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69" r:id="rId3"/>
    <p:sldId id="290" r:id="rId4"/>
    <p:sldId id="291" r:id="rId5"/>
    <p:sldId id="292" r:id="rId6"/>
    <p:sldId id="303" r:id="rId7"/>
    <p:sldId id="304" r:id="rId8"/>
    <p:sldId id="305" r:id="rId9"/>
    <p:sldId id="257" r:id="rId10"/>
    <p:sldId id="306" r:id="rId11"/>
    <p:sldId id="323" r:id="rId12"/>
    <p:sldId id="307" r:id="rId13"/>
    <p:sldId id="322" r:id="rId14"/>
    <p:sldId id="283" r:id="rId15"/>
    <p:sldId id="284" r:id="rId16"/>
    <p:sldId id="318" r:id="rId17"/>
    <p:sldId id="315" r:id="rId18"/>
    <p:sldId id="316" r:id="rId19"/>
    <p:sldId id="321" r:id="rId20"/>
    <p:sldId id="313" r:id="rId21"/>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99FF"/>
    <a:srgbClr val="3366FF"/>
    <a:srgbClr val="99CCFF"/>
    <a:srgbClr val="FF66FF"/>
    <a:srgbClr val="FF99FF"/>
    <a:srgbClr val="FFCCFF"/>
    <a:srgbClr val="AFAB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81" autoAdjust="0"/>
    <p:restoredTop sz="76704" autoAdjust="0"/>
  </p:normalViewPr>
  <p:slideViewPr>
    <p:cSldViewPr snapToGrid="0">
      <p:cViewPr varScale="1">
        <p:scale>
          <a:sx n="91" d="100"/>
          <a:sy n="91" d="100"/>
        </p:scale>
        <p:origin x="61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D7A7B954-8289-41DE-960B-D89050969A29}" type="datetimeFigureOut">
              <a:rPr kumimoji="1" lang="ja-JP" altLang="en-US" smtClean="0"/>
              <a:t>2024/6/26</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FF24C372-58EA-4C31-9F93-9616D7FEBB5D}" type="slidenum">
              <a:rPr kumimoji="1" lang="ja-JP" altLang="en-US" smtClean="0"/>
              <a:t>‹#›</a:t>
            </a:fld>
            <a:endParaRPr kumimoji="1" lang="ja-JP" altLang="en-US"/>
          </a:p>
        </p:txBody>
      </p:sp>
    </p:spTree>
    <p:extLst>
      <p:ext uri="{BB962C8B-B14F-4D97-AF65-F5344CB8AC3E}">
        <p14:creationId xmlns:p14="http://schemas.microsoft.com/office/powerpoint/2010/main" val="5296315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研究創出支援センターの鈴木です。当センターでは研究支援活動の一環として，大学院生，若手研究者の実験知識及び技術の向上を図り，研究の活性化を促すことを目的とし，講義，実習を含めた実験技術講習会を定期的に企画しています。</a:t>
            </a:r>
            <a:r>
              <a:rPr kumimoji="1" lang="ja-JP" altLang="en-US" sz="1200" kern="1200" dirty="0">
                <a:solidFill>
                  <a:schemeClr val="tx1"/>
                </a:solidFill>
                <a:effectLst/>
                <a:latin typeface="+mn-lt"/>
                <a:ea typeface="+mn-ea"/>
                <a:cs typeface="+mn-cs"/>
              </a:rPr>
              <a:t>本年度は、「</a:t>
            </a:r>
            <a:r>
              <a:rPr kumimoji="1" lang="en-US" altLang="ja-JP" sz="1200" kern="1200" dirty="0">
                <a:solidFill>
                  <a:schemeClr val="tx1"/>
                </a:solidFill>
                <a:effectLst/>
                <a:latin typeface="+mn-lt"/>
                <a:ea typeface="+mn-ea"/>
                <a:cs typeface="+mn-cs"/>
              </a:rPr>
              <a:t>T</a:t>
            </a:r>
            <a:r>
              <a:rPr kumimoji="1" lang="ja-JP" altLang="en-US" sz="1200" kern="1200" dirty="0">
                <a:solidFill>
                  <a:schemeClr val="tx1"/>
                </a:solidFill>
                <a:effectLst/>
                <a:latin typeface="+mn-lt"/>
                <a:ea typeface="+mn-ea"/>
                <a:cs typeface="+mn-cs"/>
              </a:rPr>
              <a:t>細胞機能亜分画の解析」についてご覧の</a:t>
            </a:r>
            <a:r>
              <a:rPr kumimoji="1" lang="en-US" altLang="ja-JP" sz="1200" kern="1200" dirty="0">
                <a:solidFill>
                  <a:schemeClr val="tx1"/>
                </a:solidFill>
                <a:effectLst/>
                <a:latin typeface="+mn-lt"/>
                <a:ea typeface="+mn-ea"/>
                <a:cs typeface="+mn-cs"/>
              </a:rPr>
              <a:t>3</a:t>
            </a:r>
            <a:r>
              <a:rPr kumimoji="1" lang="ja-JP" altLang="en-US" sz="1200" kern="1200" dirty="0">
                <a:solidFill>
                  <a:schemeClr val="tx1"/>
                </a:solidFill>
                <a:effectLst/>
                <a:latin typeface="+mn-lt"/>
                <a:ea typeface="+mn-ea"/>
                <a:cs typeface="+mn-cs"/>
              </a:rPr>
              <a:t>回にわたり実施致します。</a:t>
            </a:r>
            <a:r>
              <a:rPr kumimoji="1" lang="en-US" altLang="ja-JP" sz="1200" kern="1200" dirty="0">
                <a:solidFill>
                  <a:schemeClr val="tx1"/>
                </a:solidFill>
                <a:effectLst/>
                <a:latin typeface="+mn-lt"/>
                <a:ea typeface="+mn-ea"/>
                <a:cs typeface="+mn-cs"/>
              </a:rPr>
              <a:t>1</a:t>
            </a:r>
            <a:r>
              <a:rPr kumimoji="1" lang="ja-JP" altLang="en-US" sz="1200" kern="1200" dirty="0">
                <a:solidFill>
                  <a:schemeClr val="tx1"/>
                </a:solidFill>
                <a:effectLst/>
                <a:latin typeface="+mn-lt"/>
                <a:ea typeface="+mn-ea"/>
                <a:cs typeface="+mn-cs"/>
              </a:rPr>
              <a:t>回目は「</a:t>
            </a:r>
            <a:r>
              <a:rPr lang="ja-JP" altLang="en-US" sz="1200" b="1" i="0" u="none" strike="noStrike" baseline="0" dirty="0">
                <a:solidFill>
                  <a:srgbClr val="002060"/>
                </a:solidFill>
                <a:latin typeface="+mn-ea"/>
              </a:rPr>
              <a:t>ヒト</a:t>
            </a:r>
            <a:r>
              <a:rPr lang="en-US" altLang="ja-JP" sz="1200" b="1" i="0" u="none" strike="noStrike" baseline="0" dirty="0">
                <a:solidFill>
                  <a:srgbClr val="002060"/>
                </a:solidFill>
                <a:latin typeface="+mn-ea"/>
              </a:rPr>
              <a:t>T</a:t>
            </a:r>
            <a:r>
              <a:rPr lang="ja-JP" altLang="en-US" sz="1200" b="1" i="0" u="none" strike="noStrike" baseline="0" dirty="0">
                <a:solidFill>
                  <a:srgbClr val="002060"/>
                </a:solidFill>
                <a:latin typeface="+mn-ea"/>
              </a:rPr>
              <a:t>細胞機能的亜分画のフローサイトメトリーによる解析」</a:t>
            </a:r>
            <a:r>
              <a:rPr lang="ja-JP" altLang="en-US" sz="1200" b="0" i="0" u="none" strike="noStrike" baseline="0" dirty="0">
                <a:solidFill>
                  <a:srgbClr val="002060"/>
                </a:solidFill>
                <a:latin typeface="游明朝" panose="02020400000000000000" pitchFamily="18" charset="-128"/>
                <a:ea typeface="游明朝" panose="02020400000000000000" pitchFamily="18" charset="-128"/>
              </a:rPr>
              <a:t>を行います。</a:t>
            </a:r>
            <a:r>
              <a:rPr lang="en-US" altLang="ja-JP" sz="1200" b="0" i="0" u="none" strike="noStrike" baseline="0" dirty="0">
                <a:solidFill>
                  <a:srgbClr val="002060"/>
                </a:solidFill>
                <a:latin typeface="游明朝" panose="02020400000000000000" pitchFamily="18" charset="-128"/>
                <a:ea typeface="游明朝" panose="02020400000000000000" pitchFamily="18" charset="-128"/>
              </a:rPr>
              <a:t>T</a:t>
            </a:r>
            <a:r>
              <a:rPr lang="ja-JP" altLang="en-US" sz="1200" b="0" i="0" u="none" strike="noStrike" baseline="0" dirty="0">
                <a:solidFill>
                  <a:srgbClr val="002060"/>
                </a:solidFill>
                <a:latin typeface="游明朝" panose="02020400000000000000" pitchFamily="18" charset="-128"/>
                <a:ea typeface="游明朝" panose="02020400000000000000" pitchFamily="18" charset="-128"/>
              </a:rPr>
              <a:t>細胞は胸腺で分化した後、末梢において抗原刺激を受けると様々な機能的亜分画に分化成熟していきます。代表的な</a:t>
            </a:r>
            <a:r>
              <a:rPr lang="en-US" altLang="ja-JP" sz="1200" b="0" i="0" u="none" strike="noStrike" baseline="0" dirty="0">
                <a:solidFill>
                  <a:srgbClr val="002060"/>
                </a:solidFill>
                <a:latin typeface="游明朝" panose="02020400000000000000" pitchFamily="18" charset="-128"/>
                <a:ea typeface="游明朝" panose="02020400000000000000" pitchFamily="18" charset="-128"/>
              </a:rPr>
              <a:t>T</a:t>
            </a:r>
            <a:r>
              <a:rPr lang="ja-JP" altLang="en-US" sz="1200" b="0" i="0" u="none" strike="noStrike" baseline="0" dirty="0">
                <a:solidFill>
                  <a:srgbClr val="002060"/>
                </a:solidFill>
                <a:latin typeface="游明朝" panose="02020400000000000000" pitchFamily="18" charset="-128"/>
                <a:ea typeface="游明朝" panose="02020400000000000000" pitchFamily="18" charset="-128"/>
              </a:rPr>
              <a:t>細胞機能的亜分画の</a:t>
            </a:r>
            <a:r>
              <a:rPr lang="en-US" altLang="ja-JP" sz="1200" b="0" i="0" u="none" strike="noStrike" baseline="0" dirty="0">
                <a:solidFill>
                  <a:srgbClr val="002060"/>
                </a:solidFill>
                <a:latin typeface="游明朝" panose="02020400000000000000" pitchFamily="18" charset="-128"/>
                <a:ea typeface="游明朝" panose="02020400000000000000" pitchFamily="18" charset="-128"/>
              </a:rPr>
              <a:t>Th1,Th2,Th17,Treg</a:t>
            </a:r>
            <a:r>
              <a:rPr lang="ja-JP" altLang="en-US" sz="1200" b="0" i="0" u="none" strike="noStrike" baseline="0" dirty="0">
                <a:solidFill>
                  <a:srgbClr val="002060"/>
                </a:solidFill>
                <a:latin typeface="游明朝" panose="02020400000000000000" pitchFamily="18" charset="-128"/>
                <a:ea typeface="游明朝" panose="02020400000000000000" pitchFamily="18" charset="-128"/>
              </a:rPr>
              <a:t>を末梢血リンパ球を用い、フローサイトメトリーにより検出します。第二回目は「</a:t>
            </a:r>
            <a:r>
              <a:rPr lang="ja-JP" altLang="en-US" sz="1200" b="1" i="0" u="none" strike="noStrike" baseline="0" dirty="0">
                <a:solidFill>
                  <a:srgbClr val="002060"/>
                </a:solidFill>
                <a:latin typeface="+mn-ea"/>
              </a:rPr>
              <a:t>ヒト</a:t>
            </a:r>
            <a:r>
              <a:rPr lang="en-US" altLang="ja-JP" sz="1200" b="1" i="0" u="none" strike="noStrike" baseline="0" dirty="0">
                <a:solidFill>
                  <a:srgbClr val="002060"/>
                </a:solidFill>
                <a:latin typeface="+mn-ea"/>
              </a:rPr>
              <a:t>T</a:t>
            </a:r>
            <a:r>
              <a:rPr lang="ja-JP" altLang="en-US" sz="1200" b="1" i="0" u="none" strike="noStrike" baseline="0" dirty="0">
                <a:solidFill>
                  <a:srgbClr val="002060"/>
                </a:solidFill>
                <a:latin typeface="+mn-ea"/>
              </a:rPr>
              <a:t>細胞機能的亜分画のセルソーターによる単離」</a:t>
            </a:r>
            <a:r>
              <a:rPr lang="ja-JP" altLang="en-US" sz="1200" b="0" i="0" u="none" strike="noStrike" baseline="0" dirty="0">
                <a:solidFill>
                  <a:srgbClr val="002060"/>
                </a:solidFill>
                <a:latin typeface="+mn-ea"/>
              </a:rPr>
              <a:t>を行います。</a:t>
            </a:r>
            <a:r>
              <a:rPr lang="en-US" altLang="ja-JP" sz="1200" b="0" i="0" u="none" strike="noStrike" baseline="0" dirty="0">
                <a:solidFill>
                  <a:srgbClr val="000000"/>
                </a:solidFill>
                <a:latin typeface="ＭＳ 明朝" panose="02020609040205080304" pitchFamily="17" charset="-128"/>
                <a:ea typeface="ＭＳ 明朝" panose="02020609040205080304" pitchFamily="17" charset="-128"/>
              </a:rPr>
              <a:t>T</a:t>
            </a:r>
            <a:r>
              <a:rPr lang="ja-JP" altLang="en-US" sz="1200" b="0" i="0" u="none" strike="noStrike" baseline="0" dirty="0">
                <a:solidFill>
                  <a:srgbClr val="000000"/>
                </a:solidFill>
                <a:latin typeface="ＭＳ 明朝" panose="02020609040205080304" pitchFamily="17" charset="-128"/>
                <a:ea typeface="ＭＳ 明朝" panose="02020609040205080304" pitchFamily="17" charset="-128"/>
              </a:rPr>
              <a:t>細胞機能的亜分画の</a:t>
            </a:r>
            <a:r>
              <a:rPr lang="en-US" altLang="ja-JP" sz="1200" b="0" i="0" u="none" strike="noStrike" baseline="0" dirty="0">
                <a:solidFill>
                  <a:srgbClr val="000000"/>
                </a:solidFill>
                <a:latin typeface="ＭＳ 明朝" panose="02020609040205080304" pitchFamily="17" charset="-128"/>
                <a:ea typeface="ＭＳ 明朝" panose="02020609040205080304" pitchFamily="17" charset="-128"/>
              </a:rPr>
              <a:t>Th1,Th2,Th17,Treg</a:t>
            </a:r>
            <a:r>
              <a:rPr lang="ja-JP" altLang="en-US" sz="1200" b="0" i="0" u="none" strike="noStrike" baseline="0" dirty="0">
                <a:solidFill>
                  <a:srgbClr val="000000"/>
                </a:solidFill>
                <a:latin typeface="ＭＳ 明朝" panose="02020609040205080304" pitchFamily="17" charset="-128"/>
                <a:ea typeface="ＭＳ 明朝" panose="02020609040205080304" pitchFamily="17" charset="-128"/>
              </a:rPr>
              <a:t>を、末梢血リンパ球からセルソーターにより単離します。第三回目は「</a:t>
            </a:r>
            <a:r>
              <a:rPr lang="ja-JP" altLang="en-US" sz="1200" b="1" i="0" u="none" strike="noStrike" baseline="0" dirty="0">
                <a:solidFill>
                  <a:srgbClr val="002060"/>
                </a:solidFill>
                <a:latin typeface="+mn-ea"/>
              </a:rPr>
              <a:t>単離したヒト</a:t>
            </a:r>
            <a:r>
              <a:rPr lang="en-US" altLang="ja-JP" sz="1200" b="1" i="0" u="none" strike="noStrike" baseline="0" dirty="0">
                <a:solidFill>
                  <a:srgbClr val="002060"/>
                </a:solidFill>
                <a:latin typeface="+mn-ea"/>
              </a:rPr>
              <a:t>T</a:t>
            </a:r>
            <a:r>
              <a:rPr lang="ja-JP" altLang="en-US" sz="1200" b="1" i="0" u="none" strike="noStrike" baseline="0" dirty="0">
                <a:solidFill>
                  <a:srgbClr val="002060"/>
                </a:solidFill>
                <a:latin typeface="+mn-ea"/>
              </a:rPr>
              <a:t>細胞機能的亜分画の核内転写因子遺伝子発現解析」</a:t>
            </a:r>
            <a:r>
              <a:rPr lang="ja-JP" altLang="en-US" sz="1200" b="0" i="0" u="none" strike="noStrike" baseline="0" dirty="0">
                <a:solidFill>
                  <a:srgbClr val="002060"/>
                </a:solidFill>
                <a:latin typeface="+mn-ea"/>
              </a:rPr>
              <a:t>を行います、</a:t>
            </a:r>
            <a:r>
              <a:rPr lang="ja-JP" altLang="en-US" dirty="0">
                <a:solidFill>
                  <a:srgbClr val="000000"/>
                </a:solidFill>
                <a:latin typeface="Century" panose="02040604050505020304" pitchFamily="18" charset="0"/>
                <a:ea typeface="ＭＳ 明朝" panose="02020609040205080304" pitchFamily="17" charset="-128"/>
              </a:rPr>
              <a:t>核内転写因子</a:t>
            </a:r>
            <a:r>
              <a:rPr lang="en-US" altLang="ja-JP" dirty="0">
                <a:solidFill>
                  <a:srgbClr val="000000"/>
                </a:solidFill>
                <a:latin typeface="Century" panose="02040604050505020304" pitchFamily="18" charset="0"/>
                <a:ea typeface="ＭＳ 明朝" panose="02020609040205080304" pitchFamily="17" charset="-128"/>
              </a:rPr>
              <a:t>T-bet, GATA3, </a:t>
            </a:r>
            <a:r>
              <a:rPr lang="en-US" altLang="ja-JP" dirty="0" err="1">
                <a:solidFill>
                  <a:srgbClr val="000000"/>
                </a:solidFill>
                <a:latin typeface="Century" panose="02040604050505020304" pitchFamily="18" charset="0"/>
                <a:ea typeface="ＭＳ 明朝" panose="02020609040205080304" pitchFamily="17" charset="-128"/>
              </a:rPr>
              <a:t>RORgT</a:t>
            </a:r>
            <a:r>
              <a:rPr lang="en-US" altLang="ja-JP" dirty="0">
                <a:solidFill>
                  <a:srgbClr val="000000"/>
                </a:solidFill>
                <a:latin typeface="Century" panose="02040604050505020304" pitchFamily="18" charset="0"/>
                <a:ea typeface="ＭＳ 明朝" panose="02020609040205080304" pitchFamily="17" charset="-128"/>
              </a:rPr>
              <a:t>, FOXP3 </a:t>
            </a:r>
            <a:r>
              <a:rPr lang="ja-JP" altLang="en-US" dirty="0">
                <a:solidFill>
                  <a:srgbClr val="000000"/>
                </a:solidFill>
                <a:latin typeface="Century" panose="02040604050505020304" pitchFamily="18" charset="0"/>
                <a:ea typeface="ＭＳ 明朝" panose="02020609040205080304" pitchFamily="17" charset="-128"/>
              </a:rPr>
              <a:t>はそれぞれ</a:t>
            </a:r>
            <a:r>
              <a:rPr lang="en-US" altLang="ja-JP" dirty="0">
                <a:solidFill>
                  <a:srgbClr val="000000"/>
                </a:solidFill>
                <a:latin typeface="Century" panose="02040604050505020304" pitchFamily="18" charset="0"/>
                <a:ea typeface="ＭＳ 明朝" panose="02020609040205080304" pitchFamily="17" charset="-128"/>
              </a:rPr>
              <a:t>Th1,Th2,Th17,Treg </a:t>
            </a:r>
            <a:r>
              <a:rPr lang="ja-JP" altLang="en-US" dirty="0">
                <a:solidFill>
                  <a:srgbClr val="000000"/>
                </a:solidFill>
                <a:latin typeface="Century" panose="02040604050505020304" pitchFamily="18" charset="0"/>
                <a:ea typeface="ＭＳ 明朝" panose="02020609040205080304" pitchFamily="17" charset="-128"/>
              </a:rPr>
              <a:t>の分化、機能発現に必須の役割を持ち、これら</a:t>
            </a:r>
            <a:r>
              <a:rPr lang="en-US" altLang="ja-JP" dirty="0">
                <a:solidFill>
                  <a:srgbClr val="000000"/>
                </a:solidFill>
                <a:latin typeface="Century" panose="02040604050505020304" pitchFamily="18" charset="0"/>
                <a:ea typeface="ＭＳ 明朝" panose="02020609040205080304" pitchFamily="17" charset="-128"/>
              </a:rPr>
              <a:t>T</a:t>
            </a:r>
            <a:r>
              <a:rPr lang="ja-JP" altLang="en-US" dirty="0">
                <a:solidFill>
                  <a:srgbClr val="000000"/>
                </a:solidFill>
                <a:latin typeface="Century" panose="02040604050505020304" pitchFamily="18" charset="0"/>
                <a:ea typeface="ＭＳ 明朝" panose="02020609040205080304" pitchFamily="17" charset="-128"/>
              </a:rPr>
              <a:t>細胞機能的亜分画のマーカー分子とされています。第二回目の講習会で単離した</a:t>
            </a:r>
            <a:r>
              <a:rPr lang="en-US" altLang="ja-JP" dirty="0">
                <a:solidFill>
                  <a:srgbClr val="000000"/>
                </a:solidFill>
                <a:latin typeface="Century" panose="02040604050505020304" pitchFamily="18" charset="0"/>
                <a:ea typeface="ＭＳ 明朝" panose="02020609040205080304" pitchFamily="17" charset="-128"/>
              </a:rPr>
              <a:t>Th1,Th2,Th17,Treg </a:t>
            </a:r>
            <a:r>
              <a:rPr lang="ja-JP" altLang="en-US" dirty="0">
                <a:solidFill>
                  <a:srgbClr val="000000"/>
                </a:solidFill>
                <a:latin typeface="Century" panose="02040604050505020304" pitchFamily="18" charset="0"/>
                <a:ea typeface="ＭＳ 明朝" panose="02020609040205080304" pitchFamily="17" charset="-128"/>
              </a:rPr>
              <a:t>各分画を用いて、これら核内因子遺伝子を</a:t>
            </a:r>
            <a:r>
              <a:rPr lang="en-US" altLang="ja-JP" dirty="0">
                <a:solidFill>
                  <a:srgbClr val="000000"/>
                </a:solidFill>
                <a:latin typeface="Century" panose="02040604050505020304" pitchFamily="18" charset="0"/>
                <a:ea typeface="ＭＳ 明朝" panose="02020609040205080304" pitchFamily="17" charset="-128"/>
              </a:rPr>
              <a:t>qPCR</a:t>
            </a:r>
            <a:r>
              <a:rPr lang="ja-JP" altLang="en-US" dirty="0">
                <a:solidFill>
                  <a:srgbClr val="000000"/>
                </a:solidFill>
                <a:latin typeface="Century" panose="02040604050505020304" pitchFamily="18" charset="0"/>
                <a:ea typeface="ＭＳ 明朝" panose="02020609040205080304" pitchFamily="17" charset="-128"/>
              </a:rPr>
              <a:t>で解析し、どれくらい選択的に分離できたかを検証します。</a:t>
            </a:r>
            <a:endParaRPr lang="en-US" altLang="ja-JP" dirty="0">
              <a:solidFill>
                <a:srgbClr val="000000"/>
              </a:solidFill>
              <a:latin typeface="Century" panose="02040604050505020304" pitchFamily="18" charset="0"/>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b="0" i="0" u="none" strike="noStrike" baseline="0" dirty="0">
              <a:solidFill>
                <a:srgbClr val="002060"/>
              </a:solidFill>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fld id="{FF24C372-58EA-4C31-9F93-9616D7FEBB5D}" type="slidenum">
              <a:rPr kumimoji="1" lang="ja-JP" altLang="en-US" smtClean="0"/>
              <a:t>1</a:t>
            </a:fld>
            <a:endParaRPr kumimoji="1" lang="ja-JP" altLang="en-US"/>
          </a:p>
        </p:txBody>
      </p:sp>
    </p:spTree>
    <p:extLst>
      <p:ext uri="{BB962C8B-B14F-4D97-AF65-F5344CB8AC3E}">
        <p14:creationId xmlns:p14="http://schemas.microsoft.com/office/powerpoint/2010/main" val="714834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本日は第一回目の講習会のプレゼンとなります。プレゼン内容について簡単にお示しします。前半は</a:t>
            </a:r>
            <a:r>
              <a:rPr kumimoji="1" lang="ja-JP" altLang="en-US" b="1" dirty="0">
                <a:solidFill>
                  <a:srgbClr val="002060"/>
                </a:solidFill>
              </a:rPr>
              <a:t>ヒト</a:t>
            </a:r>
            <a:r>
              <a:rPr kumimoji="1" lang="en-US" altLang="ja-JP" b="1" dirty="0">
                <a:solidFill>
                  <a:srgbClr val="002060"/>
                </a:solidFill>
              </a:rPr>
              <a:t>T</a:t>
            </a:r>
            <a:r>
              <a:rPr kumimoji="1" lang="ja-JP" altLang="en-US" b="1" dirty="0">
                <a:solidFill>
                  <a:srgbClr val="002060"/>
                </a:solidFill>
              </a:rPr>
              <a:t>細胞の分化、成熟についての基礎的知見</a:t>
            </a:r>
            <a:r>
              <a:rPr kumimoji="1" lang="ja-JP" altLang="en-US" b="0" dirty="0">
                <a:solidFill>
                  <a:srgbClr val="002060"/>
                </a:solidFill>
              </a:rPr>
              <a:t>について</a:t>
            </a:r>
            <a:r>
              <a:rPr kumimoji="1" lang="en-US" altLang="ja-JP" b="1" dirty="0"/>
              <a:t>T</a:t>
            </a:r>
            <a:r>
              <a:rPr kumimoji="1" lang="ja-JP" altLang="en-US" b="1" dirty="0"/>
              <a:t>細胞分化、成熟機序</a:t>
            </a:r>
            <a:endParaRPr kumimoji="1" lang="en-US" altLang="ja-JP" b="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solidFill>
                  <a:srgbClr val="002060"/>
                </a:solidFill>
              </a:rPr>
              <a:t>、</a:t>
            </a:r>
            <a:r>
              <a:rPr kumimoji="1" lang="en-US" altLang="ja-JP" b="1" dirty="0"/>
              <a:t>T</a:t>
            </a:r>
            <a:r>
              <a:rPr kumimoji="1" lang="ja-JP" altLang="en-US" b="1" dirty="0"/>
              <a:t>細胞亜分画分類、</a:t>
            </a:r>
            <a:r>
              <a:rPr kumimoji="1" lang="en-US" altLang="ja-JP" b="1" dirty="0"/>
              <a:t>T</a:t>
            </a:r>
            <a:r>
              <a:rPr kumimoji="1" lang="ja-JP" altLang="en-US" b="1" dirty="0"/>
              <a:t>細胞亜分画マーカー</a:t>
            </a:r>
            <a:r>
              <a:rPr kumimoji="1" lang="ja-JP" altLang="en-US" b="0" dirty="0"/>
              <a:t>の順でお話致します。</a:t>
            </a:r>
            <a:r>
              <a:rPr kumimoji="1" lang="ja-JP" altLang="en-US" dirty="0"/>
              <a:t>後半は、</a:t>
            </a:r>
            <a:r>
              <a:rPr kumimoji="1" lang="ja-JP" altLang="en-US" b="1" dirty="0"/>
              <a:t>ケモカインレセプターの発現を指標とした</a:t>
            </a:r>
            <a:r>
              <a:rPr kumimoji="1" lang="en-US" altLang="ja-JP" b="1" dirty="0"/>
              <a:t>T</a:t>
            </a:r>
            <a:r>
              <a:rPr kumimoji="1" lang="ja-JP" altLang="en-US" b="1" dirty="0"/>
              <a:t>細胞亜分画の検出法 </a:t>
            </a:r>
            <a:r>
              <a:rPr kumimoji="1" lang="ja-JP" altLang="en-US" b="0" dirty="0"/>
              <a:t>についてここに記載の内容に従い、順に説明させていただきます。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fld id="{FF24C372-58EA-4C31-9F93-9616D7FEBB5D}" type="slidenum">
              <a:rPr kumimoji="1" lang="ja-JP" altLang="en-US" smtClean="0"/>
              <a:t>2</a:t>
            </a:fld>
            <a:endParaRPr kumimoji="1" lang="ja-JP" altLang="en-US"/>
          </a:p>
        </p:txBody>
      </p:sp>
    </p:spTree>
    <p:extLst>
      <p:ext uri="{BB962C8B-B14F-4D97-AF65-F5344CB8AC3E}">
        <p14:creationId xmlns:p14="http://schemas.microsoft.com/office/powerpoint/2010/main" val="1235258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最初に</a:t>
            </a:r>
            <a:r>
              <a:rPr kumimoji="1" lang="en-US" altLang="ja-JP" dirty="0"/>
              <a:t>T</a:t>
            </a:r>
            <a:r>
              <a:rPr kumimoji="1" lang="ja-JP" altLang="en-US" dirty="0"/>
              <a:t>細胞の胸腺分化について簡単にお話致します。骨髄で造血幹細胞から</a:t>
            </a:r>
            <a:r>
              <a:rPr kumimoji="1" lang="en-US" altLang="ja-JP" dirty="0"/>
              <a:t>lymphoid progenitor </a:t>
            </a:r>
            <a:r>
              <a:rPr kumimoji="1" lang="ja-JP" altLang="en-US" dirty="0"/>
              <a:t>に分化し、これが、胸腺に到達しますと、</a:t>
            </a:r>
            <a:r>
              <a:rPr kumimoji="1" lang="en-US" altLang="ja-JP" dirty="0"/>
              <a:t>T</a:t>
            </a:r>
            <a:r>
              <a:rPr kumimoji="1" lang="ja-JP" altLang="en-US" dirty="0"/>
              <a:t>細胞系としてのコミットメントを受け、様々なセレクションを受けながら約</a:t>
            </a:r>
            <a:r>
              <a:rPr kumimoji="1" lang="en-US" altLang="ja-JP" dirty="0"/>
              <a:t>10e15</a:t>
            </a:r>
            <a:r>
              <a:rPr kumimoji="1" lang="ja-JP" altLang="en-US" dirty="0"/>
              <a:t>種類の抗原認識多様性を持った</a:t>
            </a:r>
            <a:r>
              <a:rPr kumimoji="1" lang="en-US" altLang="ja-JP" dirty="0"/>
              <a:t>T</a:t>
            </a:r>
            <a:r>
              <a:rPr kumimoji="1" lang="ja-JP" altLang="en-US" dirty="0"/>
              <a:t>細胞集団へと分化していきます。この図はその過程の概要を示しています。</a:t>
            </a:r>
            <a:r>
              <a:rPr kumimoji="1" lang="en-US" altLang="ja-JP" dirty="0"/>
              <a:t>lymphoid progenitor </a:t>
            </a:r>
            <a:r>
              <a:rPr kumimoji="1" lang="ja-JP" altLang="en-US" dirty="0"/>
              <a:t>が、胸腺外皮質において</a:t>
            </a:r>
            <a:r>
              <a:rPr kumimoji="1" lang="en-US" altLang="ja-JP" dirty="0"/>
              <a:t>T</a:t>
            </a:r>
            <a:r>
              <a:rPr kumimoji="1" lang="ja-JP" altLang="en-US" dirty="0"/>
              <a:t>細胞系のコミットメントを受けますと、まず</a:t>
            </a:r>
            <a:r>
              <a:rPr kumimoji="1" lang="en-US" altLang="ja-JP" dirty="0">
                <a:solidFill>
                  <a:srgbClr val="FF0000"/>
                </a:solidFill>
              </a:rPr>
              <a:t>β-selection</a:t>
            </a:r>
            <a:r>
              <a:rPr kumimoji="1" lang="ja-JP" altLang="en-US" dirty="0">
                <a:solidFill>
                  <a:srgbClr val="FF0000"/>
                </a:solidFill>
              </a:rPr>
              <a:t>と呼ばれる選択を受けます。この選択は、</a:t>
            </a:r>
            <a:r>
              <a:rPr kumimoji="1" lang="en-US" altLang="ja-JP" dirty="0">
                <a:solidFill>
                  <a:srgbClr val="FF0000"/>
                </a:solidFill>
              </a:rPr>
              <a:t>T</a:t>
            </a:r>
            <a:r>
              <a:rPr kumimoji="1" lang="ja-JP" altLang="en-US" dirty="0">
                <a:solidFill>
                  <a:srgbClr val="FF0000"/>
                </a:solidFill>
              </a:rPr>
              <a:t>細胞受容体再構成の成否を指標として行われます。正常な再構成に失敗した細胞はアポトーシスにより除去されます。この段階では代表的な</a:t>
            </a:r>
            <a:r>
              <a:rPr kumimoji="1" lang="en-US" altLang="ja-JP" dirty="0">
                <a:solidFill>
                  <a:srgbClr val="FF0000"/>
                </a:solidFill>
              </a:rPr>
              <a:t>T</a:t>
            </a:r>
            <a:r>
              <a:rPr kumimoji="1" lang="ja-JP" altLang="en-US" dirty="0">
                <a:solidFill>
                  <a:srgbClr val="FF0000"/>
                </a:solidFill>
              </a:rPr>
              <a:t>細胞マーカーノ</a:t>
            </a:r>
            <a:r>
              <a:rPr kumimoji="1" lang="en-US" altLang="ja-JP" dirty="0">
                <a:solidFill>
                  <a:srgbClr val="FF0000"/>
                </a:solidFill>
              </a:rPr>
              <a:t>CD4, CD8 </a:t>
            </a:r>
            <a:r>
              <a:rPr kumimoji="1" lang="ja-JP" altLang="en-US" dirty="0">
                <a:solidFill>
                  <a:srgbClr val="FF0000"/>
                </a:solidFill>
              </a:rPr>
              <a:t>はいずれも</a:t>
            </a:r>
            <a:r>
              <a:rPr kumimoji="1" lang="en-US" altLang="ja-JP" dirty="0">
                <a:solidFill>
                  <a:srgbClr val="FF0000"/>
                </a:solidFill>
              </a:rPr>
              <a:t>negative </a:t>
            </a:r>
            <a:r>
              <a:rPr kumimoji="1" lang="ja-JP" altLang="en-US" dirty="0">
                <a:solidFill>
                  <a:srgbClr val="FF0000"/>
                </a:solidFill>
              </a:rPr>
              <a:t>で　</a:t>
            </a:r>
            <a:r>
              <a:rPr kumimoji="1" lang="en-US" altLang="ja-JP" dirty="0">
                <a:solidFill>
                  <a:srgbClr val="FF0000"/>
                </a:solidFill>
              </a:rPr>
              <a:t>DN</a:t>
            </a:r>
            <a:r>
              <a:rPr kumimoji="1" lang="ja-JP" altLang="en-US" dirty="0">
                <a:solidFill>
                  <a:srgbClr val="FF0000"/>
                </a:solidFill>
              </a:rPr>
              <a:t>と呼ばれます。正常な再構成を受けた細胞は、内皮質に移行し次の段階に進みます。内皮質で</a:t>
            </a:r>
            <a:r>
              <a:rPr kumimoji="1" lang="en-US" altLang="ja-JP" dirty="0">
                <a:solidFill>
                  <a:srgbClr val="FF0000"/>
                </a:solidFill>
              </a:rPr>
              <a:t>T</a:t>
            </a:r>
            <a:r>
              <a:rPr kumimoji="1" lang="ja-JP" altLang="en-US" dirty="0">
                <a:solidFill>
                  <a:srgbClr val="FF0000"/>
                </a:solidFill>
              </a:rPr>
              <a:t>細胞は、</a:t>
            </a:r>
            <a:r>
              <a:rPr kumimoji="1" lang="en-US" altLang="ja-JP" dirty="0">
                <a:solidFill>
                  <a:srgbClr val="FF0000"/>
                </a:solidFill>
              </a:rPr>
              <a:t>CD4,CD8 </a:t>
            </a:r>
            <a:r>
              <a:rPr kumimoji="1" lang="ja-JP" altLang="en-US" dirty="0">
                <a:solidFill>
                  <a:srgbClr val="FF0000"/>
                </a:solidFill>
              </a:rPr>
              <a:t>ダブルポジティブとなり、</a:t>
            </a:r>
            <a:r>
              <a:rPr kumimoji="1" lang="en-US" altLang="ja-JP" dirty="0">
                <a:solidFill>
                  <a:srgbClr val="FF0000"/>
                </a:solidFill>
              </a:rPr>
              <a:t>HLA</a:t>
            </a:r>
            <a:r>
              <a:rPr kumimoji="1" lang="ja-JP" altLang="en-US" dirty="0">
                <a:solidFill>
                  <a:srgbClr val="FF0000"/>
                </a:solidFill>
              </a:rPr>
              <a:t>に対する結合性を指標に選択を受けます。強く結合する細胞のみが生き残り、結合が弱い細胞はアポトーシスにより除去われます。この選択を</a:t>
            </a:r>
            <a:r>
              <a:rPr kumimoji="1" lang="en-US" altLang="ja-JP" dirty="0">
                <a:solidFill>
                  <a:srgbClr val="FF0000"/>
                </a:solidFill>
              </a:rPr>
              <a:t>Positive selection </a:t>
            </a:r>
            <a:r>
              <a:rPr kumimoji="1" lang="ja-JP" altLang="en-US" dirty="0">
                <a:solidFill>
                  <a:srgbClr val="FF0000"/>
                </a:solidFill>
              </a:rPr>
              <a:t>と呼んでいます。</a:t>
            </a:r>
            <a:r>
              <a:rPr kumimoji="1" lang="en-US" altLang="ja-JP" dirty="0">
                <a:solidFill>
                  <a:srgbClr val="FF0000"/>
                </a:solidFill>
              </a:rPr>
              <a:t>Positive selection </a:t>
            </a:r>
            <a:r>
              <a:rPr kumimoji="1" lang="ja-JP" altLang="en-US" dirty="0">
                <a:solidFill>
                  <a:srgbClr val="FF0000"/>
                </a:solidFill>
              </a:rPr>
              <a:t>を受けた</a:t>
            </a:r>
            <a:r>
              <a:rPr kumimoji="1" lang="en-US" altLang="ja-JP" dirty="0">
                <a:solidFill>
                  <a:srgbClr val="FF0000"/>
                </a:solidFill>
              </a:rPr>
              <a:t>T</a:t>
            </a:r>
            <a:r>
              <a:rPr kumimoji="1" lang="ja-JP" altLang="en-US" dirty="0">
                <a:solidFill>
                  <a:srgbClr val="FF0000"/>
                </a:solidFill>
              </a:rPr>
              <a:t>細胞は、</a:t>
            </a:r>
            <a:r>
              <a:rPr kumimoji="1" lang="en-US" altLang="ja-JP" dirty="0">
                <a:solidFill>
                  <a:srgbClr val="FF0000"/>
                </a:solidFill>
              </a:rPr>
              <a:t>CD4,CD8</a:t>
            </a:r>
            <a:r>
              <a:rPr kumimoji="1" lang="ja-JP" altLang="en-US" dirty="0">
                <a:solidFill>
                  <a:srgbClr val="FF0000"/>
                </a:solidFill>
              </a:rPr>
              <a:t>のいずれかを発現した細胞となり、髄質へと移行します。そして自己抗原との結合性によって選択をうけます。強く結合した</a:t>
            </a:r>
            <a:r>
              <a:rPr kumimoji="1" lang="en-US" altLang="ja-JP" dirty="0">
                <a:solidFill>
                  <a:srgbClr val="FF0000"/>
                </a:solidFill>
              </a:rPr>
              <a:t>T</a:t>
            </a:r>
            <a:r>
              <a:rPr kumimoji="1" lang="ja-JP" altLang="en-US" dirty="0">
                <a:solidFill>
                  <a:srgbClr val="FF0000"/>
                </a:solidFill>
              </a:rPr>
              <a:t>細胞はアポトーシスにより除去され、結合が弱い</a:t>
            </a:r>
            <a:r>
              <a:rPr kumimoji="1" lang="en-US" altLang="ja-JP" dirty="0">
                <a:solidFill>
                  <a:srgbClr val="FF0000"/>
                </a:solidFill>
              </a:rPr>
              <a:t>T</a:t>
            </a:r>
            <a:r>
              <a:rPr kumimoji="1" lang="ja-JP" altLang="en-US" dirty="0">
                <a:solidFill>
                  <a:srgbClr val="FF0000"/>
                </a:solidFill>
              </a:rPr>
              <a:t>細胞が生き残り、</a:t>
            </a:r>
            <a:r>
              <a:rPr kumimoji="1" lang="en-US" altLang="ja-JP" dirty="0">
                <a:solidFill>
                  <a:srgbClr val="FF0000"/>
                </a:solidFill>
              </a:rPr>
              <a:t>naïve </a:t>
            </a:r>
            <a:r>
              <a:rPr kumimoji="1" lang="ja-JP" altLang="en-US" dirty="0">
                <a:solidFill>
                  <a:srgbClr val="FF0000"/>
                </a:solidFill>
              </a:rPr>
              <a:t>なヘルパー</a:t>
            </a:r>
            <a:r>
              <a:rPr kumimoji="1" lang="en-US" altLang="ja-JP" dirty="0">
                <a:solidFill>
                  <a:srgbClr val="FF0000"/>
                </a:solidFill>
              </a:rPr>
              <a:t>T</a:t>
            </a:r>
            <a:r>
              <a:rPr kumimoji="1" lang="ja-JP" altLang="en-US" dirty="0">
                <a:solidFill>
                  <a:srgbClr val="FF0000"/>
                </a:solidFill>
              </a:rPr>
              <a:t>細胞、細胞傷害性</a:t>
            </a:r>
            <a:r>
              <a:rPr kumimoji="1" lang="en-US" altLang="ja-JP" dirty="0">
                <a:solidFill>
                  <a:srgbClr val="FF0000"/>
                </a:solidFill>
              </a:rPr>
              <a:t>T</a:t>
            </a:r>
            <a:r>
              <a:rPr kumimoji="1" lang="ja-JP" altLang="en-US" dirty="0">
                <a:solidFill>
                  <a:srgbClr val="FF0000"/>
                </a:solidFill>
              </a:rPr>
              <a:t>細胞として分化し、末梢に移動します。また、中間程度の結合力を持った</a:t>
            </a:r>
            <a:r>
              <a:rPr kumimoji="1" lang="en-US" altLang="ja-JP" dirty="0">
                <a:solidFill>
                  <a:srgbClr val="FF0000"/>
                </a:solidFill>
              </a:rPr>
              <a:t>T</a:t>
            </a:r>
            <a:r>
              <a:rPr kumimoji="1" lang="ja-JP" altLang="en-US" dirty="0">
                <a:solidFill>
                  <a:srgbClr val="FF0000"/>
                </a:solidFill>
              </a:rPr>
              <a:t>細胞が制御性</a:t>
            </a:r>
            <a:r>
              <a:rPr kumimoji="1" lang="en-US" altLang="ja-JP" dirty="0">
                <a:solidFill>
                  <a:srgbClr val="FF0000"/>
                </a:solidFill>
              </a:rPr>
              <a:t>T</a:t>
            </a:r>
            <a:r>
              <a:rPr kumimoji="1" lang="ja-JP" altLang="en-US" dirty="0">
                <a:solidFill>
                  <a:srgbClr val="FF0000"/>
                </a:solidFill>
              </a:rPr>
              <a:t>細胞 </a:t>
            </a:r>
            <a:r>
              <a:rPr kumimoji="1" lang="en-US" altLang="ja-JP" dirty="0">
                <a:solidFill>
                  <a:srgbClr val="FF0000"/>
                </a:solidFill>
              </a:rPr>
              <a:t>Treg </a:t>
            </a:r>
            <a:r>
              <a:rPr kumimoji="1" lang="ja-JP" altLang="en-US" dirty="0">
                <a:solidFill>
                  <a:srgbClr val="FF0000"/>
                </a:solidFill>
              </a:rPr>
              <a:t>として分化するとされています。この選択を</a:t>
            </a:r>
            <a:r>
              <a:rPr kumimoji="1" lang="en-US" altLang="ja-JP" dirty="0">
                <a:solidFill>
                  <a:srgbClr val="FF0000"/>
                </a:solidFill>
              </a:rPr>
              <a:t>Negative selection</a:t>
            </a:r>
            <a:r>
              <a:rPr kumimoji="1" lang="ja-JP" altLang="en-US" dirty="0">
                <a:solidFill>
                  <a:srgbClr val="FF0000"/>
                </a:solidFill>
              </a:rPr>
              <a:t>と呼んでいます。末梢に移動した</a:t>
            </a:r>
            <a:r>
              <a:rPr kumimoji="1" lang="en-US" altLang="ja-JP" dirty="0">
                <a:solidFill>
                  <a:srgbClr val="FF0000"/>
                </a:solidFill>
              </a:rPr>
              <a:t>T</a:t>
            </a:r>
            <a:r>
              <a:rPr kumimoji="1" lang="ja-JP" altLang="en-US" dirty="0">
                <a:solidFill>
                  <a:srgbClr val="FF0000"/>
                </a:solidFill>
              </a:rPr>
              <a:t>細胞は、末梢で抗原刺激を受けることにより、様々な機能を有する</a:t>
            </a:r>
            <a:r>
              <a:rPr kumimoji="1" lang="en-US" altLang="ja-JP" dirty="0">
                <a:solidFill>
                  <a:srgbClr val="FF0000"/>
                </a:solidFill>
              </a:rPr>
              <a:t>effector</a:t>
            </a:r>
            <a:r>
              <a:rPr kumimoji="1" lang="ja-JP" altLang="en-US" dirty="0">
                <a:solidFill>
                  <a:srgbClr val="FF0000"/>
                </a:solidFill>
              </a:rPr>
              <a:t>Ｔ細胞へと分化します。次のスライドでその概要をお示しします。</a:t>
            </a:r>
            <a:endParaRPr kumimoji="1" lang="en-US" altLang="ja-JP"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solidFill>
                <a:srgbClr val="FF0000"/>
              </a:solidFill>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FF24C372-58EA-4C31-9F93-9616D7FEBB5D}" type="slidenum">
              <a:rPr kumimoji="1" lang="ja-JP" altLang="en-US" smtClean="0"/>
              <a:t>3</a:t>
            </a:fld>
            <a:endParaRPr kumimoji="1" lang="ja-JP" altLang="en-US"/>
          </a:p>
        </p:txBody>
      </p:sp>
    </p:spTree>
    <p:extLst>
      <p:ext uri="{BB962C8B-B14F-4D97-AF65-F5344CB8AC3E}">
        <p14:creationId xmlns:p14="http://schemas.microsoft.com/office/powerpoint/2010/main" val="4049119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胸腺分化を受けた</a:t>
            </a:r>
            <a:r>
              <a:rPr kumimoji="1" lang="en-US" altLang="ja-JP" dirty="0"/>
              <a:t>T</a:t>
            </a:r>
            <a:r>
              <a:rPr kumimoji="1" lang="ja-JP" altLang="en-US" dirty="0"/>
              <a:t>細胞は 末梢に出て、様々な抗原刺激を受けます。抗原刺激を受けますと、様々な</a:t>
            </a:r>
            <a:r>
              <a:rPr kumimoji="1" lang="en-US" altLang="ja-JP" dirty="0"/>
              <a:t>effector T</a:t>
            </a:r>
            <a:r>
              <a:rPr kumimoji="1" lang="ja-JP" altLang="en-US" dirty="0"/>
              <a:t>細胞として分化しますが、抗原の種類、抗原刺激の際さらされたサイトカインの組み合わせによって機能分化の方向性が決定されます。例えば、</a:t>
            </a:r>
            <a:r>
              <a:rPr kumimoji="1" lang="en-US" altLang="ja-JP" dirty="0"/>
              <a:t>IL-12,IL18</a:t>
            </a:r>
            <a:r>
              <a:rPr kumimoji="1" lang="ja-JP" altLang="en-US" dirty="0"/>
              <a:t>といったサイトカインの存在下でウイルス抗原</a:t>
            </a:r>
            <a:r>
              <a:rPr kumimoji="1" lang="en-US" altLang="ja-JP" dirty="0"/>
              <a:t>,</a:t>
            </a:r>
            <a:r>
              <a:rPr kumimoji="1" lang="ja-JP" altLang="en-US" dirty="0"/>
              <a:t>腫瘍抗原による抗原刺激を受けますと、</a:t>
            </a:r>
            <a:r>
              <a:rPr kumimoji="1" lang="en-US" altLang="ja-JP" dirty="0"/>
              <a:t>Th1</a:t>
            </a:r>
            <a:r>
              <a:rPr kumimoji="1" lang="ja-JP" altLang="en-US" dirty="0"/>
              <a:t>への分化に、ウイルス感染細胞、腫瘍細胞の除去に関わります。寄生虫や、アレルゲンにより刺激を受けた場合は、</a:t>
            </a:r>
            <a:r>
              <a:rPr kumimoji="1" lang="en-US" altLang="ja-JP" dirty="0"/>
              <a:t>IL-4</a:t>
            </a:r>
            <a:r>
              <a:rPr kumimoji="1" lang="ja-JP" altLang="en-US" dirty="0"/>
              <a:t>あるいは</a:t>
            </a:r>
            <a:r>
              <a:rPr kumimoji="1" lang="en-US" altLang="ja-JP" dirty="0"/>
              <a:t>IL-4,TGFb</a:t>
            </a:r>
            <a:r>
              <a:rPr kumimoji="1" lang="ja-JP" altLang="en-US" dirty="0"/>
              <a:t>の作用により、</a:t>
            </a:r>
            <a:r>
              <a:rPr kumimoji="1" lang="en-US" altLang="ja-JP" dirty="0"/>
              <a:t>Th2, Th9</a:t>
            </a:r>
            <a:r>
              <a:rPr kumimoji="1" lang="ja-JP" altLang="en-US" dirty="0"/>
              <a:t>に分化し、寄生虫免疫、アレルギー反応を引き起こします。また、細菌、カビが抗原となった場合、</a:t>
            </a:r>
            <a:r>
              <a:rPr kumimoji="1" lang="en-US" altLang="ja-JP" dirty="0"/>
              <a:t>IL6, TGF-b </a:t>
            </a:r>
            <a:r>
              <a:rPr kumimoji="1" lang="ja-JP" altLang="en-US" dirty="0"/>
              <a:t>により、</a:t>
            </a:r>
            <a:r>
              <a:rPr kumimoji="1" lang="en-US" altLang="ja-JP" dirty="0"/>
              <a:t>Th17, Th22</a:t>
            </a:r>
            <a:r>
              <a:rPr kumimoji="1" lang="ja-JP" altLang="en-US" dirty="0"/>
              <a:t>に分化し、これらの感染症と対峙することになります。さらに、</a:t>
            </a:r>
            <a:r>
              <a:rPr kumimoji="1" lang="en-US" altLang="ja-JP" dirty="0"/>
              <a:t>IL-21</a:t>
            </a:r>
            <a:r>
              <a:rPr kumimoji="1" lang="ja-JP" altLang="en-US" dirty="0"/>
              <a:t>存在下にこれらすべての病原体の刺激を受けた場合は、</a:t>
            </a:r>
            <a:r>
              <a:rPr kumimoji="1" lang="en-US" altLang="ja-JP" dirty="0" err="1"/>
              <a:t>Tfh</a:t>
            </a:r>
            <a:r>
              <a:rPr kumimoji="1" lang="ja-JP" altLang="en-US" dirty="0"/>
              <a:t>と分化し、</a:t>
            </a:r>
            <a:r>
              <a:rPr kumimoji="1" lang="en-US" altLang="ja-JP" dirty="0"/>
              <a:t>B</a:t>
            </a:r>
            <a:r>
              <a:rPr kumimoji="1" lang="ja-JP" altLang="en-US" dirty="0"/>
              <a:t>細胞からの抗体産生を促します。これらの</a:t>
            </a:r>
            <a:r>
              <a:rPr kumimoji="1" lang="en-US" altLang="ja-JP" dirty="0" err="1"/>
              <a:t>effectorT</a:t>
            </a:r>
            <a:r>
              <a:rPr kumimoji="1" lang="ja-JP" altLang="en-US" dirty="0"/>
              <a:t>細胞は、それぞれの機能を特徴づける、核内受容体が発現し、それぞれの</a:t>
            </a:r>
            <a:r>
              <a:rPr kumimoji="1" lang="en-US" altLang="ja-JP" dirty="0" err="1"/>
              <a:t>effectorT</a:t>
            </a:r>
            <a:r>
              <a:rPr kumimoji="1" lang="ja-JP" altLang="en-US" dirty="0"/>
              <a:t>細胞の機能を制御します。また、</a:t>
            </a:r>
            <a:r>
              <a:rPr kumimoji="1" lang="en-US" altLang="ja-JP" dirty="0" err="1"/>
              <a:t>effectorT</a:t>
            </a:r>
            <a:r>
              <a:rPr kumimoji="1" lang="ja-JP" altLang="en-US" dirty="0"/>
              <a:t>細胞は、それぞれの機能に応じた、サイトカインを産生することが知られています。また、特にケモカインレセプターはそれぞれの</a:t>
            </a:r>
            <a:r>
              <a:rPr kumimoji="1" lang="en-US" altLang="ja-JP" dirty="0"/>
              <a:t>effector T</a:t>
            </a:r>
            <a:r>
              <a:rPr kumimoji="1" lang="ja-JP" altLang="en-US" dirty="0"/>
              <a:t>細胞を区別する有用なマーカーとなります。そこで、明日の実技講習ではこれらケモカインレセプターの発現を指標としてＴ細胞機能サブセットの解析を行う</a:t>
            </a:r>
            <a:r>
              <a:rPr kumimoji="1" lang="en-US" altLang="ja-JP" dirty="0"/>
              <a:t> </a:t>
            </a:r>
            <a:r>
              <a:rPr kumimoji="1" lang="ja-JP" altLang="en-US" dirty="0"/>
              <a:t>予定です。</a:t>
            </a:r>
          </a:p>
        </p:txBody>
      </p:sp>
      <p:sp>
        <p:nvSpPr>
          <p:cNvPr id="4" name="スライド番号プレースホルダー 3"/>
          <p:cNvSpPr>
            <a:spLocks noGrp="1"/>
          </p:cNvSpPr>
          <p:nvPr>
            <p:ph type="sldNum" sz="quarter" idx="5"/>
          </p:nvPr>
        </p:nvSpPr>
        <p:spPr/>
        <p:txBody>
          <a:bodyPr/>
          <a:lstStyle/>
          <a:p>
            <a:fld id="{FF24C372-58EA-4C31-9F93-9616D7FEBB5D}" type="slidenum">
              <a:rPr kumimoji="1" lang="ja-JP" altLang="en-US" smtClean="0"/>
              <a:t>4</a:t>
            </a:fld>
            <a:endParaRPr kumimoji="1" lang="ja-JP" altLang="en-US"/>
          </a:p>
        </p:txBody>
      </p:sp>
    </p:spTree>
    <p:extLst>
      <p:ext uri="{BB962C8B-B14F-4D97-AF65-F5344CB8AC3E}">
        <p14:creationId xmlns:p14="http://schemas.microsoft.com/office/powerpoint/2010/main" val="2013007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F24C372-58EA-4C31-9F93-9616D7FEBB5D}" type="slidenum">
              <a:rPr kumimoji="1" lang="ja-JP" altLang="en-US" smtClean="0"/>
              <a:t>5</a:t>
            </a:fld>
            <a:endParaRPr kumimoji="1" lang="ja-JP" altLang="en-US"/>
          </a:p>
        </p:txBody>
      </p:sp>
    </p:spTree>
    <p:extLst>
      <p:ext uri="{BB962C8B-B14F-4D97-AF65-F5344CB8AC3E}">
        <p14:creationId xmlns:p14="http://schemas.microsoft.com/office/powerpoint/2010/main" val="908080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F24C372-58EA-4C31-9F93-9616D7FEBB5D}" type="slidenum">
              <a:rPr kumimoji="1" lang="ja-JP" altLang="en-US" smtClean="0"/>
              <a:t>16</a:t>
            </a:fld>
            <a:endParaRPr kumimoji="1" lang="ja-JP" altLang="en-US"/>
          </a:p>
        </p:txBody>
      </p:sp>
    </p:spTree>
    <p:extLst>
      <p:ext uri="{BB962C8B-B14F-4D97-AF65-F5344CB8AC3E}">
        <p14:creationId xmlns:p14="http://schemas.microsoft.com/office/powerpoint/2010/main" val="150817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F24C372-58EA-4C31-9F93-9616D7FEBB5D}" type="slidenum">
              <a:rPr kumimoji="1" lang="ja-JP" altLang="en-US" smtClean="0"/>
              <a:t>20</a:t>
            </a:fld>
            <a:endParaRPr kumimoji="1" lang="ja-JP" altLang="en-US"/>
          </a:p>
        </p:txBody>
      </p:sp>
    </p:spTree>
    <p:extLst>
      <p:ext uri="{BB962C8B-B14F-4D97-AF65-F5344CB8AC3E}">
        <p14:creationId xmlns:p14="http://schemas.microsoft.com/office/powerpoint/2010/main" val="1789307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A8105E3-147F-4D4E-A1E4-BB99B17064AC}" type="datetimeFigureOut">
              <a:rPr kumimoji="1" lang="ja-JP" altLang="en-US" smtClean="0"/>
              <a:t>2024/6/26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718C46-E965-4ADD-B0D7-46C8C1CEA97C}" type="slidenum">
              <a:rPr kumimoji="1" lang="ja-JP" altLang="en-US" smtClean="0"/>
              <a:t>‹#›</a:t>
            </a:fld>
            <a:endParaRPr kumimoji="1" lang="ja-JP" altLang="en-US"/>
          </a:p>
        </p:txBody>
      </p:sp>
    </p:spTree>
    <p:extLst>
      <p:ext uri="{BB962C8B-B14F-4D97-AF65-F5344CB8AC3E}">
        <p14:creationId xmlns:p14="http://schemas.microsoft.com/office/powerpoint/2010/main" val="432167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A8105E3-147F-4D4E-A1E4-BB99B17064AC}" type="datetimeFigureOut">
              <a:rPr kumimoji="1" lang="ja-JP" altLang="en-US" smtClean="0"/>
              <a:t>2024/6/26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718C46-E965-4ADD-B0D7-46C8C1CEA97C}" type="slidenum">
              <a:rPr kumimoji="1" lang="ja-JP" altLang="en-US" smtClean="0"/>
              <a:t>‹#›</a:t>
            </a:fld>
            <a:endParaRPr kumimoji="1" lang="ja-JP" altLang="en-US"/>
          </a:p>
        </p:txBody>
      </p:sp>
    </p:spTree>
    <p:extLst>
      <p:ext uri="{BB962C8B-B14F-4D97-AF65-F5344CB8AC3E}">
        <p14:creationId xmlns:p14="http://schemas.microsoft.com/office/powerpoint/2010/main" val="2969904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A8105E3-147F-4D4E-A1E4-BB99B17064AC}" type="datetimeFigureOut">
              <a:rPr kumimoji="1" lang="ja-JP" altLang="en-US" smtClean="0"/>
              <a:t>2024/6/26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718C46-E965-4ADD-B0D7-46C8C1CEA97C}" type="slidenum">
              <a:rPr kumimoji="1" lang="ja-JP" altLang="en-US" smtClean="0"/>
              <a:t>‹#›</a:t>
            </a:fld>
            <a:endParaRPr kumimoji="1" lang="ja-JP" altLang="en-US"/>
          </a:p>
        </p:txBody>
      </p:sp>
    </p:spTree>
    <p:extLst>
      <p:ext uri="{BB962C8B-B14F-4D97-AF65-F5344CB8AC3E}">
        <p14:creationId xmlns:p14="http://schemas.microsoft.com/office/powerpoint/2010/main" val="4243862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A8105E3-147F-4D4E-A1E4-BB99B17064AC}" type="datetimeFigureOut">
              <a:rPr kumimoji="1" lang="ja-JP" altLang="en-US" smtClean="0"/>
              <a:t>2024/6/26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718C46-E965-4ADD-B0D7-46C8C1CEA97C}" type="slidenum">
              <a:rPr kumimoji="1" lang="ja-JP" altLang="en-US" smtClean="0"/>
              <a:t>‹#›</a:t>
            </a:fld>
            <a:endParaRPr kumimoji="1" lang="ja-JP" altLang="en-US"/>
          </a:p>
        </p:txBody>
      </p:sp>
    </p:spTree>
    <p:extLst>
      <p:ext uri="{BB962C8B-B14F-4D97-AF65-F5344CB8AC3E}">
        <p14:creationId xmlns:p14="http://schemas.microsoft.com/office/powerpoint/2010/main" val="183745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A8105E3-147F-4D4E-A1E4-BB99B17064AC}" type="datetimeFigureOut">
              <a:rPr kumimoji="1" lang="ja-JP" altLang="en-US" smtClean="0"/>
              <a:t>2024/6/26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718C46-E965-4ADD-B0D7-46C8C1CEA97C}" type="slidenum">
              <a:rPr kumimoji="1" lang="ja-JP" altLang="en-US" smtClean="0"/>
              <a:t>‹#›</a:t>
            </a:fld>
            <a:endParaRPr kumimoji="1" lang="ja-JP" altLang="en-US"/>
          </a:p>
        </p:txBody>
      </p:sp>
    </p:spTree>
    <p:extLst>
      <p:ext uri="{BB962C8B-B14F-4D97-AF65-F5344CB8AC3E}">
        <p14:creationId xmlns:p14="http://schemas.microsoft.com/office/powerpoint/2010/main" val="3792681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A8105E3-147F-4D4E-A1E4-BB99B17064AC}" type="datetimeFigureOut">
              <a:rPr kumimoji="1" lang="ja-JP" altLang="en-US" smtClean="0"/>
              <a:t>2024/6/26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0718C46-E965-4ADD-B0D7-46C8C1CEA97C}" type="slidenum">
              <a:rPr kumimoji="1" lang="ja-JP" altLang="en-US" smtClean="0"/>
              <a:t>‹#›</a:t>
            </a:fld>
            <a:endParaRPr kumimoji="1" lang="ja-JP" altLang="en-US"/>
          </a:p>
        </p:txBody>
      </p:sp>
    </p:spTree>
    <p:extLst>
      <p:ext uri="{BB962C8B-B14F-4D97-AF65-F5344CB8AC3E}">
        <p14:creationId xmlns:p14="http://schemas.microsoft.com/office/powerpoint/2010/main" val="3413881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A8105E3-147F-4D4E-A1E4-BB99B17064AC}" type="datetimeFigureOut">
              <a:rPr kumimoji="1" lang="ja-JP" altLang="en-US" smtClean="0"/>
              <a:t>2024/6/26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0718C46-E965-4ADD-B0D7-46C8C1CEA97C}" type="slidenum">
              <a:rPr kumimoji="1" lang="ja-JP" altLang="en-US" smtClean="0"/>
              <a:t>‹#›</a:t>
            </a:fld>
            <a:endParaRPr kumimoji="1" lang="ja-JP" altLang="en-US"/>
          </a:p>
        </p:txBody>
      </p:sp>
    </p:spTree>
    <p:extLst>
      <p:ext uri="{BB962C8B-B14F-4D97-AF65-F5344CB8AC3E}">
        <p14:creationId xmlns:p14="http://schemas.microsoft.com/office/powerpoint/2010/main" val="3532462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A8105E3-147F-4D4E-A1E4-BB99B17064AC}" type="datetimeFigureOut">
              <a:rPr kumimoji="1" lang="ja-JP" altLang="en-US" smtClean="0"/>
              <a:t>2024/6/26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0718C46-E965-4ADD-B0D7-46C8C1CEA97C}" type="slidenum">
              <a:rPr kumimoji="1" lang="ja-JP" altLang="en-US" smtClean="0"/>
              <a:t>‹#›</a:t>
            </a:fld>
            <a:endParaRPr kumimoji="1" lang="ja-JP" altLang="en-US"/>
          </a:p>
        </p:txBody>
      </p:sp>
    </p:spTree>
    <p:extLst>
      <p:ext uri="{BB962C8B-B14F-4D97-AF65-F5344CB8AC3E}">
        <p14:creationId xmlns:p14="http://schemas.microsoft.com/office/powerpoint/2010/main" val="2201751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8105E3-147F-4D4E-A1E4-BB99B17064AC}" type="datetimeFigureOut">
              <a:rPr kumimoji="1" lang="ja-JP" altLang="en-US" smtClean="0"/>
              <a:t>2024/6/26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0718C46-E965-4ADD-B0D7-46C8C1CEA97C}" type="slidenum">
              <a:rPr kumimoji="1" lang="ja-JP" altLang="en-US" smtClean="0"/>
              <a:t>‹#›</a:t>
            </a:fld>
            <a:endParaRPr kumimoji="1" lang="ja-JP" altLang="en-US"/>
          </a:p>
        </p:txBody>
      </p:sp>
    </p:spTree>
    <p:extLst>
      <p:ext uri="{BB962C8B-B14F-4D97-AF65-F5344CB8AC3E}">
        <p14:creationId xmlns:p14="http://schemas.microsoft.com/office/powerpoint/2010/main" val="1931628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A8105E3-147F-4D4E-A1E4-BB99B17064AC}" type="datetimeFigureOut">
              <a:rPr kumimoji="1" lang="ja-JP" altLang="en-US" smtClean="0"/>
              <a:t>2024/6/26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0718C46-E965-4ADD-B0D7-46C8C1CEA97C}" type="slidenum">
              <a:rPr kumimoji="1" lang="ja-JP" altLang="en-US" smtClean="0"/>
              <a:t>‹#›</a:t>
            </a:fld>
            <a:endParaRPr kumimoji="1" lang="ja-JP" altLang="en-US"/>
          </a:p>
        </p:txBody>
      </p:sp>
    </p:spTree>
    <p:extLst>
      <p:ext uri="{BB962C8B-B14F-4D97-AF65-F5344CB8AC3E}">
        <p14:creationId xmlns:p14="http://schemas.microsoft.com/office/powerpoint/2010/main" val="2964424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A8105E3-147F-4D4E-A1E4-BB99B17064AC}" type="datetimeFigureOut">
              <a:rPr kumimoji="1" lang="ja-JP" altLang="en-US" smtClean="0"/>
              <a:t>2024/6/26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0718C46-E965-4ADD-B0D7-46C8C1CEA97C}" type="slidenum">
              <a:rPr kumimoji="1" lang="ja-JP" altLang="en-US" smtClean="0"/>
              <a:t>‹#›</a:t>
            </a:fld>
            <a:endParaRPr kumimoji="1" lang="ja-JP" altLang="en-US"/>
          </a:p>
        </p:txBody>
      </p:sp>
    </p:spTree>
    <p:extLst>
      <p:ext uri="{BB962C8B-B14F-4D97-AF65-F5344CB8AC3E}">
        <p14:creationId xmlns:p14="http://schemas.microsoft.com/office/powerpoint/2010/main" val="2806663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8105E3-147F-4D4E-A1E4-BB99B17064AC}" type="datetimeFigureOut">
              <a:rPr kumimoji="1" lang="ja-JP" altLang="en-US" smtClean="0"/>
              <a:t>2024/6/26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718C46-E965-4ADD-B0D7-46C8C1CEA97C}" type="slidenum">
              <a:rPr kumimoji="1" lang="ja-JP" altLang="en-US" smtClean="0"/>
              <a:t>‹#›</a:t>
            </a:fld>
            <a:endParaRPr kumimoji="1" lang="ja-JP" altLang="en-US"/>
          </a:p>
        </p:txBody>
      </p:sp>
    </p:spTree>
    <p:extLst>
      <p:ext uri="{BB962C8B-B14F-4D97-AF65-F5344CB8AC3E}">
        <p14:creationId xmlns:p14="http://schemas.microsoft.com/office/powerpoint/2010/main" val="29965917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image" Target="../media/image23.wmf"/><Relationship Id="rId7" Type="http://schemas.openxmlformats.org/officeDocument/2006/relationships/image" Target="../media/image25.wmf"/><Relationship Id="rId2" Type="http://schemas.openxmlformats.org/officeDocument/2006/relationships/oleObject" Target="../embeddings/oleObject21.bin"/><Relationship Id="rId1" Type="http://schemas.openxmlformats.org/officeDocument/2006/relationships/slideLayout" Target="../slideLayouts/slideLayout2.xml"/><Relationship Id="rId6" Type="http://schemas.openxmlformats.org/officeDocument/2006/relationships/oleObject" Target="../embeddings/oleObject23.bin"/><Relationship Id="rId11" Type="http://schemas.openxmlformats.org/officeDocument/2006/relationships/image" Target="../media/image27.wmf"/><Relationship Id="rId5" Type="http://schemas.openxmlformats.org/officeDocument/2006/relationships/image" Target="../media/image24.w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26.wmf"/></Relationships>
</file>

<file path=ppt/slides/_rels/slide11.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29.png"/><Relationship Id="rId7" Type="http://schemas.openxmlformats.org/officeDocument/2006/relationships/oleObject" Target="../embeddings/oleObject10.bin"/><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6.wmf"/><Relationship Id="rId4" Type="http://schemas.openxmlformats.org/officeDocument/2006/relationships/oleObject" Target="../embeddings/oleObject4.bin"/><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2.wmf"/><Relationship Id="rId7" Type="http://schemas.openxmlformats.org/officeDocument/2006/relationships/image" Target="../media/image34.wmf"/><Relationship Id="rId2" Type="http://schemas.openxmlformats.org/officeDocument/2006/relationships/oleObject" Target="../embeddings/oleObject26.bin"/><Relationship Id="rId1" Type="http://schemas.openxmlformats.org/officeDocument/2006/relationships/slideLayout" Target="../slideLayouts/slideLayout2.xml"/><Relationship Id="rId6" Type="http://schemas.openxmlformats.org/officeDocument/2006/relationships/oleObject" Target="../embeddings/oleObject28.bin"/><Relationship Id="rId5" Type="http://schemas.openxmlformats.org/officeDocument/2006/relationships/image" Target="../media/image33.wmf"/><Relationship Id="rId4" Type="http://schemas.openxmlformats.org/officeDocument/2006/relationships/oleObject" Target="../embeddings/oleObject27.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3" Type="http://schemas.openxmlformats.org/officeDocument/2006/relationships/image" Target="../media/image45.png"/><Relationship Id="rId18" Type="http://schemas.openxmlformats.org/officeDocument/2006/relationships/image" Target="../media/image50.png"/><Relationship Id="rId26" Type="http://schemas.openxmlformats.org/officeDocument/2006/relationships/image" Target="../media/image58.png"/><Relationship Id="rId39" Type="http://schemas.openxmlformats.org/officeDocument/2006/relationships/image" Target="../media/image71.png"/><Relationship Id="rId21" Type="http://schemas.openxmlformats.org/officeDocument/2006/relationships/image" Target="../media/image53.png"/><Relationship Id="rId34" Type="http://schemas.openxmlformats.org/officeDocument/2006/relationships/image" Target="../media/image66.png"/><Relationship Id="rId42" Type="http://schemas.openxmlformats.org/officeDocument/2006/relationships/image" Target="../media/image74.png"/><Relationship Id="rId47" Type="http://schemas.openxmlformats.org/officeDocument/2006/relationships/image" Target="../media/image79.png"/><Relationship Id="rId50" Type="http://schemas.openxmlformats.org/officeDocument/2006/relationships/image" Target="../media/image82.png"/><Relationship Id="rId55" Type="http://schemas.openxmlformats.org/officeDocument/2006/relationships/image" Target="../media/image87.png"/><Relationship Id="rId63" Type="http://schemas.openxmlformats.org/officeDocument/2006/relationships/image" Target="../media/image95.png"/><Relationship Id="rId68" Type="http://schemas.openxmlformats.org/officeDocument/2006/relationships/image" Target="../media/image99.png"/><Relationship Id="rId76" Type="http://schemas.openxmlformats.org/officeDocument/2006/relationships/image" Target="../media/image107.png"/><Relationship Id="rId7" Type="http://schemas.openxmlformats.org/officeDocument/2006/relationships/image" Target="../media/image39.png"/><Relationship Id="rId71" Type="http://schemas.openxmlformats.org/officeDocument/2006/relationships/image" Target="../media/image102.png"/><Relationship Id="rId2" Type="http://schemas.openxmlformats.org/officeDocument/2006/relationships/notesSlide" Target="../notesSlides/notesSlide6.xml"/><Relationship Id="rId16" Type="http://schemas.openxmlformats.org/officeDocument/2006/relationships/image" Target="../media/image48.png"/><Relationship Id="rId29" Type="http://schemas.openxmlformats.org/officeDocument/2006/relationships/image" Target="../media/image61.png"/><Relationship Id="rId11" Type="http://schemas.openxmlformats.org/officeDocument/2006/relationships/image" Target="../media/image43.png"/><Relationship Id="rId24" Type="http://schemas.openxmlformats.org/officeDocument/2006/relationships/image" Target="../media/image56.png"/><Relationship Id="rId32" Type="http://schemas.openxmlformats.org/officeDocument/2006/relationships/image" Target="../media/image64.png"/><Relationship Id="rId37" Type="http://schemas.openxmlformats.org/officeDocument/2006/relationships/image" Target="../media/image69.png"/><Relationship Id="rId40" Type="http://schemas.openxmlformats.org/officeDocument/2006/relationships/image" Target="../media/image72.png"/><Relationship Id="rId45" Type="http://schemas.openxmlformats.org/officeDocument/2006/relationships/image" Target="../media/image77.png"/><Relationship Id="rId53" Type="http://schemas.openxmlformats.org/officeDocument/2006/relationships/image" Target="../media/image85.png"/><Relationship Id="rId58" Type="http://schemas.openxmlformats.org/officeDocument/2006/relationships/image" Target="../media/image90.png"/><Relationship Id="rId66" Type="http://schemas.openxmlformats.org/officeDocument/2006/relationships/image" Target="../media/image30.png"/><Relationship Id="rId74" Type="http://schemas.openxmlformats.org/officeDocument/2006/relationships/image" Target="../media/image105.png"/><Relationship Id="rId5" Type="http://schemas.openxmlformats.org/officeDocument/2006/relationships/image" Target="../media/image37.png"/><Relationship Id="rId15" Type="http://schemas.openxmlformats.org/officeDocument/2006/relationships/image" Target="../media/image47.png"/><Relationship Id="rId23" Type="http://schemas.openxmlformats.org/officeDocument/2006/relationships/image" Target="../media/image55.png"/><Relationship Id="rId28" Type="http://schemas.openxmlformats.org/officeDocument/2006/relationships/image" Target="../media/image60.png"/><Relationship Id="rId36" Type="http://schemas.openxmlformats.org/officeDocument/2006/relationships/image" Target="../media/image68.png"/><Relationship Id="rId49" Type="http://schemas.openxmlformats.org/officeDocument/2006/relationships/image" Target="../media/image81.png"/><Relationship Id="rId57" Type="http://schemas.openxmlformats.org/officeDocument/2006/relationships/image" Target="../media/image89.png"/><Relationship Id="rId61" Type="http://schemas.openxmlformats.org/officeDocument/2006/relationships/image" Target="../media/image93.png"/><Relationship Id="rId10" Type="http://schemas.openxmlformats.org/officeDocument/2006/relationships/image" Target="../media/image42.png"/><Relationship Id="rId19" Type="http://schemas.openxmlformats.org/officeDocument/2006/relationships/image" Target="../media/image51.png"/><Relationship Id="rId31" Type="http://schemas.openxmlformats.org/officeDocument/2006/relationships/image" Target="../media/image63.png"/><Relationship Id="rId44" Type="http://schemas.openxmlformats.org/officeDocument/2006/relationships/image" Target="../media/image76.png"/><Relationship Id="rId52" Type="http://schemas.openxmlformats.org/officeDocument/2006/relationships/image" Target="../media/image84.png"/><Relationship Id="rId60" Type="http://schemas.openxmlformats.org/officeDocument/2006/relationships/image" Target="../media/image92.png"/><Relationship Id="rId65" Type="http://schemas.openxmlformats.org/officeDocument/2006/relationships/image" Target="../media/image97.png"/><Relationship Id="rId73" Type="http://schemas.openxmlformats.org/officeDocument/2006/relationships/image" Target="../media/image104.png"/><Relationship Id="rId78" Type="http://schemas.openxmlformats.org/officeDocument/2006/relationships/image" Target="../media/image109.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 Id="rId22" Type="http://schemas.openxmlformats.org/officeDocument/2006/relationships/image" Target="../media/image54.png"/><Relationship Id="rId27" Type="http://schemas.openxmlformats.org/officeDocument/2006/relationships/image" Target="../media/image59.png"/><Relationship Id="rId30" Type="http://schemas.openxmlformats.org/officeDocument/2006/relationships/image" Target="../media/image62.png"/><Relationship Id="rId35" Type="http://schemas.openxmlformats.org/officeDocument/2006/relationships/image" Target="../media/image67.png"/><Relationship Id="rId43" Type="http://schemas.openxmlformats.org/officeDocument/2006/relationships/image" Target="../media/image75.png"/><Relationship Id="rId48" Type="http://schemas.openxmlformats.org/officeDocument/2006/relationships/image" Target="../media/image80.png"/><Relationship Id="rId56" Type="http://schemas.openxmlformats.org/officeDocument/2006/relationships/image" Target="../media/image88.png"/><Relationship Id="rId64" Type="http://schemas.openxmlformats.org/officeDocument/2006/relationships/image" Target="../media/image96.png"/><Relationship Id="rId69" Type="http://schemas.openxmlformats.org/officeDocument/2006/relationships/image" Target="../media/image100.png"/><Relationship Id="rId77" Type="http://schemas.openxmlformats.org/officeDocument/2006/relationships/image" Target="../media/image108.png"/><Relationship Id="rId8" Type="http://schemas.openxmlformats.org/officeDocument/2006/relationships/image" Target="../media/image40.png"/><Relationship Id="rId51" Type="http://schemas.openxmlformats.org/officeDocument/2006/relationships/image" Target="../media/image83.png"/><Relationship Id="rId72" Type="http://schemas.openxmlformats.org/officeDocument/2006/relationships/image" Target="../media/image103.png"/><Relationship Id="rId3" Type="http://schemas.openxmlformats.org/officeDocument/2006/relationships/image" Target="../media/image35.png"/><Relationship Id="rId12" Type="http://schemas.openxmlformats.org/officeDocument/2006/relationships/image" Target="../media/image44.png"/><Relationship Id="rId17" Type="http://schemas.openxmlformats.org/officeDocument/2006/relationships/image" Target="../media/image49.png"/><Relationship Id="rId25" Type="http://schemas.openxmlformats.org/officeDocument/2006/relationships/image" Target="../media/image57.png"/><Relationship Id="rId33" Type="http://schemas.openxmlformats.org/officeDocument/2006/relationships/image" Target="../media/image65.png"/><Relationship Id="rId38" Type="http://schemas.openxmlformats.org/officeDocument/2006/relationships/image" Target="../media/image70.png"/><Relationship Id="rId46" Type="http://schemas.openxmlformats.org/officeDocument/2006/relationships/image" Target="../media/image78.png"/><Relationship Id="rId59" Type="http://schemas.openxmlformats.org/officeDocument/2006/relationships/image" Target="../media/image91.png"/><Relationship Id="rId67" Type="http://schemas.openxmlformats.org/officeDocument/2006/relationships/image" Target="../media/image98.png"/><Relationship Id="rId20" Type="http://schemas.openxmlformats.org/officeDocument/2006/relationships/image" Target="../media/image52.png"/><Relationship Id="rId41" Type="http://schemas.openxmlformats.org/officeDocument/2006/relationships/image" Target="../media/image73.png"/><Relationship Id="rId54" Type="http://schemas.openxmlformats.org/officeDocument/2006/relationships/image" Target="../media/image86.png"/><Relationship Id="rId62" Type="http://schemas.openxmlformats.org/officeDocument/2006/relationships/image" Target="../media/image94.png"/><Relationship Id="rId70" Type="http://schemas.openxmlformats.org/officeDocument/2006/relationships/image" Target="../media/image101.png"/><Relationship Id="rId75" Type="http://schemas.openxmlformats.org/officeDocument/2006/relationships/image" Target="../media/image106.png"/><Relationship Id="rId1" Type="http://schemas.openxmlformats.org/officeDocument/2006/relationships/slideLayout" Target="../slideLayouts/slideLayout2.xml"/><Relationship Id="rId6" Type="http://schemas.openxmlformats.org/officeDocument/2006/relationships/image" Target="../media/image38.png"/></Relationships>
</file>

<file path=ppt/slides/_rels/slide17.xml.rels><?xml version="1.0" encoding="UTF-8" standalone="yes"?>
<Relationships xmlns="http://schemas.openxmlformats.org/package/2006/relationships"><Relationship Id="rId13" Type="http://schemas.openxmlformats.org/officeDocument/2006/relationships/image" Target="../media/image50.png"/><Relationship Id="rId18" Type="http://schemas.openxmlformats.org/officeDocument/2006/relationships/image" Target="../media/image60.png"/><Relationship Id="rId26" Type="http://schemas.openxmlformats.org/officeDocument/2006/relationships/image" Target="../media/image64.png"/><Relationship Id="rId39" Type="http://schemas.openxmlformats.org/officeDocument/2006/relationships/image" Target="../media/image76.png"/><Relationship Id="rId21" Type="http://schemas.openxmlformats.org/officeDocument/2006/relationships/image" Target="../media/image118.png"/><Relationship Id="rId34" Type="http://schemas.openxmlformats.org/officeDocument/2006/relationships/image" Target="../media/image123.png"/><Relationship Id="rId42" Type="http://schemas.openxmlformats.org/officeDocument/2006/relationships/image" Target="../media/image80.png"/><Relationship Id="rId47" Type="http://schemas.openxmlformats.org/officeDocument/2006/relationships/image" Target="../media/image100.png"/><Relationship Id="rId50" Type="http://schemas.openxmlformats.org/officeDocument/2006/relationships/image" Target="../media/image103.png"/><Relationship Id="rId55" Type="http://schemas.openxmlformats.org/officeDocument/2006/relationships/image" Target="../media/image108.png"/><Relationship Id="rId63" Type="http://schemas.openxmlformats.org/officeDocument/2006/relationships/image" Target="../media/image86.png"/><Relationship Id="rId68" Type="http://schemas.openxmlformats.org/officeDocument/2006/relationships/image" Target="../media/image91.png"/><Relationship Id="rId76" Type="http://schemas.openxmlformats.org/officeDocument/2006/relationships/image" Target="../media/image128.png"/><Relationship Id="rId7" Type="http://schemas.openxmlformats.org/officeDocument/2006/relationships/image" Target="../media/image39.png"/><Relationship Id="rId71" Type="http://schemas.openxmlformats.org/officeDocument/2006/relationships/image" Target="../media/image95.png"/><Relationship Id="rId2" Type="http://schemas.openxmlformats.org/officeDocument/2006/relationships/image" Target="../media/image110.png"/><Relationship Id="rId16" Type="http://schemas.openxmlformats.org/officeDocument/2006/relationships/image" Target="../media/image56.png"/><Relationship Id="rId29" Type="http://schemas.openxmlformats.org/officeDocument/2006/relationships/image" Target="../media/image67.png"/><Relationship Id="rId11" Type="http://schemas.openxmlformats.org/officeDocument/2006/relationships/image" Target="../media/image48.png"/><Relationship Id="rId24" Type="http://schemas.openxmlformats.org/officeDocument/2006/relationships/image" Target="../media/image61.png"/><Relationship Id="rId32" Type="http://schemas.openxmlformats.org/officeDocument/2006/relationships/image" Target="../media/image121.png"/><Relationship Id="rId37" Type="http://schemas.openxmlformats.org/officeDocument/2006/relationships/image" Target="../media/image73.png"/><Relationship Id="rId40" Type="http://schemas.openxmlformats.org/officeDocument/2006/relationships/image" Target="../media/image77.png"/><Relationship Id="rId45" Type="http://schemas.openxmlformats.org/officeDocument/2006/relationships/image" Target="../media/image125.png"/><Relationship Id="rId53" Type="http://schemas.openxmlformats.org/officeDocument/2006/relationships/image" Target="../media/image106.png"/><Relationship Id="rId58" Type="http://schemas.openxmlformats.org/officeDocument/2006/relationships/image" Target="../media/image83.png"/><Relationship Id="rId66" Type="http://schemas.openxmlformats.org/officeDocument/2006/relationships/image" Target="../media/image88.png"/><Relationship Id="rId74" Type="http://schemas.openxmlformats.org/officeDocument/2006/relationships/image" Target="../media/image38.png"/><Relationship Id="rId79" Type="http://schemas.openxmlformats.org/officeDocument/2006/relationships/image" Target="../media/image55.png"/><Relationship Id="rId5" Type="http://schemas.openxmlformats.org/officeDocument/2006/relationships/image" Target="../media/image113.png"/><Relationship Id="rId61" Type="http://schemas.openxmlformats.org/officeDocument/2006/relationships/image" Target="../media/image37.png"/><Relationship Id="rId10" Type="http://schemas.openxmlformats.org/officeDocument/2006/relationships/image" Target="../media/image46.png"/><Relationship Id="rId19" Type="http://schemas.openxmlformats.org/officeDocument/2006/relationships/image" Target="../media/image116.png"/><Relationship Id="rId31" Type="http://schemas.openxmlformats.org/officeDocument/2006/relationships/image" Target="../media/image70.png"/><Relationship Id="rId44" Type="http://schemas.openxmlformats.org/officeDocument/2006/relationships/image" Target="../media/image124.png"/><Relationship Id="rId52" Type="http://schemas.openxmlformats.org/officeDocument/2006/relationships/image" Target="../media/image105.png"/><Relationship Id="rId60" Type="http://schemas.openxmlformats.org/officeDocument/2006/relationships/image" Target="../media/image84.png"/><Relationship Id="rId65" Type="http://schemas.openxmlformats.org/officeDocument/2006/relationships/image" Target="../media/image127.png"/><Relationship Id="rId73" Type="http://schemas.openxmlformats.org/officeDocument/2006/relationships/image" Target="../media/image97.png"/><Relationship Id="rId78" Type="http://schemas.openxmlformats.org/officeDocument/2006/relationships/image" Target="../media/image29.png"/><Relationship Id="rId4" Type="http://schemas.openxmlformats.org/officeDocument/2006/relationships/image" Target="../media/image112.png"/><Relationship Id="rId9" Type="http://schemas.openxmlformats.org/officeDocument/2006/relationships/image" Target="../media/image44.png"/><Relationship Id="rId14" Type="http://schemas.openxmlformats.org/officeDocument/2006/relationships/image" Target="../media/image51.png"/><Relationship Id="rId22" Type="http://schemas.openxmlformats.org/officeDocument/2006/relationships/image" Target="../media/image119.png"/><Relationship Id="rId27" Type="http://schemas.openxmlformats.org/officeDocument/2006/relationships/image" Target="../media/image65.png"/><Relationship Id="rId30" Type="http://schemas.openxmlformats.org/officeDocument/2006/relationships/image" Target="../media/image68.png"/><Relationship Id="rId35" Type="http://schemas.openxmlformats.org/officeDocument/2006/relationships/image" Target="../media/image71.png"/><Relationship Id="rId43" Type="http://schemas.openxmlformats.org/officeDocument/2006/relationships/image" Target="../media/image81.png"/><Relationship Id="rId48" Type="http://schemas.openxmlformats.org/officeDocument/2006/relationships/image" Target="../media/image101.png"/><Relationship Id="rId56" Type="http://schemas.openxmlformats.org/officeDocument/2006/relationships/image" Target="../media/image109.png"/><Relationship Id="rId64" Type="http://schemas.openxmlformats.org/officeDocument/2006/relationships/image" Target="../media/image87.png"/><Relationship Id="rId69" Type="http://schemas.openxmlformats.org/officeDocument/2006/relationships/image" Target="../media/image92.png"/><Relationship Id="rId77" Type="http://schemas.openxmlformats.org/officeDocument/2006/relationships/image" Target="../media/image129.png"/><Relationship Id="rId8" Type="http://schemas.openxmlformats.org/officeDocument/2006/relationships/image" Target="../media/image40.png"/><Relationship Id="rId51" Type="http://schemas.openxmlformats.org/officeDocument/2006/relationships/image" Target="../media/image104.png"/><Relationship Id="rId72" Type="http://schemas.openxmlformats.org/officeDocument/2006/relationships/image" Target="../media/image96.png"/><Relationship Id="rId3" Type="http://schemas.openxmlformats.org/officeDocument/2006/relationships/image" Target="../media/image111.png"/><Relationship Id="rId12" Type="http://schemas.openxmlformats.org/officeDocument/2006/relationships/image" Target="../media/image115.png"/><Relationship Id="rId17" Type="http://schemas.openxmlformats.org/officeDocument/2006/relationships/image" Target="../media/image59.png"/><Relationship Id="rId25" Type="http://schemas.openxmlformats.org/officeDocument/2006/relationships/image" Target="../media/image63.png"/><Relationship Id="rId33" Type="http://schemas.openxmlformats.org/officeDocument/2006/relationships/image" Target="../media/image122.png"/><Relationship Id="rId38" Type="http://schemas.openxmlformats.org/officeDocument/2006/relationships/image" Target="../media/image74.png"/><Relationship Id="rId46" Type="http://schemas.openxmlformats.org/officeDocument/2006/relationships/image" Target="../media/image99.png"/><Relationship Id="rId59" Type="http://schemas.openxmlformats.org/officeDocument/2006/relationships/image" Target="../media/image35.png"/><Relationship Id="rId67" Type="http://schemas.openxmlformats.org/officeDocument/2006/relationships/image" Target="../media/image89.png"/><Relationship Id="rId20" Type="http://schemas.openxmlformats.org/officeDocument/2006/relationships/image" Target="../media/image117.png"/><Relationship Id="rId41" Type="http://schemas.openxmlformats.org/officeDocument/2006/relationships/image" Target="../media/image78.png"/><Relationship Id="rId54" Type="http://schemas.openxmlformats.org/officeDocument/2006/relationships/image" Target="../media/image107.png"/><Relationship Id="rId62" Type="http://schemas.openxmlformats.org/officeDocument/2006/relationships/image" Target="../media/image85.png"/><Relationship Id="rId70" Type="http://schemas.openxmlformats.org/officeDocument/2006/relationships/image" Target="../media/image93.png"/><Relationship Id="rId75"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114.png"/><Relationship Id="rId15" Type="http://schemas.openxmlformats.org/officeDocument/2006/relationships/image" Target="../media/image54.png"/><Relationship Id="rId23" Type="http://schemas.openxmlformats.org/officeDocument/2006/relationships/image" Target="../media/image120.png"/><Relationship Id="rId28" Type="http://schemas.openxmlformats.org/officeDocument/2006/relationships/image" Target="../media/image66.png"/><Relationship Id="rId36" Type="http://schemas.openxmlformats.org/officeDocument/2006/relationships/image" Target="../media/image72.png"/><Relationship Id="rId49" Type="http://schemas.openxmlformats.org/officeDocument/2006/relationships/image" Target="../media/image102.png"/><Relationship Id="rId57" Type="http://schemas.openxmlformats.org/officeDocument/2006/relationships/image" Target="../media/image126.png"/></Relationships>
</file>

<file path=ppt/slides/_rels/slide18.xml.rels><?xml version="1.0" encoding="UTF-8" standalone="yes"?>
<Relationships xmlns="http://schemas.openxmlformats.org/package/2006/relationships"><Relationship Id="rId13" Type="http://schemas.openxmlformats.org/officeDocument/2006/relationships/image" Target="../media/image141.png"/><Relationship Id="rId18" Type="http://schemas.openxmlformats.org/officeDocument/2006/relationships/image" Target="../media/image146.png"/><Relationship Id="rId26" Type="http://schemas.openxmlformats.org/officeDocument/2006/relationships/image" Target="../media/image154.png"/><Relationship Id="rId39" Type="http://schemas.openxmlformats.org/officeDocument/2006/relationships/image" Target="../media/image166.png"/><Relationship Id="rId21" Type="http://schemas.openxmlformats.org/officeDocument/2006/relationships/image" Target="../media/image149.png"/><Relationship Id="rId34" Type="http://schemas.openxmlformats.org/officeDocument/2006/relationships/image" Target="../media/image161.png"/><Relationship Id="rId42" Type="http://schemas.openxmlformats.org/officeDocument/2006/relationships/image" Target="../media/image169.png"/><Relationship Id="rId47" Type="http://schemas.openxmlformats.org/officeDocument/2006/relationships/image" Target="../media/image174.png"/><Relationship Id="rId50" Type="http://schemas.openxmlformats.org/officeDocument/2006/relationships/image" Target="../media/image177.png"/><Relationship Id="rId55" Type="http://schemas.openxmlformats.org/officeDocument/2006/relationships/image" Target="../media/image182.png"/><Relationship Id="rId7" Type="http://schemas.openxmlformats.org/officeDocument/2006/relationships/image" Target="../media/image135.png"/><Relationship Id="rId12" Type="http://schemas.openxmlformats.org/officeDocument/2006/relationships/image" Target="../media/image140.png"/><Relationship Id="rId17" Type="http://schemas.openxmlformats.org/officeDocument/2006/relationships/image" Target="../media/image145.png"/><Relationship Id="rId25" Type="http://schemas.openxmlformats.org/officeDocument/2006/relationships/image" Target="../media/image153.png"/><Relationship Id="rId33" Type="http://schemas.openxmlformats.org/officeDocument/2006/relationships/image" Target="../media/image160.png"/><Relationship Id="rId38" Type="http://schemas.openxmlformats.org/officeDocument/2006/relationships/image" Target="../media/image165.png"/><Relationship Id="rId46" Type="http://schemas.openxmlformats.org/officeDocument/2006/relationships/image" Target="../media/image173.png"/><Relationship Id="rId2" Type="http://schemas.openxmlformats.org/officeDocument/2006/relationships/image" Target="../media/image130.png"/><Relationship Id="rId16" Type="http://schemas.openxmlformats.org/officeDocument/2006/relationships/image" Target="../media/image144.png"/><Relationship Id="rId20" Type="http://schemas.openxmlformats.org/officeDocument/2006/relationships/image" Target="../media/image148.png"/><Relationship Id="rId29" Type="http://schemas.openxmlformats.org/officeDocument/2006/relationships/image" Target="../media/image157.png"/><Relationship Id="rId41" Type="http://schemas.openxmlformats.org/officeDocument/2006/relationships/image" Target="../media/image168.png"/><Relationship Id="rId54" Type="http://schemas.openxmlformats.org/officeDocument/2006/relationships/image" Target="../media/image181.png"/><Relationship Id="rId1" Type="http://schemas.openxmlformats.org/officeDocument/2006/relationships/slideLayout" Target="../slideLayouts/slideLayout2.xml"/><Relationship Id="rId6" Type="http://schemas.openxmlformats.org/officeDocument/2006/relationships/image" Target="../media/image134.png"/><Relationship Id="rId11" Type="http://schemas.openxmlformats.org/officeDocument/2006/relationships/image" Target="../media/image139.png"/><Relationship Id="rId24" Type="http://schemas.openxmlformats.org/officeDocument/2006/relationships/image" Target="../media/image152.png"/><Relationship Id="rId32" Type="http://schemas.openxmlformats.org/officeDocument/2006/relationships/image" Target="../media/image159.png"/><Relationship Id="rId37" Type="http://schemas.openxmlformats.org/officeDocument/2006/relationships/image" Target="../media/image164.png"/><Relationship Id="rId40" Type="http://schemas.openxmlformats.org/officeDocument/2006/relationships/image" Target="../media/image167.png"/><Relationship Id="rId45" Type="http://schemas.openxmlformats.org/officeDocument/2006/relationships/image" Target="../media/image172.png"/><Relationship Id="rId53" Type="http://schemas.openxmlformats.org/officeDocument/2006/relationships/image" Target="../media/image180.png"/><Relationship Id="rId5" Type="http://schemas.openxmlformats.org/officeDocument/2006/relationships/image" Target="../media/image133.png"/><Relationship Id="rId15" Type="http://schemas.openxmlformats.org/officeDocument/2006/relationships/image" Target="../media/image143.png"/><Relationship Id="rId23" Type="http://schemas.openxmlformats.org/officeDocument/2006/relationships/image" Target="../media/image151.png"/><Relationship Id="rId28" Type="http://schemas.openxmlformats.org/officeDocument/2006/relationships/image" Target="../media/image156.png"/><Relationship Id="rId36" Type="http://schemas.openxmlformats.org/officeDocument/2006/relationships/image" Target="../media/image163.png"/><Relationship Id="rId49" Type="http://schemas.openxmlformats.org/officeDocument/2006/relationships/image" Target="../media/image176.png"/><Relationship Id="rId10" Type="http://schemas.openxmlformats.org/officeDocument/2006/relationships/image" Target="../media/image138.png"/><Relationship Id="rId19" Type="http://schemas.openxmlformats.org/officeDocument/2006/relationships/image" Target="../media/image147.png"/><Relationship Id="rId31" Type="http://schemas.openxmlformats.org/officeDocument/2006/relationships/image" Target="../media/image158.png"/><Relationship Id="rId44" Type="http://schemas.openxmlformats.org/officeDocument/2006/relationships/image" Target="../media/image171.png"/><Relationship Id="rId52" Type="http://schemas.openxmlformats.org/officeDocument/2006/relationships/image" Target="../media/image179.png"/><Relationship Id="rId4" Type="http://schemas.openxmlformats.org/officeDocument/2006/relationships/image" Target="../media/image132.png"/><Relationship Id="rId9" Type="http://schemas.openxmlformats.org/officeDocument/2006/relationships/image" Target="../media/image137.png"/><Relationship Id="rId14" Type="http://schemas.openxmlformats.org/officeDocument/2006/relationships/image" Target="../media/image142.png"/><Relationship Id="rId22" Type="http://schemas.openxmlformats.org/officeDocument/2006/relationships/image" Target="../media/image150.png"/><Relationship Id="rId27" Type="http://schemas.openxmlformats.org/officeDocument/2006/relationships/image" Target="../media/image155.png"/><Relationship Id="rId30" Type="http://schemas.openxmlformats.org/officeDocument/2006/relationships/image" Target="../media/image31.png"/><Relationship Id="rId35" Type="http://schemas.openxmlformats.org/officeDocument/2006/relationships/image" Target="../media/image162.png"/><Relationship Id="rId43" Type="http://schemas.openxmlformats.org/officeDocument/2006/relationships/image" Target="../media/image170.png"/><Relationship Id="rId48" Type="http://schemas.openxmlformats.org/officeDocument/2006/relationships/image" Target="../media/image175.png"/><Relationship Id="rId56" Type="http://schemas.openxmlformats.org/officeDocument/2006/relationships/image" Target="../media/image183.png"/><Relationship Id="rId8" Type="http://schemas.openxmlformats.org/officeDocument/2006/relationships/image" Target="../media/image136.png"/><Relationship Id="rId51" Type="http://schemas.openxmlformats.org/officeDocument/2006/relationships/image" Target="../media/image178.png"/><Relationship Id="rId3" Type="http://schemas.openxmlformats.org/officeDocument/2006/relationships/image" Target="../media/image131.png"/></Relationships>
</file>

<file path=ppt/slides/_rels/slide19.xml.rels><?xml version="1.0" encoding="UTF-8" standalone="yes"?>
<Relationships xmlns="http://schemas.openxmlformats.org/package/2006/relationships"><Relationship Id="rId13" Type="http://schemas.openxmlformats.org/officeDocument/2006/relationships/image" Target="../media/image186.png"/><Relationship Id="rId18" Type="http://schemas.openxmlformats.org/officeDocument/2006/relationships/image" Target="../media/image142.png"/><Relationship Id="rId26" Type="http://schemas.openxmlformats.org/officeDocument/2006/relationships/image" Target="../media/image152.png"/><Relationship Id="rId39" Type="http://schemas.openxmlformats.org/officeDocument/2006/relationships/image" Target="../media/image165.png"/><Relationship Id="rId21" Type="http://schemas.openxmlformats.org/officeDocument/2006/relationships/image" Target="../media/image147.png"/><Relationship Id="rId34" Type="http://schemas.openxmlformats.org/officeDocument/2006/relationships/image" Target="../media/image160.png"/><Relationship Id="rId42" Type="http://schemas.openxmlformats.org/officeDocument/2006/relationships/image" Target="../media/image169.png"/><Relationship Id="rId47" Type="http://schemas.openxmlformats.org/officeDocument/2006/relationships/image" Target="../media/image176.png"/><Relationship Id="rId50" Type="http://schemas.openxmlformats.org/officeDocument/2006/relationships/image" Target="../media/image179.png"/><Relationship Id="rId55" Type="http://schemas.openxmlformats.org/officeDocument/2006/relationships/image" Target="../media/image191.png"/><Relationship Id="rId7" Type="http://schemas.openxmlformats.org/officeDocument/2006/relationships/image" Target="../media/image134.png"/><Relationship Id="rId12" Type="http://schemas.openxmlformats.org/officeDocument/2006/relationships/image" Target="../media/image140.png"/><Relationship Id="rId17" Type="http://schemas.openxmlformats.org/officeDocument/2006/relationships/image" Target="../media/image141.png"/><Relationship Id="rId25" Type="http://schemas.openxmlformats.org/officeDocument/2006/relationships/image" Target="../media/image190.png"/><Relationship Id="rId33" Type="http://schemas.openxmlformats.org/officeDocument/2006/relationships/image" Target="../media/image159.png"/><Relationship Id="rId38" Type="http://schemas.openxmlformats.org/officeDocument/2006/relationships/image" Target="../media/image163.png"/><Relationship Id="rId46" Type="http://schemas.openxmlformats.org/officeDocument/2006/relationships/image" Target="../media/image175.png"/><Relationship Id="rId2" Type="http://schemas.openxmlformats.org/officeDocument/2006/relationships/image" Target="../media/image184.png"/><Relationship Id="rId16" Type="http://schemas.openxmlformats.org/officeDocument/2006/relationships/image" Target="../media/image189.png"/><Relationship Id="rId20" Type="http://schemas.openxmlformats.org/officeDocument/2006/relationships/image" Target="../media/image145.png"/><Relationship Id="rId29" Type="http://schemas.openxmlformats.org/officeDocument/2006/relationships/image" Target="../media/image155.png"/><Relationship Id="rId41" Type="http://schemas.openxmlformats.org/officeDocument/2006/relationships/image" Target="../media/image168.png"/><Relationship Id="rId54" Type="http://schemas.openxmlformats.org/officeDocument/2006/relationships/image" Target="../media/image183.png"/><Relationship Id="rId1" Type="http://schemas.openxmlformats.org/officeDocument/2006/relationships/slideLayout" Target="../slideLayouts/slideLayout2.xml"/><Relationship Id="rId6" Type="http://schemas.openxmlformats.org/officeDocument/2006/relationships/image" Target="../media/image133.png"/><Relationship Id="rId11" Type="http://schemas.openxmlformats.org/officeDocument/2006/relationships/image" Target="../media/image139.png"/><Relationship Id="rId24" Type="http://schemas.openxmlformats.org/officeDocument/2006/relationships/image" Target="../media/image151.png"/><Relationship Id="rId32" Type="http://schemas.openxmlformats.org/officeDocument/2006/relationships/image" Target="../media/image158.png"/><Relationship Id="rId37" Type="http://schemas.openxmlformats.org/officeDocument/2006/relationships/image" Target="../media/image162.png"/><Relationship Id="rId40" Type="http://schemas.openxmlformats.org/officeDocument/2006/relationships/image" Target="../media/image167.png"/><Relationship Id="rId45" Type="http://schemas.openxmlformats.org/officeDocument/2006/relationships/image" Target="../media/image172.png"/><Relationship Id="rId53" Type="http://schemas.openxmlformats.org/officeDocument/2006/relationships/image" Target="../media/image182.png"/><Relationship Id="rId5" Type="http://schemas.openxmlformats.org/officeDocument/2006/relationships/image" Target="../media/image131.png"/><Relationship Id="rId15" Type="http://schemas.openxmlformats.org/officeDocument/2006/relationships/image" Target="../media/image188.png"/><Relationship Id="rId23" Type="http://schemas.openxmlformats.org/officeDocument/2006/relationships/image" Target="../media/image150.png"/><Relationship Id="rId28" Type="http://schemas.openxmlformats.org/officeDocument/2006/relationships/image" Target="../media/image154.png"/><Relationship Id="rId36" Type="http://schemas.openxmlformats.org/officeDocument/2006/relationships/image" Target="../media/image28.png"/><Relationship Id="rId49" Type="http://schemas.openxmlformats.org/officeDocument/2006/relationships/image" Target="../media/image178.png"/><Relationship Id="rId10" Type="http://schemas.openxmlformats.org/officeDocument/2006/relationships/image" Target="../media/image138.png"/><Relationship Id="rId19" Type="http://schemas.openxmlformats.org/officeDocument/2006/relationships/image" Target="../media/image143.png"/><Relationship Id="rId31" Type="http://schemas.openxmlformats.org/officeDocument/2006/relationships/image" Target="../media/image157.png"/><Relationship Id="rId44" Type="http://schemas.openxmlformats.org/officeDocument/2006/relationships/image" Target="../media/image171.png"/><Relationship Id="rId52" Type="http://schemas.openxmlformats.org/officeDocument/2006/relationships/image" Target="../media/image181.png"/><Relationship Id="rId4" Type="http://schemas.openxmlformats.org/officeDocument/2006/relationships/image" Target="../media/image130.png"/><Relationship Id="rId9" Type="http://schemas.openxmlformats.org/officeDocument/2006/relationships/image" Target="../media/image137.png"/><Relationship Id="rId14" Type="http://schemas.openxmlformats.org/officeDocument/2006/relationships/image" Target="../media/image187.png"/><Relationship Id="rId22" Type="http://schemas.openxmlformats.org/officeDocument/2006/relationships/image" Target="../media/image149.png"/><Relationship Id="rId27" Type="http://schemas.openxmlformats.org/officeDocument/2006/relationships/image" Target="../media/image153.png"/><Relationship Id="rId30" Type="http://schemas.openxmlformats.org/officeDocument/2006/relationships/image" Target="../media/image156.png"/><Relationship Id="rId35" Type="http://schemas.openxmlformats.org/officeDocument/2006/relationships/image" Target="../media/image161.png"/><Relationship Id="rId43" Type="http://schemas.openxmlformats.org/officeDocument/2006/relationships/image" Target="../media/image170.png"/><Relationship Id="rId48" Type="http://schemas.openxmlformats.org/officeDocument/2006/relationships/image" Target="../media/image177.png"/><Relationship Id="rId56" Type="http://schemas.openxmlformats.org/officeDocument/2006/relationships/image" Target="../media/image192.png"/><Relationship Id="rId8" Type="http://schemas.openxmlformats.org/officeDocument/2006/relationships/image" Target="../media/image136.png"/><Relationship Id="rId51" Type="http://schemas.openxmlformats.org/officeDocument/2006/relationships/image" Target="../media/image180.png"/><Relationship Id="rId3" Type="http://schemas.openxmlformats.org/officeDocument/2006/relationships/image" Target="../media/image18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98.png"/><Relationship Id="rId3" Type="http://schemas.openxmlformats.org/officeDocument/2006/relationships/image" Target="../media/image193.png"/><Relationship Id="rId7" Type="http://schemas.openxmlformats.org/officeDocument/2006/relationships/image" Target="../media/image197.png"/><Relationship Id="rId12" Type="http://schemas.openxmlformats.org/officeDocument/2006/relationships/image" Target="../media/image20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6.png"/><Relationship Id="rId11" Type="http://schemas.openxmlformats.org/officeDocument/2006/relationships/image" Target="../media/image201.png"/><Relationship Id="rId5" Type="http://schemas.openxmlformats.org/officeDocument/2006/relationships/image" Target="../media/image195.png"/><Relationship Id="rId10" Type="http://schemas.openxmlformats.org/officeDocument/2006/relationships/image" Target="../media/image200.png"/><Relationship Id="rId4" Type="http://schemas.openxmlformats.org/officeDocument/2006/relationships/image" Target="../media/image194.png"/><Relationship Id="rId9" Type="http://schemas.openxmlformats.org/officeDocument/2006/relationships/image" Target="../media/image19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8.wmf"/><Relationship Id="rId18" Type="http://schemas.openxmlformats.org/officeDocument/2006/relationships/oleObject" Target="../embeddings/oleObject9.bin"/><Relationship Id="rId3" Type="http://schemas.openxmlformats.org/officeDocument/2006/relationships/image" Target="../media/image3.wmf"/><Relationship Id="rId21" Type="http://schemas.openxmlformats.org/officeDocument/2006/relationships/image" Target="../media/image12.wmf"/><Relationship Id="rId7" Type="http://schemas.openxmlformats.org/officeDocument/2006/relationships/image" Target="../media/image5.wmf"/><Relationship Id="rId12" Type="http://schemas.openxmlformats.org/officeDocument/2006/relationships/oleObject" Target="../embeddings/oleObject6.bin"/><Relationship Id="rId17" Type="http://schemas.openxmlformats.org/officeDocument/2006/relationships/image" Target="../media/image10.wmf"/><Relationship Id="rId2" Type="http://schemas.openxmlformats.org/officeDocument/2006/relationships/oleObject" Target="../embeddings/oleObject1.bin"/><Relationship Id="rId16" Type="http://schemas.openxmlformats.org/officeDocument/2006/relationships/oleObject" Target="../embeddings/oleObject8.bin"/><Relationship Id="rId20" Type="http://schemas.openxmlformats.org/officeDocument/2006/relationships/oleObject" Target="../embeddings/oleObject10.bin"/><Relationship Id="rId1" Type="http://schemas.openxmlformats.org/officeDocument/2006/relationships/slideLayout" Target="../slideLayouts/slideLayout1.xml"/><Relationship Id="rId6" Type="http://schemas.openxmlformats.org/officeDocument/2006/relationships/oleObject" Target="../embeddings/oleObject3.bin"/><Relationship Id="rId11" Type="http://schemas.openxmlformats.org/officeDocument/2006/relationships/image" Target="../media/image7.wmf"/><Relationship Id="rId5" Type="http://schemas.openxmlformats.org/officeDocument/2006/relationships/image" Target="../media/image4.wmf"/><Relationship Id="rId15" Type="http://schemas.openxmlformats.org/officeDocument/2006/relationships/image" Target="../media/image9.wmf"/><Relationship Id="rId10" Type="http://schemas.openxmlformats.org/officeDocument/2006/relationships/oleObject" Target="../embeddings/oleObject5.bin"/><Relationship Id="rId19" Type="http://schemas.openxmlformats.org/officeDocument/2006/relationships/image" Target="../media/image11.wmf"/><Relationship Id="rId4" Type="http://schemas.openxmlformats.org/officeDocument/2006/relationships/oleObject" Target="../embeddings/oleObject2.bin"/><Relationship Id="rId9" Type="http://schemas.openxmlformats.org/officeDocument/2006/relationships/image" Target="../media/image6.wmf"/><Relationship Id="rId1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18.wmf"/><Relationship Id="rId18" Type="http://schemas.openxmlformats.org/officeDocument/2006/relationships/oleObject" Target="../embeddings/oleObject19.bin"/><Relationship Id="rId3" Type="http://schemas.openxmlformats.org/officeDocument/2006/relationships/image" Target="../media/image13.wmf"/><Relationship Id="rId21" Type="http://schemas.openxmlformats.org/officeDocument/2006/relationships/image" Target="../media/image22.wmf"/><Relationship Id="rId7" Type="http://schemas.openxmlformats.org/officeDocument/2006/relationships/image" Target="../media/image15.wmf"/><Relationship Id="rId12" Type="http://schemas.openxmlformats.org/officeDocument/2006/relationships/oleObject" Target="../embeddings/oleObject16.bin"/><Relationship Id="rId17" Type="http://schemas.openxmlformats.org/officeDocument/2006/relationships/image" Target="../media/image20.wmf"/><Relationship Id="rId2" Type="http://schemas.openxmlformats.org/officeDocument/2006/relationships/oleObject" Target="../embeddings/oleObject11.bin"/><Relationship Id="rId16" Type="http://schemas.openxmlformats.org/officeDocument/2006/relationships/oleObject" Target="../embeddings/oleObject18.bin"/><Relationship Id="rId20" Type="http://schemas.openxmlformats.org/officeDocument/2006/relationships/oleObject" Target="../embeddings/oleObject20.bin"/><Relationship Id="rId1" Type="http://schemas.openxmlformats.org/officeDocument/2006/relationships/slideLayout" Target="../slideLayouts/slideLayout2.xml"/><Relationship Id="rId6" Type="http://schemas.openxmlformats.org/officeDocument/2006/relationships/oleObject" Target="../embeddings/oleObject13.bin"/><Relationship Id="rId11" Type="http://schemas.openxmlformats.org/officeDocument/2006/relationships/image" Target="../media/image17.wmf"/><Relationship Id="rId5" Type="http://schemas.openxmlformats.org/officeDocument/2006/relationships/image" Target="../media/image14.wmf"/><Relationship Id="rId15" Type="http://schemas.openxmlformats.org/officeDocument/2006/relationships/image" Target="../media/image19.wmf"/><Relationship Id="rId10" Type="http://schemas.openxmlformats.org/officeDocument/2006/relationships/oleObject" Target="../embeddings/oleObject15.bin"/><Relationship Id="rId19" Type="http://schemas.openxmlformats.org/officeDocument/2006/relationships/image" Target="../media/image21.wmf"/><Relationship Id="rId4" Type="http://schemas.openxmlformats.org/officeDocument/2006/relationships/oleObject" Target="../embeddings/oleObject12.bin"/><Relationship Id="rId9" Type="http://schemas.openxmlformats.org/officeDocument/2006/relationships/image" Target="../media/image16.wmf"/><Relationship Id="rId14" Type="http://schemas.openxmlformats.org/officeDocument/2006/relationships/oleObject" Target="../embeddings/oleObject1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44A43C67-A4EC-4410-976E-41E3B37951CB}"/>
              </a:ext>
            </a:extLst>
          </p:cNvPr>
          <p:cNvSpPr txBox="1"/>
          <p:nvPr/>
        </p:nvSpPr>
        <p:spPr>
          <a:xfrm>
            <a:off x="579966" y="1525062"/>
            <a:ext cx="8348134" cy="4801314"/>
          </a:xfrm>
          <a:prstGeom prst="rect">
            <a:avLst/>
          </a:prstGeom>
          <a:noFill/>
        </p:spPr>
        <p:txBody>
          <a:bodyPr wrap="square">
            <a:spAutoFit/>
          </a:bodyPr>
          <a:lstStyle/>
          <a:p>
            <a:r>
              <a:rPr lang="en-US" altLang="ja-JP" sz="1800" b="1" i="0" u="none" strike="noStrike" baseline="0" dirty="0">
                <a:solidFill>
                  <a:srgbClr val="002060"/>
                </a:solidFill>
                <a:latin typeface="+mn-ea"/>
              </a:rPr>
              <a:t>(1)</a:t>
            </a:r>
            <a:r>
              <a:rPr lang="ja-JP" altLang="en-US" sz="1800" b="1" i="0" u="none" strike="noStrike" baseline="0" dirty="0">
                <a:solidFill>
                  <a:srgbClr val="002060"/>
                </a:solidFill>
                <a:latin typeface="+mn-ea"/>
              </a:rPr>
              <a:t>ヒト</a:t>
            </a:r>
            <a:r>
              <a:rPr lang="en-US" altLang="ja-JP" sz="1800" b="1" i="0" u="none" strike="noStrike" baseline="0" dirty="0">
                <a:solidFill>
                  <a:srgbClr val="002060"/>
                </a:solidFill>
                <a:latin typeface="+mn-ea"/>
              </a:rPr>
              <a:t>T</a:t>
            </a:r>
            <a:r>
              <a:rPr lang="ja-JP" altLang="en-US" sz="1800" b="1" i="0" u="none" strike="noStrike" baseline="0" dirty="0">
                <a:solidFill>
                  <a:srgbClr val="002060"/>
                </a:solidFill>
                <a:latin typeface="+mn-ea"/>
              </a:rPr>
              <a:t>細胞機能的亜分画のフローサイトメトリーによる解析</a:t>
            </a:r>
            <a:endParaRPr lang="ja-JP" altLang="en-US" sz="1800" b="1" i="0" u="none" strike="noStrike" baseline="0" dirty="0">
              <a:solidFill>
                <a:srgbClr val="000000"/>
              </a:solidFill>
              <a:latin typeface="+mn-ea"/>
            </a:endParaRPr>
          </a:p>
          <a:p>
            <a:r>
              <a:rPr lang="en-US" altLang="ja-JP" sz="1800" b="0" i="0" u="none" strike="noStrike" baseline="0" dirty="0">
                <a:solidFill>
                  <a:srgbClr val="000000"/>
                </a:solidFill>
                <a:latin typeface="ＭＳ 明朝" panose="02020609040205080304" pitchFamily="17" charset="-128"/>
                <a:ea typeface="ＭＳ 明朝" panose="02020609040205080304" pitchFamily="17" charset="-128"/>
              </a:rPr>
              <a:t>T</a:t>
            </a:r>
            <a:r>
              <a:rPr lang="ja-JP" altLang="en-US" sz="1800" b="0" i="0" u="none" strike="noStrike" baseline="0" dirty="0">
                <a:solidFill>
                  <a:srgbClr val="000000"/>
                </a:solidFill>
                <a:latin typeface="ＭＳ 明朝" panose="02020609040205080304" pitchFamily="17" charset="-128"/>
                <a:ea typeface="ＭＳ 明朝" panose="02020609040205080304" pitchFamily="17" charset="-128"/>
              </a:rPr>
              <a:t>細胞は胸腺で分化した後、末梢において抗原刺激を受けると様々な機能的亜分画に分化成熟していきます。代表的な</a:t>
            </a:r>
            <a:r>
              <a:rPr lang="en-US" altLang="ja-JP" sz="1800" b="0" i="0" u="none" strike="noStrike" baseline="0" dirty="0">
                <a:solidFill>
                  <a:srgbClr val="000000"/>
                </a:solidFill>
                <a:latin typeface="ＭＳ 明朝" panose="02020609040205080304" pitchFamily="17" charset="-128"/>
                <a:ea typeface="ＭＳ 明朝" panose="02020609040205080304" pitchFamily="17" charset="-128"/>
              </a:rPr>
              <a:t>T</a:t>
            </a:r>
            <a:r>
              <a:rPr lang="ja-JP" altLang="en-US" sz="1800" b="0" i="0" u="none" strike="noStrike" baseline="0" dirty="0">
                <a:solidFill>
                  <a:srgbClr val="000000"/>
                </a:solidFill>
                <a:latin typeface="ＭＳ 明朝" panose="02020609040205080304" pitchFamily="17" charset="-128"/>
                <a:ea typeface="ＭＳ 明朝" panose="02020609040205080304" pitchFamily="17" charset="-128"/>
              </a:rPr>
              <a:t>細胞機能的亜分画の</a:t>
            </a:r>
            <a:r>
              <a:rPr lang="en-US" altLang="ja-JP" sz="1800" b="0" i="0" u="none" strike="noStrike" baseline="0" dirty="0">
                <a:solidFill>
                  <a:srgbClr val="000000"/>
                </a:solidFill>
                <a:latin typeface="ＭＳ 明朝" panose="02020609040205080304" pitchFamily="17" charset="-128"/>
                <a:ea typeface="ＭＳ 明朝" panose="02020609040205080304" pitchFamily="17" charset="-128"/>
              </a:rPr>
              <a:t>Th1,Th2,Th17,Treg</a:t>
            </a:r>
            <a:r>
              <a:rPr lang="ja-JP" altLang="en-US" sz="1800" b="0" i="0" u="none" strike="noStrike" baseline="0" dirty="0">
                <a:solidFill>
                  <a:srgbClr val="000000"/>
                </a:solidFill>
                <a:latin typeface="ＭＳ 明朝" panose="02020609040205080304" pitchFamily="17" charset="-128"/>
                <a:ea typeface="ＭＳ 明朝" panose="02020609040205080304" pitchFamily="17" charset="-128"/>
              </a:rPr>
              <a:t>を末梢血リンパ球を用い、フローサイトメトリーにより検出します。</a:t>
            </a:r>
            <a:endParaRPr lang="en-US" altLang="ja-JP" sz="1800" b="0" i="0" u="none" strike="noStrike" baseline="0" dirty="0">
              <a:solidFill>
                <a:srgbClr val="000000"/>
              </a:solidFill>
              <a:latin typeface="ＭＳ 明朝" panose="02020609040205080304" pitchFamily="17" charset="-128"/>
              <a:ea typeface="ＭＳ 明朝" panose="02020609040205080304" pitchFamily="17" charset="-128"/>
            </a:endParaRPr>
          </a:p>
          <a:p>
            <a:r>
              <a:rPr lang="en-US" altLang="ja-JP" sz="1800" b="0" i="0" u="none" strike="noStrike" baseline="0" dirty="0">
                <a:solidFill>
                  <a:srgbClr val="000000"/>
                </a:solidFill>
                <a:latin typeface="Century" panose="02040604050505020304" pitchFamily="18" charset="0"/>
                <a:ea typeface="ＭＳ 明朝" panose="02020609040205080304" pitchFamily="17" charset="-128"/>
              </a:rPr>
              <a:t>2024</a:t>
            </a:r>
            <a:r>
              <a:rPr lang="ja-JP" altLang="en-US" sz="1800" b="0" i="0" u="none" strike="noStrike" baseline="0" dirty="0">
                <a:solidFill>
                  <a:srgbClr val="000000"/>
                </a:solidFill>
                <a:latin typeface="ＭＳ 明朝" panose="02020609040205080304" pitchFamily="17" charset="-128"/>
                <a:ea typeface="ＭＳ 明朝" panose="02020609040205080304" pitchFamily="17" charset="-128"/>
              </a:rPr>
              <a:t>年</a:t>
            </a:r>
            <a:r>
              <a:rPr lang="en-US" altLang="ja-JP" sz="1800" b="0" i="0" u="none" strike="noStrike" baseline="0" dirty="0">
                <a:solidFill>
                  <a:srgbClr val="000000"/>
                </a:solidFill>
                <a:latin typeface="Century" panose="02040604050505020304" pitchFamily="18" charset="0"/>
                <a:ea typeface="ＭＳ 明朝" panose="02020609040205080304" pitchFamily="17" charset="-128"/>
              </a:rPr>
              <a:t>1</a:t>
            </a:r>
            <a:r>
              <a:rPr lang="ja-JP" altLang="en-US" sz="1800" b="0" i="0" u="none" strike="noStrike" baseline="0" dirty="0">
                <a:solidFill>
                  <a:srgbClr val="000000"/>
                </a:solidFill>
                <a:latin typeface="ＭＳ 明朝" panose="02020609040205080304" pitchFamily="17" charset="-128"/>
                <a:ea typeface="ＭＳ 明朝" panose="02020609040205080304" pitchFamily="17" charset="-128"/>
              </a:rPr>
              <a:t>月</a:t>
            </a:r>
            <a:r>
              <a:rPr lang="en-US" altLang="ja-JP" sz="1800" b="0" i="0" u="none" strike="noStrike" baseline="0" dirty="0">
                <a:solidFill>
                  <a:srgbClr val="000000"/>
                </a:solidFill>
                <a:latin typeface="Century" panose="02040604050505020304" pitchFamily="18" charset="0"/>
                <a:ea typeface="ＭＳ 明朝" panose="02020609040205080304" pitchFamily="17" charset="-128"/>
              </a:rPr>
              <a:t>25</a:t>
            </a:r>
            <a:r>
              <a:rPr lang="ja-JP" altLang="en-US" sz="1800" b="0" i="0" u="none" strike="noStrike" baseline="0" dirty="0">
                <a:solidFill>
                  <a:srgbClr val="000000"/>
                </a:solidFill>
                <a:latin typeface="ＭＳ 明朝" panose="02020609040205080304" pitchFamily="17" charset="-128"/>
                <a:ea typeface="ＭＳ 明朝" panose="02020609040205080304" pitchFamily="17" charset="-128"/>
              </a:rPr>
              <a:t>日</a:t>
            </a:r>
            <a:r>
              <a:rPr lang="en-US" altLang="ja-JP" sz="1800" b="0" i="0" u="none" strike="noStrike" baseline="0" dirty="0">
                <a:solidFill>
                  <a:srgbClr val="000000"/>
                </a:solidFill>
                <a:latin typeface="ＭＳ 明朝" panose="02020609040205080304" pitchFamily="17" charset="-128"/>
                <a:ea typeface="ＭＳ 明朝" panose="02020609040205080304" pitchFamily="17" charset="-128"/>
              </a:rPr>
              <a:t>(</a:t>
            </a:r>
            <a:r>
              <a:rPr lang="ja-JP" altLang="en-US" sz="1800" b="0" i="0" u="none" strike="noStrike" baseline="0" dirty="0">
                <a:solidFill>
                  <a:srgbClr val="000000"/>
                </a:solidFill>
                <a:latin typeface="ＭＳ 明朝" panose="02020609040205080304" pitchFamily="17" charset="-128"/>
                <a:ea typeface="ＭＳ 明朝" panose="02020609040205080304" pitchFamily="17" charset="-128"/>
              </a:rPr>
              <a:t>木</a:t>
            </a:r>
            <a:r>
              <a:rPr lang="en-US" altLang="ja-JP" dirty="0">
                <a:solidFill>
                  <a:srgbClr val="000000"/>
                </a:solidFill>
                <a:latin typeface="ＭＳ 明朝" panose="02020609040205080304" pitchFamily="17" charset="-128"/>
                <a:ea typeface="ＭＳ 明朝" panose="02020609040205080304" pitchFamily="17" charset="-128"/>
              </a:rPr>
              <a:t>)(</a:t>
            </a:r>
            <a:r>
              <a:rPr lang="ja-JP" altLang="en-US" dirty="0">
                <a:solidFill>
                  <a:srgbClr val="000000"/>
                </a:solidFill>
                <a:latin typeface="ＭＳ 明朝" panose="02020609040205080304" pitchFamily="17" charset="-128"/>
                <a:ea typeface="ＭＳ 明朝" panose="02020609040205080304" pitchFamily="17" charset="-128"/>
              </a:rPr>
              <a:t>講義</a:t>
            </a:r>
            <a:r>
              <a:rPr lang="en-US" altLang="ja-JP" dirty="0">
                <a:solidFill>
                  <a:srgbClr val="000000"/>
                </a:solidFill>
                <a:latin typeface="ＭＳ 明朝" panose="02020609040205080304" pitchFamily="17" charset="-128"/>
                <a:ea typeface="ＭＳ 明朝" panose="02020609040205080304" pitchFamily="17" charset="-128"/>
              </a:rPr>
              <a:t>)</a:t>
            </a:r>
            <a:r>
              <a:rPr lang="en-US" altLang="ja-JP" sz="1800" b="0" i="0" u="none" strike="noStrike" baseline="0" dirty="0">
                <a:solidFill>
                  <a:srgbClr val="000000"/>
                </a:solidFill>
                <a:latin typeface="ＭＳ 明朝" panose="02020609040205080304" pitchFamily="17" charset="-128"/>
                <a:ea typeface="ＭＳ 明朝" panose="02020609040205080304" pitchFamily="17" charset="-128"/>
              </a:rPr>
              <a:t>, </a:t>
            </a:r>
            <a:r>
              <a:rPr lang="en-US" altLang="ja-JP" sz="1800" b="0" i="0" u="none" strike="noStrike" baseline="0" dirty="0">
                <a:solidFill>
                  <a:srgbClr val="000000"/>
                </a:solidFill>
                <a:latin typeface="Century" panose="02040604050505020304" pitchFamily="18" charset="0"/>
                <a:ea typeface="ＭＳ 明朝" panose="02020609040205080304" pitchFamily="17" charset="-128"/>
              </a:rPr>
              <a:t>2024</a:t>
            </a:r>
            <a:r>
              <a:rPr lang="ja-JP" altLang="en-US" sz="1800" b="0" i="0" u="none" strike="noStrike" baseline="0" dirty="0">
                <a:solidFill>
                  <a:srgbClr val="000000"/>
                </a:solidFill>
                <a:latin typeface="ＭＳ 明朝" panose="02020609040205080304" pitchFamily="17" charset="-128"/>
                <a:ea typeface="ＭＳ 明朝" panose="02020609040205080304" pitchFamily="17" charset="-128"/>
              </a:rPr>
              <a:t>年</a:t>
            </a:r>
            <a:r>
              <a:rPr lang="en-US" altLang="ja-JP" sz="1800" b="0" i="0" u="none" strike="noStrike" baseline="0" dirty="0">
                <a:solidFill>
                  <a:srgbClr val="000000"/>
                </a:solidFill>
                <a:latin typeface="Century" panose="02040604050505020304" pitchFamily="18" charset="0"/>
                <a:ea typeface="ＭＳ 明朝" panose="02020609040205080304" pitchFamily="17" charset="-128"/>
              </a:rPr>
              <a:t>1</a:t>
            </a:r>
            <a:r>
              <a:rPr lang="ja-JP" altLang="en-US" sz="1800" b="0" i="0" u="none" strike="noStrike" baseline="0" dirty="0">
                <a:solidFill>
                  <a:srgbClr val="000000"/>
                </a:solidFill>
                <a:latin typeface="ＭＳ 明朝" panose="02020609040205080304" pitchFamily="17" charset="-128"/>
                <a:ea typeface="ＭＳ 明朝" panose="02020609040205080304" pitchFamily="17" charset="-128"/>
              </a:rPr>
              <a:t>月</a:t>
            </a:r>
            <a:r>
              <a:rPr lang="en-US" altLang="ja-JP" sz="1800" b="0" i="0" u="none" strike="noStrike" baseline="0" dirty="0">
                <a:solidFill>
                  <a:srgbClr val="000000"/>
                </a:solidFill>
                <a:latin typeface="Century" panose="02040604050505020304" pitchFamily="18" charset="0"/>
                <a:ea typeface="ＭＳ 明朝" panose="02020609040205080304" pitchFamily="17" charset="-128"/>
              </a:rPr>
              <a:t>26</a:t>
            </a:r>
            <a:r>
              <a:rPr lang="ja-JP" altLang="en-US" sz="1800" b="0" i="0" u="none" strike="noStrike" baseline="0" dirty="0">
                <a:solidFill>
                  <a:srgbClr val="000000"/>
                </a:solidFill>
                <a:latin typeface="ＭＳ 明朝" panose="02020609040205080304" pitchFamily="17" charset="-128"/>
                <a:ea typeface="ＭＳ 明朝" panose="02020609040205080304" pitchFamily="17" charset="-128"/>
              </a:rPr>
              <a:t>日</a:t>
            </a:r>
            <a:r>
              <a:rPr lang="en-US" altLang="ja-JP" dirty="0">
                <a:solidFill>
                  <a:srgbClr val="000000"/>
                </a:solidFill>
                <a:latin typeface="ＭＳ 明朝" panose="02020609040205080304" pitchFamily="17" charset="-128"/>
                <a:ea typeface="ＭＳ 明朝" panose="02020609040205080304" pitchFamily="17" charset="-128"/>
              </a:rPr>
              <a:t>(</a:t>
            </a:r>
            <a:r>
              <a:rPr lang="ja-JP" altLang="en-US" sz="1800" b="0" i="0" u="none" strike="noStrike" baseline="0" dirty="0">
                <a:solidFill>
                  <a:srgbClr val="000000"/>
                </a:solidFill>
                <a:latin typeface="ＭＳ 明朝" panose="02020609040205080304" pitchFamily="17" charset="-128"/>
                <a:ea typeface="ＭＳ 明朝" panose="02020609040205080304" pitchFamily="17" charset="-128"/>
              </a:rPr>
              <a:t>金</a:t>
            </a:r>
            <a:r>
              <a:rPr lang="en-US" altLang="ja-JP" dirty="0">
                <a:solidFill>
                  <a:srgbClr val="000000"/>
                </a:solidFill>
                <a:latin typeface="ＭＳ 明朝" panose="02020609040205080304" pitchFamily="17" charset="-128"/>
                <a:ea typeface="ＭＳ 明朝" panose="02020609040205080304" pitchFamily="17" charset="-128"/>
              </a:rPr>
              <a:t>)(</a:t>
            </a:r>
            <a:r>
              <a:rPr lang="ja-JP" altLang="en-US" dirty="0">
                <a:solidFill>
                  <a:srgbClr val="000000"/>
                </a:solidFill>
                <a:latin typeface="ＭＳ 明朝" panose="02020609040205080304" pitchFamily="17" charset="-128"/>
                <a:ea typeface="ＭＳ 明朝" panose="02020609040205080304" pitchFamily="17" charset="-128"/>
              </a:rPr>
              <a:t>実技</a:t>
            </a:r>
            <a:r>
              <a:rPr lang="en-US" altLang="ja-JP" dirty="0">
                <a:solidFill>
                  <a:srgbClr val="000000"/>
                </a:solidFill>
                <a:latin typeface="ＭＳ 明朝" panose="02020609040205080304" pitchFamily="17" charset="-128"/>
                <a:ea typeface="ＭＳ 明朝" panose="02020609040205080304" pitchFamily="17" charset="-128"/>
              </a:rPr>
              <a:t>)</a:t>
            </a:r>
            <a:r>
              <a:rPr lang="ja-JP" altLang="en-US" sz="1800" b="0" i="0" u="none" strike="noStrike" baseline="0" dirty="0">
                <a:solidFill>
                  <a:srgbClr val="000000"/>
                </a:solidFill>
                <a:latin typeface="ＭＳ 明朝" panose="02020609040205080304" pitchFamily="17" charset="-128"/>
                <a:ea typeface="ＭＳ 明朝" panose="02020609040205080304" pitchFamily="17" charset="-128"/>
              </a:rPr>
              <a:t> </a:t>
            </a:r>
            <a:endParaRPr lang="en-US" altLang="ja-JP" sz="1800" b="0" i="0" u="none" strike="noStrike" baseline="0" dirty="0">
              <a:solidFill>
                <a:srgbClr val="000000"/>
              </a:solidFill>
              <a:latin typeface="ＭＳ 明朝" panose="02020609040205080304" pitchFamily="17" charset="-128"/>
              <a:ea typeface="ＭＳ 明朝" panose="02020609040205080304" pitchFamily="17" charset="-128"/>
            </a:endParaRPr>
          </a:p>
          <a:p>
            <a:endParaRPr lang="ja-JP" altLang="en-US" sz="1800" b="0" i="0" u="none" strike="noStrike" baseline="0" dirty="0">
              <a:solidFill>
                <a:srgbClr val="000000"/>
              </a:solidFill>
              <a:latin typeface="ＭＳ 明朝" panose="02020609040205080304" pitchFamily="17" charset="-128"/>
              <a:ea typeface="ＭＳ 明朝" panose="02020609040205080304" pitchFamily="17" charset="-128"/>
            </a:endParaRPr>
          </a:p>
          <a:p>
            <a:r>
              <a:rPr lang="en-US" altLang="ja-JP" sz="1800" b="1" i="0" u="none" strike="noStrike" baseline="0" dirty="0">
                <a:solidFill>
                  <a:srgbClr val="002060"/>
                </a:solidFill>
                <a:latin typeface="+mn-ea"/>
              </a:rPr>
              <a:t>(2)</a:t>
            </a:r>
            <a:r>
              <a:rPr lang="ja-JP" altLang="en-US" sz="1800" b="1" i="0" u="none" strike="noStrike" baseline="0" dirty="0">
                <a:solidFill>
                  <a:srgbClr val="002060"/>
                </a:solidFill>
                <a:latin typeface="+mn-ea"/>
              </a:rPr>
              <a:t>ヒト</a:t>
            </a:r>
            <a:r>
              <a:rPr lang="en-US" altLang="ja-JP" sz="1800" b="1" i="0" u="none" strike="noStrike" baseline="0" dirty="0">
                <a:solidFill>
                  <a:srgbClr val="002060"/>
                </a:solidFill>
                <a:latin typeface="+mn-ea"/>
              </a:rPr>
              <a:t>T</a:t>
            </a:r>
            <a:r>
              <a:rPr lang="ja-JP" altLang="en-US" sz="1800" b="1" i="0" u="none" strike="noStrike" baseline="0" dirty="0">
                <a:solidFill>
                  <a:srgbClr val="002060"/>
                </a:solidFill>
                <a:latin typeface="+mn-ea"/>
              </a:rPr>
              <a:t>細胞機能的亜分画のセルソーターによる単離</a:t>
            </a:r>
          </a:p>
          <a:p>
            <a:r>
              <a:rPr lang="en-US" altLang="ja-JP" sz="1800" b="0" i="0" u="none" strike="noStrike" baseline="0" dirty="0">
                <a:solidFill>
                  <a:srgbClr val="000000"/>
                </a:solidFill>
                <a:latin typeface="ＭＳ 明朝" panose="02020609040205080304" pitchFamily="17" charset="-128"/>
                <a:ea typeface="ＭＳ 明朝" panose="02020609040205080304" pitchFamily="17" charset="-128"/>
              </a:rPr>
              <a:t>T</a:t>
            </a:r>
            <a:r>
              <a:rPr lang="ja-JP" altLang="en-US" sz="1800" b="0" i="0" u="none" strike="noStrike" baseline="0" dirty="0">
                <a:solidFill>
                  <a:srgbClr val="000000"/>
                </a:solidFill>
                <a:latin typeface="ＭＳ 明朝" panose="02020609040205080304" pitchFamily="17" charset="-128"/>
                <a:ea typeface="ＭＳ 明朝" panose="02020609040205080304" pitchFamily="17" charset="-128"/>
              </a:rPr>
              <a:t>細胞機能的亜分画の</a:t>
            </a:r>
            <a:r>
              <a:rPr lang="en-US" altLang="ja-JP" sz="1800" b="0" i="0" u="none" strike="noStrike" baseline="0" dirty="0">
                <a:solidFill>
                  <a:srgbClr val="000000"/>
                </a:solidFill>
                <a:latin typeface="ＭＳ 明朝" panose="02020609040205080304" pitchFamily="17" charset="-128"/>
                <a:ea typeface="ＭＳ 明朝" panose="02020609040205080304" pitchFamily="17" charset="-128"/>
              </a:rPr>
              <a:t>Th1,Th2,Th17,Treg</a:t>
            </a:r>
            <a:r>
              <a:rPr lang="ja-JP" altLang="en-US" sz="1800" b="0" i="0" u="none" strike="noStrike" baseline="0" dirty="0">
                <a:solidFill>
                  <a:srgbClr val="000000"/>
                </a:solidFill>
                <a:latin typeface="ＭＳ 明朝" panose="02020609040205080304" pitchFamily="17" charset="-128"/>
                <a:ea typeface="ＭＳ 明朝" panose="02020609040205080304" pitchFamily="17" charset="-128"/>
              </a:rPr>
              <a:t>を、末梢血リンパ球からセルソーターにより単離します。</a:t>
            </a:r>
            <a:endParaRPr lang="en-US" altLang="ja-JP" sz="1800" b="0" i="0" u="none" strike="noStrike" baseline="0" dirty="0">
              <a:solidFill>
                <a:srgbClr val="000000"/>
              </a:solidFill>
              <a:latin typeface="ＭＳ 明朝" panose="02020609040205080304" pitchFamily="17" charset="-128"/>
              <a:ea typeface="ＭＳ 明朝" panose="02020609040205080304" pitchFamily="17" charset="-128"/>
            </a:endParaRPr>
          </a:p>
          <a:p>
            <a:r>
              <a:rPr lang="en-US" altLang="ja-JP" dirty="0">
                <a:solidFill>
                  <a:srgbClr val="000000"/>
                </a:solidFill>
                <a:latin typeface="Century" panose="02040604050505020304" pitchFamily="18" charset="0"/>
                <a:ea typeface="ＭＳ 明朝" panose="02020609040205080304" pitchFamily="17" charset="-128"/>
              </a:rPr>
              <a:t>2024</a:t>
            </a:r>
            <a:r>
              <a:rPr lang="ja-JP" altLang="en-US" dirty="0">
                <a:solidFill>
                  <a:srgbClr val="000000"/>
                </a:solidFill>
                <a:latin typeface="ＭＳ 明朝" panose="02020609040205080304" pitchFamily="17" charset="-128"/>
                <a:ea typeface="ＭＳ 明朝" panose="02020609040205080304" pitchFamily="17" charset="-128"/>
              </a:rPr>
              <a:t>年</a:t>
            </a:r>
            <a:r>
              <a:rPr lang="en-US" altLang="ja-JP" dirty="0">
                <a:solidFill>
                  <a:srgbClr val="000000"/>
                </a:solidFill>
                <a:latin typeface="Century" panose="02040604050505020304" pitchFamily="18" charset="0"/>
                <a:ea typeface="ＭＳ 明朝" panose="02020609040205080304" pitchFamily="17" charset="-128"/>
              </a:rPr>
              <a:t>2</a:t>
            </a:r>
            <a:r>
              <a:rPr lang="ja-JP" altLang="en-US" dirty="0">
                <a:solidFill>
                  <a:srgbClr val="000000"/>
                </a:solidFill>
                <a:latin typeface="ＭＳ 明朝" panose="02020609040205080304" pitchFamily="17" charset="-128"/>
                <a:ea typeface="ＭＳ 明朝" panose="02020609040205080304" pitchFamily="17" charset="-128"/>
              </a:rPr>
              <a:t>月</a:t>
            </a:r>
            <a:r>
              <a:rPr lang="en-US" altLang="ja-JP" dirty="0">
                <a:solidFill>
                  <a:srgbClr val="000000"/>
                </a:solidFill>
                <a:latin typeface="Century" panose="02040604050505020304" pitchFamily="18" charset="0"/>
                <a:ea typeface="ＭＳ 明朝" panose="02020609040205080304" pitchFamily="17" charset="-128"/>
              </a:rPr>
              <a:t>21</a:t>
            </a:r>
            <a:r>
              <a:rPr lang="ja-JP" altLang="en-US" dirty="0">
                <a:solidFill>
                  <a:srgbClr val="000000"/>
                </a:solidFill>
                <a:latin typeface="ＭＳ 明朝" panose="02020609040205080304" pitchFamily="17" charset="-128"/>
                <a:ea typeface="ＭＳ 明朝" panose="02020609040205080304" pitchFamily="17" charset="-128"/>
              </a:rPr>
              <a:t>日</a:t>
            </a:r>
            <a:r>
              <a:rPr lang="en-US" altLang="ja-JP" dirty="0">
                <a:solidFill>
                  <a:srgbClr val="000000"/>
                </a:solidFill>
                <a:latin typeface="ＭＳ 明朝" panose="02020609040205080304" pitchFamily="17" charset="-128"/>
                <a:ea typeface="ＭＳ 明朝" panose="02020609040205080304" pitchFamily="17" charset="-128"/>
              </a:rPr>
              <a:t>(</a:t>
            </a:r>
            <a:r>
              <a:rPr lang="ja-JP" altLang="en-US" dirty="0">
                <a:solidFill>
                  <a:srgbClr val="000000"/>
                </a:solidFill>
                <a:latin typeface="ＭＳ 明朝" panose="02020609040205080304" pitchFamily="17" charset="-128"/>
                <a:ea typeface="ＭＳ 明朝" panose="02020609040205080304" pitchFamily="17" charset="-128"/>
              </a:rPr>
              <a:t>水</a:t>
            </a:r>
            <a:r>
              <a:rPr lang="en-US" altLang="ja-JP" dirty="0">
                <a:solidFill>
                  <a:srgbClr val="000000"/>
                </a:solidFill>
                <a:latin typeface="ＭＳ 明朝" panose="02020609040205080304" pitchFamily="17" charset="-128"/>
                <a:ea typeface="ＭＳ 明朝" panose="02020609040205080304" pitchFamily="17" charset="-128"/>
              </a:rPr>
              <a:t>)(</a:t>
            </a:r>
            <a:r>
              <a:rPr lang="ja-JP" altLang="en-US" dirty="0">
                <a:solidFill>
                  <a:srgbClr val="000000"/>
                </a:solidFill>
                <a:latin typeface="ＭＳ 明朝" panose="02020609040205080304" pitchFamily="17" charset="-128"/>
                <a:ea typeface="ＭＳ 明朝" panose="02020609040205080304" pitchFamily="17" charset="-128"/>
              </a:rPr>
              <a:t>講義</a:t>
            </a:r>
            <a:r>
              <a:rPr lang="en-US" altLang="ja-JP" dirty="0">
                <a:solidFill>
                  <a:srgbClr val="000000"/>
                </a:solidFill>
                <a:latin typeface="ＭＳ 明朝" panose="02020609040205080304" pitchFamily="17" charset="-128"/>
                <a:ea typeface="ＭＳ 明朝" panose="02020609040205080304" pitchFamily="17" charset="-128"/>
              </a:rPr>
              <a:t>), </a:t>
            </a:r>
            <a:r>
              <a:rPr lang="en-US" altLang="ja-JP" dirty="0">
                <a:solidFill>
                  <a:srgbClr val="000000"/>
                </a:solidFill>
                <a:latin typeface="Century" panose="02040604050505020304" pitchFamily="18" charset="0"/>
                <a:ea typeface="ＭＳ 明朝" panose="02020609040205080304" pitchFamily="17" charset="-128"/>
              </a:rPr>
              <a:t>2023</a:t>
            </a:r>
            <a:r>
              <a:rPr lang="ja-JP" altLang="en-US" dirty="0">
                <a:solidFill>
                  <a:srgbClr val="000000"/>
                </a:solidFill>
                <a:latin typeface="ＭＳ 明朝" panose="02020609040205080304" pitchFamily="17" charset="-128"/>
                <a:ea typeface="ＭＳ 明朝" panose="02020609040205080304" pitchFamily="17" charset="-128"/>
              </a:rPr>
              <a:t>年</a:t>
            </a:r>
            <a:r>
              <a:rPr lang="en-US" altLang="ja-JP" dirty="0">
                <a:solidFill>
                  <a:srgbClr val="000000"/>
                </a:solidFill>
                <a:latin typeface="Century" panose="02040604050505020304" pitchFamily="18" charset="0"/>
                <a:ea typeface="ＭＳ 明朝" panose="02020609040205080304" pitchFamily="17" charset="-128"/>
              </a:rPr>
              <a:t>2</a:t>
            </a:r>
            <a:r>
              <a:rPr lang="ja-JP" altLang="en-US" dirty="0">
                <a:solidFill>
                  <a:srgbClr val="000000"/>
                </a:solidFill>
                <a:latin typeface="ＭＳ 明朝" panose="02020609040205080304" pitchFamily="17" charset="-128"/>
                <a:ea typeface="ＭＳ 明朝" panose="02020609040205080304" pitchFamily="17" charset="-128"/>
              </a:rPr>
              <a:t>月</a:t>
            </a:r>
            <a:r>
              <a:rPr lang="en-US" altLang="ja-JP" dirty="0">
                <a:solidFill>
                  <a:srgbClr val="000000"/>
                </a:solidFill>
                <a:latin typeface="Century" panose="02040604050505020304" pitchFamily="18" charset="0"/>
                <a:ea typeface="ＭＳ 明朝" panose="02020609040205080304" pitchFamily="17" charset="-128"/>
              </a:rPr>
              <a:t>22</a:t>
            </a:r>
            <a:r>
              <a:rPr lang="ja-JP" altLang="en-US" dirty="0">
                <a:solidFill>
                  <a:srgbClr val="000000"/>
                </a:solidFill>
                <a:latin typeface="ＭＳ 明朝" panose="02020609040205080304" pitchFamily="17" charset="-128"/>
                <a:ea typeface="ＭＳ 明朝" panose="02020609040205080304" pitchFamily="17" charset="-128"/>
              </a:rPr>
              <a:t>日</a:t>
            </a:r>
            <a:r>
              <a:rPr lang="en-US" altLang="ja-JP" dirty="0">
                <a:solidFill>
                  <a:srgbClr val="000000"/>
                </a:solidFill>
                <a:latin typeface="ＭＳ 明朝" panose="02020609040205080304" pitchFamily="17" charset="-128"/>
                <a:ea typeface="ＭＳ 明朝" panose="02020609040205080304" pitchFamily="17" charset="-128"/>
              </a:rPr>
              <a:t>(</a:t>
            </a:r>
            <a:r>
              <a:rPr lang="ja-JP" altLang="en-US" dirty="0">
                <a:solidFill>
                  <a:srgbClr val="000000"/>
                </a:solidFill>
                <a:latin typeface="ＭＳ 明朝" panose="02020609040205080304" pitchFamily="17" charset="-128"/>
                <a:ea typeface="ＭＳ 明朝" panose="02020609040205080304" pitchFamily="17" charset="-128"/>
              </a:rPr>
              <a:t>木</a:t>
            </a:r>
            <a:r>
              <a:rPr lang="en-US" altLang="ja-JP" dirty="0">
                <a:solidFill>
                  <a:srgbClr val="000000"/>
                </a:solidFill>
                <a:latin typeface="ＭＳ 明朝" panose="02020609040205080304" pitchFamily="17" charset="-128"/>
                <a:ea typeface="ＭＳ 明朝" panose="02020609040205080304" pitchFamily="17" charset="-128"/>
              </a:rPr>
              <a:t>)(</a:t>
            </a:r>
            <a:r>
              <a:rPr lang="ja-JP" altLang="en-US" dirty="0">
                <a:solidFill>
                  <a:srgbClr val="000000"/>
                </a:solidFill>
                <a:latin typeface="ＭＳ 明朝" panose="02020609040205080304" pitchFamily="17" charset="-128"/>
                <a:ea typeface="ＭＳ 明朝" panose="02020609040205080304" pitchFamily="17" charset="-128"/>
              </a:rPr>
              <a:t>実技</a:t>
            </a:r>
            <a:r>
              <a:rPr lang="en-US" altLang="ja-JP" dirty="0">
                <a:solidFill>
                  <a:srgbClr val="000000"/>
                </a:solidFill>
                <a:latin typeface="ＭＳ 明朝" panose="02020609040205080304" pitchFamily="17" charset="-128"/>
                <a:ea typeface="ＭＳ 明朝" panose="02020609040205080304" pitchFamily="17" charset="-128"/>
              </a:rPr>
              <a:t>)</a:t>
            </a:r>
            <a:r>
              <a:rPr lang="ja-JP" altLang="en-US" dirty="0">
                <a:solidFill>
                  <a:srgbClr val="000000"/>
                </a:solidFill>
                <a:latin typeface="ＭＳ 明朝" panose="02020609040205080304" pitchFamily="17" charset="-128"/>
                <a:ea typeface="ＭＳ 明朝" panose="02020609040205080304" pitchFamily="17" charset="-128"/>
              </a:rPr>
              <a:t> </a:t>
            </a:r>
            <a:endParaRPr lang="en-US" altLang="ja-JP" dirty="0">
              <a:solidFill>
                <a:srgbClr val="000000"/>
              </a:solidFill>
              <a:latin typeface="ＭＳ 明朝" panose="02020609040205080304" pitchFamily="17" charset="-128"/>
              <a:ea typeface="ＭＳ 明朝" panose="02020609040205080304" pitchFamily="17" charset="-128"/>
            </a:endParaRPr>
          </a:p>
          <a:p>
            <a:endParaRPr lang="ja-JP" altLang="en-US" sz="1800" b="0" i="0" u="none" strike="noStrike" baseline="0" dirty="0">
              <a:solidFill>
                <a:srgbClr val="000000"/>
              </a:solidFill>
              <a:latin typeface="ＭＳ 明朝" panose="02020609040205080304" pitchFamily="17" charset="-128"/>
              <a:ea typeface="ＭＳ 明朝" panose="02020609040205080304" pitchFamily="17" charset="-128"/>
            </a:endParaRPr>
          </a:p>
          <a:p>
            <a:r>
              <a:rPr lang="en-US" altLang="ja-JP" sz="1800" b="1" i="0" u="none" strike="noStrike" baseline="0" dirty="0">
                <a:solidFill>
                  <a:srgbClr val="002060"/>
                </a:solidFill>
                <a:latin typeface="+mn-ea"/>
              </a:rPr>
              <a:t>(3)</a:t>
            </a:r>
            <a:r>
              <a:rPr lang="ja-JP" altLang="en-US" sz="1800" b="1" i="0" u="none" strike="noStrike" baseline="0" dirty="0">
                <a:solidFill>
                  <a:srgbClr val="002060"/>
                </a:solidFill>
                <a:latin typeface="+mn-ea"/>
              </a:rPr>
              <a:t>単離したヒト</a:t>
            </a:r>
            <a:r>
              <a:rPr lang="en-US" altLang="ja-JP" sz="1800" b="1" i="0" u="none" strike="noStrike" baseline="0" dirty="0">
                <a:solidFill>
                  <a:srgbClr val="002060"/>
                </a:solidFill>
                <a:latin typeface="+mn-ea"/>
              </a:rPr>
              <a:t>T</a:t>
            </a:r>
            <a:r>
              <a:rPr lang="ja-JP" altLang="en-US" sz="1800" b="1" i="0" u="none" strike="noStrike" baseline="0" dirty="0">
                <a:solidFill>
                  <a:srgbClr val="002060"/>
                </a:solidFill>
                <a:latin typeface="+mn-ea"/>
              </a:rPr>
              <a:t>細胞機能的亜分画の核内転写因子遺伝子発現解析</a:t>
            </a:r>
            <a:endParaRPr lang="ja-JP" altLang="en-US" sz="1800" b="0" i="0" u="none" strike="noStrike" baseline="0" dirty="0">
              <a:solidFill>
                <a:srgbClr val="000000"/>
              </a:solidFill>
              <a:latin typeface="ＭＳ 明朝" panose="02020609040205080304" pitchFamily="17" charset="-128"/>
              <a:ea typeface="ＭＳ 明朝" panose="02020609040205080304" pitchFamily="17" charset="-128"/>
            </a:endParaRPr>
          </a:p>
          <a:p>
            <a:r>
              <a:rPr lang="ja-JP" altLang="en-US" dirty="0">
                <a:solidFill>
                  <a:srgbClr val="000000"/>
                </a:solidFill>
                <a:latin typeface="Century" panose="02040604050505020304" pitchFamily="18" charset="0"/>
                <a:ea typeface="ＭＳ 明朝" panose="02020609040205080304" pitchFamily="17" charset="-128"/>
              </a:rPr>
              <a:t>核内転写因子</a:t>
            </a:r>
            <a:r>
              <a:rPr lang="en-US" altLang="ja-JP" dirty="0">
                <a:solidFill>
                  <a:srgbClr val="000000"/>
                </a:solidFill>
                <a:latin typeface="Century" panose="02040604050505020304" pitchFamily="18" charset="0"/>
                <a:ea typeface="ＭＳ 明朝" panose="02020609040205080304" pitchFamily="17" charset="-128"/>
              </a:rPr>
              <a:t>T-bet, GATA3, </a:t>
            </a:r>
            <a:r>
              <a:rPr lang="en-US" altLang="ja-JP" dirty="0" err="1">
                <a:solidFill>
                  <a:srgbClr val="000000"/>
                </a:solidFill>
                <a:latin typeface="Century" panose="02040604050505020304" pitchFamily="18" charset="0"/>
                <a:ea typeface="ＭＳ 明朝" panose="02020609040205080304" pitchFamily="17" charset="-128"/>
              </a:rPr>
              <a:t>RORgT</a:t>
            </a:r>
            <a:r>
              <a:rPr lang="en-US" altLang="ja-JP" dirty="0">
                <a:solidFill>
                  <a:srgbClr val="000000"/>
                </a:solidFill>
                <a:latin typeface="Century" panose="02040604050505020304" pitchFamily="18" charset="0"/>
                <a:ea typeface="ＭＳ 明朝" panose="02020609040205080304" pitchFamily="17" charset="-128"/>
              </a:rPr>
              <a:t>, FOXP3 </a:t>
            </a:r>
            <a:r>
              <a:rPr lang="ja-JP" altLang="en-US" dirty="0">
                <a:solidFill>
                  <a:srgbClr val="000000"/>
                </a:solidFill>
                <a:latin typeface="Century" panose="02040604050505020304" pitchFamily="18" charset="0"/>
                <a:ea typeface="ＭＳ 明朝" panose="02020609040205080304" pitchFamily="17" charset="-128"/>
              </a:rPr>
              <a:t>はそれぞれ</a:t>
            </a:r>
            <a:r>
              <a:rPr lang="en-US" altLang="ja-JP" dirty="0">
                <a:solidFill>
                  <a:srgbClr val="000000"/>
                </a:solidFill>
                <a:latin typeface="Century" panose="02040604050505020304" pitchFamily="18" charset="0"/>
                <a:ea typeface="ＭＳ 明朝" panose="02020609040205080304" pitchFamily="17" charset="-128"/>
              </a:rPr>
              <a:t>Th1,Th2,Th17,Treg </a:t>
            </a:r>
            <a:r>
              <a:rPr lang="ja-JP" altLang="en-US" dirty="0">
                <a:solidFill>
                  <a:srgbClr val="000000"/>
                </a:solidFill>
                <a:latin typeface="Century" panose="02040604050505020304" pitchFamily="18" charset="0"/>
                <a:ea typeface="ＭＳ 明朝" panose="02020609040205080304" pitchFamily="17" charset="-128"/>
              </a:rPr>
              <a:t>の分化、機能発現に必須の役割を持ち、これら</a:t>
            </a:r>
            <a:r>
              <a:rPr lang="en-US" altLang="ja-JP" dirty="0">
                <a:solidFill>
                  <a:srgbClr val="000000"/>
                </a:solidFill>
                <a:latin typeface="Century" panose="02040604050505020304" pitchFamily="18" charset="0"/>
                <a:ea typeface="ＭＳ 明朝" panose="02020609040205080304" pitchFamily="17" charset="-128"/>
              </a:rPr>
              <a:t>T</a:t>
            </a:r>
            <a:r>
              <a:rPr lang="ja-JP" altLang="en-US" dirty="0">
                <a:solidFill>
                  <a:srgbClr val="000000"/>
                </a:solidFill>
                <a:latin typeface="Century" panose="02040604050505020304" pitchFamily="18" charset="0"/>
                <a:ea typeface="ＭＳ 明朝" panose="02020609040205080304" pitchFamily="17" charset="-128"/>
              </a:rPr>
              <a:t>細胞機能的亜分画のマーカー分子とされています。セルソーターで単離した</a:t>
            </a:r>
            <a:r>
              <a:rPr lang="en-US" altLang="ja-JP" dirty="0">
                <a:solidFill>
                  <a:srgbClr val="000000"/>
                </a:solidFill>
                <a:latin typeface="Century" panose="02040604050505020304" pitchFamily="18" charset="0"/>
                <a:ea typeface="ＭＳ 明朝" panose="02020609040205080304" pitchFamily="17" charset="-128"/>
              </a:rPr>
              <a:t>Th1,Th2,Th17,Treg </a:t>
            </a:r>
            <a:r>
              <a:rPr lang="ja-JP" altLang="en-US" dirty="0">
                <a:solidFill>
                  <a:srgbClr val="000000"/>
                </a:solidFill>
                <a:latin typeface="Century" panose="02040604050505020304" pitchFamily="18" charset="0"/>
                <a:ea typeface="ＭＳ 明朝" panose="02020609040205080304" pitchFamily="17" charset="-128"/>
              </a:rPr>
              <a:t>を用いて、これら核内因子遺伝子を</a:t>
            </a:r>
            <a:r>
              <a:rPr lang="en-US" altLang="ja-JP" dirty="0">
                <a:solidFill>
                  <a:srgbClr val="000000"/>
                </a:solidFill>
                <a:latin typeface="Century" panose="02040604050505020304" pitchFamily="18" charset="0"/>
                <a:ea typeface="ＭＳ 明朝" panose="02020609040205080304" pitchFamily="17" charset="-128"/>
              </a:rPr>
              <a:t>qPCR</a:t>
            </a:r>
            <a:r>
              <a:rPr lang="ja-JP" altLang="en-US" dirty="0">
                <a:solidFill>
                  <a:srgbClr val="000000"/>
                </a:solidFill>
                <a:latin typeface="Century" panose="02040604050505020304" pitchFamily="18" charset="0"/>
                <a:ea typeface="ＭＳ 明朝" panose="02020609040205080304" pitchFamily="17" charset="-128"/>
              </a:rPr>
              <a:t>で解析します。</a:t>
            </a:r>
            <a:endParaRPr lang="en-US" altLang="ja-JP" dirty="0">
              <a:solidFill>
                <a:srgbClr val="000000"/>
              </a:solidFill>
              <a:latin typeface="Century" panose="02040604050505020304" pitchFamily="18" charset="0"/>
              <a:ea typeface="ＭＳ 明朝" panose="02020609040205080304" pitchFamily="17" charset="-128"/>
            </a:endParaRPr>
          </a:p>
          <a:p>
            <a:r>
              <a:rPr lang="en-US" altLang="ja-JP" dirty="0">
                <a:solidFill>
                  <a:srgbClr val="000000"/>
                </a:solidFill>
                <a:latin typeface="Century" panose="02040604050505020304" pitchFamily="18" charset="0"/>
                <a:ea typeface="ＭＳ 明朝" panose="02020609040205080304" pitchFamily="17" charset="-128"/>
              </a:rPr>
              <a:t>2023</a:t>
            </a:r>
            <a:r>
              <a:rPr lang="ja-JP" altLang="en-US" dirty="0">
                <a:solidFill>
                  <a:srgbClr val="000000"/>
                </a:solidFill>
                <a:latin typeface="ＭＳ 明朝" panose="02020609040205080304" pitchFamily="17" charset="-128"/>
                <a:ea typeface="ＭＳ 明朝" panose="02020609040205080304" pitchFamily="17" charset="-128"/>
              </a:rPr>
              <a:t>年</a:t>
            </a:r>
            <a:r>
              <a:rPr lang="en-US" altLang="ja-JP" dirty="0">
                <a:solidFill>
                  <a:srgbClr val="000000"/>
                </a:solidFill>
                <a:latin typeface="Century" panose="02040604050505020304" pitchFamily="18" charset="0"/>
                <a:ea typeface="ＭＳ 明朝" panose="02020609040205080304" pitchFamily="17" charset="-128"/>
              </a:rPr>
              <a:t>3</a:t>
            </a:r>
            <a:r>
              <a:rPr lang="ja-JP" altLang="en-US" dirty="0">
                <a:solidFill>
                  <a:srgbClr val="000000"/>
                </a:solidFill>
                <a:latin typeface="ＭＳ 明朝" panose="02020609040205080304" pitchFamily="17" charset="-128"/>
                <a:ea typeface="ＭＳ 明朝" panose="02020609040205080304" pitchFamily="17" charset="-128"/>
              </a:rPr>
              <a:t>月</a:t>
            </a:r>
            <a:r>
              <a:rPr lang="en-US" altLang="ja-JP" dirty="0">
                <a:solidFill>
                  <a:srgbClr val="000000"/>
                </a:solidFill>
                <a:latin typeface="Century" panose="02040604050505020304" pitchFamily="18" charset="0"/>
                <a:ea typeface="ＭＳ 明朝" panose="02020609040205080304" pitchFamily="17" charset="-128"/>
              </a:rPr>
              <a:t>14</a:t>
            </a:r>
            <a:r>
              <a:rPr lang="ja-JP" altLang="en-US" dirty="0">
                <a:solidFill>
                  <a:srgbClr val="000000"/>
                </a:solidFill>
                <a:latin typeface="ＭＳ 明朝" panose="02020609040205080304" pitchFamily="17" charset="-128"/>
                <a:ea typeface="ＭＳ 明朝" panose="02020609040205080304" pitchFamily="17" charset="-128"/>
              </a:rPr>
              <a:t>日</a:t>
            </a:r>
            <a:r>
              <a:rPr lang="en-US" altLang="ja-JP" dirty="0">
                <a:solidFill>
                  <a:srgbClr val="000000"/>
                </a:solidFill>
                <a:latin typeface="ＭＳ 明朝" panose="02020609040205080304" pitchFamily="17" charset="-128"/>
                <a:ea typeface="ＭＳ 明朝" panose="02020609040205080304" pitchFamily="17" charset="-128"/>
              </a:rPr>
              <a:t>(</a:t>
            </a:r>
            <a:r>
              <a:rPr lang="ja-JP" altLang="en-US" dirty="0">
                <a:solidFill>
                  <a:srgbClr val="000000"/>
                </a:solidFill>
                <a:latin typeface="ＭＳ 明朝" panose="02020609040205080304" pitchFamily="17" charset="-128"/>
                <a:ea typeface="ＭＳ 明朝" panose="02020609040205080304" pitchFamily="17" charset="-128"/>
              </a:rPr>
              <a:t>水</a:t>
            </a:r>
            <a:r>
              <a:rPr lang="en-US" altLang="ja-JP" dirty="0">
                <a:solidFill>
                  <a:srgbClr val="000000"/>
                </a:solidFill>
                <a:latin typeface="ＭＳ 明朝" panose="02020609040205080304" pitchFamily="17" charset="-128"/>
                <a:ea typeface="ＭＳ 明朝" panose="02020609040205080304" pitchFamily="17" charset="-128"/>
              </a:rPr>
              <a:t>)(</a:t>
            </a:r>
            <a:r>
              <a:rPr lang="ja-JP" altLang="en-US" dirty="0">
                <a:solidFill>
                  <a:srgbClr val="000000"/>
                </a:solidFill>
                <a:latin typeface="ＭＳ 明朝" panose="02020609040205080304" pitchFamily="17" charset="-128"/>
                <a:ea typeface="ＭＳ 明朝" panose="02020609040205080304" pitchFamily="17" charset="-128"/>
              </a:rPr>
              <a:t>講義</a:t>
            </a:r>
            <a:r>
              <a:rPr lang="en-US" altLang="ja-JP" dirty="0">
                <a:solidFill>
                  <a:srgbClr val="000000"/>
                </a:solidFill>
                <a:latin typeface="ＭＳ 明朝" panose="02020609040205080304" pitchFamily="17" charset="-128"/>
                <a:ea typeface="ＭＳ 明朝" panose="02020609040205080304" pitchFamily="17" charset="-128"/>
              </a:rPr>
              <a:t>), </a:t>
            </a:r>
            <a:r>
              <a:rPr lang="en-US" altLang="ja-JP" dirty="0">
                <a:solidFill>
                  <a:srgbClr val="000000"/>
                </a:solidFill>
                <a:latin typeface="Century" panose="02040604050505020304" pitchFamily="18" charset="0"/>
                <a:ea typeface="ＭＳ 明朝" panose="02020609040205080304" pitchFamily="17" charset="-128"/>
              </a:rPr>
              <a:t>2023</a:t>
            </a:r>
            <a:r>
              <a:rPr lang="ja-JP" altLang="en-US" dirty="0">
                <a:solidFill>
                  <a:srgbClr val="000000"/>
                </a:solidFill>
                <a:latin typeface="ＭＳ 明朝" panose="02020609040205080304" pitchFamily="17" charset="-128"/>
                <a:ea typeface="ＭＳ 明朝" panose="02020609040205080304" pitchFamily="17" charset="-128"/>
              </a:rPr>
              <a:t>年</a:t>
            </a:r>
            <a:r>
              <a:rPr lang="en-US" altLang="ja-JP" dirty="0">
                <a:solidFill>
                  <a:srgbClr val="000000"/>
                </a:solidFill>
                <a:latin typeface="Century" panose="02040604050505020304" pitchFamily="18" charset="0"/>
                <a:ea typeface="ＭＳ 明朝" panose="02020609040205080304" pitchFamily="17" charset="-128"/>
              </a:rPr>
              <a:t>3</a:t>
            </a:r>
            <a:r>
              <a:rPr lang="ja-JP" altLang="en-US" dirty="0">
                <a:solidFill>
                  <a:srgbClr val="000000"/>
                </a:solidFill>
                <a:latin typeface="ＭＳ 明朝" panose="02020609040205080304" pitchFamily="17" charset="-128"/>
                <a:ea typeface="ＭＳ 明朝" panose="02020609040205080304" pitchFamily="17" charset="-128"/>
              </a:rPr>
              <a:t>月</a:t>
            </a:r>
            <a:r>
              <a:rPr lang="en-US" altLang="ja-JP" dirty="0">
                <a:solidFill>
                  <a:srgbClr val="000000"/>
                </a:solidFill>
                <a:latin typeface="Century" panose="02040604050505020304" pitchFamily="18" charset="0"/>
                <a:ea typeface="ＭＳ 明朝" panose="02020609040205080304" pitchFamily="17" charset="-128"/>
              </a:rPr>
              <a:t>15</a:t>
            </a:r>
            <a:r>
              <a:rPr lang="ja-JP" altLang="en-US" dirty="0">
                <a:solidFill>
                  <a:srgbClr val="000000"/>
                </a:solidFill>
                <a:latin typeface="ＭＳ 明朝" panose="02020609040205080304" pitchFamily="17" charset="-128"/>
                <a:ea typeface="ＭＳ 明朝" panose="02020609040205080304" pitchFamily="17" charset="-128"/>
              </a:rPr>
              <a:t>日</a:t>
            </a:r>
            <a:r>
              <a:rPr lang="en-US" altLang="ja-JP" dirty="0">
                <a:solidFill>
                  <a:srgbClr val="000000"/>
                </a:solidFill>
                <a:latin typeface="ＭＳ 明朝" panose="02020609040205080304" pitchFamily="17" charset="-128"/>
                <a:ea typeface="ＭＳ 明朝" panose="02020609040205080304" pitchFamily="17" charset="-128"/>
              </a:rPr>
              <a:t>(</a:t>
            </a:r>
            <a:r>
              <a:rPr lang="ja-JP" altLang="en-US" dirty="0">
                <a:solidFill>
                  <a:srgbClr val="000000"/>
                </a:solidFill>
                <a:latin typeface="ＭＳ 明朝" panose="02020609040205080304" pitchFamily="17" charset="-128"/>
                <a:ea typeface="ＭＳ 明朝" panose="02020609040205080304" pitchFamily="17" charset="-128"/>
              </a:rPr>
              <a:t>木</a:t>
            </a:r>
            <a:r>
              <a:rPr lang="en-US" altLang="ja-JP" dirty="0">
                <a:solidFill>
                  <a:srgbClr val="000000"/>
                </a:solidFill>
                <a:latin typeface="ＭＳ 明朝" panose="02020609040205080304" pitchFamily="17" charset="-128"/>
                <a:ea typeface="ＭＳ 明朝" panose="02020609040205080304" pitchFamily="17" charset="-128"/>
              </a:rPr>
              <a:t>)(</a:t>
            </a:r>
            <a:r>
              <a:rPr lang="ja-JP" altLang="en-US" dirty="0">
                <a:solidFill>
                  <a:srgbClr val="000000"/>
                </a:solidFill>
                <a:latin typeface="ＭＳ 明朝" panose="02020609040205080304" pitchFamily="17" charset="-128"/>
                <a:ea typeface="ＭＳ 明朝" panose="02020609040205080304" pitchFamily="17" charset="-128"/>
              </a:rPr>
              <a:t>実技</a:t>
            </a:r>
            <a:r>
              <a:rPr lang="en-US" altLang="ja-JP" dirty="0">
                <a:solidFill>
                  <a:srgbClr val="000000"/>
                </a:solidFill>
                <a:latin typeface="ＭＳ 明朝" panose="02020609040205080304" pitchFamily="17" charset="-128"/>
                <a:ea typeface="ＭＳ 明朝" panose="02020609040205080304" pitchFamily="17" charset="-128"/>
              </a:rPr>
              <a:t>)</a:t>
            </a:r>
            <a:r>
              <a:rPr lang="ja-JP" altLang="en-US" dirty="0">
                <a:solidFill>
                  <a:srgbClr val="000000"/>
                </a:solidFill>
                <a:latin typeface="ＭＳ 明朝" panose="02020609040205080304" pitchFamily="17" charset="-128"/>
                <a:ea typeface="ＭＳ 明朝" panose="02020609040205080304" pitchFamily="17" charset="-128"/>
              </a:rPr>
              <a:t> </a:t>
            </a:r>
            <a:endParaRPr lang="en-US" altLang="ja-JP" dirty="0">
              <a:solidFill>
                <a:srgbClr val="000000"/>
              </a:solidFill>
              <a:latin typeface="ＭＳ 明朝" panose="02020609040205080304" pitchFamily="17" charset="-128"/>
              <a:ea typeface="ＭＳ 明朝" panose="02020609040205080304" pitchFamily="17" charset="-128"/>
            </a:endParaRPr>
          </a:p>
        </p:txBody>
      </p:sp>
      <p:sp>
        <p:nvSpPr>
          <p:cNvPr id="7" name="テキスト ボックス 6">
            <a:extLst>
              <a:ext uri="{FF2B5EF4-FFF2-40B4-BE49-F238E27FC236}">
                <a16:creationId xmlns:a16="http://schemas.microsoft.com/office/drawing/2014/main" id="{100B113E-AB40-48BA-AACF-EB42B670F43F}"/>
              </a:ext>
            </a:extLst>
          </p:cNvPr>
          <p:cNvSpPr txBox="1"/>
          <p:nvPr/>
        </p:nvSpPr>
        <p:spPr>
          <a:xfrm>
            <a:off x="2349220" y="906193"/>
            <a:ext cx="4445560" cy="461665"/>
          </a:xfrm>
          <a:prstGeom prst="rect">
            <a:avLst/>
          </a:prstGeom>
          <a:noFill/>
        </p:spPr>
        <p:txBody>
          <a:bodyPr wrap="square">
            <a:spAutoFit/>
          </a:bodyPr>
          <a:lstStyle/>
          <a:p>
            <a:r>
              <a:rPr lang="ja-JP" altLang="en-US" sz="2400" b="1" i="0" u="none" strike="noStrike" baseline="0" dirty="0">
                <a:solidFill>
                  <a:srgbClr val="000000"/>
                </a:solidFill>
                <a:latin typeface="+mn-ea"/>
              </a:rPr>
              <a:t>「</a:t>
            </a:r>
            <a:r>
              <a:rPr lang="en-US" altLang="ja-JP" sz="2400" b="1" kern="100" dirty="0">
                <a:effectLst/>
                <a:latin typeface="Century" panose="02040604050505020304" pitchFamily="18" charset="0"/>
                <a:ea typeface="ＭＳ 明朝" panose="02020609040205080304" pitchFamily="17" charset="-128"/>
                <a:cs typeface="Times New Roman" panose="02020603050405020304" pitchFamily="18" charset="0"/>
              </a:rPr>
              <a:t>T</a:t>
            </a:r>
            <a:r>
              <a:rPr lang="ja-JP" altLang="ja-JP" sz="2400" b="1" kern="100" dirty="0">
                <a:effectLst/>
                <a:latin typeface="Century" panose="02040604050505020304" pitchFamily="18" charset="0"/>
                <a:ea typeface="ＭＳ 明朝" panose="02020609040205080304" pitchFamily="17" charset="-128"/>
                <a:cs typeface="Times New Roman" panose="02020603050405020304" pitchFamily="18" charset="0"/>
              </a:rPr>
              <a:t>細胞機能的亜分画の解析</a:t>
            </a:r>
            <a:r>
              <a:rPr lang="ja-JP" altLang="en-US" sz="2400" b="1" i="0" u="none" strike="noStrike" baseline="0" dirty="0">
                <a:solidFill>
                  <a:srgbClr val="000000"/>
                </a:solidFill>
                <a:latin typeface="+mn-ea"/>
              </a:rPr>
              <a:t>」</a:t>
            </a:r>
            <a:endParaRPr lang="ja-JP" altLang="en-US" sz="2400" b="1" dirty="0">
              <a:latin typeface="+mn-ea"/>
            </a:endParaRPr>
          </a:p>
        </p:txBody>
      </p:sp>
      <p:sp>
        <p:nvSpPr>
          <p:cNvPr id="8" name="テキスト ボックス 7">
            <a:extLst>
              <a:ext uri="{FF2B5EF4-FFF2-40B4-BE49-F238E27FC236}">
                <a16:creationId xmlns:a16="http://schemas.microsoft.com/office/drawing/2014/main" id="{B9CB68AE-A514-4D2B-82F4-9DF7F9C29197}"/>
              </a:ext>
            </a:extLst>
          </p:cNvPr>
          <p:cNvSpPr txBox="1"/>
          <p:nvPr/>
        </p:nvSpPr>
        <p:spPr>
          <a:xfrm>
            <a:off x="1227956" y="287324"/>
            <a:ext cx="6941324" cy="461665"/>
          </a:xfrm>
          <a:prstGeom prst="rect">
            <a:avLst/>
          </a:prstGeom>
          <a:noFill/>
        </p:spPr>
        <p:txBody>
          <a:bodyPr wrap="none" rtlCol="0">
            <a:spAutoFit/>
          </a:bodyPr>
          <a:lstStyle/>
          <a:p>
            <a:r>
              <a:rPr kumimoji="1" lang="ja-JP" altLang="en-US" sz="2400" b="1" dirty="0">
                <a:solidFill>
                  <a:srgbClr val="C00000"/>
                </a:solidFill>
              </a:rPr>
              <a:t>令和</a:t>
            </a:r>
            <a:r>
              <a:rPr kumimoji="1" lang="en-US" altLang="ja-JP" sz="2400" b="1" dirty="0">
                <a:solidFill>
                  <a:srgbClr val="C00000"/>
                </a:solidFill>
              </a:rPr>
              <a:t>5</a:t>
            </a:r>
            <a:r>
              <a:rPr kumimoji="1" lang="ja-JP" altLang="en-US" sz="2400" b="1" dirty="0">
                <a:solidFill>
                  <a:srgbClr val="C00000"/>
                </a:solidFill>
              </a:rPr>
              <a:t>年度 研究創出支援センター 実験技術講習会</a:t>
            </a:r>
          </a:p>
        </p:txBody>
      </p:sp>
      <p:sp>
        <p:nvSpPr>
          <p:cNvPr id="6" name="テキスト ボックス 5">
            <a:extLst>
              <a:ext uri="{FF2B5EF4-FFF2-40B4-BE49-F238E27FC236}">
                <a16:creationId xmlns:a16="http://schemas.microsoft.com/office/drawing/2014/main" id="{392D5BF7-6628-428F-A088-5F8522B6C004}"/>
              </a:ext>
            </a:extLst>
          </p:cNvPr>
          <p:cNvSpPr txBox="1"/>
          <p:nvPr/>
        </p:nvSpPr>
        <p:spPr>
          <a:xfrm>
            <a:off x="1777974" y="6326376"/>
            <a:ext cx="1399742" cy="369332"/>
          </a:xfrm>
          <a:prstGeom prst="rect">
            <a:avLst/>
          </a:prstGeom>
          <a:noFill/>
        </p:spPr>
        <p:txBody>
          <a:bodyPr wrap="none" rtlCol="0">
            <a:spAutoFit/>
          </a:bodyPr>
          <a:lstStyle/>
          <a:p>
            <a:r>
              <a:rPr kumimoji="1" lang="ja-JP" altLang="en-US" dirty="0"/>
              <a:t>内線 </a:t>
            </a:r>
            <a:r>
              <a:rPr kumimoji="1" lang="en-US" altLang="ja-JP" dirty="0"/>
              <a:t>;</a:t>
            </a:r>
            <a:r>
              <a:rPr kumimoji="1" lang="ja-JP" altLang="en-US" dirty="0"/>
              <a:t> </a:t>
            </a:r>
            <a:r>
              <a:rPr kumimoji="1" lang="en-US" altLang="ja-JP" dirty="0"/>
              <a:t>11426</a:t>
            </a:r>
          </a:p>
        </p:txBody>
      </p:sp>
      <p:sp>
        <p:nvSpPr>
          <p:cNvPr id="9" name="テキスト ボックス 8">
            <a:extLst>
              <a:ext uri="{FF2B5EF4-FFF2-40B4-BE49-F238E27FC236}">
                <a16:creationId xmlns:a16="http://schemas.microsoft.com/office/drawing/2014/main" id="{8295C596-075F-43E7-ACD4-F00FAF7C70BF}"/>
              </a:ext>
            </a:extLst>
          </p:cNvPr>
          <p:cNvSpPr txBox="1"/>
          <p:nvPr/>
        </p:nvSpPr>
        <p:spPr>
          <a:xfrm>
            <a:off x="3953658" y="6326376"/>
            <a:ext cx="3434402" cy="369332"/>
          </a:xfrm>
          <a:prstGeom prst="rect">
            <a:avLst/>
          </a:prstGeom>
          <a:noFill/>
        </p:spPr>
        <p:txBody>
          <a:bodyPr wrap="none" rtlCol="0">
            <a:spAutoFit/>
          </a:bodyPr>
          <a:lstStyle/>
          <a:p>
            <a:r>
              <a:rPr kumimoji="1" lang="en-US" altLang="ja-JP" dirty="0"/>
              <a:t>E-mail ;</a:t>
            </a:r>
            <a:r>
              <a:rPr kumimoji="1" lang="ja-JP" altLang="en-US" dirty="0"/>
              <a:t> </a:t>
            </a:r>
            <a:r>
              <a:rPr kumimoji="1" lang="en-US" altLang="ja-JP" dirty="0"/>
              <a:t>suzukis@aichi-med-u.ac.jp</a:t>
            </a:r>
          </a:p>
        </p:txBody>
      </p:sp>
    </p:spTree>
    <p:extLst>
      <p:ext uri="{BB962C8B-B14F-4D97-AF65-F5344CB8AC3E}">
        <p14:creationId xmlns:p14="http://schemas.microsoft.com/office/powerpoint/2010/main" val="1697231446"/>
      </p:ext>
    </p:extLst>
  </p:cSld>
  <p:clrMapOvr>
    <a:masterClrMapping/>
  </p:clrMapOvr>
  <mc:AlternateContent xmlns:mc="http://schemas.openxmlformats.org/markup-compatibility/2006" xmlns:p14="http://schemas.microsoft.com/office/powerpoint/2010/main">
    <mc:Choice Requires="p14">
      <p:transition spd="slow" p14:dur="2000" advTm="54206"/>
    </mc:Choice>
    <mc:Fallback xmlns="">
      <p:transition spd="slow" advTm="54206"/>
    </mc:Fallback>
  </mc:AlternateContent>
  <p:extLst>
    <p:ext uri="{3A86A75C-4F4B-4683-9AE1-C65F6400EC91}">
      <p14:laserTraceLst xmlns:p14="http://schemas.microsoft.com/office/powerpoint/2010/main">
        <p14:tracePtLst>
          <p14:tracePt t="48892" x="6551613" y="484188"/>
          <p14:tracePt t="48899" x="6535738" y="501650"/>
          <p14:tracePt t="48908" x="6518275" y="519113"/>
          <p14:tracePt t="48918" x="6510338" y="527050"/>
          <p14:tracePt t="48924" x="6500813" y="544513"/>
          <p14:tracePt t="48935" x="6492875" y="552450"/>
          <p14:tracePt t="48944" x="6483350" y="552450"/>
          <p14:tracePt t="48951" x="6483350" y="560388"/>
          <p14:tracePt t="48958" x="6467475" y="560388"/>
          <p14:tracePt t="48966" x="6442075" y="569913"/>
          <p14:tracePt t="48974" x="6407150" y="585788"/>
          <p14:tracePt t="48985" x="6391275" y="595313"/>
          <p14:tracePt t="48990" x="6365875" y="611188"/>
          <p14:tracePt t="49001" x="6330950" y="636588"/>
          <p14:tracePt t="49006" x="6288088" y="654050"/>
          <p14:tracePt t="49014" x="6272213" y="663575"/>
          <p14:tracePt t="49020" x="6246813" y="688975"/>
          <p14:tracePt t="49030" x="6211888" y="714375"/>
          <p14:tracePt t="49040" x="6161088" y="730250"/>
          <p14:tracePt t="49044" x="6092825" y="765175"/>
          <p14:tracePt t="49056" x="6042025" y="815975"/>
          <p14:tracePt t="49060" x="6008688" y="841375"/>
          <p14:tracePt t="49071" x="5957888" y="866775"/>
          <p14:tracePt t="49080" x="5854700" y="917575"/>
          <p14:tracePt t="49086" x="5735638" y="1003300"/>
          <p14:tracePt t="49096" x="5575300" y="1096963"/>
          <p14:tracePt t="49101" x="5380038" y="1223963"/>
          <p14:tracePt t="49110" x="5192713" y="1308100"/>
          <p14:tracePt t="49124" x="5022850" y="1401763"/>
          <p14:tracePt t="49126" x="4784725" y="1487488"/>
          <p14:tracePt t="49136" x="4605338" y="1555750"/>
          <p14:tracePt t="49142" x="4445000" y="1622425"/>
          <p14:tracePt t="49152" x="4325938" y="1682750"/>
          <p14:tracePt t="49168" x="4189413" y="1751013"/>
          <p14:tracePt t="49178" x="4138613" y="1784350"/>
          <p14:tracePt t="49185" x="4130675" y="1793875"/>
          <p14:tracePt t="49193" x="4121150" y="1809750"/>
          <p14:tracePt t="49208" x="4095750" y="1827213"/>
          <p14:tracePt t="49219" x="4070350" y="1844675"/>
          <p14:tracePt t="49224" x="4052888" y="1870075"/>
          <p14:tracePt t="49234" x="4027488" y="1911350"/>
          <p14:tracePt t="49239" x="4019550" y="1946275"/>
          <p14:tracePt t="49251" x="4002088" y="1989138"/>
          <p14:tracePt t="49258" x="3976688" y="2082800"/>
          <p14:tracePt t="49262" x="3968750" y="2166938"/>
          <p14:tracePt t="49274" x="3951288" y="2268538"/>
          <p14:tracePt t="49278" x="3951288" y="2379663"/>
          <p14:tracePt t="49290" x="3951288" y="2481263"/>
          <p14:tracePt t="49302" x="3951288" y="2592388"/>
          <p14:tracePt t="49305" x="3951288" y="2660650"/>
          <p14:tracePt t="49316" x="3968750" y="2727325"/>
          <p14:tracePt t="49318" x="3986213" y="2762250"/>
          <p14:tracePt t="49328" x="4002088" y="2805113"/>
          <p14:tracePt t="49339" x="4027488" y="2830513"/>
          <p14:tracePt t="49344" x="4062413" y="2863850"/>
          <p14:tracePt t="49356" x="4105275" y="2889250"/>
          <p14:tracePt t="49358" x="4121150" y="2897188"/>
          <p14:tracePt t="49371" x="4181475" y="2922588"/>
          <p14:tracePt t="49380" x="4232275" y="2957513"/>
          <p14:tracePt t="49384" x="4308475" y="2982913"/>
          <p14:tracePt t="49394" x="4376738" y="3041650"/>
          <p14:tracePt t="49401" x="4460875" y="3084513"/>
          <p14:tracePt t="49410" x="4546600" y="3152775"/>
          <p14:tracePt t="49421" x="4622800" y="3211513"/>
          <p14:tracePt t="49424" x="4724400" y="3279775"/>
          <p14:tracePt t="49435" x="4835525" y="3348038"/>
          <p14:tracePt t="49440" x="4937125" y="3416300"/>
          <p14:tracePt t="49451" x="5030788" y="3502025"/>
          <p14:tracePt t="49460" x="5132388" y="3560763"/>
          <p14:tracePt t="49465" x="5208588" y="3611563"/>
          <p14:tracePt t="49476" x="5286375" y="3662363"/>
          <p14:tracePt t="49480" x="5353050" y="3713163"/>
          <p14:tracePt t="49490" x="5421313" y="3756025"/>
          <p14:tracePt t="49501" x="5456238" y="3806825"/>
          <p14:tracePt t="49506" x="5497513" y="3857625"/>
          <p14:tracePt t="49518" x="5507038" y="3900488"/>
          <p14:tracePt t="49523" x="5514975" y="3976688"/>
          <p14:tracePt t="49535" x="5514975" y="4062413"/>
          <p14:tracePt t="49536" x="5514975" y="4206875"/>
          <p14:tracePt t="49546" x="5514975" y="4359275"/>
          <p14:tracePt t="49556" x="5514975" y="4513263"/>
          <p14:tracePt t="49562" x="5489575" y="4691063"/>
          <p14:tracePt t="49573" x="5430838" y="4919663"/>
          <p14:tracePt t="49578" x="5380038" y="5175250"/>
          <p14:tracePt t="49590" x="5337175" y="5421313"/>
          <p14:tracePt t="49594" x="5311775" y="5591175"/>
          <p14:tracePt t="49606" x="5294313" y="5719763"/>
          <p14:tracePt t="49615" x="5294313" y="5813425"/>
          <p14:tracePt t="49618" x="5294313" y="5821363"/>
          <p14:tracePt t="49628" x="5294313" y="5838825"/>
          <p14:tracePt t="49650" x="5327650" y="5838825"/>
          <p14:tracePt t="49655" x="5370513" y="5795963"/>
          <p14:tracePt t="49666" x="5395913" y="5753100"/>
          <p14:tracePt t="49668" x="5438775" y="5694363"/>
          <p14:tracePt t="49680" x="5481638" y="5626100"/>
          <p14:tracePt t="49684" x="5532438" y="5549900"/>
          <p14:tracePt t="49694" x="5557838" y="5497513"/>
          <p14:tracePt t="49706" x="5575300" y="5489575"/>
          <p14:tracePt t="49724" x="5583238" y="5489575"/>
          <p14:tracePt t="49730" x="5591175" y="5489575"/>
          <p14:tracePt t="49741" x="5608638" y="5489575"/>
          <p14:tracePt t="49751" x="5626100" y="5489575"/>
          <p14:tracePt t="49757" x="5659438" y="5507038"/>
          <p14:tracePt t="49768" x="5710238" y="5549900"/>
          <p14:tracePt t="49770" x="5735638" y="5565775"/>
          <p14:tracePt t="49786" x="5846763" y="5616575"/>
          <p14:tracePt t="49796" x="5932488" y="5626100"/>
          <p14:tracePt t="49806" x="6024563" y="5634038"/>
          <p14:tracePt t="49812" x="6135688" y="5634038"/>
          <p14:tracePt t="49823" x="6221413" y="5634038"/>
          <p14:tracePt t="49825" x="6288088" y="5634038"/>
          <p14:tracePt t="49840" x="6373813" y="5634038"/>
          <p14:tracePt t="49852" x="6500813" y="5634038"/>
          <p14:tracePt t="49862" x="6535738" y="5634038"/>
          <p14:tracePt t="49868" x="6551613" y="5634038"/>
          <p14:tracePt t="49878" x="6561138" y="5634038"/>
          <p14:tracePt t="49932" x="6577013" y="5634038"/>
          <p14:tracePt t="49938" x="6594475" y="5641975"/>
          <p14:tracePt t="49956" x="6611938" y="5651500"/>
          <p14:tracePt t="49966" x="6654800" y="5651500"/>
          <p14:tracePt t="49974" x="6670675" y="5659438"/>
          <p14:tracePt t="49978" x="6688138" y="5659438"/>
          <p14:tracePt t="49994" x="6713538" y="5659438"/>
          <p14:tracePt t="50015" x="6721475" y="5659438"/>
          <p14:tracePt t="50030" x="6731000" y="5659438"/>
          <p14:tracePt t="50040" x="6756400" y="5659438"/>
          <p14:tracePt t="50044" x="6764338" y="5668963"/>
          <p14:tracePt t="50056" x="6789738" y="5676900"/>
          <p14:tracePt t="50066" x="6815138" y="5676900"/>
          <p14:tracePt t="50071" x="6850063" y="5684838"/>
          <p14:tracePt t="50080" x="6891338" y="5719763"/>
          <p14:tracePt t="50086" x="6916738" y="5719763"/>
          <p14:tracePt t="50096" x="6959600" y="5727700"/>
          <p14:tracePt t="50106" x="6977063" y="5735638"/>
          <p14:tracePt t="50109" x="7010400" y="5735638"/>
          <p14:tracePt t="50121" x="7070725" y="5753100"/>
          <p14:tracePt t="50126" x="7129463" y="5761038"/>
          <p14:tracePt t="50150" x="7248525" y="5803900"/>
          <p14:tracePt t="50152" x="7316788" y="5829300"/>
          <p14:tracePt t="50162" x="7359650" y="5864225"/>
          <p14:tracePt t="50168" x="7410450" y="5889625"/>
          <p14:tracePt t="50176" x="7469188" y="5915025"/>
          <p14:tracePt t="50185" x="7537450" y="5940425"/>
          <p14:tracePt t="50192" x="7597775" y="5983288"/>
          <p14:tracePt t="50202" x="7666038" y="6042025"/>
          <p14:tracePt t="50208" x="7716838" y="6067425"/>
          <p14:tracePt t="50218" x="7775575" y="6110288"/>
          <p14:tracePt t="50223" x="7818438" y="6143625"/>
          <p14:tracePt t="50235" x="7835900" y="6153150"/>
          <p14:tracePt t="50244" x="7851775" y="6169025"/>
          <p14:tracePt t="50253" x="7861300" y="6186488"/>
          <p14:tracePt t="50260" x="7869238" y="6194425"/>
          <p14:tracePt t="50294" x="7869238" y="6203950"/>
          <p14:tracePt t="50303" x="7869238" y="6211888"/>
          <p14:tracePt t="50311" x="7869238" y="6221413"/>
          <p14:tracePt t="50314" x="7869238" y="6237288"/>
          <p14:tracePt t="50324" x="7869238" y="6246813"/>
          <p14:tracePt t="50339" x="7869238" y="6262688"/>
          <p14:tracePt t="50341" x="7861300" y="6272213"/>
          <p14:tracePt t="50356" x="7835900" y="6297613"/>
          <p14:tracePt t="50363" x="7818438" y="6313488"/>
          <p14:tracePt t="50373" x="7775575" y="6330950"/>
          <p14:tracePt t="50379" x="7732713" y="6373813"/>
          <p14:tracePt t="50390" x="7699375" y="6399213"/>
          <p14:tracePt t="50395" x="7648575" y="6416675"/>
          <p14:tracePt t="50407" x="7605713" y="6432550"/>
          <p14:tracePt t="50420" x="7521575" y="6467475"/>
          <p14:tracePt t="50430" x="7494588" y="6467475"/>
          <p14:tracePt t="50436" x="7453313" y="6475413"/>
          <p14:tracePt t="50447" x="7392988" y="6483350"/>
          <p14:tracePt t="50458" x="7324725" y="6483350"/>
          <p14:tracePt t="50460" x="7265988" y="6483350"/>
          <p14:tracePt t="50473" x="7197725" y="6483350"/>
          <p14:tracePt t="50477" x="7146925" y="6483350"/>
          <p14:tracePt t="50487" x="7096125" y="6483350"/>
          <p14:tracePt t="50494" x="7045325" y="6483350"/>
          <p14:tracePt t="50513" x="7035800" y="6483350"/>
          <p14:tracePt t="50521" x="7027863" y="6483350"/>
          <p14:tracePt t="50768" x="7019925" y="6483350"/>
          <p14:tracePt t="50778" x="7010400" y="6483350"/>
          <p14:tracePt t="50789" x="6994525" y="6492875"/>
          <p14:tracePt t="50794" x="6969125" y="6492875"/>
          <p14:tracePt t="50807" x="6934200" y="6492875"/>
          <p14:tracePt t="50812" x="6908800" y="6500813"/>
          <p14:tracePt t="50823" x="6883400" y="6510338"/>
          <p14:tracePt t="50826" x="6824663" y="6518275"/>
          <p14:tracePt t="50836" x="6764338" y="6535738"/>
          <p14:tracePt t="50846" x="6688138" y="6561138"/>
          <p14:tracePt t="50852" x="6602413" y="6577013"/>
          <p14:tracePt t="50862" x="6500813" y="6611938"/>
          <p14:tracePt t="50868" x="6416675" y="6637338"/>
          <p14:tracePt t="50880" x="6323013" y="6670675"/>
          <p14:tracePt t="50884" x="6221413" y="6688138"/>
          <p14:tracePt t="50894" x="6110288" y="6713538"/>
          <p14:tracePt t="50901" x="5983288" y="6721475"/>
          <p14:tracePt t="50910" x="5864225" y="6738938"/>
          <p14:tracePt t="50920" x="5753100" y="6746875"/>
          <p14:tracePt t="50924" x="5626100" y="6746875"/>
          <p14:tracePt t="50935" x="5507038" y="6746875"/>
          <p14:tracePt t="50940" x="5413375" y="6746875"/>
          <p14:tracePt t="50951" x="5302250" y="6746875"/>
          <p14:tracePt t="50960" x="5183188" y="6746875"/>
          <p14:tracePt t="50965" x="5091113" y="6746875"/>
          <p14:tracePt t="50974" x="4987925" y="6746875"/>
          <p14:tracePt t="50980" x="4919663" y="6746875"/>
          <p14:tracePt t="50990" x="4835525" y="6746875"/>
          <p14:tracePt t="51002" x="4741863" y="6746875"/>
          <p14:tracePt t="51007" x="4657725" y="6746875"/>
          <p14:tracePt t="51018" x="4572000" y="6746875"/>
          <p14:tracePt t="51020" x="4478338" y="6746875"/>
          <p14:tracePt t="51030" x="4376738" y="6746875"/>
          <p14:tracePt t="51040" x="4275138" y="6746875"/>
          <p14:tracePt t="51046" x="4164013" y="6746875"/>
          <p14:tracePt t="51056" x="4070350" y="6746875"/>
          <p14:tracePt t="51060" x="3968750" y="6746875"/>
          <p14:tracePt t="51071" x="3867150" y="6746875"/>
          <p14:tracePt t="51080" x="3773488" y="6746875"/>
          <p14:tracePt t="51089" x="3671888" y="6746875"/>
          <p14:tracePt t="51094" x="3568700" y="6746875"/>
          <p14:tracePt t="51106" x="3484563" y="6746875"/>
          <p14:tracePt t="51115" x="3373438" y="6746875"/>
          <p14:tracePt t="51118" x="3279775" y="6721475"/>
          <p14:tracePt t="51130" x="3211513" y="6713538"/>
          <p14:tracePt t="51134" x="3127375" y="6705600"/>
          <p14:tracePt t="51144" x="3033713" y="6688138"/>
          <p14:tracePt t="51151" x="2949575" y="6680200"/>
          <p14:tracePt t="51169" x="2846388" y="6662738"/>
          <p14:tracePt t="51170" x="2762250" y="6637338"/>
          <p14:tracePt t="51174" x="2660650" y="6611938"/>
          <p14:tracePt t="51185" x="2557463" y="6602413"/>
          <p14:tracePt t="51191" x="2447925" y="6594475"/>
          <p14:tracePt t="51201" x="2344738" y="6594475"/>
          <p14:tracePt t="51210" x="2260600" y="6577013"/>
          <p14:tracePt t="51218" x="2200275" y="6561138"/>
          <p14:tracePt t="51225" x="2141538" y="6551613"/>
          <p14:tracePt t="51235" x="2090738" y="6543675"/>
          <p14:tracePt t="51242" x="2055813" y="6543675"/>
          <p14:tracePt t="51246" x="2030413" y="6543675"/>
          <p14:tracePt t="51256" x="1997075" y="6535738"/>
          <p14:tracePt t="51268" x="1971675" y="6535738"/>
          <p14:tracePt t="51274" x="1928813" y="6526213"/>
          <p14:tracePt t="51285" x="1920875" y="6526213"/>
          <p14:tracePt t="51292" x="1903413" y="6518275"/>
          <p14:tracePt t="51296" x="1885950" y="6500813"/>
          <p14:tracePt t="51306" x="1878013" y="6500813"/>
          <p14:tracePt t="51312" x="1860550" y="6475413"/>
          <p14:tracePt t="51323" x="1827213" y="6457950"/>
          <p14:tracePt t="51335" x="1809750" y="6450013"/>
          <p14:tracePt t="51336" x="1784350" y="6416675"/>
          <p14:tracePt t="51346" x="1758950" y="6399213"/>
          <p14:tracePt t="51352" x="1733550" y="6399213"/>
          <p14:tracePt t="51362" x="1708150" y="6373813"/>
          <p14:tracePt t="51373" x="1682750" y="6330950"/>
          <p14:tracePt t="51378" x="1657350" y="6313488"/>
          <p14:tracePt t="51389" x="1649413" y="6297613"/>
          <p14:tracePt t="51392" x="1631950" y="6272213"/>
          <p14:tracePt t="51402" x="1614488" y="6229350"/>
          <p14:tracePt t="51412" x="1614488" y="6211888"/>
          <p14:tracePt t="51423" x="1614488" y="6186488"/>
          <p14:tracePt t="51426" x="1606550" y="6169025"/>
          <p14:tracePt t="51439" x="1597025" y="6118225"/>
          <p14:tracePt t="51442" x="1597025" y="6102350"/>
          <p14:tracePt t="51452" x="1597025" y="6076950"/>
          <p14:tracePt t="51457" x="1597025" y="6049963"/>
          <p14:tracePt t="51468" x="1597025" y="6034088"/>
          <p14:tracePt t="51478" x="1597025" y="5991225"/>
          <p14:tracePt t="51485" x="1597025" y="5973763"/>
          <p14:tracePt t="51492" x="1622425" y="5957888"/>
          <p14:tracePt t="51501" x="1649413" y="5922963"/>
          <p14:tracePt t="51508" x="1665288" y="5905500"/>
          <p14:tracePt t="51518" x="1690688" y="5897563"/>
          <p14:tracePt t="51523" x="1733550" y="5872163"/>
          <p14:tracePt t="51535" x="1809750" y="5838825"/>
          <p14:tracePt t="51540" x="1928813" y="5813425"/>
          <p14:tracePt t="51552" x="2039938" y="5778500"/>
          <p14:tracePt t="51558" x="2174875" y="5761038"/>
          <p14:tracePt t="51562" x="2354263" y="5735638"/>
          <p14:tracePt t="51574" x="2549525" y="5694363"/>
          <p14:tracePt t="51578" x="2805113" y="5641975"/>
          <p14:tracePt t="51590" x="3041650" y="5626100"/>
          <p14:tracePt t="51601" x="3279775" y="5616575"/>
          <p14:tracePt t="51606" x="3484563" y="5616575"/>
          <p14:tracePt t="51616" x="3687763" y="5616575"/>
          <p14:tracePt t="51618" x="3857625" y="5616575"/>
          <p14:tracePt t="51628" x="4037013" y="5616575"/>
          <p14:tracePt t="51640" x="4189413" y="5616575"/>
          <p14:tracePt t="51644" x="4359275" y="5616575"/>
          <p14:tracePt t="51657" x="4521200" y="5616575"/>
          <p14:tracePt t="51658" x="4691063" y="5616575"/>
          <p14:tracePt t="51671" x="4860925" y="5616575"/>
          <p14:tracePt t="51680" x="5064125" y="5616575"/>
          <p14:tracePt t="51685" x="5243513" y="5616575"/>
          <p14:tracePt t="51694" x="5421313" y="5616575"/>
          <p14:tracePt t="51701" x="5591175" y="5616575"/>
          <p14:tracePt t="51708" x="5770563" y="5616575"/>
          <p14:tracePt t="51721" x="5922963" y="5616575"/>
          <p14:tracePt t="51726" x="6076950" y="5616575"/>
          <p14:tracePt t="51737" x="6221413" y="5626100"/>
          <p14:tracePt t="51740" x="6348413" y="5626100"/>
          <p14:tracePt t="51752" x="6457950" y="5626100"/>
          <p14:tracePt t="51757" x="6577013" y="5626100"/>
          <p14:tracePt t="51769" x="6670675" y="5626100"/>
          <p14:tracePt t="51776" x="6756400" y="5626100"/>
          <p14:tracePt t="51784" x="6858000" y="5626100"/>
          <p14:tracePt t="51792" x="6943725" y="5626100"/>
          <p14:tracePt t="51796" x="7045325" y="5626100"/>
          <p14:tracePt t="51806" x="7138988" y="5626100"/>
          <p14:tracePt t="51818" x="7240588" y="5641975"/>
          <p14:tracePt t="51823" x="7324725" y="5651500"/>
          <p14:tracePt t="51835" x="7410450" y="5659438"/>
          <p14:tracePt t="51835" x="7512050" y="5668963"/>
          <p14:tracePt t="51846" x="7572375" y="5694363"/>
          <p14:tracePt t="51857" x="7631113" y="5702300"/>
          <p14:tracePt t="51862" x="7666038" y="5710238"/>
          <p14:tracePt t="51873" x="7681913" y="5719763"/>
          <p14:tracePt t="51876" x="7691438" y="5719763"/>
          <p14:tracePt t="51886" x="7691438" y="5727700"/>
          <p14:tracePt t="51902" x="7699375" y="5727700"/>
          <p14:tracePt t="51907" x="7707313" y="5727700"/>
          <p14:tracePt t="51918" x="7724775" y="5745163"/>
          <p14:tracePt t="51928" x="7724775" y="5753100"/>
          <p14:tracePt t="51942" x="7742238" y="5770563"/>
          <p14:tracePt t="51952" x="7758113" y="5803900"/>
          <p14:tracePt t="51958" x="7758113" y="5829300"/>
          <p14:tracePt t="51968" x="7758113" y="5854700"/>
          <p14:tracePt t="51978" x="7775575" y="5872163"/>
          <p14:tracePt t="51985" x="7775575" y="5897563"/>
          <p14:tracePt t="51992" x="7775575" y="5940425"/>
          <p14:tracePt t="52001" x="7783513" y="5999163"/>
          <p14:tracePt t="52008" x="7783513" y="6034088"/>
          <p14:tracePt t="52018" x="7783513" y="6084888"/>
          <p14:tracePt t="52024" x="7783513" y="6143625"/>
          <p14:tracePt t="52036" x="7783513" y="6194425"/>
          <p14:tracePt t="52040" x="7767638" y="6262688"/>
          <p14:tracePt t="52051" x="7742238" y="6297613"/>
          <p14:tracePt t="52057" x="7724775" y="6348413"/>
          <p14:tracePt t="52068" x="7681913" y="6381750"/>
          <p14:tracePt t="52069" x="7648575" y="6424613"/>
          <p14:tracePt t="52080" x="7597775" y="6442075"/>
          <p14:tracePt t="52092" x="7521575" y="6475413"/>
          <p14:tracePt t="52096" x="7443788" y="6510338"/>
          <p14:tracePt t="52106" x="7359650" y="6526213"/>
          <p14:tracePt t="52112" x="7258050" y="6551613"/>
          <p14:tracePt t="52123" x="7154863" y="6561138"/>
          <p14:tracePt t="52126" x="7053263" y="6586538"/>
          <p14:tracePt t="52140" x="6943725" y="6594475"/>
          <p14:tracePt t="52152" x="6688138" y="6619875"/>
          <p14:tracePt t="52162" x="6543675" y="6627813"/>
          <p14:tracePt t="52168" x="6407150" y="6627813"/>
          <p14:tracePt t="52178" x="6280150" y="6627813"/>
          <p14:tracePt t="52190" x="6135688" y="6627813"/>
          <p14:tracePt t="52192" x="6024563" y="6627813"/>
          <p14:tracePt t="52202" x="5922963" y="6627813"/>
          <p14:tracePt t="52208" x="5829300" y="6627813"/>
          <p14:tracePt t="52219" x="5727700" y="6627813"/>
          <p14:tracePt t="52228" x="5626100" y="6627813"/>
          <p14:tracePt t="52235" x="5532438" y="6627813"/>
          <p14:tracePt t="52244" x="5430838" y="6627813"/>
          <p14:tracePt t="52251" x="5319713" y="6627813"/>
          <p14:tracePt t="52258" x="5200650" y="6627813"/>
          <p14:tracePt t="52268" x="5091113" y="6627813"/>
          <p14:tracePt t="52273" x="4954588" y="6627813"/>
          <p14:tracePt t="52285" x="4827588" y="6627813"/>
          <p14:tracePt t="52290" x="4683125" y="6627813"/>
          <p14:tracePt t="52301" x="4554538" y="6627813"/>
          <p14:tracePt t="52308" x="4427538" y="6627813"/>
          <p14:tracePt t="52314" x="4275138" y="6627813"/>
          <p14:tracePt t="52324" x="4138613" y="6627813"/>
          <p14:tracePt t="52328" x="4011613" y="6627813"/>
          <p14:tracePt t="52340" x="3883025" y="6619875"/>
          <p14:tracePt t="52346" x="3763963" y="6602413"/>
          <p14:tracePt t="52356" x="3671888" y="6602413"/>
          <p14:tracePt t="52360" x="3594100" y="6594475"/>
          <p14:tracePt t="52371" x="3509963" y="6586538"/>
          <p14:tracePt t="52380" x="3433763" y="6569075"/>
          <p14:tracePt t="52387" x="3348038" y="6561138"/>
          <p14:tracePt t="52396" x="3289300" y="6551613"/>
          <p14:tracePt t="52402" x="3211513" y="6543675"/>
          <p14:tracePt t="52412" x="3152775" y="6535738"/>
          <p14:tracePt t="52423" x="3109913" y="6535738"/>
          <p14:tracePt t="52426" x="3067050" y="6526213"/>
          <p14:tracePt t="52436" x="3008313" y="6510338"/>
          <p14:tracePt t="52442" x="2974975" y="6500813"/>
          <p14:tracePt t="52452" x="2932113" y="6500813"/>
          <p14:tracePt t="52462" x="2897188" y="6492875"/>
          <p14:tracePt t="52468" x="2863850" y="6475413"/>
          <p14:tracePt t="52476" x="2830513" y="6467475"/>
          <p14:tracePt t="52485" x="2795588" y="6457950"/>
          <p14:tracePt t="52492" x="2762250" y="6457950"/>
          <p14:tracePt t="52502" x="2719388" y="6442075"/>
          <p14:tracePt t="52508" x="2686050" y="6424613"/>
          <p14:tracePt t="52518" x="2625725" y="6407150"/>
          <p14:tracePt t="52524" x="2557463" y="6373813"/>
          <p14:tracePt t="52535" x="2473325" y="6338888"/>
          <p14:tracePt t="52542" x="2413000" y="6323013"/>
          <p14:tracePt t="52551" x="2354263" y="6313488"/>
          <p14:tracePt t="52558" x="2311400" y="6297613"/>
          <p14:tracePt t="52562" x="2303463" y="6280150"/>
          <p14:tracePt t="52573" x="2293938" y="6262688"/>
          <p14:tracePt t="52585" x="2268538" y="6246813"/>
          <p14:tracePt t="52590" x="2260600" y="6246813"/>
          <p14:tracePt t="52608" x="2252663" y="6246813"/>
          <p14:tracePt t="52616" x="2243138" y="6237288"/>
          <p14:tracePt t="52623" x="2243138" y="6229350"/>
          <p14:tracePt t="52634" x="2235200" y="6229350"/>
          <p14:tracePt t="52640" x="2235200" y="6221413"/>
          <p14:tracePt t="52651" x="2209800" y="6221413"/>
          <p14:tracePt t="52666" x="2200275" y="6221413"/>
          <p14:tracePt t="52674" x="2192338" y="6203950"/>
          <p14:tracePt t="52886" x="2184400" y="6203950"/>
          <p14:tracePt t="52926" x="2174875" y="6211888"/>
          <p14:tracePt t="52946" x="2166938" y="6211888"/>
          <p14:tracePt t="53082" x="2166938" y="6221413"/>
          <p14:tracePt t="53204" x="2166938" y="6203950"/>
          <p14:tracePt t="53209" x="2166938" y="6194425"/>
          <p14:tracePt t="53220" x="2166938" y="6169025"/>
          <p14:tracePt t="53230" x="2166938" y="6135688"/>
          <p14:tracePt t="53235" x="2166938" y="6084888"/>
          <p14:tracePt t="53244" x="2166938" y="6008688"/>
          <p14:tracePt t="53251" x="2166938" y="5880100"/>
          <p14:tracePt t="53260" x="2166938" y="5745163"/>
          <p14:tracePt t="53271" x="2141538" y="5583238"/>
          <p14:tracePt t="53276" x="2098675" y="5387975"/>
          <p14:tracePt t="53286" x="2047875" y="5208588"/>
          <p14:tracePt t="53290" x="1997075" y="5030788"/>
          <p14:tracePt t="53301" x="1860550" y="4810125"/>
          <p14:tracePt t="53310" x="1733550" y="4554538"/>
          <p14:tracePt t="53318" x="1581150" y="4325938"/>
          <p14:tracePt t="53326" x="1411288" y="4070350"/>
          <p14:tracePt t="53330" x="1266825" y="3867150"/>
          <p14:tracePt t="53342" x="1173163" y="3697288"/>
          <p14:tracePt t="53346" x="1069975" y="3527425"/>
          <p14:tracePt t="53356" x="942975" y="3373438"/>
          <p14:tracePt t="53368" x="833438" y="3221038"/>
          <p14:tracePt t="53373" x="730250" y="3076575"/>
          <p14:tracePt t="53385" x="595313" y="2889250"/>
          <p14:tracePt t="53385" x="458788" y="2711450"/>
          <p14:tracePt t="53396" x="339725" y="2541588"/>
          <p14:tracePt t="53406" x="212725" y="2387600"/>
          <p14:tracePt t="53412" x="42863" y="2192338"/>
        </p14:tracePtLst>
      </p14:laserTrace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グループ化 37">
            <a:extLst>
              <a:ext uri="{FF2B5EF4-FFF2-40B4-BE49-F238E27FC236}">
                <a16:creationId xmlns:a16="http://schemas.microsoft.com/office/drawing/2014/main" id="{06552A4C-1C18-42C2-81A9-C8C276781794}"/>
              </a:ext>
            </a:extLst>
          </p:cNvPr>
          <p:cNvGrpSpPr/>
          <p:nvPr/>
        </p:nvGrpSpPr>
        <p:grpSpPr>
          <a:xfrm>
            <a:off x="1636069" y="217944"/>
            <a:ext cx="5094253" cy="6376085"/>
            <a:chOff x="1636069" y="217944"/>
            <a:chExt cx="5094253" cy="6376085"/>
          </a:xfrm>
        </p:grpSpPr>
        <p:grpSp>
          <p:nvGrpSpPr>
            <p:cNvPr id="36" name="グループ化 35">
              <a:extLst>
                <a:ext uri="{FF2B5EF4-FFF2-40B4-BE49-F238E27FC236}">
                  <a16:creationId xmlns:a16="http://schemas.microsoft.com/office/drawing/2014/main" id="{E5EC820E-6A7A-4764-8D3C-79C2E8A8A3BB}"/>
                </a:ext>
              </a:extLst>
            </p:cNvPr>
            <p:cNvGrpSpPr/>
            <p:nvPr/>
          </p:nvGrpSpPr>
          <p:grpSpPr>
            <a:xfrm>
              <a:off x="1636069" y="217944"/>
              <a:ext cx="5094253" cy="6376085"/>
              <a:chOff x="1215931" y="217944"/>
              <a:chExt cx="5094253" cy="6376085"/>
            </a:xfrm>
          </p:grpSpPr>
          <p:grpSp>
            <p:nvGrpSpPr>
              <p:cNvPr id="25" name="グループ化 24">
                <a:extLst>
                  <a:ext uri="{FF2B5EF4-FFF2-40B4-BE49-F238E27FC236}">
                    <a16:creationId xmlns:a16="http://schemas.microsoft.com/office/drawing/2014/main" id="{99DF0617-E326-44CF-AA49-984BE2F42364}"/>
                  </a:ext>
                </a:extLst>
              </p:cNvPr>
              <p:cNvGrpSpPr/>
              <p:nvPr/>
            </p:nvGrpSpPr>
            <p:grpSpPr>
              <a:xfrm>
                <a:off x="2636913" y="5030316"/>
                <a:ext cx="3602074" cy="1563713"/>
                <a:chOff x="2636913" y="5128794"/>
                <a:chExt cx="3602074" cy="1563713"/>
              </a:xfrm>
            </p:grpSpPr>
            <p:graphicFrame>
              <p:nvGraphicFramePr>
                <p:cNvPr id="23" name="オブジェクト 22">
                  <a:extLst>
                    <a:ext uri="{FF2B5EF4-FFF2-40B4-BE49-F238E27FC236}">
                      <a16:creationId xmlns:a16="http://schemas.microsoft.com/office/drawing/2014/main" id="{64B04021-0FC8-4584-B6C5-759A00436400}"/>
                    </a:ext>
                  </a:extLst>
                </p:cNvPr>
                <p:cNvGraphicFramePr>
                  <a:graphicFrameLocks noChangeAspect="1"/>
                </p:cNvGraphicFramePr>
                <p:nvPr/>
              </p:nvGraphicFramePr>
              <p:xfrm>
                <a:off x="2636913" y="5128794"/>
                <a:ext cx="3602074" cy="1563713"/>
              </p:xfrm>
              <a:graphic>
                <a:graphicData uri="http://schemas.openxmlformats.org/presentationml/2006/ole">
                  <mc:AlternateContent xmlns:mc="http://schemas.openxmlformats.org/markup-compatibility/2006">
                    <mc:Choice xmlns:v="urn:schemas-microsoft-com:vml" Requires="v">
                      <p:oleObj name="Image" r:id="rId2" imgW="12152160" imgH="5282280" progId="Photoshop.Image.13">
                        <p:embed/>
                      </p:oleObj>
                    </mc:Choice>
                    <mc:Fallback>
                      <p:oleObj name="Image" r:id="rId2" imgW="12152160" imgH="5282280" progId="Photoshop.Image.13">
                        <p:embed/>
                        <p:pic>
                          <p:nvPicPr>
                            <p:cNvPr id="23" name="オブジェクト 22">
                              <a:extLst>
                                <a:ext uri="{FF2B5EF4-FFF2-40B4-BE49-F238E27FC236}">
                                  <a16:creationId xmlns:a16="http://schemas.microsoft.com/office/drawing/2014/main" id="{64B04021-0FC8-4584-B6C5-759A00436400}"/>
                                </a:ext>
                              </a:extLst>
                            </p:cNvPr>
                            <p:cNvPicPr/>
                            <p:nvPr/>
                          </p:nvPicPr>
                          <p:blipFill>
                            <a:blip r:embed="rId3"/>
                            <a:stretch>
                              <a:fillRect/>
                            </a:stretch>
                          </p:blipFill>
                          <p:spPr>
                            <a:xfrm>
                              <a:off x="2636913" y="5128794"/>
                              <a:ext cx="3602074" cy="1563713"/>
                            </a:xfrm>
                            <a:prstGeom prst="rect">
                              <a:avLst/>
                            </a:prstGeom>
                          </p:spPr>
                        </p:pic>
                      </p:oleObj>
                    </mc:Fallback>
                  </mc:AlternateContent>
                </a:graphicData>
              </a:graphic>
            </p:graphicFrame>
            <p:sp>
              <p:nvSpPr>
                <p:cNvPr id="24" name="正方形/長方形 23">
                  <a:extLst>
                    <a:ext uri="{FF2B5EF4-FFF2-40B4-BE49-F238E27FC236}">
                      <a16:creationId xmlns:a16="http://schemas.microsoft.com/office/drawing/2014/main" id="{2403524C-8FB9-4C24-99C1-F7E9ACD9C083}"/>
                    </a:ext>
                  </a:extLst>
                </p:cNvPr>
                <p:cNvSpPr/>
                <p:nvPr/>
              </p:nvSpPr>
              <p:spPr>
                <a:xfrm>
                  <a:off x="2748050" y="6629400"/>
                  <a:ext cx="1936542" cy="625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a:extLst>
                  <a:ext uri="{FF2B5EF4-FFF2-40B4-BE49-F238E27FC236}">
                    <a16:creationId xmlns:a16="http://schemas.microsoft.com/office/drawing/2014/main" id="{154070E3-77B1-47E9-8FE0-3C9F3A5FEE78}"/>
                  </a:ext>
                </a:extLst>
              </p:cNvPr>
              <p:cNvGrpSpPr/>
              <p:nvPr/>
            </p:nvGrpSpPr>
            <p:grpSpPr>
              <a:xfrm>
                <a:off x="2636913" y="3876941"/>
                <a:ext cx="3602075" cy="1563714"/>
                <a:chOff x="2636913" y="3894989"/>
                <a:chExt cx="3602075" cy="1563714"/>
              </a:xfrm>
            </p:grpSpPr>
            <p:graphicFrame>
              <p:nvGraphicFramePr>
                <p:cNvPr id="20" name="オブジェクト 19">
                  <a:extLst>
                    <a:ext uri="{FF2B5EF4-FFF2-40B4-BE49-F238E27FC236}">
                      <a16:creationId xmlns:a16="http://schemas.microsoft.com/office/drawing/2014/main" id="{6425FA67-F9EC-483F-8AA9-FD444D7A0D00}"/>
                    </a:ext>
                  </a:extLst>
                </p:cNvPr>
                <p:cNvGraphicFramePr>
                  <a:graphicFrameLocks noChangeAspect="1"/>
                </p:cNvGraphicFramePr>
                <p:nvPr/>
              </p:nvGraphicFramePr>
              <p:xfrm>
                <a:off x="2636913" y="3894989"/>
                <a:ext cx="3602075" cy="1563714"/>
              </p:xfrm>
              <a:graphic>
                <a:graphicData uri="http://schemas.openxmlformats.org/presentationml/2006/ole">
                  <mc:AlternateContent xmlns:mc="http://schemas.openxmlformats.org/markup-compatibility/2006">
                    <mc:Choice xmlns:v="urn:schemas-microsoft-com:vml" Requires="v">
                      <p:oleObj name="Image" r:id="rId4" imgW="12152160" imgH="5282280" progId="Photoshop.Image.13">
                        <p:embed/>
                      </p:oleObj>
                    </mc:Choice>
                    <mc:Fallback>
                      <p:oleObj name="Image" r:id="rId4" imgW="12152160" imgH="5282280" progId="Photoshop.Image.13">
                        <p:embed/>
                        <p:pic>
                          <p:nvPicPr>
                            <p:cNvPr id="20" name="オブジェクト 19">
                              <a:extLst>
                                <a:ext uri="{FF2B5EF4-FFF2-40B4-BE49-F238E27FC236}">
                                  <a16:creationId xmlns:a16="http://schemas.microsoft.com/office/drawing/2014/main" id="{6425FA67-F9EC-483F-8AA9-FD444D7A0D00}"/>
                                </a:ext>
                              </a:extLst>
                            </p:cNvPr>
                            <p:cNvPicPr/>
                            <p:nvPr/>
                          </p:nvPicPr>
                          <p:blipFill>
                            <a:blip r:embed="rId5"/>
                            <a:stretch>
                              <a:fillRect/>
                            </a:stretch>
                          </p:blipFill>
                          <p:spPr>
                            <a:xfrm>
                              <a:off x="2636913" y="3894989"/>
                              <a:ext cx="3602075" cy="1563714"/>
                            </a:xfrm>
                            <a:prstGeom prst="rect">
                              <a:avLst/>
                            </a:prstGeom>
                          </p:spPr>
                        </p:pic>
                      </p:oleObj>
                    </mc:Fallback>
                  </mc:AlternateContent>
                </a:graphicData>
              </a:graphic>
            </p:graphicFrame>
            <p:sp>
              <p:nvSpPr>
                <p:cNvPr id="21" name="正方形/長方形 20">
                  <a:extLst>
                    <a:ext uri="{FF2B5EF4-FFF2-40B4-BE49-F238E27FC236}">
                      <a16:creationId xmlns:a16="http://schemas.microsoft.com/office/drawing/2014/main" id="{2EE8576E-864C-40FD-B0D0-ADCA997F5399}"/>
                    </a:ext>
                  </a:extLst>
                </p:cNvPr>
                <p:cNvSpPr/>
                <p:nvPr/>
              </p:nvSpPr>
              <p:spPr>
                <a:xfrm>
                  <a:off x="2748050" y="5396163"/>
                  <a:ext cx="1936542" cy="625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a:extLst>
                  <a:ext uri="{FF2B5EF4-FFF2-40B4-BE49-F238E27FC236}">
                    <a16:creationId xmlns:a16="http://schemas.microsoft.com/office/drawing/2014/main" id="{82A96087-B39E-4742-9FA4-4F0205CA7F40}"/>
                  </a:ext>
                </a:extLst>
              </p:cNvPr>
              <p:cNvGrpSpPr/>
              <p:nvPr/>
            </p:nvGrpSpPr>
            <p:grpSpPr>
              <a:xfrm>
                <a:off x="2624882" y="2710881"/>
                <a:ext cx="3607469" cy="1563715"/>
                <a:chOff x="2612861" y="2831201"/>
                <a:chExt cx="3619490" cy="1571273"/>
              </a:xfrm>
            </p:grpSpPr>
            <p:graphicFrame>
              <p:nvGraphicFramePr>
                <p:cNvPr id="16" name="オブジェクト 15">
                  <a:extLst>
                    <a:ext uri="{FF2B5EF4-FFF2-40B4-BE49-F238E27FC236}">
                      <a16:creationId xmlns:a16="http://schemas.microsoft.com/office/drawing/2014/main" id="{85282926-516B-4B81-B94B-532D83E463E9}"/>
                    </a:ext>
                  </a:extLst>
                </p:cNvPr>
                <p:cNvGraphicFramePr>
                  <a:graphicFrameLocks noChangeAspect="1"/>
                </p:cNvGraphicFramePr>
                <p:nvPr/>
              </p:nvGraphicFramePr>
              <p:xfrm>
                <a:off x="2612861" y="2831201"/>
                <a:ext cx="3619490" cy="1571273"/>
              </p:xfrm>
              <a:graphic>
                <a:graphicData uri="http://schemas.openxmlformats.org/presentationml/2006/ole">
                  <mc:AlternateContent xmlns:mc="http://schemas.openxmlformats.org/markup-compatibility/2006">
                    <mc:Choice xmlns:v="urn:schemas-microsoft-com:vml" Requires="v">
                      <p:oleObj name="Image" r:id="rId6" imgW="12152160" imgH="5282280" progId="Photoshop.Image.13">
                        <p:embed/>
                      </p:oleObj>
                    </mc:Choice>
                    <mc:Fallback>
                      <p:oleObj name="Image" r:id="rId6" imgW="12152160" imgH="5282280" progId="Photoshop.Image.13">
                        <p:embed/>
                        <p:pic>
                          <p:nvPicPr>
                            <p:cNvPr id="16" name="オブジェクト 15">
                              <a:extLst>
                                <a:ext uri="{FF2B5EF4-FFF2-40B4-BE49-F238E27FC236}">
                                  <a16:creationId xmlns:a16="http://schemas.microsoft.com/office/drawing/2014/main" id="{85282926-516B-4B81-B94B-532D83E463E9}"/>
                                </a:ext>
                              </a:extLst>
                            </p:cNvPr>
                            <p:cNvPicPr/>
                            <p:nvPr/>
                          </p:nvPicPr>
                          <p:blipFill>
                            <a:blip r:embed="rId7"/>
                            <a:stretch>
                              <a:fillRect/>
                            </a:stretch>
                          </p:blipFill>
                          <p:spPr>
                            <a:xfrm>
                              <a:off x="2612861" y="2831201"/>
                              <a:ext cx="3619490" cy="1571273"/>
                            </a:xfrm>
                            <a:prstGeom prst="rect">
                              <a:avLst/>
                            </a:prstGeom>
                          </p:spPr>
                        </p:pic>
                      </p:oleObj>
                    </mc:Fallback>
                  </mc:AlternateContent>
                </a:graphicData>
              </a:graphic>
            </p:graphicFrame>
            <p:sp>
              <p:nvSpPr>
                <p:cNvPr id="18" name="正方形/長方形 17">
                  <a:extLst>
                    <a:ext uri="{FF2B5EF4-FFF2-40B4-BE49-F238E27FC236}">
                      <a16:creationId xmlns:a16="http://schemas.microsoft.com/office/drawing/2014/main" id="{9EBD3BDB-F7BA-4CC1-9040-063E06A59FB7}"/>
                    </a:ext>
                  </a:extLst>
                </p:cNvPr>
                <p:cNvSpPr/>
                <p:nvPr/>
              </p:nvSpPr>
              <p:spPr>
                <a:xfrm>
                  <a:off x="2736439" y="4349416"/>
                  <a:ext cx="1948153" cy="530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a:extLst>
                  <a:ext uri="{FF2B5EF4-FFF2-40B4-BE49-F238E27FC236}">
                    <a16:creationId xmlns:a16="http://schemas.microsoft.com/office/drawing/2014/main" id="{73B1867E-035C-49C7-B675-7A4AD466EC1E}"/>
                  </a:ext>
                </a:extLst>
              </p:cNvPr>
              <p:cNvGrpSpPr/>
              <p:nvPr/>
            </p:nvGrpSpPr>
            <p:grpSpPr>
              <a:xfrm>
                <a:off x="2624882" y="1568669"/>
                <a:ext cx="3607469" cy="1555609"/>
                <a:chOff x="2877546" y="3084651"/>
                <a:chExt cx="3631532" cy="1576501"/>
              </a:xfrm>
            </p:grpSpPr>
            <p:graphicFrame>
              <p:nvGraphicFramePr>
                <p:cNvPr id="11" name="オブジェクト 10">
                  <a:extLst>
                    <a:ext uri="{FF2B5EF4-FFF2-40B4-BE49-F238E27FC236}">
                      <a16:creationId xmlns:a16="http://schemas.microsoft.com/office/drawing/2014/main" id="{59F0DFBC-50C3-41FD-BC42-797A0E24FFA6}"/>
                    </a:ext>
                  </a:extLst>
                </p:cNvPr>
                <p:cNvGraphicFramePr>
                  <a:graphicFrameLocks noChangeAspect="1"/>
                </p:cNvGraphicFramePr>
                <p:nvPr/>
              </p:nvGraphicFramePr>
              <p:xfrm>
                <a:off x="2877546" y="3084651"/>
                <a:ext cx="3631532" cy="1576501"/>
              </p:xfrm>
              <a:graphic>
                <a:graphicData uri="http://schemas.openxmlformats.org/presentationml/2006/ole">
                  <mc:AlternateContent xmlns:mc="http://schemas.openxmlformats.org/markup-compatibility/2006">
                    <mc:Choice xmlns:v="urn:schemas-microsoft-com:vml" Requires="v">
                      <p:oleObj name="Image" r:id="rId8" imgW="12152160" imgH="5282280" progId="Photoshop.Image.13">
                        <p:embed/>
                      </p:oleObj>
                    </mc:Choice>
                    <mc:Fallback>
                      <p:oleObj name="Image" r:id="rId8" imgW="12152160" imgH="5282280" progId="Photoshop.Image.13">
                        <p:embed/>
                        <p:pic>
                          <p:nvPicPr>
                            <p:cNvPr id="11" name="オブジェクト 10">
                              <a:extLst>
                                <a:ext uri="{FF2B5EF4-FFF2-40B4-BE49-F238E27FC236}">
                                  <a16:creationId xmlns:a16="http://schemas.microsoft.com/office/drawing/2014/main" id="{59F0DFBC-50C3-41FD-BC42-797A0E24FFA6}"/>
                                </a:ext>
                              </a:extLst>
                            </p:cNvPr>
                            <p:cNvPicPr/>
                            <p:nvPr/>
                          </p:nvPicPr>
                          <p:blipFill>
                            <a:blip r:embed="rId9"/>
                            <a:stretch>
                              <a:fillRect/>
                            </a:stretch>
                          </p:blipFill>
                          <p:spPr>
                            <a:xfrm>
                              <a:off x="2877546" y="3084651"/>
                              <a:ext cx="3631532" cy="1576501"/>
                            </a:xfrm>
                            <a:prstGeom prst="rect">
                              <a:avLst/>
                            </a:prstGeom>
                          </p:spPr>
                        </p:pic>
                      </p:oleObj>
                    </mc:Fallback>
                  </mc:AlternateContent>
                </a:graphicData>
              </a:graphic>
            </p:graphicFrame>
            <p:sp>
              <p:nvSpPr>
                <p:cNvPr id="14" name="正方形/長方形 13">
                  <a:extLst>
                    <a:ext uri="{FF2B5EF4-FFF2-40B4-BE49-F238E27FC236}">
                      <a16:creationId xmlns:a16="http://schemas.microsoft.com/office/drawing/2014/main" id="{711C0A89-8D17-45FA-8F1A-2E1E400F3FC7}"/>
                    </a:ext>
                  </a:extLst>
                </p:cNvPr>
                <p:cNvSpPr/>
                <p:nvPr/>
              </p:nvSpPr>
              <p:spPr>
                <a:xfrm>
                  <a:off x="2989847" y="4602079"/>
                  <a:ext cx="1961148" cy="590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a:extLst>
                  <a:ext uri="{FF2B5EF4-FFF2-40B4-BE49-F238E27FC236}">
                    <a16:creationId xmlns:a16="http://schemas.microsoft.com/office/drawing/2014/main" id="{6ED4B109-7F71-44C8-8382-337B41DF6205}"/>
                  </a:ext>
                </a:extLst>
              </p:cNvPr>
              <p:cNvGrpSpPr/>
              <p:nvPr/>
            </p:nvGrpSpPr>
            <p:grpSpPr>
              <a:xfrm>
                <a:off x="2636914" y="418351"/>
                <a:ext cx="3583407" cy="1555609"/>
                <a:chOff x="2636914" y="418351"/>
                <a:chExt cx="3583407" cy="1555609"/>
              </a:xfrm>
            </p:grpSpPr>
            <p:graphicFrame>
              <p:nvGraphicFramePr>
                <p:cNvPr id="10" name="オブジェクト 9">
                  <a:extLst>
                    <a:ext uri="{FF2B5EF4-FFF2-40B4-BE49-F238E27FC236}">
                      <a16:creationId xmlns:a16="http://schemas.microsoft.com/office/drawing/2014/main" id="{C6DA7207-791E-4073-8A1A-B8646ACB3E9F}"/>
                    </a:ext>
                  </a:extLst>
                </p:cNvPr>
                <p:cNvGraphicFramePr>
                  <a:graphicFrameLocks noChangeAspect="1"/>
                </p:cNvGraphicFramePr>
                <p:nvPr/>
              </p:nvGraphicFramePr>
              <p:xfrm>
                <a:off x="2636914" y="418351"/>
                <a:ext cx="3583407" cy="1555609"/>
              </p:xfrm>
              <a:graphic>
                <a:graphicData uri="http://schemas.openxmlformats.org/presentationml/2006/ole">
                  <mc:AlternateContent xmlns:mc="http://schemas.openxmlformats.org/markup-compatibility/2006">
                    <mc:Choice xmlns:v="urn:schemas-microsoft-com:vml" Requires="v">
                      <p:oleObj name="Image" r:id="rId10" imgW="12152160" imgH="5282280" progId="Photoshop.Image.13">
                        <p:embed/>
                      </p:oleObj>
                    </mc:Choice>
                    <mc:Fallback>
                      <p:oleObj name="Image" r:id="rId10" imgW="12152160" imgH="5282280" progId="Photoshop.Image.13">
                        <p:embed/>
                        <p:pic>
                          <p:nvPicPr>
                            <p:cNvPr id="10" name="オブジェクト 9">
                              <a:extLst>
                                <a:ext uri="{FF2B5EF4-FFF2-40B4-BE49-F238E27FC236}">
                                  <a16:creationId xmlns:a16="http://schemas.microsoft.com/office/drawing/2014/main" id="{C6DA7207-791E-4073-8A1A-B8646ACB3E9F}"/>
                                </a:ext>
                              </a:extLst>
                            </p:cNvPr>
                            <p:cNvPicPr/>
                            <p:nvPr/>
                          </p:nvPicPr>
                          <p:blipFill>
                            <a:blip r:embed="rId11"/>
                            <a:stretch>
                              <a:fillRect/>
                            </a:stretch>
                          </p:blipFill>
                          <p:spPr>
                            <a:xfrm>
                              <a:off x="2636914" y="418351"/>
                              <a:ext cx="3583407" cy="1555609"/>
                            </a:xfrm>
                            <a:prstGeom prst="rect">
                              <a:avLst/>
                            </a:prstGeom>
                          </p:spPr>
                        </p:pic>
                      </p:oleObj>
                    </mc:Fallback>
                  </mc:AlternateContent>
                </a:graphicData>
              </a:graphic>
            </p:graphicFrame>
            <p:sp>
              <p:nvSpPr>
                <p:cNvPr id="12" name="正方形/長方形 11">
                  <a:extLst>
                    <a:ext uri="{FF2B5EF4-FFF2-40B4-BE49-F238E27FC236}">
                      <a16:creationId xmlns:a16="http://schemas.microsoft.com/office/drawing/2014/main" id="{E16CD5BD-C18D-4372-98E5-4A2C86029576}"/>
                    </a:ext>
                  </a:extLst>
                </p:cNvPr>
                <p:cNvSpPr/>
                <p:nvPr/>
              </p:nvSpPr>
              <p:spPr>
                <a:xfrm>
                  <a:off x="2749215" y="1913021"/>
                  <a:ext cx="1943100" cy="609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 name="テキスト ボックス 25">
                <a:extLst>
                  <a:ext uri="{FF2B5EF4-FFF2-40B4-BE49-F238E27FC236}">
                    <a16:creationId xmlns:a16="http://schemas.microsoft.com/office/drawing/2014/main" id="{B3A8FDCA-65E7-48E7-B1F6-2B7D896850A3}"/>
                  </a:ext>
                </a:extLst>
              </p:cNvPr>
              <p:cNvSpPr txBox="1"/>
              <p:nvPr/>
            </p:nvSpPr>
            <p:spPr>
              <a:xfrm>
                <a:off x="4684592" y="5790126"/>
                <a:ext cx="275581" cy="168228"/>
              </a:xfrm>
              <a:prstGeom prst="rect">
                <a:avLst/>
              </a:prstGeom>
              <a:noFill/>
            </p:spPr>
            <p:txBody>
              <a:bodyPr wrap="none" lIns="0" tIns="0" rIns="0" bIns="0" rtlCol="0" anchor="t">
                <a:noAutofit/>
              </a:bodyPr>
              <a:lstStyle/>
              <a:p>
                <a:r>
                  <a:rPr kumimoji="1" lang="en-US" altLang="ja-JP" sz="1200" dirty="0"/>
                  <a:t>APC</a:t>
                </a:r>
                <a:endParaRPr kumimoji="1" lang="ja-JP" altLang="en-US" sz="1200" dirty="0"/>
              </a:p>
            </p:txBody>
          </p:sp>
          <p:sp>
            <p:nvSpPr>
              <p:cNvPr id="27" name="テキスト ボックス 26">
                <a:extLst>
                  <a:ext uri="{FF2B5EF4-FFF2-40B4-BE49-F238E27FC236}">
                    <a16:creationId xmlns:a16="http://schemas.microsoft.com/office/drawing/2014/main" id="{9E8CF56E-29F6-41F3-8F69-84DF513F614D}"/>
                  </a:ext>
                </a:extLst>
              </p:cNvPr>
              <p:cNvSpPr txBox="1"/>
              <p:nvPr/>
            </p:nvSpPr>
            <p:spPr>
              <a:xfrm>
                <a:off x="4960173" y="5621898"/>
                <a:ext cx="654522" cy="168228"/>
              </a:xfrm>
              <a:prstGeom prst="rect">
                <a:avLst/>
              </a:prstGeom>
              <a:noFill/>
            </p:spPr>
            <p:txBody>
              <a:bodyPr wrap="none" lIns="0" tIns="0" rIns="0" bIns="0" rtlCol="0" anchor="t">
                <a:noAutofit/>
              </a:bodyPr>
              <a:lstStyle/>
              <a:p>
                <a:r>
                  <a:rPr kumimoji="1" lang="en-US" altLang="ja-JP" sz="1200" dirty="0"/>
                  <a:t>APC-R700</a:t>
                </a:r>
                <a:endParaRPr kumimoji="1" lang="ja-JP" altLang="en-US" sz="1200" dirty="0"/>
              </a:p>
            </p:txBody>
          </p:sp>
          <p:sp>
            <p:nvSpPr>
              <p:cNvPr id="28" name="テキスト ボックス 27">
                <a:extLst>
                  <a:ext uri="{FF2B5EF4-FFF2-40B4-BE49-F238E27FC236}">
                    <a16:creationId xmlns:a16="http://schemas.microsoft.com/office/drawing/2014/main" id="{02238DDA-654D-46ED-82FD-6E82FC2B1F21}"/>
                  </a:ext>
                </a:extLst>
              </p:cNvPr>
              <p:cNvSpPr txBox="1"/>
              <p:nvPr/>
            </p:nvSpPr>
            <p:spPr>
              <a:xfrm>
                <a:off x="5745688" y="5827031"/>
                <a:ext cx="548020" cy="168229"/>
              </a:xfrm>
              <a:prstGeom prst="rect">
                <a:avLst/>
              </a:prstGeom>
              <a:noFill/>
            </p:spPr>
            <p:txBody>
              <a:bodyPr wrap="none" lIns="0" tIns="0" rIns="0" bIns="0" rtlCol="0" anchor="t">
                <a:noAutofit/>
              </a:bodyPr>
              <a:lstStyle/>
              <a:p>
                <a:r>
                  <a:rPr kumimoji="1" lang="en-US" altLang="ja-JP" sz="1200" dirty="0"/>
                  <a:t>APC-Cy7</a:t>
                </a:r>
                <a:endParaRPr kumimoji="1" lang="ja-JP" altLang="en-US" sz="1200" dirty="0"/>
              </a:p>
            </p:txBody>
          </p:sp>
          <p:sp>
            <p:nvSpPr>
              <p:cNvPr id="29" name="テキスト ボックス 28">
                <a:extLst>
                  <a:ext uri="{FF2B5EF4-FFF2-40B4-BE49-F238E27FC236}">
                    <a16:creationId xmlns:a16="http://schemas.microsoft.com/office/drawing/2014/main" id="{48391558-E66B-4FED-9106-BED674437B77}"/>
                  </a:ext>
                </a:extLst>
              </p:cNvPr>
              <p:cNvSpPr txBox="1"/>
              <p:nvPr/>
            </p:nvSpPr>
            <p:spPr>
              <a:xfrm>
                <a:off x="5762164" y="6145017"/>
                <a:ext cx="548020" cy="168229"/>
              </a:xfrm>
              <a:prstGeom prst="rect">
                <a:avLst/>
              </a:prstGeom>
              <a:noFill/>
            </p:spPr>
            <p:txBody>
              <a:bodyPr wrap="none" lIns="0" tIns="0" rIns="0" bIns="0" rtlCol="0" anchor="t">
                <a:noAutofit/>
              </a:bodyPr>
              <a:lstStyle/>
              <a:p>
                <a:r>
                  <a:rPr kumimoji="1" lang="en-US" altLang="ja-JP" sz="1200" dirty="0"/>
                  <a:t>APC-H7</a:t>
                </a:r>
                <a:endParaRPr kumimoji="1" lang="ja-JP" altLang="en-US" sz="1200" dirty="0"/>
              </a:p>
            </p:txBody>
          </p:sp>
          <p:sp>
            <p:nvSpPr>
              <p:cNvPr id="30" name="テキスト ボックス 29">
                <a:extLst>
                  <a:ext uri="{FF2B5EF4-FFF2-40B4-BE49-F238E27FC236}">
                    <a16:creationId xmlns:a16="http://schemas.microsoft.com/office/drawing/2014/main" id="{4044B97D-9197-4F0A-973E-051E7C06A83F}"/>
                  </a:ext>
                </a:extLst>
              </p:cNvPr>
              <p:cNvSpPr txBox="1"/>
              <p:nvPr/>
            </p:nvSpPr>
            <p:spPr>
              <a:xfrm>
                <a:off x="1215931" y="922338"/>
                <a:ext cx="965329" cy="646331"/>
              </a:xfrm>
              <a:prstGeom prst="rect">
                <a:avLst/>
              </a:prstGeom>
              <a:noFill/>
            </p:spPr>
            <p:txBody>
              <a:bodyPr wrap="none" rtlCol="0">
                <a:spAutoFit/>
              </a:bodyPr>
              <a:lstStyle/>
              <a:p>
                <a:r>
                  <a:rPr kumimoji="1" lang="en-US" altLang="ja-JP" dirty="0"/>
                  <a:t>UV laser</a:t>
                </a:r>
              </a:p>
              <a:p>
                <a:r>
                  <a:rPr kumimoji="1" lang="en-US" altLang="ja-JP" dirty="0"/>
                  <a:t>355nm</a:t>
                </a:r>
                <a:endParaRPr kumimoji="1" lang="ja-JP" altLang="en-US" dirty="0"/>
              </a:p>
            </p:txBody>
          </p:sp>
          <p:sp>
            <p:nvSpPr>
              <p:cNvPr id="31" name="テキスト ボックス 30">
                <a:extLst>
                  <a:ext uri="{FF2B5EF4-FFF2-40B4-BE49-F238E27FC236}">
                    <a16:creationId xmlns:a16="http://schemas.microsoft.com/office/drawing/2014/main" id="{EB97F10C-E12C-4718-BDE7-7280D6021115}"/>
                  </a:ext>
                </a:extLst>
              </p:cNvPr>
              <p:cNvSpPr txBox="1"/>
              <p:nvPr/>
            </p:nvSpPr>
            <p:spPr>
              <a:xfrm>
                <a:off x="1215931" y="2026862"/>
                <a:ext cx="1236621" cy="646331"/>
              </a:xfrm>
              <a:prstGeom prst="rect">
                <a:avLst/>
              </a:prstGeom>
              <a:noFill/>
            </p:spPr>
            <p:txBody>
              <a:bodyPr wrap="none" rtlCol="0">
                <a:spAutoFit/>
              </a:bodyPr>
              <a:lstStyle/>
              <a:p>
                <a:r>
                  <a:rPr kumimoji="1" lang="en-US" altLang="ja-JP" dirty="0"/>
                  <a:t>Violet laser</a:t>
                </a:r>
              </a:p>
              <a:p>
                <a:r>
                  <a:rPr kumimoji="1" lang="en-US" altLang="ja-JP" dirty="0"/>
                  <a:t>405nm</a:t>
                </a:r>
                <a:endParaRPr kumimoji="1" lang="ja-JP" altLang="en-US" dirty="0"/>
              </a:p>
            </p:txBody>
          </p:sp>
          <p:sp>
            <p:nvSpPr>
              <p:cNvPr id="32" name="テキスト ボックス 31">
                <a:extLst>
                  <a:ext uri="{FF2B5EF4-FFF2-40B4-BE49-F238E27FC236}">
                    <a16:creationId xmlns:a16="http://schemas.microsoft.com/office/drawing/2014/main" id="{8E2DBB70-B454-4714-AB68-E20EDEBA6E65}"/>
                  </a:ext>
                </a:extLst>
              </p:cNvPr>
              <p:cNvSpPr txBox="1"/>
              <p:nvPr/>
            </p:nvSpPr>
            <p:spPr>
              <a:xfrm>
                <a:off x="1215931" y="3172244"/>
                <a:ext cx="1101584" cy="646331"/>
              </a:xfrm>
              <a:prstGeom prst="rect">
                <a:avLst/>
              </a:prstGeom>
              <a:noFill/>
            </p:spPr>
            <p:txBody>
              <a:bodyPr wrap="none" rtlCol="0">
                <a:spAutoFit/>
              </a:bodyPr>
              <a:lstStyle/>
              <a:p>
                <a:r>
                  <a:rPr kumimoji="1" lang="en-US" altLang="ja-JP" dirty="0"/>
                  <a:t>Blue laser</a:t>
                </a:r>
              </a:p>
              <a:p>
                <a:r>
                  <a:rPr kumimoji="1" lang="en-US" altLang="ja-JP" dirty="0"/>
                  <a:t>488nm</a:t>
                </a:r>
                <a:endParaRPr kumimoji="1" lang="ja-JP" altLang="en-US" dirty="0"/>
              </a:p>
            </p:txBody>
          </p:sp>
          <p:sp>
            <p:nvSpPr>
              <p:cNvPr id="33" name="テキスト ボックス 32">
                <a:extLst>
                  <a:ext uri="{FF2B5EF4-FFF2-40B4-BE49-F238E27FC236}">
                    <a16:creationId xmlns:a16="http://schemas.microsoft.com/office/drawing/2014/main" id="{4EB7A9A1-A472-4A17-9FCD-CEEDE3CFF0D6}"/>
                  </a:ext>
                </a:extLst>
              </p:cNvPr>
              <p:cNvSpPr txBox="1"/>
              <p:nvPr/>
            </p:nvSpPr>
            <p:spPr>
              <a:xfrm>
                <a:off x="1215931" y="4143941"/>
                <a:ext cx="1396921" cy="923330"/>
              </a:xfrm>
              <a:prstGeom prst="rect">
                <a:avLst/>
              </a:prstGeom>
              <a:noFill/>
            </p:spPr>
            <p:txBody>
              <a:bodyPr wrap="none" rtlCol="0">
                <a:spAutoFit/>
              </a:bodyPr>
              <a:lstStyle/>
              <a:p>
                <a:r>
                  <a:rPr kumimoji="1" lang="en-US" altLang="ja-JP" dirty="0"/>
                  <a:t>Yellow-green</a:t>
                </a:r>
              </a:p>
              <a:p>
                <a:r>
                  <a:rPr kumimoji="1" lang="en-US" altLang="ja-JP" dirty="0"/>
                  <a:t>laser</a:t>
                </a:r>
              </a:p>
              <a:p>
                <a:r>
                  <a:rPr kumimoji="1" lang="en-US" altLang="ja-JP" dirty="0"/>
                  <a:t>561nm</a:t>
                </a:r>
                <a:endParaRPr kumimoji="1" lang="ja-JP" altLang="en-US" dirty="0"/>
              </a:p>
            </p:txBody>
          </p:sp>
          <p:sp>
            <p:nvSpPr>
              <p:cNvPr id="34" name="テキスト ボックス 33">
                <a:extLst>
                  <a:ext uri="{FF2B5EF4-FFF2-40B4-BE49-F238E27FC236}">
                    <a16:creationId xmlns:a16="http://schemas.microsoft.com/office/drawing/2014/main" id="{162A3CBE-6E69-4D28-832E-F8651D7A8F52}"/>
                  </a:ext>
                </a:extLst>
              </p:cNvPr>
              <p:cNvSpPr txBox="1"/>
              <p:nvPr/>
            </p:nvSpPr>
            <p:spPr>
              <a:xfrm>
                <a:off x="1215931" y="5378781"/>
                <a:ext cx="1044645" cy="646331"/>
              </a:xfrm>
              <a:prstGeom prst="rect">
                <a:avLst/>
              </a:prstGeom>
              <a:noFill/>
            </p:spPr>
            <p:txBody>
              <a:bodyPr wrap="none" rtlCol="0">
                <a:spAutoFit/>
              </a:bodyPr>
              <a:lstStyle/>
              <a:p>
                <a:r>
                  <a:rPr kumimoji="1" lang="en-US" altLang="ja-JP" dirty="0"/>
                  <a:t>Red laser</a:t>
                </a:r>
              </a:p>
              <a:p>
                <a:r>
                  <a:rPr kumimoji="1" lang="en-US" altLang="ja-JP" dirty="0"/>
                  <a:t>640nm</a:t>
                </a:r>
                <a:endParaRPr kumimoji="1" lang="ja-JP" altLang="en-US" dirty="0"/>
              </a:p>
            </p:txBody>
          </p:sp>
          <p:sp>
            <p:nvSpPr>
              <p:cNvPr id="35" name="テキスト ボックス 34">
                <a:extLst>
                  <a:ext uri="{FF2B5EF4-FFF2-40B4-BE49-F238E27FC236}">
                    <a16:creationId xmlns:a16="http://schemas.microsoft.com/office/drawing/2014/main" id="{D1CB5E6B-11C1-4F46-8FEE-0C85B7547729}"/>
                  </a:ext>
                </a:extLst>
              </p:cNvPr>
              <p:cNvSpPr txBox="1"/>
              <p:nvPr/>
            </p:nvSpPr>
            <p:spPr>
              <a:xfrm>
                <a:off x="3519040" y="217944"/>
                <a:ext cx="1839734" cy="369332"/>
              </a:xfrm>
              <a:prstGeom prst="rect">
                <a:avLst/>
              </a:prstGeom>
              <a:noFill/>
            </p:spPr>
            <p:txBody>
              <a:bodyPr wrap="none" rtlCol="0">
                <a:spAutoFit/>
              </a:bodyPr>
              <a:lstStyle/>
              <a:p>
                <a:r>
                  <a:rPr kumimoji="1" lang="en-US" altLang="ja-JP" dirty="0"/>
                  <a:t>APC-tandem dyes</a:t>
                </a:r>
                <a:endParaRPr kumimoji="1" lang="ja-JP" altLang="en-US" dirty="0"/>
              </a:p>
            </p:txBody>
          </p:sp>
        </p:grpSp>
        <p:sp>
          <p:nvSpPr>
            <p:cNvPr id="37" name="正方形/長方形 36">
              <a:extLst>
                <a:ext uri="{FF2B5EF4-FFF2-40B4-BE49-F238E27FC236}">
                  <a16:creationId xmlns:a16="http://schemas.microsoft.com/office/drawing/2014/main" id="{E030A5E9-1C53-4233-A132-498383447132}"/>
                </a:ext>
              </a:extLst>
            </p:cNvPr>
            <p:cNvSpPr/>
            <p:nvPr/>
          </p:nvSpPr>
          <p:spPr>
            <a:xfrm>
              <a:off x="3124940" y="6471821"/>
              <a:ext cx="3558246" cy="585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9" name="グループ化 38">
            <a:extLst>
              <a:ext uri="{FF2B5EF4-FFF2-40B4-BE49-F238E27FC236}">
                <a16:creationId xmlns:a16="http://schemas.microsoft.com/office/drawing/2014/main" id="{6B61CC36-6A84-42A9-829D-916D17B80E76}"/>
              </a:ext>
            </a:extLst>
          </p:cNvPr>
          <p:cNvGrpSpPr/>
          <p:nvPr/>
        </p:nvGrpSpPr>
        <p:grpSpPr>
          <a:xfrm>
            <a:off x="3057050" y="6447508"/>
            <a:ext cx="3673272" cy="165693"/>
            <a:chOff x="1482286" y="6555258"/>
            <a:chExt cx="3617458" cy="165693"/>
          </a:xfrm>
        </p:grpSpPr>
        <p:sp>
          <p:nvSpPr>
            <p:cNvPr id="40" name="テキスト ボックス 39">
              <a:extLst>
                <a:ext uri="{FF2B5EF4-FFF2-40B4-BE49-F238E27FC236}">
                  <a16:creationId xmlns:a16="http://schemas.microsoft.com/office/drawing/2014/main" id="{29526FBE-B584-4C68-96FC-4147E1EFD119}"/>
                </a:ext>
              </a:extLst>
            </p:cNvPr>
            <p:cNvSpPr txBox="1"/>
            <p:nvPr/>
          </p:nvSpPr>
          <p:spPr>
            <a:xfrm>
              <a:off x="1482286" y="6565663"/>
              <a:ext cx="197170" cy="153888"/>
            </a:xfrm>
            <a:prstGeom prst="rect">
              <a:avLst/>
            </a:prstGeom>
            <a:noFill/>
          </p:spPr>
          <p:txBody>
            <a:bodyPr wrap="none" lIns="0" tIns="0" rIns="0" bIns="0" rtlCol="0">
              <a:spAutoFit/>
            </a:bodyPr>
            <a:lstStyle/>
            <a:p>
              <a:r>
                <a:rPr kumimoji="1" lang="en-US" altLang="ja-JP" sz="1000" dirty="0"/>
                <a:t>250</a:t>
              </a:r>
              <a:endParaRPr kumimoji="1" lang="ja-JP" altLang="en-US" sz="1000" dirty="0"/>
            </a:p>
          </p:txBody>
        </p:sp>
        <p:sp>
          <p:nvSpPr>
            <p:cNvPr id="41" name="テキスト ボックス 40">
              <a:extLst>
                <a:ext uri="{FF2B5EF4-FFF2-40B4-BE49-F238E27FC236}">
                  <a16:creationId xmlns:a16="http://schemas.microsoft.com/office/drawing/2014/main" id="{2597657A-4BEA-4BC7-8277-E2AA534AF42B}"/>
                </a:ext>
              </a:extLst>
            </p:cNvPr>
            <p:cNvSpPr txBox="1"/>
            <p:nvPr/>
          </p:nvSpPr>
          <p:spPr>
            <a:xfrm>
              <a:off x="1729035" y="6565663"/>
              <a:ext cx="197170" cy="153888"/>
            </a:xfrm>
            <a:prstGeom prst="rect">
              <a:avLst/>
            </a:prstGeom>
            <a:noFill/>
          </p:spPr>
          <p:txBody>
            <a:bodyPr wrap="none" lIns="0" tIns="0" rIns="0" bIns="0" rtlCol="0">
              <a:spAutoFit/>
            </a:bodyPr>
            <a:lstStyle/>
            <a:p>
              <a:r>
                <a:rPr kumimoji="1" lang="en-US" altLang="ja-JP" sz="1000" dirty="0"/>
                <a:t>300</a:t>
              </a:r>
              <a:endParaRPr kumimoji="1" lang="ja-JP" altLang="en-US" sz="1000" dirty="0"/>
            </a:p>
          </p:txBody>
        </p:sp>
        <p:sp>
          <p:nvSpPr>
            <p:cNvPr id="42" name="テキスト ボックス 41">
              <a:extLst>
                <a:ext uri="{FF2B5EF4-FFF2-40B4-BE49-F238E27FC236}">
                  <a16:creationId xmlns:a16="http://schemas.microsoft.com/office/drawing/2014/main" id="{EA9D4592-391D-4534-B4B4-C8E51FB4BF95}"/>
                </a:ext>
              </a:extLst>
            </p:cNvPr>
            <p:cNvSpPr txBox="1"/>
            <p:nvPr/>
          </p:nvSpPr>
          <p:spPr>
            <a:xfrm>
              <a:off x="1991495" y="6567063"/>
              <a:ext cx="197170" cy="153888"/>
            </a:xfrm>
            <a:prstGeom prst="rect">
              <a:avLst/>
            </a:prstGeom>
            <a:noFill/>
          </p:spPr>
          <p:txBody>
            <a:bodyPr wrap="none" lIns="0" tIns="0" rIns="0" bIns="0" rtlCol="0">
              <a:spAutoFit/>
            </a:bodyPr>
            <a:lstStyle/>
            <a:p>
              <a:r>
                <a:rPr kumimoji="1" lang="en-US" altLang="ja-JP" sz="1000" dirty="0"/>
                <a:t>350</a:t>
              </a:r>
              <a:endParaRPr kumimoji="1" lang="ja-JP" altLang="en-US" sz="1000" dirty="0"/>
            </a:p>
          </p:txBody>
        </p:sp>
        <p:sp>
          <p:nvSpPr>
            <p:cNvPr id="43" name="テキスト ボックス 42">
              <a:extLst>
                <a:ext uri="{FF2B5EF4-FFF2-40B4-BE49-F238E27FC236}">
                  <a16:creationId xmlns:a16="http://schemas.microsoft.com/office/drawing/2014/main" id="{95A140C0-89AB-4C04-BA58-AA53AB3CB37C}"/>
                </a:ext>
              </a:extLst>
            </p:cNvPr>
            <p:cNvSpPr txBox="1"/>
            <p:nvPr/>
          </p:nvSpPr>
          <p:spPr>
            <a:xfrm>
              <a:off x="2284560" y="6565663"/>
              <a:ext cx="197170" cy="153888"/>
            </a:xfrm>
            <a:prstGeom prst="rect">
              <a:avLst/>
            </a:prstGeom>
            <a:noFill/>
          </p:spPr>
          <p:txBody>
            <a:bodyPr wrap="none" lIns="0" tIns="0" rIns="0" bIns="0" rtlCol="0">
              <a:spAutoFit/>
            </a:bodyPr>
            <a:lstStyle/>
            <a:p>
              <a:r>
                <a:rPr kumimoji="1" lang="en-US" altLang="ja-JP" sz="1000" dirty="0"/>
                <a:t>400</a:t>
              </a:r>
              <a:endParaRPr kumimoji="1" lang="ja-JP" altLang="en-US" sz="1000" dirty="0"/>
            </a:p>
          </p:txBody>
        </p:sp>
        <p:sp>
          <p:nvSpPr>
            <p:cNvPr id="44" name="テキスト ボックス 43">
              <a:extLst>
                <a:ext uri="{FF2B5EF4-FFF2-40B4-BE49-F238E27FC236}">
                  <a16:creationId xmlns:a16="http://schemas.microsoft.com/office/drawing/2014/main" id="{AA5E7FCA-DEF2-4B0A-8631-B7362B53D4BA}"/>
                </a:ext>
              </a:extLst>
            </p:cNvPr>
            <p:cNvSpPr txBox="1"/>
            <p:nvPr/>
          </p:nvSpPr>
          <p:spPr>
            <a:xfrm>
              <a:off x="2535805" y="6559717"/>
              <a:ext cx="197170" cy="153888"/>
            </a:xfrm>
            <a:prstGeom prst="rect">
              <a:avLst/>
            </a:prstGeom>
            <a:noFill/>
          </p:spPr>
          <p:txBody>
            <a:bodyPr wrap="none" lIns="0" tIns="0" rIns="0" bIns="0" rtlCol="0">
              <a:spAutoFit/>
            </a:bodyPr>
            <a:lstStyle/>
            <a:p>
              <a:r>
                <a:rPr kumimoji="1" lang="en-US" altLang="ja-JP" sz="1000" dirty="0"/>
                <a:t>450</a:t>
              </a:r>
              <a:endParaRPr kumimoji="1" lang="ja-JP" altLang="en-US" sz="1000" dirty="0"/>
            </a:p>
          </p:txBody>
        </p:sp>
        <p:sp>
          <p:nvSpPr>
            <p:cNvPr id="45" name="テキスト ボックス 44">
              <a:extLst>
                <a:ext uri="{FF2B5EF4-FFF2-40B4-BE49-F238E27FC236}">
                  <a16:creationId xmlns:a16="http://schemas.microsoft.com/office/drawing/2014/main" id="{102D1CF5-67FD-4EDF-9190-7D677389F93F}"/>
                </a:ext>
              </a:extLst>
            </p:cNvPr>
            <p:cNvSpPr txBox="1"/>
            <p:nvPr/>
          </p:nvSpPr>
          <p:spPr>
            <a:xfrm>
              <a:off x="2798217" y="6565663"/>
              <a:ext cx="197170" cy="153888"/>
            </a:xfrm>
            <a:prstGeom prst="rect">
              <a:avLst/>
            </a:prstGeom>
            <a:noFill/>
          </p:spPr>
          <p:txBody>
            <a:bodyPr wrap="none" lIns="0" tIns="0" rIns="0" bIns="0" rtlCol="0">
              <a:spAutoFit/>
            </a:bodyPr>
            <a:lstStyle/>
            <a:p>
              <a:r>
                <a:rPr kumimoji="1" lang="en-US" altLang="ja-JP" sz="1000" dirty="0"/>
                <a:t>500</a:t>
              </a:r>
              <a:endParaRPr kumimoji="1" lang="ja-JP" altLang="en-US" sz="1000" dirty="0"/>
            </a:p>
          </p:txBody>
        </p:sp>
        <p:sp>
          <p:nvSpPr>
            <p:cNvPr id="46" name="テキスト ボックス 45">
              <a:extLst>
                <a:ext uri="{FF2B5EF4-FFF2-40B4-BE49-F238E27FC236}">
                  <a16:creationId xmlns:a16="http://schemas.microsoft.com/office/drawing/2014/main" id="{5FF233A5-6564-44BF-B66D-3B64D2CCB8DA}"/>
                </a:ext>
              </a:extLst>
            </p:cNvPr>
            <p:cNvSpPr txBox="1"/>
            <p:nvPr/>
          </p:nvSpPr>
          <p:spPr>
            <a:xfrm>
              <a:off x="3060221" y="6567063"/>
              <a:ext cx="197170" cy="153888"/>
            </a:xfrm>
            <a:prstGeom prst="rect">
              <a:avLst/>
            </a:prstGeom>
            <a:noFill/>
          </p:spPr>
          <p:txBody>
            <a:bodyPr wrap="none" lIns="0" tIns="0" rIns="0" bIns="0" rtlCol="0">
              <a:spAutoFit/>
            </a:bodyPr>
            <a:lstStyle/>
            <a:p>
              <a:r>
                <a:rPr kumimoji="1" lang="en-US" altLang="ja-JP" sz="1000" dirty="0"/>
                <a:t>550</a:t>
              </a:r>
              <a:endParaRPr kumimoji="1" lang="ja-JP" altLang="en-US" sz="1000" dirty="0"/>
            </a:p>
          </p:txBody>
        </p:sp>
        <p:sp>
          <p:nvSpPr>
            <p:cNvPr id="47" name="テキスト ボックス 46">
              <a:extLst>
                <a:ext uri="{FF2B5EF4-FFF2-40B4-BE49-F238E27FC236}">
                  <a16:creationId xmlns:a16="http://schemas.microsoft.com/office/drawing/2014/main" id="{23E6FEEB-D223-4380-A546-55D22D225F3B}"/>
                </a:ext>
              </a:extLst>
            </p:cNvPr>
            <p:cNvSpPr txBox="1"/>
            <p:nvPr/>
          </p:nvSpPr>
          <p:spPr>
            <a:xfrm>
              <a:off x="3335292" y="6561224"/>
              <a:ext cx="197170" cy="153888"/>
            </a:xfrm>
            <a:prstGeom prst="rect">
              <a:avLst/>
            </a:prstGeom>
            <a:noFill/>
          </p:spPr>
          <p:txBody>
            <a:bodyPr wrap="none" lIns="0" tIns="0" rIns="0" bIns="0" rtlCol="0">
              <a:spAutoFit/>
            </a:bodyPr>
            <a:lstStyle/>
            <a:p>
              <a:r>
                <a:rPr kumimoji="1" lang="en-US" altLang="ja-JP" sz="1000" dirty="0"/>
                <a:t>600</a:t>
              </a:r>
              <a:endParaRPr kumimoji="1" lang="ja-JP" altLang="en-US" sz="1000" dirty="0"/>
            </a:p>
          </p:txBody>
        </p:sp>
        <p:sp>
          <p:nvSpPr>
            <p:cNvPr id="48" name="テキスト ボックス 47">
              <a:extLst>
                <a:ext uri="{FF2B5EF4-FFF2-40B4-BE49-F238E27FC236}">
                  <a16:creationId xmlns:a16="http://schemas.microsoft.com/office/drawing/2014/main" id="{42FF5A25-92CB-4D1F-8BCE-4B89C0602E1E}"/>
                </a:ext>
              </a:extLst>
            </p:cNvPr>
            <p:cNvSpPr txBox="1"/>
            <p:nvPr/>
          </p:nvSpPr>
          <p:spPr>
            <a:xfrm>
              <a:off x="3590447" y="6560291"/>
              <a:ext cx="197170" cy="153888"/>
            </a:xfrm>
            <a:prstGeom prst="rect">
              <a:avLst/>
            </a:prstGeom>
            <a:noFill/>
          </p:spPr>
          <p:txBody>
            <a:bodyPr wrap="none" lIns="0" tIns="0" rIns="0" bIns="0" rtlCol="0">
              <a:spAutoFit/>
            </a:bodyPr>
            <a:lstStyle/>
            <a:p>
              <a:r>
                <a:rPr kumimoji="1" lang="en-US" altLang="ja-JP" sz="1000" dirty="0"/>
                <a:t>650</a:t>
              </a:r>
              <a:endParaRPr kumimoji="1" lang="ja-JP" altLang="en-US" sz="1000" dirty="0"/>
            </a:p>
          </p:txBody>
        </p:sp>
        <p:sp>
          <p:nvSpPr>
            <p:cNvPr id="49" name="テキスト ボックス 48">
              <a:extLst>
                <a:ext uri="{FF2B5EF4-FFF2-40B4-BE49-F238E27FC236}">
                  <a16:creationId xmlns:a16="http://schemas.microsoft.com/office/drawing/2014/main" id="{001692DD-10B1-49BA-A3A5-4E4DB31B98A1}"/>
                </a:ext>
              </a:extLst>
            </p:cNvPr>
            <p:cNvSpPr txBox="1"/>
            <p:nvPr/>
          </p:nvSpPr>
          <p:spPr>
            <a:xfrm>
              <a:off x="3847088" y="6559717"/>
              <a:ext cx="197170" cy="153888"/>
            </a:xfrm>
            <a:prstGeom prst="rect">
              <a:avLst/>
            </a:prstGeom>
            <a:noFill/>
          </p:spPr>
          <p:txBody>
            <a:bodyPr wrap="none" lIns="0" tIns="0" rIns="0" bIns="0" rtlCol="0">
              <a:spAutoFit/>
            </a:bodyPr>
            <a:lstStyle/>
            <a:p>
              <a:r>
                <a:rPr kumimoji="1" lang="en-US" altLang="ja-JP" sz="1000" dirty="0"/>
                <a:t>700</a:t>
              </a:r>
              <a:endParaRPr kumimoji="1" lang="ja-JP" altLang="en-US" sz="1000" dirty="0"/>
            </a:p>
          </p:txBody>
        </p:sp>
        <p:sp>
          <p:nvSpPr>
            <p:cNvPr id="50" name="テキスト ボックス 49">
              <a:extLst>
                <a:ext uri="{FF2B5EF4-FFF2-40B4-BE49-F238E27FC236}">
                  <a16:creationId xmlns:a16="http://schemas.microsoft.com/office/drawing/2014/main" id="{802C9264-900C-43D1-902B-02A2B2899B1B}"/>
                </a:ext>
              </a:extLst>
            </p:cNvPr>
            <p:cNvSpPr txBox="1"/>
            <p:nvPr/>
          </p:nvSpPr>
          <p:spPr>
            <a:xfrm>
              <a:off x="4131538" y="6556744"/>
              <a:ext cx="197170" cy="153888"/>
            </a:xfrm>
            <a:prstGeom prst="rect">
              <a:avLst/>
            </a:prstGeom>
            <a:noFill/>
          </p:spPr>
          <p:txBody>
            <a:bodyPr wrap="none" lIns="0" tIns="0" rIns="0" bIns="0" rtlCol="0">
              <a:spAutoFit/>
            </a:bodyPr>
            <a:lstStyle/>
            <a:p>
              <a:r>
                <a:rPr kumimoji="1" lang="en-US" altLang="ja-JP" sz="1000" dirty="0"/>
                <a:t>750</a:t>
              </a:r>
              <a:endParaRPr kumimoji="1" lang="ja-JP" altLang="en-US" sz="1000" dirty="0"/>
            </a:p>
          </p:txBody>
        </p:sp>
        <p:sp>
          <p:nvSpPr>
            <p:cNvPr id="51" name="テキスト ボックス 50">
              <a:extLst>
                <a:ext uri="{FF2B5EF4-FFF2-40B4-BE49-F238E27FC236}">
                  <a16:creationId xmlns:a16="http://schemas.microsoft.com/office/drawing/2014/main" id="{BD8F80EE-4938-4CE2-BAD9-DF7E7512FE0B}"/>
                </a:ext>
              </a:extLst>
            </p:cNvPr>
            <p:cNvSpPr txBox="1"/>
            <p:nvPr/>
          </p:nvSpPr>
          <p:spPr>
            <a:xfrm>
              <a:off x="4380093" y="6557907"/>
              <a:ext cx="197170" cy="153888"/>
            </a:xfrm>
            <a:prstGeom prst="rect">
              <a:avLst/>
            </a:prstGeom>
            <a:noFill/>
          </p:spPr>
          <p:txBody>
            <a:bodyPr wrap="none" lIns="0" tIns="0" rIns="0" bIns="0" rtlCol="0">
              <a:spAutoFit/>
            </a:bodyPr>
            <a:lstStyle/>
            <a:p>
              <a:r>
                <a:rPr kumimoji="1" lang="en-US" altLang="ja-JP" sz="1000" dirty="0"/>
                <a:t>800</a:t>
              </a:r>
              <a:endParaRPr kumimoji="1" lang="ja-JP" altLang="en-US" sz="1000" dirty="0"/>
            </a:p>
          </p:txBody>
        </p:sp>
        <p:sp>
          <p:nvSpPr>
            <p:cNvPr id="52" name="テキスト ボックス 51">
              <a:extLst>
                <a:ext uri="{FF2B5EF4-FFF2-40B4-BE49-F238E27FC236}">
                  <a16:creationId xmlns:a16="http://schemas.microsoft.com/office/drawing/2014/main" id="{16F7B4C8-0885-4CB7-BAF9-CB4B24B5E432}"/>
                </a:ext>
              </a:extLst>
            </p:cNvPr>
            <p:cNvSpPr txBox="1"/>
            <p:nvPr/>
          </p:nvSpPr>
          <p:spPr>
            <a:xfrm>
              <a:off x="4645089" y="6555258"/>
              <a:ext cx="197170" cy="153888"/>
            </a:xfrm>
            <a:prstGeom prst="rect">
              <a:avLst/>
            </a:prstGeom>
            <a:noFill/>
          </p:spPr>
          <p:txBody>
            <a:bodyPr wrap="none" lIns="0" tIns="0" rIns="0" bIns="0" rtlCol="0">
              <a:spAutoFit/>
            </a:bodyPr>
            <a:lstStyle/>
            <a:p>
              <a:r>
                <a:rPr kumimoji="1" lang="en-US" altLang="ja-JP" sz="1000" dirty="0"/>
                <a:t>850</a:t>
              </a:r>
              <a:endParaRPr kumimoji="1" lang="ja-JP" altLang="en-US" sz="1000" dirty="0"/>
            </a:p>
          </p:txBody>
        </p:sp>
        <p:sp>
          <p:nvSpPr>
            <p:cNvPr id="53" name="テキスト ボックス 52">
              <a:extLst>
                <a:ext uri="{FF2B5EF4-FFF2-40B4-BE49-F238E27FC236}">
                  <a16:creationId xmlns:a16="http://schemas.microsoft.com/office/drawing/2014/main" id="{43D98C24-F8FD-451A-968B-21212A4902AA}"/>
                </a:ext>
              </a:extLst>
            </p:cNvPr>
            <p:cNvSpPr txBox="1"/>
            <p:nvPr/>
          </p:nvSpPr>
          <p:spPr>
            <a:xfrm>
              <a:off x="4902574" y="6555258"/>
              <a:ext cx="197170" cy="153888"/>
            </a:xfrm>
            <a:prstGeom prst="rect">
              <a:avLst/>
            </a:prstGeom>
            <a:noFill/>
          </p:spPr>
          <p:txBody>
            <a:bodyPr wrap="none" lIns="0" tIns="0" rIns="0" bIns="0" rtlCol="0">
              <a:spAutoFit/>
            </a:bodyPr>
            <a:lstStyle/>
            <a:p>
              <a:r>
                <a:rPr kumimoji="1" lang="en-US" altLang="ja-JP" sz="1000" dirty="0"/>
                <a:t>900</a:t>
              </a:r>
              <a:endParaRPr kumimoji="1" lang="ja-JP" altLang="en-US" sz="1000" dirty="0"/>
            </a:p>
          </p:txBody>
        </p:sp>
      </p:grpSp>
    </p:spTree>
    <p:extLst>
      <p:ext uri="{BB962C8B-B14F-4D97-AF65-F5344CB8AC3E}">
        <p14:creationId xmlns:p14="http://schemas.microsoft.com/office/powerpoint/2010/main" val="1583901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図 46">
            <a:extLst>
              <a:ext uri="{FF2B5EF4-FFF2-40B4-BE49-F238E27FC236}">
                <a16:creationId xmlns:a16="http://schemas.microsoft.com/office/drawing/2014/main" id="{9AC3894B-6425-2F63-FCC2-7D2F87FF862D}"/>
              </a:ext>
            </a:extLst>
          </p:cNvPr>
          <p:cNvPicPr>
            <a:picLocks noChangeAspect="1"/>
          </p:cNvPicPr>
          <p:nvPr/>
        </p:nvPicPr>
        <p:blipFill>
          <a:blip r:embed="rId2"/>
          <a:stretch>
            <a:fillRect/>
          </a:stretch>
        </p:blipFill>
        <p:spPr>
          <a:xfrm>
            <a:off x="2037151" y="4581145"/>
            <a:ext cx="1794518" cy="1754383"/>
          </a:xfrm>
          <a:prstGeom prst="rect">
            <a:avLst/>
          </a:prstGeom>
        </p:spPr>
      </p:pic>
      <p:pic>
        <p:nvPicPr>
          <p:cNvPr id="9" name="図 8">
            <a:extLst>
              <a:ext uri="{FF2B5EF4-FFF2-40B4-BE49-F238E27FC236}">
                <a16:creationId xmlns:a16="http://schemas.microsoft.com/office/drawing/2014/main" id="{40AB378D-26DC-EFD4-50CF-645E29BF4678}"/>
              </a:ext>
            </a:extLst>
          </p:cNvPr>
          <p:cNvPicPr>
            <a:picLocks noChangeAspect="1"/>
          </p:cNvPicPr>
          <p:nvPr/>
        </p:nvPicPr>
        <p:blipFill>
          <a:blip r:embed="rId3"/>
          <a:stretch>
            <a:fillRect/>
          </a:stretch>
        </p:blipFill>
        <p:spPr>
          <a:xfrm>
            <a:off x="2072990" y="1739344"/>
            <a:ext cx="1805812" cy="1754383"/>
          </a:xfrm>
          <a:prstGeom prst="rect">
            <a:avLst/>
          </a:prstGeom>
        </p:spPr>
      </p:pic>
      <p:grpSp>
        <p:nvGrpSpPr>
          <p:cNvPr id="29" name="グループ化 28">
            <a:extLst>
              <a:ext uri="{FF2B5EF4-FFF2-40B4-BE49-F238E27FC236}">
                <a16:creationId xmlns:a16="http://schemas.microsoft.com/office/drawing/2014/main" id="{9BA0AA58-5E6E-3D15-1B9A-051464286514}"/>
              </a:ext>
            </a:extLst>
          </p:cNvPr>
          <p:cNvGrpSpPr/>
          <p:nvPr/>
        </p:nvGrpSpPr>
        <p:grpSpPr>
          <a:xfrm>
            <a:off x="5328095" y="2142361"/>
            <a:ext cx="3558204" cy="1552608"/>
            <a:chOff x="5338219" y="1640795"/>
            <a:chExt cx="3558204" cy="1552608"/>
          </a:xfrm>
        </p:grpSpPr>
        <p:grpSp>
          <p:nvGrpSpPr>
            <p:cNvPr id="14" name="グループ化 13">
              <a:extLst>
                <a:ext uri="{FF2B5EF4-FFF2-40B4-BE49-F238E27FC236}">
                  <a16:creationId xmlns:a16="http://schemas.microsoft.com/office/drawing/2014/main" id="{E1C1F158-7431-DBD3-1B53-70390D355FFB}"/>
                </a:ext>
              </a:extLst>
            </p:cNvPr>
            <p:cNvGrpSpPr/>
            <p:nvPr/>
          </p:nvGrpSpPr>
          <p:grpSpPr>
            <a:xfrm>
              <a:off x="5338219" y="1640795"/>
              <a:ext cx="3558204" cy="1552608"/>
              <a:chOff x="5059712" y="1738646"/>
              <a:chExt cx="3558204" cy="1552608"/>
            </a:xfrm>
          </p:grpSpPr>
          <p:graphicFrame>
            <p:nvGraphicFramePr>
              <p:cNvPr id="15" name="オブジェクト 14">
                <a:extLst>
                  <a:ext uri="{FF2B5EF4-FFF2-40B4-BE49-F238E27FC236}">
                    <a16:creationId xmlns:a16="http://schemas.microsoft.com/office/drawing/2014/main" id="{F2686F54-4961-A686-93D6-78FC2FA2454D}"/>
                  </a:ext>
                </a:extLst>
              </p:cNvPr>
              <p:cNvGraphicFramePr>
                <a:graphicFrameLocks noChangeAspect="1"/>
              </p:cNvGraphicFramePr>
              <p:nvPr/>
            </p:nvGraphicFramePr>
            <p:xfrm>
              <a:off x="5059712" y="1738646"/>
              <a:ext cx="3558204" cy="1552608"/>
            </p:xfrm>
            <a:graphic>
              <a:graphicData uri="http://schemas.openxmlformats.org/presentationml/2006/ole">
                <mc:AlternateContent xmlns:mc="http://schemas.openxmlformats.org/markup-compatibility/2006">
                  <mc:Choice xmlns:v="urn:schemas-microsoft-com:vml" Requires="v">
                    <p:oleObj name="Image" r:id="rId4" imgW="12152160" imgH="5282280" progId="Photoshop.Image.13">
                      <p:embed/>
                    </p:oleObj>
                  </mc:Choice>
                  <mc:Fallback>
                    <p:oleObj name="Image" r:id="rId4" imgW="12152160" imgH="5282280" progId="Photoshop.Image.13">
                      <p:embed/>
                      <p:pic>
                        <p:nvPicPr>
                          <p:cNvPr id="48" name="オブジェクト 47">
                            <a:extLst>
                              <a:ext uri="{FF2B5EF4-FFF2-40B4-BE49-F238E27FC236}">
                                <a16:creationId xmlns:a16="http://schemas.microsoft.com/office/drawing/2014/main" id="{D9D0F28F-6C76-4EB6-8BCD-B0B5CE94D7A4}"/>
                              </a:ext>
                            </a:extLst>
                          </p:cNvPr>
                          <p:cNvPicPr/>
                          <p:nvPr/>
                        </p:nvPicPr>
                        <p:blipFill>
                          <a:blip r:embed="rId5"/>
                          <a:stretch>
                            <a:fillRect/>
                          </a:stretch>
                        </p:blipFill>
                        <p:spPr>
                          <a:xfrm>
                            <a:off x="5059712" y="1738646"/>
                            <a:ext cx="3558204" cy="1552608"/>
                          </a:xfrm>
                          <a:prstGeom prst="rect">
                            <a:avLst/>
                          </a:prstGeom>
                        </p:spPr>
                      </p:pic>
                    </p:oleObj>
                  </mc:Fallback>
                </mc:AlternateContent>
              </a:graphicData>
            </a:graphic>
          </p:graphicFrame>
          <p:sp>
            <p:nvSpPr>
              <p:cNvPr id="16" name="正方形/長方形 15">
                <a:extLst>
                  <a:ext uri="{FF2B5EF4-FFF2-40B4-BE49-F238E27FC236}">
                    <a16:creationId xmlns:a16="http://schemas.microsoft.com/office/drawing/2014/main" id="{76789DC9-79D5-0D03-F21F-0BAAAC2ABDCF}"/>
                  </a:ext>
                </a:extLst>
              </p:cNvPr>
              <p:cNvSpPr/>
              <p:nvPr/>
            </p:nvSpPr>
            <p:spPr>
              <a:xfrm>
                <a:off x="5146572" y="3224463"/>
                <a:ext cx="1935191" cy="667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テキスト ボックス 21">
              <a:extLst>
                <a:ext uri="{FF2B5EF4-FFF2-40B4-BE49-F238E27FC236}">
                  <a16:creationId xmlns:a16="http://schemas.microsoft.com/office/drawing/2014/main" id="{70D2A1B6-2998-2768-EE2C-453799599949}"/>
                </a:ext>
              </a:extLst>
            </p:cNvPr>
            <p:cNvSpPr txBox="1"/>
            <p:nvPr/>
          </p:nvSpPr>
          <p:spPr>
            <a:xfrm>
              <a:off x="6370686" y="2120744"/>
              <a:ext cx="235642" cy="184666"/>
            </a:xfrm>
            <a:prstGeom prst="rect">
              <a:avLst/>
            </a:prstGeom>
            <a:noFill/>
          </p:spPr>
          <p:txBody>
            <a:bodyPr wrap="none" lIns="0" tIns="0" rIns="0" bIns="0" rtlCol="0">
              <a:spAutoFit/>
            </a:bodyPr>
            <a:lstStyle/>
            <a:p>
              <a:r>
                <a:rPr kumimoji="1" lang="en-US" altLang="ja-JP" sz="1200" dirty="0"/>
                <a:t>421</a:t>
              </a:r>
              <a:endParaRPr kumimoji="1" lang="ja-JP" altLang="en-US" sz="1200" dirty="0"/>
            </a:p>
          </p:txBody>
        </p:sp>
        <p:sp>
          <p:nvSpPr>
            <p:cNvPr id="23" name="テキスト ボックス 22">
              <a:extLst>
                <a:ext uri="{FF2B5EF4-FFF2-40B4-BE49-F238E27FC236}">
                  <a16:creationId xmlns:a16="http://schemas.microsoft.com/office/drawing/2014/main" id="{9BDD8CBB-55A4-6669-EE69-5EDF3D9DAF88}"/>
                </a:ext>
              </a:extLst>
            </p:cNvPr>
            <p:cNvSpPr txBox="1"/>
            <p:nvPr/>
          </p:nvSpPr>
          <p:spPr>
            <a:xfrm>
              <a:off x="6630986" y="2770982"/>
              <a:ext cx="235642" cy="184666"/>
            </a:xfrm>
            <a:prstGeom prst="rect">
              <a:avLst/>
            </a:prstGeom>
            <a:noFill/>
          </p:spPr>
          <p:txBody>
            <a:bodyPr wrap="none" lIns="0" tIns="0" rIns="0" bIns="0" rtlCol="0">
              <a:spAutoFit/>
            </a:bodyPr>
            <a:lstStyle/>
            <a:p>
              <a:r>
                <a:rPr kumimoji="1" lang="en-US" altLang="ja-JP" sz="1200" dirty="0"/>
                <a:t>480</a:t>
              </a:r>
              <a:endParaRPr kumimoji="1" lang="ja-JP" altLang="en-US" sz="1200" dirty="0"/>
            </a:p>
          </p:txBody>
        </p:sp>
        <p:sp>
          <p:nvSpPr>
            <p:cNvPr id="24" name="テキスト ボックス 23">
              <a:extLst>
                <a:ext uri="{FF2B5EF4-FFF2-40B4-BE49-F238E27FC236}">
                  <a16:creationId xmlns:a16="http://schemas.microsoft.com/office/drawing/2014/main" id="{E3725B3B-7EE4-724D-EA33-FBAC6991CAEC}"/>
                </a:ext>
              </a:extLst>
            </p:cNvPr>
            <p:cNvSpPr txBox="1"/>
            <p:nvPr/>
          </p:nvSpPr>
          <p:spPr>
            <a:xfrm>
              <a:off x="6765914" y="2288933"/>
              <a:ext cx="235642" cy="184666"/>
            </a:xfrm>
            <a:prstGeom prst="rect">
              <a:avLst/>
            </a:prstGeom>
            <a:noFill/>
          </p:spPr>
          <p:txBody>
            <a:bodyPr wrap="none" lIns="0" tIns="0" rIns="0" bIns="0" rtlCol="0">
              <a:spAutoFit/>
            </a:bodyPr>
            <a:lstStyle/>
            <a:p>
              <a:r>
                <a:rPr kumimoji="1" lang="en-US" altLang="ja-JP" sz="1200" dirty="0"/>
                <a:t>510</a:t>
              </a:r>
              <a:endParaRPr kumimoji="1" lang="ja-JP" altLang="en-US" sz="1200" dirty="0"/>
            </a:p>
          </p:txBody>
        </p:sp>
        <p:sp>
          <p:nvSpPr>
            <p:cNvPr id="25" name="テキスト ボックス 24">
              <a:extLst>
                <a:ext uri="{FF2B5EF4-FFF2-40B4-BE49-F238E27FC236}">
                  <a16:creationId xmlns:a16="http://schemas.microsoft.com/office/drawing/2014/main" id="{A2D8F199-0321-6178-5231-539FC448C6BA}"/>
                </a:ext>
              </a:extLst>
            </p:cNvPr>
            <p:cNvSpPr txBox="1"/>
            <p:nvPr/>
          </p:nvSpPr>
          <p:spPr>
            <a:xfrm>
              <a:off x="7146280" y="2213077"/>
              <a:ext cx="235642" cy="184666"/>
            </a:xfrm>
            <a:prstGeom prst="rect">
              <a:avLst/>
            </a:prstGeom>
            <a:noFill/>
          </p:spPr>
          <p:txBody>
            <a:bodyPr wrap="none" lIns="0" tIns="0" rIns="0" bIns="0" rtlCol="0">
              <a:spAutoFit/>
            </a:bodyPr>
            <a:lstStyle/>
            <a:p>
              <a:r>
                <a:rPr kumimoji="1" lang="en-US" altLang="ja-JP" sz="1200" dirty="0"/>
                <a:t>605</a:t>
              </a:r>
              <a:endParaRPr kumimoji="1" lang="ja-JP" altLang="en-US" sz="1200" dirty="0"/>
            </a:p>
          </p:txBody>
        </p:sp>
        <p:sp>
          <p:nvSpPr>
            <p:cNvPr id="26" name="テキスト ボックス 25">
              <a:extLst>
                <a:ext uri="{FF2B5EF4-FFF2-40B4-BE49-F238E27FC236}">
                  <a16:creationId xmlns:a16="http://schemas.microsoft.com/office/drawing/2014/main" id="{7862838B-41A4-5ACF-CF65-7265A6F7EF0B}"/>
                </a:ext>
              </a:extLst>
            </p:cNvPr>
            <p:cNvSpPr txBox="1"/>
            <p:nvPr/>
          </p:nvSpPr>
          <p:spPr>
            <a:xfrm>
              <a:off x="7451362" y="2616495"/>
              <a:ext cx="235642" cy="184666"/>
            </a:xfrm>
            <a:prstGeom prst="rect">
              <a:avLst/>
            </a:prstGeom>
            <a:noFill/>
          </p:spPr>
          <p:txBody>
            <a:bodyPr wrap="none" lIns="0" tIns="0" rIns="0" bIns="0" rtlCol="0">
              <a:spAutoFit/>
            </a:bodyPr>
            <a:lstStyle/>
            <a:p>
              <a:r>
                <a:rPr kumimoji="1" lang="en-US" altLang="ja-JP" sz="1200" dirty="0">
                  <a:solidFill>
                    <a:schemeClr val="bg1">
                      <a:lumMod val="85000"/>
                    </a:schemeClr>
                  </a:solidFill>
                </a:rPr>
                <a:t>650</a:t>
              </a:r>
              <a:endParaRPr kumimoji="1" lang="ja-JP" altLang="en-US" sz="1200" dirty="0">
                <a:solidFill>
                  <a:schemeClr val="bg1">
                    <a:lumMod val="85000"/>
                  </a:schemeClr>
                </a:solidFill>
              </a:endParaRPr>
            </a:p>
          </p:txBody>
        </p:sp>
        <p:sp>
          <p:nvSpPr>
            <p:cNvPr id="27" name="テキスト ボックス 26">
              <a:extLst>
                <a:ext uri="{FF2B5EF4-FFF2-40B4-BE49-F238E27FC236}">
                  <a16:creationId xmlns:a16="http://schemas.microsoft.com/office/drawing/2014/main" id="{6AF1FC44-7C7A-69D1-A768-1A73FA15B106}"/>
                </a:ext>
              </a:extLst>
            </p:cNvPr>
            <p:cNvSpPr txBox="1"/>
            <p:nvPr/>
          </p:nvSpPr>
          <p:spPr>
            <a:xfrm>
              <a:off x="7840405" y="2616495"/>
              <a:ext cx="235642" cy="184666"/>
            </a:xfrm>
            <a:prstGeom prst="rect">
              <a:avLst/>
            </a:prstGeom>
            <a:noFill/>
          </p:spPr>
          <p:txBody>
            <a:bodyPr wrap="none" lIns="0" tIns="0" rIns="0" bIns="0" rtlCol="0">
              <a:spAutoFit/>
            </a:bodyPr>
            <a:lstStyle/>
            <a:p>
              <a:r>
                <a:rPr kumimoji="1" lang="en-US" altLang="ja-JP" sz="1200" dirty="0">
                  <a:solidFill>
                    <a:schemeClr val="bg1">
                      <a:lumMod val="85000"/>
                    </a:schemeClr>
                  </a:solidFill>
                </a:rPr>
                <a:t>711</a:t>
              </a:r>
              <a:endParaRPr kumimoji="1" lang="ja-JP" altLang="en-US" sz="1200" dirty="0">
                <a:solidFill>
                  <a:schemeClr val="bg1">
                    <a:lumMod val="85000"/>
                  </a:schemeClr>
                </a:solidFill>
              </a:endParaRPr>
            </a:p>
          </p:txBody>
        </p:sp>
        <p:sp>
          <p:nvSpPr>
            <p:cNvPr id="28" name="テキスト ボックス 27">
              <a:extLst>
                <a:ext uri="{FF2B5EF4-FFF2-40B4-BE49-F238E27FC236}">
                  <a16:creationId xmlns:a16="http://schemas.microsoft.com/office/drawing/2014/main" id="{BA7C0CA9-CFFB-E00B-46E6-58985CDFB979}"/>
                </a:ext>
              </a:extLst>
            </p:cNvPr>
            <p:cNvSpPr txBox="1"/>
            <p:nvPr/>
          </p:nvSpPr>
          <p:spPr>
            <a:xfrm>
              <a:off x="8250593" y="2627071"/>
              <a:ext cx="235642" cy="184666"/>
            </a:xfrm>
            <a:prstGeom prst="rect">
              <a:avLst/>
            </a:prstGeom>
            <a:noFill/>
          </p:spPr>
          <p:txBody>
            <a:bodyPr wrap="none" lIns="0" tIns="0" rIns="0" bIns="0" rtlCol="0">
              <a:spAutoFit/>
            </a:bodyPr>
            <a:lstStyle/>
            <a:p>
              <a:r>
                <a:rPr kumimoji="1" lang="en-US" altLang="ja-JP" sz="1200" dirty="0">
                  <a:solidFill>
                    <a:schemeClr val="bg1">
                      <a:lumMod val="85000"/>
                    </a:schemeClr>
                  </a:solidFill>
                </a:rPr>
                <a:t>786</a:t>
              </a:r>
              <a:endParaRPr kumimoji="1" lang="ja-JP" altLang="en-US" sz="1200" dirty="0">
                <a:solidFill>
                  <a:schemeClr val="bg1">
                    <a:lumMod val="85000"/>
                  </a:schemeClr>
                </a:solidFill>
              </a:endParaRPr>
            </a:p>
          </p:txBody>
        </p:sp>
      </p:grpSp>
      <p:sp>
        <p:nvSpPr>
          <p:cNvPr id="4" name="テキスト ボックス 3">
            <a:extLst>
              <a:ext uri="{FF2B5EF4-FFF2-40B4-BE49-F238E27FC236}">
                <a16:creationId xmlns:a16="http://schemas.microsoft.com/office/drawing/2014/main" id="{3AC97E85-6083-2052-62B5-2AD0446AF5C6}"/>
              </a:ext>
            </a:extLst>
          </p:cNvPr>
          <p:cNvSpPr txBox="1"/>
          <p:nvPr/>
        </p:nvSpPr>
        <p:spPr>
          <a:xfrm>
            <a:off x="2940784" y="174159"/>
            <a:ext cx="3262432" cy="400110"/>
          </a:xfrm>
          <a:prstGeom prst="rect">
            <a:avLst/>
          </a:prstGeom>
          <a:noFill/>
        </p:spPr>
        <p:txBody>
          <a:bodyPr wrap="none" rtlCol="0">
            <a:spAutoFit/>
          </a:bodyPr>
          <a:lstStyle/>
          <a:p>
            <a:r>
              <a:rPr kumimoji="1" lang="ja-JP" altLang="en-US" sz="2000" b="1" dirty="0">
                <a:solidFill>
                  <a:srgbClr val="C00000"/>
                </a:solidFill>
              </a:rPr>
              <a:t>蛍光の漏れ込みと蛍光補正</a:t>
            </a:r>
          </a:p>
        </p:txBody>
      </p:sp>
      <p:pic>
        <p:nvPicPr>
          <p:cNvPr id="6" name="図 5">
            <a:extLst>
              <a:ext uri="{FF2B5EF4-FFF2-40B4-BE49-F238E27FC236}">
                <a16:creationId xmlns:a16="http://schemas.microsoft.com/office/drawing/2014/main" id="{BD0DFA04-7E9D-9F15-11E4-58B7AD5B40FA}"/>
              </a:ext>
            </a:extLst>
          </p:cNvPr>
          <p:cNvPicPr>
            <a:picLocks noChangeAspect="1"/>
          </p:cNvPicPr>
          <p:nvPr/>
        </p:nvPicPr>
        <p:blipFill>
          <a:blip r:embed="rId6"/>
          <a:stretch>
            <a:fillRect/>
          </a:stretch>
        </p:blipFill>
        <p:spPr>
          <a:xfrm>
            <a:off x="551487" y="1737766"/>
            <a:ext cx="1796129" cy="1755961"/>
          </a:xfrm>
          <a:prstGeom prst="rect">
            <a:avLst/>
          </a:prstGeom>
        </p:spPr>
      </p:pic>
      <p:sp>
        <p:nvSpPr>
          <p:cNvPr id="7" name="テキスト ボックス 6">
            <a:extLst>
              <a:ext uri="{FF2B5EF4-FFF2-40B4-BE49-F238E27FC236}">
                <a16:creationId xmlns:a16="http://schemas.microsoft.com/office/drawing/2014/main" id="{B3BD6586-09E9-7883-F9D8-D8CB9B88126D}"/>
              </a:ext>
            </a:extLst>
          </p:cNvPr>
          <p:cNvSpPr txBox="1"/>
          <p:nvPr/>
        </p:nvSpPr>
        <p:spPr>
          <a:xfrm rot="16200000">
            <a:off x="-145057" y="2361494"/>
            <a:ext cx="1433469" cy="276999"/>
          </a:xfrm>
          <a:prstGeom prst="rect">
            <a:avLst/>
          </a:prstGeom>
          <a:solidFill>
            <a:schemeClr val="bg1"/>
          </a:solidFill>
        </p:spPr>
        <p:txBody>
          <a:bodyPr wrap="none" lIns="0" tIns="0" rIns="0" bIns="0" rtlCol="0">
            <a:spAutoFit/>
          </a:bodyPr>
          <a:lstStyle/>
          <a:p>
            <a:r>
              <a:rPr kumimoji="1" lang="en-US" altLang="ja-JP" dirty="0"/>
              <a:t>CD45RA-BV786</a:t>
            </a:r>
            <a:endParaRPr kumimoji="1" lang="ja-JP" altLang="en-US" dirty="0"/>
          </a:p>
        </p:txBody>
      </p:sp>
      <p:sp>
        <p:nvSpPr>
          <p:cNvPr id="11" name="テキスト ボックス 10">
            <a:extLst>
              <a:ext uri="{FF2B5EF4-FFF2-40B4-BE49-F238E27FC236}">
                <a16:creationId xmlns:a16="http://schemas.microsoft.com/office/drawing/2014/main" id="{7B1C8062-C70F-CE03-D3A9-7B28C6486427}"/>
              </a:ext>
            </a:extLst>
          </p:cNvPr>
          <p:cNvSpPr txBox="1"/>
          <p:nvPr/>
        </p:nvSpPr>
        <p:spPr>
          <a:xfrm>
            <a:off x="949548" y="3335493"/>
            <a:ext cx="1284006" cy="276999"/>
          </a:xfrm>
          <a:prstGeom prst="rect">
            <a:avLst/>
          </a:prstGeom>
          <a:solidFill>
            <a:schemeClr val="bg1"/>
          </a:solidFill>
        </p:spPr>
        <p:txBody>
          <a:bodyPr wrap="none" lIns="0" tIns="0" rIns="0" bIns="0" rtlCol="0">
            <a:spAutoFit/>
          </a:bodyPr>
          <a:lstStyle/>
          <a:p>
            <a:r>
              <a:rPr kumimoji="1" lang="en-US" altLang="ja-JP" dirty="0"/>
              <a:t>     BUV737     </a:t>
            </a:r>
            <a:endParaRPr kumimoji="1" lang="ja-JP" altLang="en-US" dirty="0"/>
          </a:p>
        </p:txBody>
      </p:sp>
      <p:sp>
        <p:nvSpPr>
          <p:cNvPr id="12" name="テキスト ボックス 11">
            <a:extLst>
              <a:ext uri="{FF2B5EF4-FFF2-40B4-BE49-F238E27FC236}">
                <a16:creationId xmlns:a16="http://schemas.microsoft.com/office/drawing/2014/main" id="{63F86B63-54CB-0FF2-690D-A9768DDA11B1}"/>
              </a:ext>
            </a:extLst>
          </p:cNvPr>
          <p:cNvSpPr txBox="1"/>
          <p:nvPr/>
        </p:nvSpPr>
        <p:spPr>
          <a:xfrm>
            <a:off x="1228828" y="1423171"/>
            <a:ext cx="877163" cy="369332"/>
          </a:xfrm>
          <a:prstGeom prst="rect">
            <a:avLst/>
          </a:prstGeom>
          <a:noFill/>
        </p:spPr>
        <p:txBody>
          <a:bodyPr wrap="none" rtlCol="0">
            <a:spAutoFit/>
          </a:bodyPr>
          <a:lstStyle/>
          <a:p>
            <a:r>
              <a:rPr kumimoji="1" lang="ja-JP" altLang="en-US" dirty="0"/>
              <a:t>補正前</a:t>
            </a:r>
          </a:p>
        </p:txBody>
      </p:sp>
      <p:sp>
        <p:nvSpPr>
          <p:cNvPr id="13" name="テキスト ボックス 12">
            <a:extLst>
              <a:ext uri="{FF2B5EF4-FFF2-40B4-BE49-F238E27FC236}">
                <a16:creationId xmlns:a16="http://schemas.microsoft.com/office/drawing/2014/main" id="{91794A0B-FB88-C099-CDD0-F0151C683D07}"/>
              </a:ext>
            </a:extLst>
          </p:cNvPr>
          <p:cNvSpPr txBox="1"/>
          <p:nvPr/>
        </p:nvSpPr>
        <p:spPr>
          <a:xfrm>
            <a:off x="2682731" y="1429636"/>
            <a:ext cx="877163" cy="369332"/>
          </a:xfrm>
          <a:prstGeom prst="rect">
            <a:avLst/>
          </a:prstGeom>
          <a:noFill/>
        </p:spPr>
        <p:txBody>
          <a:bodyPr wrap="none" rtlCol="0">
            <a:spAutoFit/>
          </a:bodyPr>
          <a:lstStyle/>
          <a:p>
            <a:r>
              <a:rPr kumimoji="1" lang="ja-JP" altLang="en-US" dirty="0"/>
              <a:t>補正後</a:t>
            </a:r>
          </a:p>
        </p:txBody>
      </p:sp>
      <p:sp>
        <p:nvSpPr>
          <p:cNvPr id="17" name="テキスト ボックス 16">
            <a:extLst>
              <a:ext uri="{FF2B5EF4-FFF2-40B4-BE49-F238E27FC236}">
                <a16:creationId xmlns:a16="http://schemas.microsoft.com/office/drawing/2014/main" id="{DDAE00FE-BB35-8E5F-2F89-330461198E08}"/>
              </a:ext>
            </a:extLst>
          </p:cNvPr>
          <p:cNvSpPr txBox="1"/>
          <p:nvPr/>
        </p:nvSpPr>
        <p:spPr>
          <a:xfrm>
            <a:off x="4203379" y="1486733"/>
            <a:ext cx="878767" cy="584775"/>
          </a:xfrm>
          <a:prstGeom prst="rect">
            <a:avLst/>
          </a:prstGeom>
          <a:noFill/>
        </p:spPr>
        <p:txBody>
          <a:bodyPr wrap="none" rtlCol="0">
            <a:spAutoFit/>
          </a:bodyPr>
          <a:lstStyle/>
          <a:p>
            <a:r>
              <a:rPr kumimoji="1" lang="en-US" altLang="ja-JP" sz="1600" dirty="0"/>
              <a:t>UV laser</a:t>
            </a:r>
          </a:p>
          <a:p>
            <a:r>
              <a:rPr kumimoji="1" lang="en-US" altLang="ja-JP" sz="1600" dirty="0"/>
              <a:t>355nm</a:t>
            </a:r>
            <a:endParaRPr kumimoji="1" lang="ja-JP" altLang="en-US" sz="1600" dirty="0"/>
          </a:p>
        </p:txBody>
      </p:sp>
      <p:sp>
        <p:nvSpPr>
          <p:cNvPr id="18" name="テキスト ボックス 17">
            <a:extLst>
              <a:ext uri="{FF2B5EF4-FFF2-40B4-BE49-F238E27FC236}">
                <a16:creationId xmlns:a16="http://schemas.microsoft.com/office/drawing/2014/main" id="{44308E19-86E0-00A8-1563-B79CDA0F4BC5}"/>
              </a:ext>
            </a:extLst>
          </p:cNvPr>
          <p:cNvSpPr txBox="1"/>
          <p:nvPr/>
        </p:nvSpPr>
        <p:spPr>
          <a:xfrm>
            <a:off x="4175656" y="2658969"/>
            <a:ext cx="1119730" cy="584775"/>
          </a:xfrm>
          <a:prstGeom prst="rect">
            <a:avLst/>
          </a:prstGeom>
          <a:noFill/>
        </p:spPr>
        <p:txBody>
          <a:bodyPr wrap="none" rtlCol="0">
            <a:spAutoFit/>
          </a:bodyPr>
          <a:lstStyle/>
          <a:p>
            <a:r>
              <a:rPr kumimoji="1" lang="en-US" altLang="ja-JP" sz="1600" dirty="0"/>
              <a:t>Violet laser</a:t>
            </a:r>
          </a:p>
          <a:p>
            <a:r>
              <a:rPr kumimoji="1" lang="en-US" altLang="ja-JP" sz="1600" dirty="0"/>
              <a:t>405nm</a:t>
            </a:r>
            <a:endParaRPr kumimoji="1" lang="ja-JP" altLang="en-US" sz="1600" dirty="0"/>
          </a:p>
        </p:txBody>
      </p:sp>
      <p:grpSp>
        <p:nvGrpSpPr>
          <p:cNvPr id="19" name="グループ化 18">
            <a:extLst>
              <a:ext uri="{FF2B5EF4-FFF2-40B4-BE49-F238E27FC236}">
                <a16:creationId xmlns:a16="http://schemas.microsoft.com/office/drawing/2014/main" id="{8E42B221-79CD-5552-07DA-03E7F4714546}"/>
              </a:ext>
            </a:extLst>
          </p:cNvPr>
          <p:cNvGrpSpPr/>
          <p:nvPr/>
        </p:nvGrpSpPr>
        <p:grpSpPr>
          <a:xfrm>
            <a:off x="5321492" y="904129"/>
            <a:ext cx="3564807" cy="1547535"/>
            <a:chOff x="5053109" y="588180"/>
            <a:chExt cx="3564807" cy="1547535"/>
          </a:xfrm>
        </p:grpSpPr>
        <p:graphicFrame>
          <p:nvGraphicFramePr>
            <p:cNvPr id="20" name="オブジェクト 19">
              <a:extLst>
                <a:ext uri="{FF2B5EF4-FFF2-40B4-BE49-F238E27FC236}">
                  <a16:creationId xmlns:a16="http://schemas.microsoft.com/office/drawing/2014/main" id="{8215847B-2557-EA29-82DF-C1289D71E617}"/>
                </a:ext>
              </a:extLst>
            </p:cNvPr>
            <p:cNvGraphicFramePr>
              <a:graphicFrameLocks noChangeAspect="1"/>
            </p:cNvGraphicFramePr>
            <p:nvPr/>
          </p:nvGraphicFramePr>
          <p:xfrm>
            <a:off x="5053109" y="588180"/>
            <a:ext cx="3564807" cy="1547535"/>
          </p:xfrm>
          <a:graphic>
            <a:graphicData uri="http://schemas.openxmlformats.org/presentationml/2006/ole">
              <mc:AlternateContent xmlns:mc="http://schemas.openxmlformats.org/markup-compatibility/2006">
                <mc:Choice xmlns:v="urn:schemas-microsoft-com:vml" Requires="v">
                  <p:oleObj name="Image" r:id="rId7" imgW="12152160" imgH="5282280" progId="Photoshop.Image.13">
                    <p:embed/>
                  </p:oleObj>
                </mc:Choice>
                <mc:Fallback>
                  <p:oleObj name="Image" r:id="rId7" imgW="12152160" imgH="5282280" progId="Photoshop.Image.13">
                    <p:embed/>
                    <p:pic>
                      <p:nvPicPr>
                        <p:cNvPr id="47" name="オブジェクト 46">
                          <a:extLst>
                            <a:ext uri="{FF2B5EF4-FFF2-40B4-BE49-F238E27FC236}">
                              <a16:creationId xmlns:a16="http://schemas.microsoft.com/office/drawing/2014/main" id="{F2801C41-9823-4701-8DF1-98C5FB8FEADB}"/>
                            </a:ext>
                          </a:extLst>
                        </p:cNvPr>
                        <p:cNvPicPr/>
                        <p:nvPr/>
                      </p:nvPicPr>
                      <p:blipFill>
                        <a:blip r:embed="rId8"/>
                        <a:stretch>
                          <a:fillRect/>
                        </a:stretch>
                      </p:blipFill>
                      <p:spPr>
                        <a:xfrm>
                          <a:off x="5053109" y="588180"/>
                          <a:ext cx="3564807" cy="1547535"/>
                        </a:xfrm>
                        <a:prstGeom prst="rect">
                          <a:avLst/>
                        </a:prstGeom>
                      </p:spPr>
                    </p:pic>
                  </p:oleObj>
                </mc:Fallback>
              </mc:AlternateContent>
            </a:graphicData>
          </a:graphic>
        </p:graphicFrame>
        <p:sp>
          <p:nvSpPr>
            <p:cNvPr id="21" name="正方形/長方形 20">
              <a:extLst>
                <a:ext uri="{FF2B5EF4-FFF2-40B4-BE49-F238E27FC236}">
                  <a16:creationId xmlns:a16="http://schemas.microsoft.com/office/drawing/2014/main" id="{C9D11BA9-7D7D-A7EE-684A-3C0F9926E3FC}"/>
                </a:ext>
              </a:extLst>
            </p:cNvPr>
            <p:cNvSpPr/>
            <p:nvPr/>
          </p:nvSpPr>
          <p:spPr>
            <a:xfrm>
              <a:off x="5146572" y="2086022"/>
              <a:ext cx="1935191"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 name="テキスト ボックス 29">
            <a:extLst>
              <a:ext uri="{FF2B5EF4-FFF2-40B4-BE49-F238E27FC236}">
                <a16:creationId xmlns:a16="http://schemas.microsoft.com/office/drawing/2014/main" id="{DECF3066-7032-CE02-782F-DE29404CA862}"/>
              </a:ext>
            </a:extLst>
          </p:cNvPr>
          <p:cNvSpPr txBox="1"/>
          <p:nvPr/>
        </p:nvSpPr>
        <p:spPr>
          <a:xfrm>
            <a:off x="6738683" y="830160"/>
            <a:ext cx="919611" cy="369332"/>
          </a:xfrm>
          <a:prstGeom prst="rect">
            <a:avLst/>
          </a:prstGeom>
          <a:noFill/>
        </p:spPr>
        <p:txBody>
          <a:bodyPr wrap="none" rtlCol="0">
            <a:spAutoFit/>
          </a:bodyPr>
          <a:lstStyle/>
          <a:p>
            <a:r>
              <a:rPr kumimoji="1" lang="en-US" altLang="ja-JP" dirty="0"/>
              <a:t>BV dyes</a:t>
            </a:r>
            <a:endParaRPr kumimoji="1" lang="ja-JP" altLang="en-US" dirty="0"/>
          </a:p>
        </p:txBody>
      </p:sp>
      <p:sp>
        <p:nvSpPr>
          <p:cNvPr id="8" name="テキスト ボックス 7">
            <a:extLst>
              <a:ext uri="{FF2B5EF4-FFF2-40B4-BE49-F238E27FC236}">
                <a16:creationId xmlns:a16="http://schemas.microsoft.com/office/drawing/2014/main" id="{6C3D6CED-9D94-F5C5-600A-CBDC327EDC13}"/>
              </a:ext>
            </a:extLst>
          </p:cNvPr>
          <p:cNvSpPr txBox="1"/>
          <p:nvPr/>
        </p:nvSpPr>
        <p:spPr>
          <a:xfrm>
            <a:off x="2479309" y="3328914"/>
            <a:ext cx="1284006" cy="276999"/>
          </a:xfrm>
          <a:prstGeom prst="rect">
            <a:avLst/>
          </a:prstGeom>
          <a:solidFill>
            <a:schemeClr val="bg1"/>
          </a:solidFill>
        </p:spPr>
        <p:txBody>
          <a:bodyPr wrap="none" lIns="0" tIns="0" rIns="0" bIns="0" rtlCol="0">
            <a:spAutoFit/>
          </a:bodyPr>
          <a:lstStyle/>
          <a:p>
            <a:r>
              <a:rPr kumimoji="1" lang="en-US" altLang="ja-JP" dirty="0"/>
              <a:t>     BUV737     </a:t>
            </a:r>
            <a:endParaRPr kumimoji="1" lang="ja-JP" altLang="en-US" dirty="0"/>
          </a:p>
        </p:txBody>
      </p:sp>
      <p:sp>
        <p:nvSpPr>
          <p:cNvPr id="31" name="テキスト ボックス 30">
            <a:extLst>
              <a:ext uri="{FF2B5EF4-FFF2-40B4-BE49-F238E27FC236}">
                <a16:creationId xmlns:a16="http://schemas.microsoft.com/office/drawing/2014/main" id="{9FDF24E8-55FF-3019-C36A-4EE6D92E46E0}"/>
              </a:ext>
            </a:extLst>
          </p:cNvPr>
          <p:cNvSpPr txBox="1"/>
          <p:nvPr/>
        </p:nvSpPr>
        <p:spPr>
          <a:xfrm>
            <a:off x="346317" y="856738"/>
            <a:ext cx="4981778" cy="369332"/>
          </a:xfrm>
          <a:prstGeom prst="rect">
            <a:avLst/>
          </a:prstGeom>
          <a:noFill/>
        </p:spPr>
        <p:txBody>
          <a:bodyPr wrap="square" rtlCol="0">
            <a:spAutoFit/>
          </a:bodyPr>
          <a:lstStyle/>
          <a:p>
            <a:r>
              <a:rPr kumimoji="1" lang="en-US" altLang="ja-JP" b="1" dirty="0">
                <a:solidFill>
                  <a:srgbClr val="002060"/>
                </a:solidFill>
              </a:rPr>
              <a:t>1) </a:t>
            </a:r>
            <a:r>
              <a:rPr kumimoji="1" lang="ja-JP" altLang="en-US" b="1" dirty="0">
                <a:solidFill>
                  <a:srgbClr val="002060"/>
                </a:solidFill>
              </a:rPr>
              <a:t>異なる励起光により同時に励起される場合</a:t>
            </a:r>
            <a:endParaRPr kumimoji="1" lang="en-US" altLang="ja-JP" b="1" dirty="0">
              <a:solidFill>
                <a:srgbClr val="002060"/>
              </a:solidFill>
            </a:endParaRPr>
          </a:p>
        </p:txBody>
      </p:sp>
      <p:sp>
        <p:nvSpPr>
          <p:cNvPr id="32" name="テキスト ボックス 31">
            <a:extLst>
              <a:ext uri="{FF2B5EF4-FFF2-40B4-BE49-F238E27FC236}">
                <a16:creationId xmlns:a16="http://schemas.microsoft.com/office/drawing/2014/main" id="{02C2DC2D-6A0E-420C-3055-2E41E50ECE1F}"/>
              </a:ext>
            </a:extLst>
          </p:cNvPr>
          <p:cNvSpPr txBox="1"/>
          <p:nvPr/>
        </p:nvSpPr>
        <p:spPr>
          <a:xfrm>
            <a:off x="433177" y="3856059"/>
            <a:ext cx="3120326" cy="369332"/>
          </a:xfrm>
          <a:prstGeom prst="rect">
            <a:avLst/>
          </a:prstGeom>
          <a:noFill/>
        </p:spPr>
        <p:txBody>
          <a:bodyPr wrap="square" rtlCol="0">
            <a:spAutoFit/>
          </a:bodyPr>
          <a:lstStyle/>
          <a:p>
            <a:r>
              <a:rPr kumimoji="1" lang="en-US" altLang="ja-JP" b="1" dirty="0">
                <a:solidFill>
                  <a:srgbClr val="002060"/>
                </a:solidFill>
              </a:rPr>
              <a:t>2) </a:t>
            </a:r>
            <a:r>
              <a:rPr kumimoji="1" lang="ja-JP" altLang="en-US" b="1" dirty="0">
                <a:solidFill>
                  <a:srgbClr val="002060"/>
                </a:solidFill>
              </a:rPr>
              <a:t>蛍光波長が近接する場合</a:t>
            </a:r>
            <a:endParaRPr kumimoji="1" lang="en-US" altLang="ja-JP" b="1" dirty="0">
              <a:solidFill>
                <a:srgbClr val="002060"/>
              </a:solidFill>
            </a:endParaRPr>
          </a:p>
        </p:txBody>
      </p:sp>
      <p:pic>
        <p:nvPicPr>
          <p:cNvPr id="34" name="図 33">
            <a:extLst>
              <a:ext uri="{FF2B5EF4-FFF2-40B4-BE49-F238E27FC236}">
                <a16:creationId xmlns:a16="http://schemas.microsoft.com/office/drawing/2014/main" id="{98AB33D1-9D3B-6CF1-7E13-4A3FED36DA1C}"/>
              </a:ext>
            </a:extLst>
          </p:cNvPr>
          <p:cNvPicPr>
            <a:picLocks noChangeAspect="1"/>
          </p:cNvPicPr>
          <p:nvPr/>
        </p:nvPicPr>
        <p:blipFill>
          <a:blip r:embed="rId9"/>
          <a:stretch>
            <a:fillRect/>
          </a:stretch>
        </p:blipFill>
        <p:spPr>
          <a:xfrm>
            <a:off x="519847" y="4576399"/>
            <a:ext cx="1794518" cy="1754387"/>
          </a:xfrm>
          <a:prstGeom prst="rect">
            <a:avLst/>
          </a:prstGeom>
        </p:spPr>
      </p:pic>
      <p:grpSp>
        <p:nvGrpSpPr>
          <p:cNvPr id="35" name="グループ化 34">
            <a:extLst>
              <a:ext uri="{FF2B5EF4-FFF2-40B4-BE49-F238E27FC236}">
                <a16:creationId xmlns:a16="http://schemas.microsoft.com/office/drawing/2014/main" id="{28C85679-6805-8CBC-D514-91BCB803B6FD}"/>
              </a:ext>
            </a:extLst>
          </p:cNvPr>
          <p:cNvGrpSpPr/>
          <p:nvPr/>
        </p:nvGrpSpPr>
        <p:grpSpPr>
          <a:xfrm>
            <a:off x="5295386" y="4515853"/>
            <a:ext cx="3558204" cy="1552608"/>
            <a:chOff x="5338219" y="1640795"/>
            <a:chExt cx="3558204" cy="1552608"/>
          </a:xfrm>
        </p:grpSpPr>
        <p:grpSp>
          <p:nvGrpSpPr>
            <p:cNvPr id="36" name="グループ化 35">
              <a:extLst>
                <a:ext uri="{FF2B5EF4-FFF2-40B4-BE49-F238E27FC236}">
                  <a16:creationId xmlns:a16="http://schemas.microsoft.com/office/drawing/2014/main" id="{97C1AA57-8E11-335B-E265-E7DE2F58558A}"/>
                </a:ext>
              </a:extLst>
            </p:cNvPr>
            <p:cNvGrpSpPr/>
            <p:nvPr/>
          </p:nvGrpSpPr>
          <p:grpSpPr>
            <a:xfrm>
              <a:off x="5338219" y="1640795"/>
              <a:ext cx="3558204" cy="1552608"/>
              <a:chOff x="5059712" y="1738646"/>
              <a:chExt cx="3558204" cy="1552608"/>
            </a:xfrm>
          </p:grpSpPr>
          <p:graphicFrame>
            <p:nvGraphicFramePr>
              <p:cNvPr id="44" name="オブジェクト 43">
                <a:extLst>
                  <a:ext uri="{FF2B5EF4-FFF2-40B4-BE49-F238E27FC236}">
                    <a16:creationId xmlns:a16="http://schemas.microsoft.com/office/drawing/2014/main" id="{4F003B60-8123-1543-53F6-B67ED7F66DD0}"/>
                  </a:ext>
                </a:extLst>
              </p:cNvPr>
              <p:cNvGraphicFramePr>
                <a:graphicFrameLocks noChangeAspect="1"/>
              </p:cNvGraphicFramePr>
              <p:nvPr/>
            </p:nvGraphicFramePr>
            <p:xfrm>
              <a:off x="5059712" y="1738646"/>
              <a:ext cx="3558204" cy="1552608"/>
            </p:xfrm>
            <a:graphic>
              <a:graphicData uri="http://schemas.openxmlformats.org/presentationml/2006/ole">
                <mc:AlternateContent xmlns:mc="http://schemas.openxmlformats.org/markup-compatibility/2006">
                  <mc:Choice xmlns:v="urn:schemas-microsoft-com:vml" Requires="v">
                    <p:oleObj name="Image" r:id="rId4" imgW="12152160" imgH="5282280" progId="Photoshop.Image.13">
                      <p:embed/>
                    </p:oleObj>
                  </mc:Choice>
                  <mc:Fallback>
                    <p:oleObj name="Image" r:id="rId4" imgW="12152160" imgH="5282280" progId="Photoshop.Image.13">
                      <p:embed/>
                      <p:pic>
                        <p:nvPicPr>
                          <p:cNvPr id="15" name="オブジェクト 14">
                            <a:extLst>
                              <a:ext uri="{FF2B5EF4-FFF2-40B4-BE49-F238E27FC236}">
                                <a16:creationId xmlns:a16="http://schemas.microsoft.com/office/drawing/2014/main" id="{F2686F54-4961-A686-93D6-78FC2FA2454D}"/>
                              </a:ext>
                            </a:extLst>
                          </p:cNvPr>
                          <p:cNvPicPr/>
                          <p:nvPr/>
                        </p:nvPicPr>
                        <p:blipFill>
                          <a:blip r:embed="rId5"/>
                          <a:stretch>
                            <a:fillRect/>
                          </a:stretch>
                        </p:blipFill>
                        <p:spPr>
                          <a:xfrm>
                            <a:off x="5059712" y="1738646"/>
                            <a:ext cx="3558204" cy="1552608"/>
                          </a:xfrm>
                          <a:prstGeom prst="rect">
                            <a:avLst/>
                          </a:prstGeom>
                        </p:spPr>
                      </p:pic>
                    </p:oleObj>
                  </mc:Fallback>
                </mc:AlternateContent>
              </a:graphicData>
            </a:graphic>
          </p:graphicFrame>
          <p:sp>
            <p:nvSpPr>
              <p:cNvPr id="45" name="正方形/長方形 44">
                <a:extLst>
                  <a:ext uri="{FF2B5EF4-FFF2-40B4-BE49-F238E27FC236}">
                    <a16:creationId xmlns:a16="http://schemas.microsoft.com/office/drawing/2014/main" id="{AA9D0F44-CF70-B484-80FD-E6C54861F29A}"/>
                  </a:ext>
                </a:extLst>
              </p:cNvPr>
              <p:cNvSpPr/>
              <p:nvPr/>
            </p:nvSpPr>
            <p:spPr>
              <a:xfrm>
                <a:off x="5146572" y="3224463"/>
                <a:ext cx="1935191" cy="667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 name="テキスト ボックス 36">
              <a:extLst>
                <a:ext uri="{FF2B5EF4-FFF2-40B4-BE49-F238E27FC236}">
                  <a16:creationId xmlns:a16="http://schemas.microsoft.com/office/drawing/2014/main" id="{FC6599CE-3D10-3288-1EE2-7CAC21331A4C}"/>
                </a:ext>
              </a:extLst>
            </p:cNvPr>
            <p:cNvSpPr txBox="1"/>
            <p:nvPr/>
          </p:nvSpPr>
          <p:spPr>
            <a:xfrm>
              <a:off x="6370686" y="2120744"/>
              <a:ext cx="235642" cy="184666"/>
            </a:xfrm>
            <a:prstGeom prst="rect">
              <a:avLst/>
            </a:prstGeom>
            <a:noFill/>
          </p:spPr>
          <p:txBody>
            <a:bodyPr wrap="none" lIns="0" tIns="0" rIns="0" bIns="0" rtlCol="0">
              <a:spAutoFit/>
            </a:bodyPr>
            <a:lstStyle/>
            <a:p>
              <a:r>
                <a:rPr kumimoji="1" lang="en-US" altLang="ja-JP" sz="1200" dirty="0"/>
                <a:t>421</a:t>
              </a:r>
              <a:endParaRPr kumimoji="1" lang="ja-JP" altLang="en-US" sz="1200" dirty="0"/>
            </a:p>
          </p:txBody>
        </p:sp>
        <p:sp>
          <p:nvSpPr>
            <p:cNvPr id="38" name="テキスト ボックス 37">
              <a:extLst>
                <a:ext uri="{FF2B5EF4-FFF2-40B4-BE49-F238E27FC236}">
                  <a16:creationId xmlns:a16="http://schemas.microsoft.com/office/drawing/2014/main" id="{028647E4-6E83-6FAF-C211-CEF1B515A401}"/>
                </a:ext>
              </a:extLst>
            </p:cNvPr>
            <p:cNvSpPr txBox="1"/>
            <p:nvPr/>
          </p:nvSpPr>
          <p:spPr>
            <a:xfrm>
              <a:off x="6630986" y="2770982"/>
              <a:ext cx="235642" cy="184666"/>
            </a:xfrm>
            <a:prstGeom prst="rect">
              <a:avLst/>
            </a:prstGeom>
            <a:noFill/>
          </p:spPr>
          <p:txBody>
            <a:bodyPr wrap="none" lIns="0" tIns="0" rIns="0" bIns="0" rtlCol="0">
              <a:spAutoFit/>
            </a:bodyPr>
            <a:lstStyle/>
            <a:p>
              <a:r>
                <a:rPr kumimoji="1" lang="en-US" altLang="ja-JP" sz="1200" dirty="0"/>
                <a:t>480</a:t>
              </a:r>
              <a:endParaRPr kumimoji="1" lang="ja-JP" altLang="en-US" sz="1200" dirty="0"/>
            </a:p>
          </p:txBody>
        </p:sp>
        <p:sp>
          <p:nvSpPr>
            <p:cNvPr id="39" name="テキスト ボックス 38">
              <a:extLst>
                <a:ext uri="{FF2B5EF4-FFF2-40B4-BE49-F238E27FC236}">
                  <a16:creationId xmlns:a16="http://schemas.microsoft.com/office/drawing/2014/main" id="{0BCA02AA-684E-4A43-6EB1-AE8A3CCABA95}"/>
                </a:ext>
              </a:extLst>
            </p:cNvPr>
            <p:cNvSpPr txBox="1"/>
            <p:nvPr/>
          </p:nvSpPr>
          <p:spPr>
            <a:xfrm>
              <a:off x="6765914" y="2288933"/>
              <a:ext cx="235642" cy="184666"/>
            </a:xfrm>
            <a:prstGeom prst="rect">
              <a:avLst/>
            </a:prstGeom>
            <a:noFill/>
          </p:spPr>
          <p:txBody>
            <a:bodyPr wrap="none" lIns="0" tIns="0" rIns="0" bIns="0" rtlCol="0">
              <a:spAutoFit/>
            </a:bodyPr>
            <a:lstStyle/>
            <a:p>
              <a:r>
                <a:rPr kumimoji="1" lang="en-US" altLang="ja-JP" sz="1200" dirty="0"/>
                <a:t>510</a:t>
              </a:r>
              <a:endParaRPr kumimoji="1" lang="ja-JP" altLang="en-US" sz="1200" dirty="0"/>
            </a:p>
          </p:txBody>
        </p:sp>
        <p:sp>
          <p:nvSpPr>
            <p:cNvPr id="40" name="テキスト ボックス 39">
              <a:extLst>
                <a:ext uri="{FF2B5EF4-FFF2-40B4-BE49-F238E27FC236}">
                  <a16:creationId xmlns:a16="http://schemas.microsoft.com/office/drawing/2014/main" id="{E40868A2-816A-7B0E-7A2D-986EE0ED5BE3}"/>
                </a:ext>
              </a:extLst>
            </p:cNvPr>
            <p:cNvSpPr txBox="1"/>
            <p:nvPr/>
          </p:nvSpPr>
          <p:spPr>
            <a:xfrm>
              <a:off x="7146280" y="2213077"/>
              <a:ext cx="235642" cy="184666"/>
            </a:xfrm>
            <a:prstGeom prst="rect">
              <a:avLst/>
            </a:prstGeom>
            <a:noFill/>
          </p:spPr>
          <p:txBody>
            <a:bodyPr wrap="none" lIns="0" tIns="0" rIns="0" bIns="0" rtlCol="0">
              <a:spAutoFit/>
            </a:bodyPr>
            <a:lstStyle/>
            <a:p>
              <a:r>
                <a:rPr kumimoji="1" lang="en-US" altLang="ja-JP" sz="1200" dirty="0"/>
                <a:t>605</a:t>
              </a:r>
              <a:endParaRPr kumimoji="1" lang="ja-JP" altLang="en-US" sz="1200" dirty="0"/>
            </a:p>
          </p:txBody>
        </p:sp>
        <p:sp>
          <p:nvSpPr>
            <p:cNvPr id="41" name="テキスト ボックス 40">
              <a:extLst>
                <a:ext uri="{FF2B5EF4-FFF2-40B4-BE49-F238E27FC236}">
                  <a16:creationId xmlns:a16="http://schemas.microsoft.com/office/drawing/2014/main" id="{083CE54E-8B45-D7B5-5288-1FC80DD0A761}"/>
                </a:ext>
              </a:extLst>
            </p:cNvPr>
            <p:cNvSpPr txBox="1"/>
            <p:nvPr/>
          </p:nvSpPr>
          <p:spPr>
            <a:xfrm>
              <a:off x="7451362" y="2616495"/>
              <a:ext cx="235642" cy="184666"/>
            </a:xfrm>
            <a:prstGeom prst="rect">
              <a:avLst/>
            </a:prstGeom>
            <a:noFill/>
          </p:spPr>
          <p:txBody>
            <a:bodyPr wrap="none" lIns="0" tIns="0" rIns="0" bIns="0" rtlCol="0">
              <a:spAutoFit/>
            </a:bodyPr>
            <a:lstStyle/>
            <a:p>
              <a:r>
                <a:rPr kumimoji="1" lang="en-US" altLang="ja-JP" sz="1200" dirty="0">
                  <a:solidFill>
                    <a:schemeClr val="bg1">
                      <a:lumMod val="85000"/>
                    </a:schemeClr>
                  </a:solidFill>
                </a:rPr>
                <a:t>650</a:t>
              </a:r>
              <a:endParaRPr kumimoji="1" lang="ja-JP" altLang="en-US" sz="1200" dirty="0">
                <a:solidFill>
                  <a:schemeClr val="bg1">
                    <a:lumMod val="85000"/>
                  </a:schemeClr>
                </a:solidFill>
              </a:endParaRPr>
            </a:p>
          </p:txBody>
        </p:sp>
        <p:sp>
          <p:nvSpPr>
            <p:cNvPr id="42" name="テキスト ボックス 41">
              <a:extLst>
                <a:ext uri="{FF2B5EF4-FFF2-40B4-BE49-F238E27FC236}">
                  <a16:creationId xmlns:a16="http://schemas.microsoft.com/office/drawing/2014/main" id="{0F794D95-34F8-9A5E-AC05-7DB9A226AA62}"/>
                </a:ext>
              </a:extLst>
            </p:cNvPr>
            <p:cNvSpPr txBox="1"/>
            <p:nvPr/>
          </p:nvSpPr>
          <p:spPr>
            <a:xfrm>
              <a:off x="7840405" y="2616495"/>
              <a:ext cx="235642" cy="184666"/>
            </a:xfrm>
            <a:prstGeom prst="rect">
              <a:avLst/>
            </a:prstGeom>
            <a:noFill/>
          </p:spPr>
          <p:txBody>
            <a:bodyPr wrap="none" lIns="0" tIns="0" rIns="0" bIns="0" rtlCol="0">
              <a:spAutoFit/>
            </a:bodyPr>
            <a:lstStyle/>
            <a:p>
              <a:r>
                <a:rPr kumimoji="1" lang="en-US" altLang="ja-JP" sz="1200" dirty="0">
                  <a:solidFill>
                    <a:schemeClr val="bg1">
                      <a:lumMod val="85000"/>
                    </a:schemeClr>
                  </a:solidFill>
                </a:rPr>
                <a:t>711</a:t>
              </a:r>
              <a:endParaRPr kumimoji="1" lang="ja-JP" altLang="en-US" sz="1200" dirty="0">
                <a:solidFill>
                  <a:schemeClr val="bg1">
                    <a:lumMod val="85000"/>
                  </a:schemeClr>
                </a:solidFill>
              </a:endParaRPr>
            </a:p>
          </p:txBody>
        </p:sp>
        <p:sp>
          <p:nvSpPr>
            <p:cNvPr id="43" name="テキスト ボックス 42">
              <a:extLst>
                <a:ext uri="{FF2B5EF4-FFF2-40B4-BE49-F238E27FC236}">
                  <a16:creationId xmlns:a16="http://schemas.microsoft.com/office/drawing/2014/main" id="{299EA49A-4E1C-6DF5-FF68-8B428DAF13B5}"/>
                </a:ext>
              </a:extLst>
            </p:cNvPr>
            <p:cNvSpPr txBox="1"/>
            <p:nvPr/>
          </p:nvSpPr>
          <p:spPr>
            <a:xfrm>
              <a:off x="8250593" y="2627071"/>
              <a:ext cx="235642" cy="184666"/>
            </a:xfrm>
            <a:prstGeom prst="rect">
              <a:avLst/>
            </a:prstGeom>
            <a:noFill/>
          </p:spPr>
          <p:txBody>
            <a:bodyPr wrap="none" lIns="0" tIns="0" rIns="0" bIns="0" rtlCol="0">
              <a:spAutoFit/>
            </a:bodyPr>
            <a:lstStyle/>
            <a:p>
              <a:r>
                <a:rPr kumimoji="1" lang="en-US" altLang="ja-JP" sz="1200" dirty="0">
                  <a:solidFill>
                    <a:schemeClr val="bg1">
                      <a:lumMod val="85000"/>
                    </a:schemeClr>
                  </a:solidFill>
                </a:rPr>
                <a:t>786</a:t>
              </a:r>
              <a:endParaRPr kumimoji="1" lang="ja-JP" altLang="en-US" sz="1200" dirty="0">
                <a:solidFill>
                  <a:schemeClr val="bg1">
                    <a:lumMod val="85000"/>
                  </a:schemeClr>
                </a:solidFill>
              </a:endParaRPr>
            </a:p>
          </p:txBody>
        </p:sp>
      </p:grpSp>
      <p:sp>
        <p:nvSpPr>
          <p:cNvPr id="46" name="テキスト ボックス 45">
            <a:extLst>
              <a:ext uri="{FF2B5EF4-FFF2-40B4-BE49-F238E27FC236}">
                <a16:creationId xmlns:a16="http://schemas.microsoft.com/office/drawing/2014/main" id="{9D65B35C-909E-1222-AC5D-05111E44A169}"/>
              </a:ext>
            </a:extLst>
          </p:cNvPr>
          <p:cNvSpPr txBox="1"/>
          <p:nvPr/>
        </p:nvSpPr>
        <p:spPr>
          <a:xfrm>
            <a:off x="4241857" y="5102020"/>
            <a:ext cx="1119730" cy="584775"/>
          </a:xfrm>
          <a:prstGeom prst="rect">
            <a:avLst/>
          </a:prstGeom>
          <a:noFill/>
        </p:spPr>
        <p:txBody>
          <a:bodyPr wrap="none" rtlCol="0">
            <a:spAutoFit/>
          </a:bodyPr>
          <a:lstStyle/>
          <a:p>
            <a:r>
              <a:rPr kumimoji="1" lang="en-US" altLang="ja-JP" sz="1600" dirty="0"/>
              <a:t>Violet laser</a:t>
            </a:r>
          </a:p>
          <a:p>
            <a:r>
              <a:rPr kumimoji="1" lang="en-US" altLang="ja-JP" sz="1600" dirty="0"/>
              <a:t>405nm</a:t>
            </a:r>
            <a:endParaRPr kumimoji="1" lang="ja-JP" altLang="en-US" sz="1600" dirty="0"/>
          </a:p>
        </p:txBody>
      </p:sp>
      <p:sp>
        <p:nvSpPr>
          <p:cNvPr id="48" name="テキスト ボックス 47">
            <a:extLst>
              <a:ext uri="{FF2B5EF4-FFF2-40B4-BE49-F238E27FC236}">
                <a16:creationId xmlns:a16="http://schemas.microsoft.com/office/drawing/2014/main" id="{7E9AB035-A7F5-964B-4365-3FF3C904E54D}"/>
              </a:ext>
            </a:extLst>
          </p:cNvPr>
          <p:cNvSpPr txBox="1"/>
          <p:nvPr/>
        </p:nvSpPr>
        <p:spPr>
          <a:xfrm>
            <a:off x="1185439" y="4254627"/>
            <a:ext cx="877163" cy="369332"/>
          </a:xfrm>
          <a:prstGeom prst="rect">
            <a:avLst/>
          </a:prstGeom>
          <a:noFill/>
        </p:spPr>
        <p:txBody>
          <a:bodyPr wrap="none" rtlCol="0">
            <a:spAutoFit/>
          </a:bodyPr>
          <a:lstStyle/>
          <a:p>
            <a:r>
              <a:rPr kumimoji="1" lang="ja-JP" altLang="en-US" dirty="0"/>
              <a:t>補正前</a:t>
            </a:r>
          </a:p>
        </p:txBody>
      </p:sp>
      <p:sp>
        <p:nvSpPr>
          <p:cNvPr id="49" name="テキスト ボックス 48">
            <a:extLst>
              <a:ext uri="{FF2B5EF4-FFF2-40B4-BE49-F238E27FC236}">
                <a16:creationId xmlns:a16="http://schemas.microsoft.com/office/drawing/2014/main" id="{1528EF8C-CCB2-9F22-F7E2-3AE2856CCA2C}"/>
              </a:ext>
            </a:extLst>
          </p:cNvPr>
          <p:cNvSpPr txBox="1"/>
          <p:nvPr/>
        </p:nvSpPr>
        <p:spPr>
          <a:xfrm>
            <a:off x="2639342" y="4261092"/>
            <a:ext cx="877163" cy="369332"/>
          </a:xfrm>
          <a:prstGeom prst="rect">
            <a:avLst/>
          </a:prstGeom>
          <a:noFill/>
        </p:spPr>
        <p:txBody>
          <a:bodyPr wrap="none" rtlCol="0">
            <a:spAutoFit/>
          </a:bodyPr>
          <a:lstStyle/>
          <a:p>
            <a:r>
              <a:rPr kumimoji="1" lang="ja-JP" altLang="en-US" dirty="0"/>
              <a:t>補正後</a:t>
            </a:r>
          </a:p>
        </p:txBody>
      </p:sp>
      <p:sp>
        <p:nvSpPr>
          <p:cNvPr id="50" name="テキスト ボックス 49">
            <a:extLst>
              <a:ext uri="{FF2B5EF4-FFF2-40B4-BE49-F238E27FC236}">
                <a16:creationId xmlns:a16="http://schemas.microsoft.com/office/drawing/2014/main" id="{B28CC5CD-4A1F-5985-482F-00BCB4C1D411}"/>
              </a:ext>
            </a:extLst>
          </p:cNvPr>
          <p:cNvSpPr txBox="1"/>
          <p:nvPr/>
        </p:nvSpPr>
        <p:spPr>
          <a:xfrm rot="16200000">
            <a:off x="-10404" y="5165958"/>
            <a:ext cx="1164165" cy="276999"/>
          </a:xfrm>
          <a:prstGeom prst="rect">
            <a:avLst/>
          </a:prstGeom>
          <a:solidFill>
            <a:schemeClr val="bg1"/>
          </a:solidFill>
        </p:spPr>
        <p:txBody>
          <a:bodyPr wrap="none" lIns="0" tIns="0" rIns="0" bIns="0" rtlCol="0">
            <a:spAutoFit/>
          </a:bodyPr>
          <a:lstStyle/>
          <a:p>
            <a:r>
              <a:rPr kumimoji="1" lang="en-US" altLang="ja-JP" dirty="0"/>
              <a:t>CCR6-BV421</a:t>
            </a:r>
            <a:endParaRPr kumimoji="1" lang="ja-JP" altLang="en-US" dirty="0"/>
          </a:p>
        </p:txBody>
      </p:sp>
      <p:sp>
        <p:nvSpPr>
          <p:cNvPr id="51" name="テキスト ボックス 50">
            <a:extLst>
              <a:ext uri="{FF2B5EF4-FFF2-40B4-BE49-F238E27FC236}">
                <a16:creationId xmlns:a16="http://schemas.microsoft.com/office/drawing/2014/main" id="{39FED760-6018-1A03-68C2-30A881AEFEE8}"/>
              </a:ext>
            </a:extLst>
          </p:cNvPr>
          <p:cNvSpPr txBox="1"/>
          <p:nvPr/>
        </p:nvSpPr>
        <p:spPr>
          <a:xfrm>
            <a:off x="1159031" y="6177270"/>
            <a:ext cx="816314" cy="276999"/>
          </a:xfrm>
          <a:prstGeom prst="rect">
            <a:avLst/>
          </a:prstGeom>
          <a:solidFill>
            <a:schemeClr val="bg1"/>
          </a:solidFill>
        </p:spPr>
        <p:txBody>
          <a:bodyPr wrap="none" lIns="0" tIns="0" rIns="0" bIns="0" rtlCol="0">
            <a:spAutoFit/>
          </a:bodyPr>
          <a:lstStyle/>
          <a:p>
            <a:r>
              <a:rPr kumimoji="1" lang="en-US" altLang="ja-JP" dirty="0"/>
              <a:t>  BV480  </a:t>
            </a:r>
            <a:endParaRPr kumimoji="1" lang="ja-JP" altLang="en-US" dirty="0"/>
          </a:p>
        </p:txBody>
      </p:sp>
      <p:sp>
        <p:nvSpPr>
          <p:cNvPr id="52" name="テキスト ボックス 51">
            <a:extLst>
              <a:ext uri="{FF2B5EF4-FFF2-40B4-BE49-F238E27FC236}">
                <a16:creationId xmlns:a16="http://schemas.microsoft.com/office/drawing/2014/main" id="{D75E27EF-304E-6B58-857B-8FFF1267F89B}"/>
              </a:ext>
            </a:extLst>
          </p:cNvPr>
          <p:cNvSpPr txBox="1"/>
          <p:nvPr/>
        </p:nvSpPr>
        <p:spPr>
          <a:xfrm>
            <a:off x="2664860" y="6170828"/>
            <a:ext cx="816314" cy="276999"/>
          </a:xfrm>
          <a:prstGeom prst="rect">
            <a:avLst/>
          </a:prstGeom>
          <a:solidFill>
            <a:schemeClr val="bg1"/>
          </a:solidFill>
        </p:spPr>
        <p:txBody>
          <a:bodyPr wrap="none" lIns="0" tIns="0" rIns="0" bIns="0" rtlCol="0">
            <a:spAutoFit/>
          </a:bodyPr>
          <a:lstStyle/>
          <a:p>
            <a:r>
              <a:rPr kumimoji="1" lang="en-US" altLang="ja-JP" dirty="0"/>
              <a:t>  BV480  </a:t>
            </a:r>
            <a:endParaRPr kumimoji="1" lang="ja-JP" altLang="en-US" dirty="0"/>
          </a:p>
        </p:txBody>
      </p:sp>
      <p:cxnSp>
        <p:nvCxnSpPr>
          <p:cNvPr id="54" name="直線コネクタ 53">
            <a:extLst>
              <a:ext uri="{FF2B5EF4-FFF2-40B4-BE49-F238E27FC236}">
                <a16:creationId xmlns:a16="http://schemas.microsoft.com/office/drawing/2014/main" id="{D88A696B-C39C-CCF2-BB23-1EA819543052}"/>
              </a:ext>
            </a:extLst>
          </p:cNvPr>
          <p:cNvCxnSpPr/>
          <p:nvPr/>
        </p:nvCxnSpPr>
        <p:spPr>
          <a:xfrm>
            <a:off x="1209094" y="1737766"/>
            <a:ext cx="0" cy="1478962"/>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C9A4EF80-E9FF-8D38-1947-BF9009C4E068}"/>
              </a:ext>
            </a:extLst>
          </p:cNvPr>
          <p:cNvCxnSpPr/>
          <p:nvPr/>
        </p:nvCxnSpPr>
        <p:spPr>
          <a:xfrm>
            <a:off x="1185439" y="4576343"/>
            <a:ext cx="0" cy="1478962"/>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99F00104-6C22-11F9-ABFB-A9041053897E}"/>
              </a:ext>
            </a:extLst>
          </p:cNvPr>
          <p:cNvCxnSpPr/>
          <p:nvPr/>
        </p:nvCxnSpPr>
        <p:spPr>
          <a:xfrm>
            <a:off x="2736383" y="1745048"/>
            <a:ext cx="0" cy="1478962"/>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AB87050A-757A-2EAE-0134-3B65746CE6FA}"/>
              </a:ext>
            </a:extLst>
          </p:cNvPr>
          <p:cNvCxnSpPr/>
          <p:nvPr/>
        </p:nvCxnSpPr>
        <p:spPr>
          <a:xfrm>
            <a:off x="2709902" y="4579366"/>
            <a:ext cx="0" cy="1478962"/>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58" name="円弧 57">
            <a:extLst>
              <a:ext uri="{FF2B5EF4-FFF2-40B4-BE49-F238E27FC236}">
                <a16:creationId xmlns:a16="http://schemas.microsoft.com/office/drawing/2014/main" id="{CFDBE19F-A320-461D-6612-7E4E3D6F780A}"/>
              </a:ext>
            </a:extLst>
          </p:cNvPr>
          <p:cNvSpPr/>
          <p:nvPr/>
        </p:nvSpPr>
        <p:spPr>
          <a:xfrm>
            <a:off x="1021598" y="1934865"/>
            <a:ext cx="419075" cy="348149"/>
          </a:xfrm>
          <a:prstGeom prst="arc">
            <a:avLst/>
          </a:prstGeom>
          <a:ln w="1905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9" name="円弧 58">
            <a:extLst>
              <a:ext uri="{FF2B5EF4-FFF2-40B4-BE49-F238E27FC236}">
                <a16:creationId xmlns:a16="http://schemas.microsoft.com/office/drawing/2014/main" id="{A13BD401-C0A2-5EEA-F4EF-805FDD5624D6}"/>
              </a:ext>
            </a:extLst>
          </p:cNvPr>
          <p:cNvSpPr/>
          <p:nvPr/>
        </p:nvSpPr>
        <p:spPr>
          <a:xfrm>
            <a:off x="1021598" y="4718409"/>
            <a:ext cx="419075" cy="348149"/>
          </a:xfrm>
          <a:prstGeom prst="arc">
            <a:avLst/>
          </a:prstGeom>
          <a:ln w="1905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4035280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グループ化 49">
            <a:extLst>
              <a:ext uri="{FF2B5EF4-FFF2-40B4-BE49-F238E27FC236}">
                <a16:creationId xmlns:a16="http://schemas.microsoft.com/office/drawing/2014/main" id="{7C1E9EDF-7EC4-4698-961E-5916DB86B33C}"/>
              </a:ext>
            </a:extLst>
          </p:cNvPr>
          <p:cNvGrpSpPr/>
          <p:nvPr/>
        </p:nvGrpSpPr>
        <p:grpSpPr>
          <a:xfrm>
            <a:off x="4089308" y="4467416"/>
            <a:ext cx="4529733" cy="1970216"/>
            <a:chOff x="3511916" y="4317172"/>
            <a:chExt cx="4529733" cy="1970216"/>
          </a:xfrm>
        </p:grpSpPr>
        <p:grpSp>
          <p:nvGrpSpPr>
            <p:cNvPr id="33" name="グループ化 32">
              <a:extLst>
                <a:ext uri="{FF2B5EF4-FFF2-40B4-BE49-F238E27FC236}">
                  <a16:creationId xmlns:a16="http://schemas.microsoft.com/office/drawing/2014/main" id="{20DF8F15-CD5B-47D4-BCD5-C0B6596B076A}"/>
                </a:ext>
              </a:extLst>
            </p:cNvPr>
            <p:cNvGrpSpPr/>
            <p:nvPr/>
          </p:nvGrpSpPr>
          <p:grpSpPr>
            <a:xfrm>
              <a:off x="3511916" y="4317172"/>
              <a:ext cx="4514224" cy="1970216"/>
              <a:chOff x="3496324" y="4473411"/>
              <a:chExt cx="4514224" cy="1970216"/>
            </a:xfrm>
          </p:grpSpPr>
          <p:grpSp>
            <p:nvGrpSpPr>
              <p:cNvPr id="12" name="グループ化 11">
                <a:extLst>
                  <a:ext uri="{FF2B5EF4-FFF2-40B4-BE49-F238E27FC236}">
                    <a16:creationId xmlns:a16="http://schemas.microsoft.com/office/drawing/2014/main" id="{204F0744-5138-4BA6-AFC3-140DA15BA508}"/>
                  </a:ext>
                </a:extLst>
              </p:cNvPr>
              <p:cNvGrpSpPr/>
              <p:nvPr/>
            </p:nvGrpSpPr>
            <p:grpSpPr>
              <a:xfrm>
                <a:off x="3496324" y="4473411"/>
                <a:ext cx="4511041" cy="1970216"/>
                <a:chOff x="3496324" y="4473411"/>
                <a:chExt cx="4511041" cy="1970216"/>
              </a:xfrm>
            </p:grpSpPr>
            <p:graphicFrame>
              <p:nvGraphicFramePr>
                <p:cNvPr id="6" name="オブジェクト 5">
                  <a:extLst>
                    <a:ext uri="{FF2B5EF4-FFF2-40B4-BE49-F238E27FC236}">
                      <a16:creationId xmlns:a16="http://schemas.microsoft.com/office/drawing/2014/main" id="{12C76D12-2ADB-4D66-8907-73AB92656790}"/>
                    </a:ext>
                  </a:extLst>
                </p:cNvPr>
                <p:cNvGraphicFramePr>
                  <a:graphicFrameLocks noChangeAspect="1"/>
                </p:cNvGraphicFramePr>
                <p:nvPr/>
              </p:nvGraphicFramePr>
              <p:xfrm>
                <a:off x="3496324" y="4473411"/>
                <a:ext cx="4511041" cy="1958309"/>
              </p:xfrm>
              <a:graphic>
                <a:graphicData uri="http://schemas.openxmlformats.org/presentationml/2006/ole">
                  <mc:AlternateContent xmlns:mc="http://schemas.openxmlformats.org/markup-compatibility/2006">
                    <mc:Choice xmlns:v="urn:schemas-microsoft-com:vml" Requires="v">
                      <p:oleObj name="Image" r:id="rId2" imgW="12152160" imgH="5282280" progId="Photoshop.Image.13">
                        <p:embed/>
                      </p:oleObj>
                    </mc:Choice>
                    <mc:Fallback>
                      <p:oleObj name="Image" r:id="rId2" imgW="12152160" imgH="5282280" progId="Photoshop.Image.13">
                        <p:embed/>
                        <p:pic>
                          <p:nvPicPr>
                            <p:cNvPr id="6" name="オブジェクト 5">
                              <a:extLst>
                                <a:ext uri="{FF2B5EF4-FFF2-40B4-BE49-F238E27FC236}">
                                  <a16:creationId xmlns:a16="http://schemas.microsoft.com/office/drawing/2014/main" id="{12C76D12-2ADB-4D66-8907-73AB92656790}"/>
                                </a:ext>
                              </a:extLst>
                            </p:cNvPr>
                            <p:cNvPicPr/>
                            <p:nvPr/>
                          </p:nvPicPr>
                          <p:blipFill>
                            <a:blip r:embed="rId3"/>
                            <a:stretch>
                              <a:fillRect/>
                            </a:stretch>
                          </p:blipFill>
                          <p:spPr>
                            <a:xfrm>
                              <a:off x="3496324" y="4473411"/>
                              <a:ext cx="4511041" cy="1958309"/>
                            </a:xfrm>
                            <a:prstGeom prst="rect">
                              <a:avLst/>
                            </a:prstGeom>
                          </p:spPr>
                        </p:pic>
                      </p:oleObj>
                    </mc:Fallback>
                  </mc:AlternateContent>
                </a:graphicData>
              </a:graphic>
            </p:graphicFrame>
            <p:sp>
              <p:nvSpPr>
                <p:cNvPr id="9" name="正方形/長方形 8">
                  <a:extLst>
                    <a:ext uri="{FF2B5EF4-FFF2-40B4-BE49-F238E27FC236}">
                      <a16:creationId xmlns:a16="http://schemas.microsoft.com/office/drawing/2014/main" id="{30383155-013E-48B2-B1AB-F7182A5D535B}"/>
                    </a:ext>
                  </a:extLst>
                </p:cNvPr>
                <p:cNvSpPr/>
                <p:nvPr/>
              </p:nvSpPr>
              <p:spPr>
                <a:xfrm>
                  <a:off x="3640771" y="6373922"/>
                  <a:ext cx="2429050" cy="697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2" name="正方形/長方形 31">
                <a:extLst>
                  <a:ext uri="{FF2B5EF4-FFF2-40B4-BE49-F238E27FC236}">
                    <a16:creationId xmlns:a16="http://schemas.microsoft.com/office/drawing/2014/main" id="{38AB7D0E-BB88-42CB-AB86-0DBEA5CB5B81}"/>
                  </a:ext>
                </a:extLst>
              </p:cNvPr>
              <p:cNvSpPr/>
              <p:nvPr/>
            </p:nvSpPr>
            <p:spPr>
              <a:xfrm>
                <a:off x="3580396" y="6275030"/>
                <a:ext cx="4430152" cy="697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1" name="テキスト ボックス 40">
              <a:extLst>
                <a:ext uri="{FF2B5EF4-FFF2-40B4-BE49-F238E27FC236}">
                  <a16:creationId xmlns:a16="http://schemas.microsoft.com/office/drawing/2014/main" id="{1F7261B1-99DC-4D15-8EE2-EB6542710CF0}"/>
                </a:ext>
              </a:extLst>
            </p:cNvPr>
            <p:cNvSpPr txBox="1"/>
            <p:nvPr/>
          </p:nvSpPr>
          <p:spPr>
            <a:xfrm>
              <a:off x="3556174" y="6094413"/>
              <a:ext cx="200212" cy="153888"/>
            </a:xfrm>
            <a:prstGeom prst="rect">
              <a:avLst/>
            </a:prstGeom>
            <a:noFill/>
          </p:spPr>
          <p:txBody>
            <a:bodyPr wrap="none" lIns="0" tIns="0" rIns="0" bIns="0" rtlCol="0">
              <a:spAutoFit/>
            </a:bodyPr>
            <a:lstStyle/>
            <a:p>
              <a:r>
                <a:rPr kumimoji="1" lang="en-US" altLang="ja-JP" sz="1000" dirty="0"/>
                <a:t>450</a:t>
              </a:r>
              <a:endParaRPr kumimoji="1" lang="ja-JP" altLang="en-US" sz="1000" dirty="0"/>
            </a:p>
          </p:txBody>
        </p:sp>
        <p:sp>
          <p:nvSpPr>
            <p:cNvPr id="42" name="テキスト ボックス 41">
              <a:extLst>
                <a:ext uri="{FF2B5EF4-FFF2-40B4-BE49-F238E27FC236}">
                  <a16:creationId xmlns:a16="http://schemas.microsoft.com/office/drawing/2014/main" id="{81D35358-7DC0-4326-8FA7-AC59A4245AB5}"/>
                </a:ext>
              </a:extLst>
            </p:cNvPr>
            <p:cNvSpPr txBox="1"/>
            <p:nvPr/>
          </p:nvSpPr>
          <p:spPr>
            <a:xfrm>
              <a:off x="4287554" y="6096308"/>
              <a:ext cx="200212" cy="153888"/>
            </a:xfrm>
            <a:prstGeom prst="rect">
              <a:avLst/>
            </a:prstGeom>
            <a:noFill/>
          </p:spPr>
          <p:txBody>
            <a:bodyPr wrap="none" lIns="0" tIns="0" rIns="0" bIns="0" rtlCol="0">
              <a:spAutoFit/>
            </a:bodyPr>
            <a:lstStyle/>
            <a:p>
              <a:r>
                <a:rPr kumimoji="1" lang="en-US" altLang="ja-JP" sz="1000" dirty="0"/>
                <a:t>500</a:t>
              </a:r>
              <a:endParaRPr kumimoji="1" lang="ja-JP" altLang="en-US" sz="1000" dirty="0"/>
            </a:p>
          </p:txBody>
        </p:sp>
        <p:sp>
          <p:nvSpPr>
            <p:cNvPr id="43" name="テキスト ボックス 42">
              <a:extLst>
                <a:ext uri="{FF2B5EF4-FFF2-40B4-BE49-F238E27FC236}">
                  <a16:creationId xmlns:a16="http://schemas.microsoft.com/office/drawing/2014/main" id="{88452B6B-4F12-4753-9965-009534284D54}"/>
                </a:ext>
              </a:extLst>
            </p:cNvPr>
            <p:cNvSpPr txBox="1"/>
            <p:nvPr/>
          </p:nvSpPr>
          <p:spPr>
            <a:xfrm>
              <a:off x="4984257" y="6080344"/>
              <a:ext cx="200212" cy="153888"/>
            </a:xfrm>
            <a:prstGeom prst="rect">
              <a:avLst/>
            </a:prstGeom>
            <a:noFill/>
          </p:spPr>
          <p:txBody>
            <a:bodyPr wrap="none" lIns="0" tIns="0" rIns="0" bIns="0" rtlCol="0">
              <a:spAutoFit/>
            </a:bodyPr>
            <a:lstStyle/>
            <a:p>
              <a:r>
                <a:rPr kumimoji="1" lang="en-US" altLang="ja-JP" sz="1000" dirty="0"/>
                <a:t>550</a:t>
              </a:r>
              <a:endParaRPr kumimoji="1" lang="ja-JP" altLang="en-US" sz="1000" dirty="0"/>
            </a:p>
          </p:txBody>
        </p:sp>
        <p:sp>
          <p:nvSpPr>
            <p:cNvPr id="44" name="テキスト ボックス 43">
              <a:extLst>
                <a:ext uri="{FF2B5EF4-FFF2-40B4-BE49-F238E27FC236}">
                  <a16:creationId xmlns:a16="http://schemas.microsoft.com/office/drawing/2014/main" id="{B3B7C2EC-DE31-46C7-B5E8-496B722EAA59}"/>
                </a:ext>
              </a:extLst>
            </p:cNvPr>
            <p:cNvSpPr txBox="1"/>
            <p:nvPr/>
          </p:nvSpPr>
          <p:spPr>
            <a:xfrm>
              <a:off x="5715293" y="6081132"/>
              <a:ext cx="200212" cy="153888"/>
            </a:xfrm>
            <a:prstGeom prst="rect">
              <a:avLst/>
            </a:prstGeom>
            <a:noFill/>
          </p:spPr>
          <p:txBody>
            <a:bodyPr wrap="none" lIns="0" tIns="0" rIns="0" bIns="0" rtlCol="0">
              <a:spAutoFit/>
            </a:bodyPr>
            <a:lstStyle/>
            <a:p>
              <a:r>
                <a:rPr kumimoji="1" lang="en-US" altLang="ja-JP" sz="1000" dirty="0"/>
                <a:t>600</a:t>
              </a:r>
              <a:endParaRPr kumimoji="1" lang="ja-JP" altLang="en-US" sz="1000" dirty="0"/>
            </a:p>
          </p:txBody>
        </p:sp>
        <p:sp>
          <p:nvSpPr>
            <p:cNvPr id="45" name="テキスト ボックス 44">
              <a:extLst>
                <a:ext uri="{FF2B5EF4-FFF2-40B4-BE49-F238E27FC236}">
                  <a16:creationId xmlns:a16="http://schemas.microsoft.com/office/drawing/2014/main" id="{EABE67D5-02AB-4256-8836-F05A5D9649CC}"/>
                </a:ext>
              </a:extLst>
            </p:cNvPr>
            <p:cNvSpPr txBox="1"/>
            <p:nvPr/>
          </p:nvSpPr>
          <p:spPr>
            <a:xfrm>
              <a:off x="6444687" y="6092566"/>
              <a:ext cx="200212" cy="153888"/>
            </a:xfrm>
            <a:prstGeom prst="rect">
              <a:avLst/>
            </a:prstGeom>
            <a:noFill/>
          </p:spPr>
          <p:txBody>
            <a:bodyPr wrap="none" lIns="0" tIns="0" rIns="0" bIns="0" rtlCol="0">
              <a:spAutoFit/>
            </a:bodyPr>
            <a:lstStyle/>
            <a:p>
              <a:r>
                <a:rPr kumimoji="1" lang="en-US" altLang="ja-JP" sz="1000" dirty="0"/>
                <a:t>650</a:t>
              </a:r>
              <a:endParaRPr kumimoji="1" lang="ja-JP" altLang="en-US" sz="1000" dirty="0"/>
            </a:p>
          </p:txBody>
        </p:sp>
        <p:sp>
          <p:nvSpPr>
            <p:cNvPr id="46" name="テキスト ボックス 45">
              <a:extLst>
                <a:ext uri="{FF2B5EF4-FFF2-40B4-BE49-F238E27FC236}">
                  <a16:creationId xmlns:a16="http://schemas.microsoft.com/office/drawing/2014/main" id="{03E645EB-61C5-4110-A542-132F087CA39A}"/>
                </a:ext>
              </a:extLst>
            </p:cNvPr>
            <p:cNvSpPr txBox="1"/>
            <p:nvPr/>
          </p:nvSpPr>
          <p:spPr>
            <a:xfrm>
              <a:off x="7174902" y="6087270"/>
              <a:ext cx="200212" cy="153888"/>
            </a:xfrm>
            <a:prstGeom prst="rect">
              <a:avLst/>
            </a:prstGeom>
            <a:noFill/>
          </p:spPr>
          <p:txBody>
            <a:bodyPr wrap="none" lIns="0" tIns="0" rIns="0" bIns="0" rtlCol="0">
              <a:spAutoFit/>
            </a:bodyPr>
            <a:lstStyle/>
            <a:p>
              <a:r>
                <a:rPr kumimoji="1" lang="en-US" altLang="ja-JP" sz="1000" dirty="0"/>
                <a:t>700</a:t>
              </a:r>
              <a:endParaRPr kumimoji="1" lang="ja-JP" altLang="en-US" sz="1000" dirty="0"/>
            </a:p>
          </p:txBody>
        </p:sp>
        <p:sp>
          <p:nvSpPr>
            <p:cNvPr id="47" name="テキスト ボックス 46">
              <a:extLst>
                <a:ext uri="{FF2B5EF4-FFF2-40B4-BE49-F238E27FC236}">
                  <a16:creationId xmlns:a16="http://schemas.microsoft.com/office/drawing/2014/main" id="{787EF357-1D97-4322-BC7E-D7EA398DBF08}"/>
                </a:ext>
              </a:extLst>
            </p:cNvPr>
            <p:cNvSpPr txBox="1"/>
            <p:nvPr/>
          </p:nvSpPr>
          <p:spPr>
            <a:xfrm>
              <a:off x="7841437" y="6087270"/>
              <a:ext cx="200212" cy="153888"/>
            </a:xfrm>
            <a:prstGeom prst="rect">
              <a:avLst/>
            </a:prstGeom>
            <a:noFill/>
          </p:spPr>
          <p:txBody>
            <a:bodyPr wrap="none" lIns="0" tIns="0" rIns="0" bIns="0" rtlCol="0">
              <a:spAutoFit/>
            </a:bodyPr>
            <a:lstStyle/>
            <a:p>
              <a:r>
                <a:rPr kumimoji="1" lang="en-US" altLang="ja-JP" sz="1000" dirty="0"/>
                <a:t>750</a:t>
              </a:r>
              <a:endParaRPr kumimoji="1" lang="ja-JP" altLang="en-US" sz="1000" dirty="0"/>
            </a:p>
          </p:txBody>
        </p:sp>
      </p:grpSp>
      <p:grpSp>
        <p:nvGrpSpPr>
          <p:cNvPr id="49" name="グループ化 48">
            <a:extLst>
              <a:ext uri="{FF2B5EF4-FFF2-40B4-BE49-F238E27FC236}">
                <a16:creationId xmlns:a16="http://schemas.microsoft.com/office/drawing/2014/main" id="{236B00E6-1A04-40B2-9E5D-80F3917631F6}"/>
              </a:ext>
            </a:extLst>
          </p:cNvPr>
          <p:cNvGrpSpPr/>
          <p:nvPr/>
        </p:nvGrpSpPr>
        <p:grpSpPr>
          <a:xfrm>
            <a:off x="4073283" y="2758422"/>
            <a:ext cx="4529816" cy="1950647"/>
            <a:chOff x="3496324" y="2522764"/>
            <a:chExt cx="4529816" cy="1950647"/>
          </a:xfrm>
        </p:grpSpPr>
        <p:grpSp>
          <p:nvGrpSpPr>
            <p:cNvPr id="31" name="グループ化 30">
              <a:extLst>
                <a:ext uri="{FF2B5EF4-FFF2-40B4-BE49-F238E27FC236}">
                  <a16:creationId xmlns:a16="http://schemas.microsoft.com/office/drawing/2014/main" id="{75477B1F-5BD9-44A1-8B25-748C320FABBC}"/>
                </a:ext>
              </a:extLst>
            </p:cNvPr>
            <p:cNvGrpSpPr/>
            <p:nvPr/>
          </p:nvGrpSpPr>
          <p:grpSpPr>
            <a:xfrm>
              <a:off x="3496324" y="2522764"/>
              <a:ext cx="4498203" cy="1950647"/>
              <a:chOff x="3496324" y="2522764"/>
              <a:chExt cx="4498203" cy="1950647"/>
            </a:xfrm>
          </p:grpSpPr>
          <p:grpSp>
            <p:nvGrpSpPr>
              <p:cNvPr id="11" name="グループ化 10">
                <a:extLst>
                  <a:ext uri="{FF2B5EF4-FFF2-40B4-BE49-F238E27FC236}">
                    <a16:creationId xmlns:a16="http://schemas.microsoft.com/office/drawing/2014/main" id="{9E7EB03E-6316-4B78-9142-EDCFEB95ADD6}"/>
                  </a:ext>
                </a:extLst>
              </p:cNvPr>
              <p:cNvGrpSpPr/>
              <p:nvPr/>
            </p:nvGrpSpPr>
            <p:grpSpPr>
              <a:xfrm>
                <a:off x="3496324" y="2522764"/>
                <a:ext cx="4493390" cy="1950647"/>
                <a:chOff x="3496324" y="2522764"/>
                <a:chExt cx="4493390" cy="1950647"/>
              </a:xfrm>
            </p:grpSpPr>
            <p:graphicFrame>
              <p:nvGraphicFramePr>
                <p:cNvPr id="5" name="オブジェクト 4">
                  <a:extLst>
                    <a:ext uri="{FF2B5EF4-FFF2-40B4-BE49-F238E27FC236}">
                      <a16:creationId xmlns:a16="http://schemas.microsoft.com/office/drawing/2014/main" id="{0E2E7C49-A9B9-4B20-A8C0-F1802C312874}"/>
                    </a:ext>
                  </a:extLst>
                </p:cNvPr>
                <p:cNvGraphicFramePr>
                  <a:graphicFrameLocks noChangeAspect="1"/>
                </p:cNvGraphicFramePr>
                <p:nvPr/>
              </p:nvGraphicFramePr>
              <p:xfrm>
                <a:off x="3496324" y="2522764"/>
                <a:ext cx="4493390" cy="1950647"/>
              </p:xfrm>
              <a:graphic>
                <a:graphicData uri="http://schemas.openxmlformats.org/presentationml/2006/ole">
                  <mc:AlternateContent xmlns:mc="http://schemas.openxmlformats.org/markup-compatibility/2006">
                    <mc:Choice xmlns:v="urn:schemas-microsoft-com:vml" Requires="v">
                      <p:oleObj name="Image" r:id="rId4" imgW="12152160" imgH="5282280" progId="Photoshop.Image.13">
                        <p:embed/>
                      </p:oleObj>
                    </mc:Choice>
                    <mc:Fallback>
                      <p:oleObj name="Image" r:id="rId4" imgW="12152160" imgH="5282280" progId="Photoshop.Image.13">
                        <p:embed/>
                        <p:pic>
                          <p:nvPicPr>
                            <p:cNvPr id="5" name="オブジェクト 4">
                              <a:extLst>
                                <a:ext uri="{FF2B5EF4-FFF2-40B4-BE49-F238E27FC236}">
                                  <a16:creationId xmlns:a16="http://schemas.microsoft.com/office/drawing/2014/main" id="{0E2E7C49-A9B9-4B20-A8C0-F1802C312874}"/>
                                </a:ext>
                              </a:extLst>
                            </p:cNvPr>
                            <p:cNvPicPr/>
                            <p:nvPr/>
                          </p:nvPicPr>
                          <p:blipFill>
                            <a:blip r:embed="rId5"/>
                            <a:stretch>
                              <a:fillRect/>
                            </a:stretch>
                          </p:blipFill>
                          <p:spPr>
                            <a:xfrm>
                              <a:off x="3496324" y="2522764"/>
                              <a:ext cx="4493390" cy="1950647"/>
                            </a:xfrm>
                            <a:prstGeom prst="rect">
                              <a:avLst/>
                            </a:prstGeom>
                          </p:spPr>
                        </p:pic>
                      </p:oleObj>
                    </mc:Fallback>
                  </mc:AlternateContent>
                </a:graphicData>
              </a:graphic>
            </p:graphicFrame>
            <p:sp>
              <p:nvSpPr>
                <p:cNvPr id="8" name="正方形/長方形 7">
                  <a:extLst>
                    <a:ext uri="{FF2B5EF4-FFF2-40B4-BE49-F238E27FC236}">
                      <a16:creationId xmlns:a16="http://schemas.microsoft.com/office/drawing/2014/main" id="{7843F441-D7B4-42D5-96B3-CE05741EE5DF}"/>
                    </a:ext>
                  </a:extLst>
                </p:cNvPr>
                <p:cNvSpPr/>
                <p:nvPr/>
              </p:nvSpPr>
              <p:spPr>
                <a:xfrm>
                  <a:off x="3640771" y="4403706"/>
                  <a:ext cx="2372952" cy="697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 name="正方形/長方形 29">
                <a:extLst>
                  <a:ext uri="{FF2B5EF4-FFF2-40B4-BE49-F238E27FC236}">
                    <a16:creationId xmlns:a16="http://schemas.microsoft.com/office/drawing/2014/main" id="{CF2FBC61-4033-4792-97B6-89DB42B5CED7}"/>
                  </a:ext>
                </a:extLst>
              </p:cNvPr>
              <p:cNvSpPr/>
              <p:nvPr/>
            </p:nvSpPr>
            <p:spPr>
              <a:xfrm>
                <a:off x="3590050" y="4322196"/>
                <a:ext cx="4404477" cy="697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4" name="テキスト ボックス 33">
              <a:extLst>
                <a:ext uri="{FF2B5EF4-FFF2-40B4-BE49-F238E27FC236}">
                  <a16:creationId xmlns:a16="http://schemas.microsoft.com/office/drawing/2014/main" id="{4805EF59-3248-4E7E-9F1B-0AAF8E42E5F1}"/>
                </a:ext>
              </a:extLst>
            </p:cNvPr>
            <p:cNvSpPr txBox="1"/>
            <p:nvPr/>
          </p:nvSpPr>
          <p:spPr>
            <a:xfrm>
              <a:off x="3540665" y="4310757"/>
              <a:ext cx="200212" cy="153888"/>
            </a:xfrm>
            <a:prstGeom prst="rect">
              <a:avLst/>
            </a:prstGeom>
            <a:noFill/>
          </p:spPr>
          <p:txBody>
            <a:bodyPr wrap="none" lIns="0" tIns="0" rIns="0" bIns="0" rtlCol="0">
              <a:spAutoFit/>
            </a:bodyPr>
            <a:lstStyle/>
            <a:p>
              <a:r>
                <a:rPr kumimoji="1" lang="en-US" altLang="ja-JP" sz="1000" dirty="0"/>
                <a:t>450</a:t>
              </a:r>
              <a:endParaRPr kumimoji="1" lang="ja-JP" altLang="en-US" sz="1000" dirty="0"/>
            </a:p>
          </p:txBody>
        </p:sp>
        <p:sp>
          <p:nvSpPr>
            <p:cNvPr id="35" name="テキスト ボックス 34">
              <a:extLst>
                <a:ext uri="{FF2B5EF4-FFF2-40B4-BE49-F238E27FC236}">
                  <a16:creationId xmlns:a16="http://schemas.microsoft.com/office/drawing/2014/main" id="{ADCB3D73-F34D-4C34-9C64-210D402B5B4B}"/>
                </a:ext>
              </a:extLst>
            </p:cNvPr>
            <p:cNvSpPr txBox="1"/>
            <p:nvPr/>
          </p:nvSpPr>
          <p:spPr>
            <a:xfrm>
              <a:off x="4272045" y="4312652"/>
              <a:ext cx="200212" cy="153888"/>
            </a:xfrm>
            <a:prstGeom prst="rect">
              <a:avLst/>
            </a:prstGeom>
            <a:noFill/>
          </p:spPr>
          <p:txBody>
            <a:bodyPr wrap="none" lIns="0" tIns="0" rIns="0" bIns="0" rtlCol="0">
              <a:spAutoFit/>
            </a:bodyPr>
            <a:lstStyle/>
            <a:p>
              <a:r>
                <a:rPr kumimoji="1" lang="en-US" altLang="ja-JP" sz="1000" dirty="0"/>
                <a:t>500</a:t>
              </a:r>
              <a:endParaRPr kumimoji="1" lang="ja-JP" altLang="en-US" sz="1000" dirty="0"/>
            </a:p>
          </p:txBody>
        </p:sp>
        <p:sp>
          <p:nvSpPr>
            <p:cNvPr id="36" name="テキスト ボックス 35">
              <a:extLst>
                <a:ext uri="{FF2B5EF4-FFF2-40B4-BE49-F238E27FC236}">
                  <a16:creationId xmlns:a16="http://schemas.microsoft.com/office/drawing/2014/main" id="{60BDD2F9-5371-4AF4-A3C6-EE7C6858B29F}"/>
                </a:ext>
              </a:extLst>
            </p:cNvPr>
            <p:cNvSpPr txBox="1"/>
            <p:nvPr/>
          </p:nvSpPr>
          <p:spPr>
            <a:xfrm>
              <a:off x="4968748" y="4296688"/>
              <a:ext cx="200212" cy="153888"/>
            </a:xfrm>
            <a:prstGeom prst="rect">
              <a:avLst/>
            </a:prstGeom>
            <a:noFill/>
          </p:spPr>
          <p:txBody>
            <a:bodyPr wrap="none" lIns="0" tIns="0" rIns="0" bIns="0" rtlCol="0">
              <a:spAutoFit/>
            </a:bodyPr>
            <a:lstStyle/>
            <a:p>
              <a:r>
                <a:rPr kumimoji="1" lang="en-US" altLang="ja-JP" sz="1000" dirty="0"/>
                <a:t>550</a:t>
              </a:r>
              <a:endParaRPr kumimoji="1" lang="ja-JP" altLang="en-US" sz="1000" dirty="0"/>
            </a:p>
          </p:txBody>
        </p:sp>
        <p:sp>
          <p:nvSpPr>
            <p:cNvPr id="37" name="テキスト ボックス 36">
              <a:extLst>
                <a:ext uri="{FF2B5EF4-FFF2-40B4-BE49-F238E27FC236}">
                  <a16:creationId xmlns:a16="http://schemas.microsoft.com/office/drawing/2014/main" id="{2DE9701A-BBA0-4227-9BBD-06266550795F}"/>
                </a:ext>
              </a:extLst>
            </p:cNvPr>
            <p:cNvSpPr txBox="1"/>
            <p:nvPr/>
          </p:nvSpPr>
          <p:spPr>
            <a:xfrm>
              <a:off x="5699784" y="4297476"/>
              <a:ext cx="200212" cy="153888"/>
            </a:xfrm>
            <a:prstGeom prst="rect">
              <a:avLst/>
            </a:prstGeom>
            <a:noFill/>
          </p:spPr>
          <p:txBody>
            <a:bodyPr wrap="none" lIns="0" tIns="0" rIns="0" bIns="0" rtlCol="0">
              <a:spAutoFit/>
            </a:bodyPr>
            <a:lstStyle/>
            <a:p>
              <a:r>
                <a:rPr kumimoji="1" lang="en-US" altLang="ja-JP" sz="1000" dirty="0"/>
                <a:t>600</a:t>
              </a:r>
              <a:endParaRPr kumimoji="1" lang="ja-JP" altLang="en-US" sz="1000" dirty="0"/>
            </a:p>
          </p:txBody>
        </p:sp>
        <p:sp>
          <p:nvSpPr>
            <p:cNvPr id="38" name="テキスト ボックス 37">
              <a:extLst>
                <a:ext uri="{FF2B5EF4-FFF2-40B4-BE49-F238E27FC236}">
                  <a16:creationId xmlns:a16="http://schemas.microsoft.com/office/drawing/2014/main" id="{69127B78-F2AC-48D0-8DCA-B56BFC9DBA1F}"/>
                </a:ext>
              </a:extLst>
            </p:cNvPr>
            <p:cNvSpPr txBox="1"/>
            <p:nvPr/>
          </p:nvSpPr>
          <p:spPr>
            <a:xfrm>
              <a:off x="6429178" y="4308910"/>
              <a:ext cx="200212" cy="153888"/>
            </a:xfrm>
            <a:prstGeom prst="rect">
              <a:avLst/>
            </a:prstGeom>
            <a:noFill/>
          </p:spPr>
          <p:txBody>
            <a:bodyPr wrap="none" lIns="0" tIns="0" rIns="0" bIns="0" rtlCol="0">
              <a:spAutoFit/>
            </a:bodyPr>
            <a:lstStyle/>
            <a:p>
              <a:r>
                <a:rPr kumimoji="1" lang="en-US" altLang="ja-JP" sz="1000" dirty="0"/>
                <a:t>650</a:t>
              </a:r>
              <a:endParaRPr kumimoji="1" lang="ja-JP" altLang="en-US" sz="1000" dirty="0"/>
            </a:p>
          </p:txBody>
        </p:sp>
        <p:sp>
          <p:nvSpPr>
            <p:cNvPr id="39" name="テキスト ボックス 38">
              <a:extLst>
                <a:ext uri="{FF2B5EF4-FFF2-40B4-BE49-F238E27FC236}">
                  <a16:creationId xmlns:a16="http://schemas.microsoft.com/office/drawing/2014/main" id="{BC1C9B6D-8780-4FFC-89E1-DA38FCBAE234}"/>
                </a:ext>
              </a:extLst>
            </p:cNvPr>
            <p:cNvSpPr txBox="1"/>
            <p:nvPr/>
          </p:nvSpPr>
          <p:spPr>
            <a:xfrm>
              <a:off x="7159393" y="4303614"/>
              <a:ext cx="200212" cy="153888"/>
            </a:xfrm>
            <a:prstGeom prst="rect">
              <a:avLst/>
            </a:prstGeom>
            <a:noFill/>
          </p:spPr>
          <p:txBody>
            <a:bodyPr wrap="none" lIns="0" tIns="0" rIns="0" bIns="0" rtlCol="0">
              <a:spAutoFit/>
            </a:bodyPr>
            <a:lstStyle/>
            <a:p>
              <a:r>
                <a:rPr kumimoji="1" lang="en-US" altLang="ja-JP" sz="1000" dirty="0"/>
                <a:t>700</a:t>
              </a:r>
              <a:endParaRPr kumimoji="1" lang="ja-JP" altLang="en-US" sz="1000" dirty="0"/>
            </a:p>
          </p:txBody>
        </p:sp>
        <p:sp>
          <p:nvSpPr>
            <p:cNvPr id="40" name="テキスト ボックス 39">
              <a:extLst>
                <a:ext uri="{FF2B5EF4-FFF2-40B4-BE49-F238E27FC236}">
                  <a16:creationId xmlns:a16="http://schemas.microsoft.com/office/drawing/2014/main" id="{2DF01C80-A0A1-47E5-8657-6B6C8A258948}"/>
                </a:ext>
              </a:extLst>
            </p:cNvPr>
            <p:cNvSpPr txBox="1"/>
            <p:nvPr/>
          </p:nvSpPr>
          <p:spPr>
            <a:xfrm>
              <a:off x="7825928" y="4303614"/>
              <a:ext cx="200212" cy="153888"/>
            </a:xfrm>
            <a:prstGeom prst="rect">
              <a:avLst/>
            </a:prstGeom>
            <a:noFill/>
          </p:spPr>
          <p:txBody>
            <a:bodyPr wrap="none" lIns="0" tIns="0" rIns="0" bIns="0" rtlCol="0">
              <a:spAutoFit/>
            </a:bodyPr>
            <a:lstStyle/>
            <a:p>
              <a:r>
                <a:rPr kumimoji="1" lang="en-US" altLang="ja-JP" sz="1000" dirty="0"/>
                <a:t>750</a:t>
              </a:r>
              <a:endParaRPr kumimoji="1" lang="ja-JP" altLang="en-US" sz="1000" dirty="0"/>
            </a:p>
          </p:txBody>
        </p:sp>
      </p:grpSp>
      <p:grpSp>
        <p:nvGrpSpPr>
          <p:cNvPr id="48" name="グループ化 47">
            <a:extLst>
              <a:ext uri="{FF2B5EF4-FFF2-40B4-BE49-F238E27FC236}">
                <a16:creationId xmlns:a16="http://schemas.microsoft.com/office/drawing/2014/main" id="{9D914EBD-C597-4158-B666-9C3BC928C49C}"/>
              </a:ext>
            </a:extLst>
          </p:cNvPr>
          <p:cNvGrpSpPr/>
          <p:nvPr/>
        </p:nvGrpSpPr>
        <p:grpSpPr>
          <a:xfrm>
            <a:off x="4073283" y="1018872"/>
            <a:ext cx="4548736" cy="1950648"/>
            <a:chOff x="3496324" y="320991"/>
            <a:chExt cx="4548736" cy="1950648"/>
          </a:xfrm>
        </p:grpSpPr>
        <p:grpSp>
          <p:nvGrpSpPr>
            <p:cNvPr id="29" name="グループ化 28">
              <a:extLst>
                <a:ext uri="{FF2B5EF4-FFF2-40B4-BE49-F238E27FC236}">
                  <a16:creationId xmlns:a16="http://schemas.microsoft.com/office/drawing/2014/main" id="{59368B98-E4BE-4B3D-A9BF-5159E1EB55B6}"/>
                </a:ext>
              </a:extLst>
            </p:cNvPr>
            <p:cNvGrpSpPr/>
            <p:nvPr/>
          </p:nvGrpSpPr>
          <p:grpSpPr>
            <a:xfrm>
              <a:off x="3496324" y="320991"/>
              <a:ext cx="4455299" cy="1950648"/>
              <a:chOff x="3496324" y="320991"/>
              <a:chExt cx="4455299" cy="1950648"/>
            </a:xfrm>
          </p:grpSpPr>
          <p:grpSp>
            <p:nvGrpSpPr>
              <p:cNvPr id="10" name="グループ化 9">
                <a:extLst>
                  <a:ext uri="{FF2B5EF4-FFF2-40B4-BE49-F238E27FC236}">
                    <a16:creationId xmlns:a16="http://schemas.microsoft.com/office/drawing/2014/main" id="{3319ECC4-AEA3-4AD6-983B-B476605F1125}"/>
                  </a:ext>
                </a:extLst>
              </p:cNvPr>
              <p:cNvGrpSpPr/>
              <p:nvPr/>
            </p:nvGrpSpPr>
            <p:grpSpPr>
              <a:xfrm>
                <a:off x="3496324" y="320991"/>
                <a:ext cx="4455299" cy="1950648"/>
                <a:chOff x="3496324" y="320991"/>
                <a:chExt cx="4455299" cy="1950648"/>
              </a:xfrm>
            </p:grpSpPr>
            <p:graphicFrame>
              <p:nvGraphicFramePr>
                <p:cNvPr id="4" name="オブジェクト 3">
                  <a:extLst>
                    <a:ext uri="{FF2B5EF4-FFF2-40B4-BE49-F238E27FC236}">
                      <a16:creationId xmlns:a16="http://schemas.microsoft.com/office/drawing/2014/main" id="{89B141F4-1F38-4BF5-97D1-DB154C9CD564}"/>
                    </a:ext>
                  </a:extLst>
                </p:cNvPr>
                <p:cNvGraphicFramePr>
                  <a:graphicFrameLocks noChangeAspect="1"/>
                </p:cNvGraphicFramePr>
                <p:nvPr/>
              </p:nvGraphicFramePr>
              <p:xfrm>
                <a:off x="3496324" y="320991"/>
                <a:ext cx="4455299" cy="1950648"/>
              </p:xfrm>
              <a:graphic>
                <a:graphicData uri="http://schemas.openxmlformats.org/presentationml/2006/ole">
                  <mc:AlternateContent xmlns:mc="http://schemas.openxmlformats.org/markup-compatibility/2006">
                    <mc:Choice xmlns:v="urn:schemas-microsoft-com:vml" Requires="v">
                      <p:oleObj name="Image" r:id="rId6" imgW="12050640" imgH="5282280" progId="Photoshop.Image.13">
                        <p:embed/>
                      </p:oleObj>
                    </mc:Choice>
                    <mc:Fallback>
                      <p:oleObj name="Image" r:id="rId6" imgW="12050640" imgH="5282280" progId="Photoshop.Image.13">
                        <p:embed/>
                        <p:pic>
                          <p:nvPicPr>
                            <p:cNvPr id="4" name="オブジェクト 3">
                              <a:extLst>
                                <a:ext uri="{FF2B5EF4-FFF2-40B4-BE49-F238E27FC236}">
                                  <a16:creationId xmlns:a16="http://schemas.microsoft.com/office/drawing/2014/main" id="{89B141F4-1F38-4BF5-97D1-DB154C9CD564}"/>
                                </a:ext>
                              </a:extLst>
                            </p:cNvPr>
                            <p:cNvPicPr/>
                            <p:nvPr/>
                          </p:nvPicPr>
                          <p:blipFill>
                            <a:blip r:embed="rId7"/>
                            <a:stretch>
                              <a:fillRect/>
                            </a:stretch>
                          </p:blipFill>
                          <p:spPr>
                            <a:xfrm>
                              <a:off x="3496324" y="320991"/>
                              <a:ext cx="4455299" cy="1950648"/>
                            </a:xfrm>
                            <a:prstGeom prst="rect">
                              <a:avLst/>
                            </a:prstGeom>
                          </p:spPr>
                        </p:pic>
                      </p:oleObj>
                    </mc:Fallback>
                  </mc:AlternateContent>
                </a:graphicData>
              </a:graphic>
            </p:graphicFrame>
            <p:sp>
              <p:nvSpPr>
                <p:cNvPr id="7" name="正方形/長方形 6">
                  <a:extLst>
                    <a:ext uri="{FF2B5EF4-FFF2-40B4-BE49-F238E27FC236}">
                      <a16:creationId xmlns:a16="http://schemas.microsoft.com/office/drawing/2014/main" id="{4ED9A23A-477B-4B8A-92A4-17A37583739C}"/>
                    </a:ext>
                  </a:extLst>
                </p:cNvPr>
                <p:cNvSpPr/>
                <p:nvPr/>
              </p:nvSpPr>
              <p:spPr>
                <a:xfrm>
                  <a:off x="3640771" y="2210267"/>
                  <a:ext cx="2429050" cy="613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正方形/長方形 27">
                <a:extLst>
                  <a:ext uri="{FF2B5EF4-FFF2-40B4-BE49-F238E27FC236}">
                    <a16:creationId xmlns:a16="http://schemas.microsoft.com/office/drawing/2014/main" id="{B7C1B95F-57B4-459D-8FE7-4A2032B1EBD4}"/>
                  </a:ext>
                </a:extLst>
              </p:cNvPr>
              <p:cNvSpPr/>
              <p:nvPr/>
            </p:nvSpPr>
            <p:spPr>
              <a:xfrm>
                <a:off x="3577213" y="2110464"/>
                <a:ext cx="3954027"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テキスト ボックス 13">
              <a:extLst>
                <a:ext uri="{FF2B5EF4-FFF2-40B4-BE49-F238E27FC236}">
                  <a16:creationId xmlns:a16="http://schemas.microsoft.com/office/drawing/2014/main" id="{EF3A1BF3-1047-4AB8-8D9B-905CCC9B87D3}"/>
                </a:ext>
              </a:extLst>
            </p:cNvPr>
            <p:cNvSpPr txBox="1"/>
            <p:nvPr/>
          </p:nvSpPr>
          <p:spPr>
            <a:xfrm>
              <a:off x="3525537" y="2090719"/>
              <a:ext cx="200212" cy="153888"/>
            </a:xfrm>
            <a:prstGeom prst="rect">
              <a:avLst/>
            </a:prstGeom>
            <a:noFill/>
          </p:spPr>
          <p:txBody>
            <a:bodyPr wrap="none" lIns="0" tIns="0" rIns="0" bIns="0" rtlCol="0">
              <a:spAutoFit/>
            </a:bodyPr>
            <a:lstStyle/>
            <a:p>
              <a:r>
                <a:rPr kumimoji="1" lang="en-US" altLang="ja-JP" sz="1000" dirty="0"/>
                <a:t>250</a:t>
              </a:r>
              <a:endParaRPr kumimoji="1" lang="ja-JP" altLang="en-US" sz="1000" dirty="0"/>
            </a:p>
          </p:txBody>
        </p:sp>
        <p:sp>
          <p:nvSpPr>
            <p:cNvPr id="15" name="テキスト ボックス 14">
              <a:extLst>
                <a:ext uri="{FF2B5EF4-FFF2-40B4-BE49-F238E27FC236}">
                  <a16:creationId xmlns:a16="http://schemas.microsoft.com/office/drawing/2014/main" id="{75D5A2C6-2F22-46E7-9A6A-02FB683AE33E}"/>
                </a:ext>
              </a:extLst>
            </p:cNvPr>
            <p:cNvSpPr txBox="1"/>
            <p:nvPr/>
          </p:nvSpPr>
          <p:spPr>
            <a:xfrm>
              <a:off x="3996961" y="2086382"/>
              <a:ext cx="200212" cy="153888"/>
            </a:xfrm>
            <a:prstGeom prst="rect">
              <a:avLst/>
            </a:prstGeom>
            <a:noFill/>
          </p:spPr>
          <p:txBody>
            <a:bodyPr wrap="none" lIns="0" tIns="0" rIns="0" bIns="0" rtlCol="0">
              <a:spAutoFit/>
            </a:bodyPr>
            <a:lstStyle/>
            <a:p>
              <a:r>
                <a:rPr kumimoji="1" lang="en-US" altLang="ja-JP" sz="1000" dirty="0"/>
                <a:t>300</a:t>
              </a:r>
              <a:endParaRPr kumimoji="1" lang="ja-JP" altLang="en-US" sz="1000" dirty="0"/>
            </a:p>
          </p:txBody>
        </p:sp>
        <p:sp>
          <p:nvSpPr>
            <p:cNvPr id="16" name="テキスト ボックス 15">
              <a:extLst>
                <a:ext uri="{FF2B5EF4-FFF2-40B4-BE49-F238E27FC236}">
                  <a16:creationId xmlns:a16="http://schemas.microsoft.com/office/drawing/2014/main" id="{640B36A1-DFC4-4592-9997-4214F92D4FED}"/>
                </a:ext>
              </a:extLst>
            </p:cNvPr>
            <p:cNvSpPr txBox="1"/>
            <p:nvPr/>
          </p:nvSpPr>
          <p:spPr>
            <a:xfrm>
              <a:off x="4513098" y="2090719"/>
              <a:ext cx="200212" cy="153888"/>
            </a:xfrm>
            <a:prstGeom prst="rect">
              <a:avLst/>
            </a:prstGeom>
            <a:noFill/>
          </p:spPr>
          <p:txBody>
            <a:bodyPr wrap="none" lIns="0" tIns="0" rIns="0" bIns="0" rtlCol="0">
              <a:spAutoFit/>
            </a:bodyPr>
            <a:lstStyle/>
            <a:p>
              <a:r>
                <a:rPr kumimoji="1" lang="en-US" altLang="ja-JP" sz="1000" dirty="0"/>
                <a:t>350</a:t>
              </a:r>
              <a:endParaRPr kumimoji="1" lang="ja-JP" altLang="en-US" sz="1000" dirty="0"/>
            </a:p>
          </p:txBody>
        </p:sp>
        <p:sp>
          <p:nvSpPr>
            <p:cNvPr id="17" name="テキスト ボックス 16">
              <a:extLst>
                <a:ext uri="{FF2B5EF4-FFF2-40B4-BE49-F238E27FC236}">
                  <a16:creationId xmlns:a16="http://schemas.microsoft.com/office/drawing/2014/main" id="{D89C7309-BE86-4712-A958-3E95DAA559A5}"/>
                </a:ext>
              </a:extLst>
            </p:cNvPr>
            <p:cNvSpPr txBox="1"/>
            <p:nvPr/>
          </p:nvSpPr>
          <p:spPr>
            <a:xfrm>
              <a:off x="4970376" y="2089229"/>
              <a:ext cx="200212" cy="153888"/>
            </a:xfrm>
            <a:prstGeom prst="rect">
              <a:avLst/>
            </a:prstGeom>
            <a:noFill/>
          </p:spPr>
          <p:txBody>
            <a:bodyPr wrap="none" lIns="0" tIns="0" rIns="0" bIns="0" rtlCol="0">
              <a:spAutoFit/>
            </a:bodyPr>
            <a:lstStyle/>
            <a:p>
              <a:r>
                <a:rPr kumimoji="1" lang="en-US" altLang="ja-JP" sz="1000" dirty="0"/>
                <a:t>400</a:t>
              </a:r>
              <a:endParaRPr kumimoji="1" lang="ja-JP" altLang="en-US" sz="1000" dirty="0"/>
            </a:p>
          </p:txBody>
        </p:sp>
        <p:sp>
          <p:nvSpPr>
            <p:cNvPr id="18" name="テキスト ボックス 17">
              <a:extLst>
                <a:ext uri="{FF2B5EF4-FFF2-40B4-BE49-F238E27FC236}">
                  <a16:creationId xmlns:a16="http://schemas.microsoft.com/office/drawing/2014/main" id="{34D6CADC-F58E-44CF-9DDD-78204891582A}"/>
                </a:ext>
              </a:extLst>
            </p:cNvPr>
            <p:cNvSpPr txBox="1"/>
            <p:nvPr/>
          </p:nvSpPr>
          <p:spPr>
            <a:xfrm>
              <a:off x="5456004" y="2098713"/>
              <a:ext cx="200212" cy="153888"/>
            </a:xfrm>
            <a:prstGeom prst="rect">
              <a:avLst/>
            </a:prstGeom>
            <a:noFill/>
          </p:spPr>
          <p:txBody>
            <a:bodyPr wrap="none" lIns="0" tIns="0" rIns="0" bIns="0" rtlCol="0">
              <a:spAutoFit/>
            </a:bodyPr>
            <a:lstStyle/>
            <a:p>
              <a:r>
                <a:rPr kumimoji="1" lang="en-US" altLang="ja-JP" sz="1000" dirty="0"/>
                <a:t>450</a:t>
              </a:r>
              <a:endParaRPr kumimoji="1" lang="ja-JP" altLang="en-US" sz="1000" dirty="0"/>
            </a:p>
          </p:txBody>
        </p:sp>
        <p:sp>
          <p:nvSpPr>
            <p:cNvPr id="19" name="テキスト ボックス 18">
              <a:extLst>
                <a:ext uri="{FF2B5EF4-FFF2-40B4-BE49-F238E27FC236}">
                  <a16:creationId xmlns:a16="http://schemas.microsoft.com/office/drawing/2014/main" id="{D41E9D68-6DA6-4D4A-A876-F7B853B8F1FB}"/>
                </a:ext>
              </a:extLst>
            </p:cNvPr>
            <p:cNvSpPr txBox="1"/>
            <p:nvPr/>
          </p:nvSpPr>
          <p:spPr>
            <a:xfrm>
              <a:off x="5943791" y="2100113"/>
              <a:ext cx="200212" cy="153888"/>
            </a:xfrm>
            <a:prstGeom prst="rect">
              <a:avLst/>
            </a:prstGeom>
            <a:noFill/>
          </p:spPr>
          <p:txBody>
            <a:bodyPr wrap="none" lIns="0" tIns="0" rIns="0" bIns="0" rtlCol="0">
              <a:spAutoFit/>
            </a:bodyPr>
            <a:lstStyle/>
            <a:p>
              <a:r>
                <a:rPr kumimoji="1" lang="en-US" altLang="ja-JP" sz="1000" dirty="0"/>
                <a:t>500</a:t>
              </a:r>
              <a:endParaRPr kumimoji="1" lang="ja-JP" altLang="en-US" sz="1000" dirty="0"/>
            </a:p>
          </p:txBody>
        </p:sp>
        <p:sp>
          <p:nvSpPr>
            <p:cNvPr id="20" name="テキスト ボックス 19">
              <a:extLst>
                <a:ext uri="{FF2B5EF4-FFF2-40B4-BE49-F238E27FC236}">
                  <a16:creationId xmlns:a16="http://schemas.microsoft.com/office/drawing/2014/main" id="{34E05186-7422-4706-BE33-D10A8C8509A5}"/>
                </a:ext>
              </a:extLst>
            </p:cNvPr>
            <p:cNvSpPr txBox="1"/>
            <p:nvPr/>
          </p:nvSpPr>
          <p:spPr>
            <a:xfrm>
              <a:off x="6415215" y="2104778"/>
              <a:ext cx="200212" cy="153888"/>
            </a:xfrm>
            <a:prstGeom prst="rect">
              <a:avLst/>
            </a:prstGeom>
            <a:noFill/>
          </p:spPr>
          <p:txBody>
            <a:bodyPr wrap="none" lIns="0" tIns="0" rIns="0" bIns="0" rtlCol="0">
              <a:spAutoFit/>
            </a:bodyPr>
            <a:lstStyle/>
            <a:p>
              <a:r>
                <a:rPr kumimoji="1" lang="en-US" altLang="ja-JP" sz="1000" dirty="0"/>
                <a:t>550</a:t>
              </a:r>
              <a:endParaRPr kumimoji="1" lang="ja-JP" altLang="en-US" sz="1000" dirty="0"/>
            </a:p>
          </p:txBody>
        </p:sp>
        <p:sp>
          <p:nvSpPr>
            <p:cNvPr id="21" name="テキスト ボックス 20">
              <a:extLst>
                <a:ext uri="{FF2B5EF4-FFF2-40B4-BE49-F238E27FC236}">
                  <a16:creationId xmlns:a16="http://schemas.microsoft.com/office/drawing/2014/main" id="{4E399FE0-60B6-4292-8DFA-F6A8B4EE63C2}"/>
                </a:ext>
              </a:extLst>
            </p:cNvPr>
            <p:cNvSpPr txBox="1"/>
            <p:nvPr/>
          </p:nvSpPr>
          <p:spPr>
            <a:xfrm>
              <a:off x="6903309" y="2104778"/>
              <a:ext cx="200212" cy="153888"/>
            </a:xfrm>
            <a:prstGeom prst="rect">
              <a:avLst/>
            </a:prstGeom>
            <a:noFill/>
          </p:spPr>
          <p:txBody>
            <a:bodyPr wrap="none" lIns="0" tIns="0" rIns="0" bIns="0" rtlCol="0">
              <a:spAutoFit/>
            </a:bodyPr>
            <a:lstStyle/>
            <a:p>
              <a:r>
                <a:rPr kumimoji="1" lang="en-US" altLang="ja-JP" sz="1000" dirty="0"/>
                <a:t>600</a:t>
              </a:r>
              <a:endParaRPr kumimoji="1" lang="ja-JP" altLang="en-US" sz="1000" dirty="0"/>
            </a:p>
          </p:txBody>
        </p:sp>
        <p:sp>
          <p:nvSpPr>
            <p:cNvPr id="22" name="テキスト ボックス 21">
              <a:extLst>
                <a:ext uri="{FF2B5EF4-FFF2-40B4-BE49-F238E27FC236}">
                  <a16:creationId xmlns:a16="http://schemas.microsoft.com/office/drawing/2014/main" id="{932AC6AE-1146-44F5-B7AF-91480E3A7D0D}"/>
                </a:ext>
              </a:extLst>
            </p:cNvPr>
            <p:cNvSpPr txBox="1"/>
            <p:nvPr/>
          </p:nvSpPr>
          <p:spPr>
            <a:xfrm>
              <a:off x="7402834" y="2096895"/>
              <a:ext cx="200212" cy="153888"/>
            </a:xfrm>
            <a:prstGeom prst="rect">
              <a:avLst/>
            </a:prstGeom>
            <a:noFill/>
          </p:spPr>
          <p:txBody>
            <a:bodyPr wrap="none" lIns="0" tIns="0" rIns="0" bIns="0" rtlCol="0">
              <a:spAutoFit/>
            </a:bodyPr>
            <a:lstStyle/>
            <a:p>
              <a:r>
                <a:rPr kumimoji="1" lang="en-US" altLang="ja-JP" sz="1000" dirty="0"/>
                <a:t>650</a:t>
              </a:r>
              <a:endParaRPr kumimoji="1" lang="ja-JP" altLang="en-US" sz="1000" dirty="0"/>
            </a:p>
          </p:txBody>
        </p:sp>
        <p:sp>
          <p:nvSpPr>
            <p:cNvPr id="23" name="テキスト ボックス 22">
              <a:extLst>
                <a:ext uri="{FF2B5EF4-FFF2-40B4-BE49-F238E27FC236}">
                  <a16:creationId xmlns:a16="http://schemas.microsoft.com/office/drawing/2014/main" id="{6499A47A-E5E6-468D-B0D2-90B90F5D4F6B}"/>
                </a:ext>
              </a:extLst>
            </p:cNvPr>
            <p:cNvSpPr txBox="1"/>
            <p:nvPr/>
          </p:nvSpPr>
          <p:spPr>
            <a:xfrm>
              <a:off x="7844848" y="2095148"/>
              <a:ext cx="200212" cy="153888"/>
            </a:xfrm>
            <a:prstGeom prst="rect">
              <a:avLst/>
            </a:prstGeom>
            <a:noFill/>
          </p:spPr>
          <p:txBody>
            <a:bodyPr wrap="none" lIns="0" tIns="0" rIns="0" bIns="0" rtlCol="0">
              <a:spAutoFit/>
            </a:bodyPr>
            <a:lstStyle/>
            <a:p>
              <a:r>
                <a:rPr kumimoji="1" lang="en-US" altLang="ja-JP" sz="1000" dirty="0"/>
                <a:t>700</a:t>
              </a:r>
              <a:endParaRPr kumimoji="1" lang="ja-JP" altLang="en-US" sz="1000" dirty="0"/>
            </a:p>
          </p:txBody>
        </p:sp>
      </p:grpSp>
      <p:sp>
        <p:nvSpPr>
          <p:cNvPr id="51" name="テキスト ボックス 50">
            <a:extLst>
              <a:ext uri="{FF2B5EF4-FFF2-40B4-BE49-F238E27FC236}">
                <a16:creationId xmlns:a16="http://schemas.microsoft.com/office/drawing/2014/main" id="{FFB3DE8C-6093-4651-A36B-7DDEB25FA407}"/>
              </a:ext>
            </a:extLst>
          </p:cNvPr>
          <p:cNvSpPr txBox="1"/>
          <p:nvPr/>
        </p:nvSpPr>
        <p:spPr>
          <a:xfrm>
            <a:off x="5923840" y="6321251"/>
            <a:ext cx="906017" cy="261610"/>
          </a:xfrm>
          <a:prstGeom prst="rect">
            <a:avLst/>
          </a:prstGeom>
          <a:noFill/>
        </p:spPr>
        <p:txBody>
          <a:bodyPr wrap="none" rtlCol="0">
            <a:spAutoFit/>
          </a:bodyPr>
          <a:lstStyle/>
          <a:p>
            <a:r>
              <a:rPr kumimoji="1" lang="en-US" altLang="ja-JP" sz="1100" dirty="0"/>
              <a:t>Wave length</a:t>
            </a:r>
            <a:endParaRPr kumimoji="1" lang="ja-JP" altLang="en-US" sz="1100" dirty="0"/>
          </a:p>
        </p:txBody>
      </p:sp>
      <p:sp>
        <p:nvSpPr>
          <p:cNvPr id="52" name="テキスト ボックス 51">
            <a:extLst>
              <a:ext uri="{FF2B5EF4-FFF2-40B4-BE49-F238E27FC236}">
                <a16:creationId xmlns:a16="http://schemas.microsoft.com/office/drawing/2014/main" id="{AFA19B8A-DA23-484E-BC2C-3B139EDC3110}"/>
              </a:ext>
            </a:extLst>
          </p:cNvPr>
          <p:cNvSpPr txBox="1"/>
          <p:nvPr/>
        </p:nvSpPr>
        <p:spPr>
          <a:xfrm>
            <a:off x="622183" y="1682624"/>
            <a:ext cx="1106393" cy="646331"/>
          </a:xfrm>
          <a:prstGeom prst="rect">
            <a:avLst/>
          </a:prstGeom>
          <a:noFill/>
        </p:spPr>
        <p:txBody>
          <a:bodyPr wrap="none" rtlCol="0">
            <a:spAutoFit/>
          </a:bodyPr>
          <a:lstStyle/>
          <a:p>
            <a:r>
              <a:rPr kumimoji="1" lang="en-US" altLang="ja-JP" dirty="0"/>
              <a:t>BUV496</a:t>
            </a:r>
          </a:p>
          <a:p>
            <a:r>
              <a:rPr kumimoji="1" lang="en-US" altLang="ja-JP" dirty="0"/>
              <a:t>(UV laser)</a:t>
            </a:r>
            <a:endParaRPr kumimoji="1" lang="ja-JP" altLang="en-US" dirty="0"/>
          </a:p>
        </p:txBody>
      </p:sp>
      <p:sp>
        <p:nvSpPr>
          <p:cNvPr id="53" name="テキスト ボックス 52">
            <a:extLst>
              <a:ext uri="{FF2B5EF4-FFF2-40B4-BE49-F238E27FC236}">
                <a16:creationId xmlns:a16="http://schemas.microsoft.com/office/drawing/2014/main" id="{87FF5BDB-82A0-4850-BF7E-AE61C0BAD78F}"/>
              </a:ext>
            </a:extLst>
          </p:cNvPr>
          <p:cNvSpPr txBox="1"/>
          <p:nvPr/>
        </p:nvSpPr>
        <p:spPr>
          <a:xfrm>
            <a:off x="2196425" y="1682624"/>
            <a:ext cx="1081130" cy="646331"/>
          </a:xfrm>
          <a:prstGeom prst="rect">
            <a:avLst/>
          </a:prstGeom>
          <a:noFill/>
        </p:spPr>
        <p:txBody>
          <a:bodyPr wrap="none" rtlCol="0">
            <a:spAutoFit/>
          </a:bodyPr>
          <a:lstStyle/>
          <a:p>
            <a:r>
              <a:rPr kumimoji="1" lang="en-US" altLang="ja-JP" dirty="0"/>
              <a:t>BV510</a:t>
            </a:r>
          </a:p>
          <a:p>
            <a:r>
              <a:rPr kumimoji="1" lang="en-US" altLang="ja-JP" dirty="0"/>
              <a:t>(BV laser)</a:t>
            </a:r>
          </a:p>
        </p:txBody>
      </p:sp>
      <p:sp>
        <p:nvSpPr>
          <p:cNvPr id="54" name="テキスト ボックス 53">
            <a:extLst>
              <a:ext uri="{FF2B5EF4-FFF2-40B4-BE49-F238E27FC236}">
                <a16:creationId xmlns:a16="http://schemas.microsoft.com/office/drawing/2014/main" id="{02508DB6-0E54-474F-AF36-49CE283797D0}"/>
              </a:ext>
            </a:extLst>
          </p:cNvPr>
          <p:cNvSpPr txBox="1"/>
          <p:nvPr/>
        </p:nvSpPr>
        <p:spPr>
          <a:xfrm>
            <a:off x="676181" y="3538219"/>
            <a:ext cx="1326197" cy="923330"/>
          </a:xfrm>
          <a:prstGeom prst="rect">
            <a:avLst/>
          </a:prstGeom>
          <a:noFill/>
        </p:spPr>
        <p:txBody>
          <a:bodyPr wrap="none" rtlCol="0">
            <a:spAutoFit/>
          </a:bodyPr>
          <a:lstStyle/>
          <a:p>
            <a:r>
              <a:rPr kumimoji="1" lang="en-US" altLang="ja-JP" dirty="0" err="1"/>
              <a:t>PerCP</a:t>
            </a:r>
            <a:endParaRPr kumimoji="1" lang="en-US" altLang="ja-JP" dirty="0"/>
          </a:p>
          <a:p>
            <a:r>
              <a:rPr kumimoji="1" lang="en-US" altLang="ja-JP" dirty="0"/>
              <a:t>PerCP-Cy5.5</a:t>
            </a:r>
          </a:p>
          <a:p>
            <a:r>
              <a:rPr kumimoji="1" lang="en-US" altLang="ja-JP" dirty="0"/>
              <a:t>(Blue laser)</a:t>
            </a:r>
            <a:endParaRPr kumimoji="1" lang="ja-JP" altLang="en-US" dirty="0"/>
          </a:p>
        </p:txBody>
      </p:sp>
      <p:sp>
        <p:nvSpPr>
          <p:cNvPr id="55" name="テキスト ボックス 54">
            <a:extLst>
              <a:ext uri="{FF2B5EF4-FFF2-40B4-BE49-F238E27FC236}">
                <a16:creationId xmlns:a16="http://schemas.microsoft.com/office/drawing/2014/main" id="{998EA899-2E77-42A9-9DFD-E8E277B9C0BA}"/>
              </a:ext>
            </a:extLst>
          </p:cNvPr>
          <p:cNvSpPr txBox="1"/>
          <p:nvPr/>
        </p:nvSpPr>
        <p:spPr>
          <a:xfrm>
            <a:off x="2248447" y="3493839"/>
            <a:ext cx="1403141" cy="646331"/>
          </a:xfrm>
          <a:prstGeom prst="rect">
            <a:avLst/>
          </a:prstGeom>
          <a:noFill/>
        </p:spPr>
        <p:txBody>
          <a:bodyPr wrap="none" rtlCol="0">
            <a:spAutoFit/>
          </a:bodyPr>
          <a:lstStyle/>
          <a:p>
            <a:r>
              <a:rPr kumimoji="1" lang="en-US" altLang="ja-JP" dirty="0"/>
              <a:t>PE-Cy5</a:t>
            </a:r>
          </a:p>
          <a:p>
            <a:r>
              <a:rPr kumimoji="1" lang="en-US" altLang="ja-JP" dirty="0"/>
              <a:t>(Green laser)</a:t>
            </a:r>
          </a:p>
        </p:txBody>
      </p:sp>
      <p:sp>
        <p:nvSpPr>
          <p:cNvPr id="57" name="テキスト ボックス 56">
            <a:extLst>
              <a:ext uri="{FF2B5EF4-FFF2-40B4-BE49-F238E27FC236}">
                <a16:creationId xmlns:a16="http://schemas.microsoft.com/office/drawing/2014/main" id="{ADE3246C-E664-4630-8920-58EEEE32A0AE}"/>
              </a:ext>
            </a:extLst>
          </p:cNvPr>
          <p:cNvSpPr txBox="1"/>
          <p:nvPr/>
        </p:nvSpPr>
        <p:spPr>
          <a:xfrm>
            <a:off x="2315511" y="5305054"/>
            <a:ext cx="1403141" cy="646331"/>
          </a:xfrm>
          <a:prstGeom prst="rect">
            <a:avLst/>
          </a:prstGeom>
          <a:noFill/>
        </p:spPr>
        <p:txBody>
          <a:bodyPr wrap="none" rtlCol="0">
            <a:spAutoFit/>
          </a:bodyPr>
          <a:lstStyle/>
          <a:p>
            <a:r>
              <a:rPr kumimoji="1" lang="en-US" altLang="ja-JP" dirty="0"/>
              <a:t>PE-Cy5</a:t>
            </a:r>
          </a:p>
          <a:p>
            <a:r>
              <a:rPr kumimoji="1" lang="en-US" altLang="ja-JP" dirty="0"/>
              <a:t>(Green laser)</a:t>
            </a:r>
          </a:p>
        </p:txBody>
      </p:sp>
      <p:sp>
        <p:nvSpPr>
          <p:cNvPr id="58" name="テキスト ボックス 57">
            <a:extLst>
              <a:ext uri="{FF2B5EF4-FFF2-40B4-BE49-F238E27FC236}">
                <a16:creationId xmlns:a16="http://schemas.microsoft.com/office/drawing/2014/main" id="{AB01871F-2ED1-4CB5-A84F-4FD4321E44A6}"/>
              </a:ext>
            </a:extLst>
          </p:cNvPr>
          <p:cNvSpPr txBox="1"/>
          <p:nvPr/>
        </p:nvSpPr>
        <p:spPr>
          <a:xfrm>
            <a:off x="746424" y="5296703"/>
            <a:ext cx="1185709" cy="646331"/>
          </a:xfrm>
          <a:prstGeom prst="rect">
            <a:avLst/>
          </a:prstGeom>
          <a:noFill/>
        </p:spPr>
        <p:txBody>
          <a:bodyPr wrap="none" rtlCol="0">
            <a:spAutoFit/>
          </a:bodyPr>
          <a:lstStyle/>
          <a:p>
            <a:r>
              <a:rPr kumimoji="1" lang="en-US" altLang="ja-JP" dirty="0"/>
              <a:t>APC</a:t>
            </a:r>
          </a:p>
          <a:p>
            <a:r>
              <a:rPr kumimoji="1" lang="en-US" altLang="ja-JP" dirty="0"/>
              <a:t>(Red laser)</a:t>
            </a:r>
            <a:endParaRPr kumimoji="1" lang="ja-JP" altLang="en-US" dirty="0"/>
          </a:p>
        </p:txBody>
      </p:sp>
      <p:sp>
        <p:nvSpPr>
          <p:cNvPr id="59" name="テキスト ボックス 58">
            <a:extLst>
              <a:ext uri="{FF2B5EF4-FFF2-40B4-BE49-F238E27FC236}">
                <a16:creationId xmlns:a16="http://schemas.microsoft.com/office/drawing/2014/main" id="{A8DD1075-BC9B-4724-98A9-BFB9B6DF9E22}"/>
              </a:ext>
            </a:extLst>
          </p:cNvPr>
          <p:cNvSpPr txBox="1"/>
          <p:nvPr/>
        </p:nvSpPr>
        <p:spPr>
          <a:xfrm>
            <a:off x="5888369" y="1711399"/>
            <a:ext cx="689612" cy="276999"/>
          </a:xfrm>
          <a:prstGeom prst="rect">
            <a:avLst/>
          </a:prstGeom>
          <a:noFill/>
        </p:spPr>
        <p:txBody>
          <a:bodyPr wrap="none" rtlCol="0">
            <a:spAutoFit/>
          </a:bodyPr>
          <a:lstStyle/>
          <a:p>
            <a:r>
              <a:rPr kumimoji="1" lang="en-US" altLang="ja-JP" sz="1200" dirty="0"/>
              <a:t>BUV496</a:t>
            </a:r>
            <a:endParaRPr kumimoji="1" lang="ja-JP" altLang="en-US" sz="1200" dirty="0"/>
          </a:p>
        </p:txBody>
      </p:sp>
      <p:sp>
        <p:nvSpPr>
          <p:cNvPr id="60" name="テキスト ボックス 59">
            <a:extLst>
              <a:ext uri="{FF2B5EF4-FFF2-40B4-BE49-F238E27FC236}">
                <a16:creationId xmlns:a16="http://schemas.microsoft.com/office/drawing/2014/main" id="{7D46578F-563D-4422-8FA0-D43ABFFF60FE}"/>
              </a:ext>
            </a:extLst>
          </p:cNvPr>
          <p:cNvSpPr txBox="1"/>
          <p:nvPr/>
        </p:nvSpPr>
        <p:spPr>
          <a:xfrm>
            <a:off x="7092280" y="2234911"/>
            <a:ext cx="588366" cy="276999"/>
          </a:xfrm>
          <a:prstGeom prst="rect">
            <a:avLst/>
          </a:prstGeom>
          <a:noFill/>
        </p:spPr>
        <p:txBody>
          <a:bodyPr wrap="none" rtlCol="0">
            <a:spAutoFit/>
          </a:bodyPr>
          <a:lstStyle/>
          <a:p>
            <a:r>
              <a:rPr kumimoji="1" lang="en-US" altLang="ja-JP" sz="1200" dirty="0"/>
              <a:t>BV510</a:t>
            </a:r>
          </a:p>
        </p:txBody>
      </p:sp>
      <p:sp>
        <p:nvSpPr>
          <p:cNvPr id="61" name="正方形/長方形 60">
            <a:extLst>
              <a:ext uri="{FF2B5EF4-FFF2-40B4-BE49-F238E27FC236}">
                <a16:creationId xmlns:a16="http://schemas.microsoft.com/office/drawing/2014/main" id="{37DD8A90-AFE3-446F-95AB-D14DC8D88A2D}"/>
              </a:ext>
            </a:extLst>
          </p:cNvPr>
          <p:cNvSpPr/>
          <p:nvPr/>
        </p:nvSpPr>
        <p:spPr>
          <a:xfrm>
            <a:off x="7580374" y="3734933"/>
            <a:ext cx="946221" cy="276999"/>
          </a:xfrm>
          <a:prstGeom prst="rect">
            <a:avLst/>
          </a:prstGeom>
        </p:spPr>
        <p:txBody>
          <a:bodyPr wrap="none">
            <a:spAutoFit/>
          </a:bodyPr>
          <a:lstStyle/>
          <a:p>
            <a:r>
              <a:rPr kumimoji="1" lang="en-US" altLang="ja-JP" sz="1200" dirty="0"/>
              <a:t>PerCP-Cy5.5</a:t>
            </a:r>
            <a:endParaRPr kumimoji="1" lang="ja-JP" altLang="en-US" sz="1200" dirty="0"/>
          </a:p>
        </p:txBody>
      </p:sp>
      <p:sp>
        <p:nvSpPr>
          <p:cNvPr id="62" name="テキスト ボックス 61">
            <a:extLst>
              <a:ext uri="{FF2B5EF4-FFF2-40B4-BE49-F238E27FC236}">
                <a16:creationId xmlns:a16="http://schemas.microsoft.com/office/drawing/2014/main" id="{940077AD-574A-4ED3-8A4D-EADDDC36B49B}"/>
              </a:ext>
            </a:extLst>
          </p:cNvPr>
          <p:cNvSpPr txBox="1"/>
          <p:nvPr/>
        </p:nvSpPr>
        <p:spPr>
          <a:xfrm>
            <a:off x="6521920" y="4135626"/>
            <a:ext cx="615874" cy="276999"/>
          </a:xfrm>
          <a:prstGeom prst="rect">
            <a:avLst/>
          </a:prstGeom>
          <a:noFill/>
        </p:spPr>
        <p:txBody>
          <a:bodyPr wrap="none" rtlCol="0">
            <a:spAutoFit/>
          </a:bodyPr>
          <a:lstStyle/>
          <a:p>
            <a:r>
              <a:rPr kumimoji="1" lang="en-US" altLang="ja-JP" sz="1200" dirty="0"/>
              <a:t>PE-Cy5</a:t>
            </a:r>
          </a:p>
        </p:txBody>
      </p:sp>
      <p:sp>
        <p:nvSpPr>
          <p:cNvPr id="63" name="テキスト ボックス 62">
            <a:extLst>
              <a:ext uri="{FF2B5EF4-FFF2-40B4-BE49-F238E27FC236}">
                <a16:creationId xmlns:a16="http://schemas.microsoft.com/office/drawing/2014/main" id="{7A8F927E-53C4-4024-8189-B43B47A56F8B}"/>
              </a:ext>
            </a:extLst>
          </p:cNvPr>
          <p:cNvSpPr txBox="1"/>
          <p:nvPr/>
        </p:nvSpPr>
        <p:spPr>
          <a:xfrm>
            <a:off x="7182045" y="5975478"/>
            <a:ext cx="615874" cy="276999"/>
          </a:xfrm>
          <a:prstGeom prst="rect">
            <a:avLst/>
          </a:prstGeom>
          <a:noFill/>
        </p:spPr>
        <p:txBody>
          <a:bodyPr wrap="none" rtlCol="0">
            <a:spAutoFit/>
          </a:bodyPr>
          <a:lstStyle/>
          <a:p>
            <a:r>
              <a:rPr kumimoji="1" lang="en-US" altLang="ja-JP" sz="1200" dirty="0"/>
              <a:t>PE-Cy5</a:t>
            </a:r>
          </a:p>
        </p:txBody>
      </p:sp>
      <p:sp>
        <p:nvSpPr>
          <p:cNvPr id="64" name="テキスト ボックス 63">
            <a:extLst>
              <a:ext uri="{FF2B5EF4-FFF2-40B4-BE49-F238E27FC236}">
                <a16:creationId xmlns:a16="http://schemas.microsoft.com/office/drawing/2014/main" id="{83A30DBC-6A2E-4890-9046-7D4B4932B788}"/>
              </a:ext>
            </a:extLst>
          </p:cNvPr>
          <p:cNvSpPr txBox="1"/>
          <p:nvPr/>
        </p:nvSpPr>
        <p:spPr>
          <a:xfrm>
            <a:off x="7092280" y="5335421"/>
            <a:ext cx="436338" cy="276999"/>
          </a:xfrm>
          <a:prstGeom prst="rect">
            <a:avLst/>
          </a:prstGeom>
          <a:noFill/>
        </p:spPr>
        <p:txBody>
          <a:bodyPr wrap="none" rtlCol="0">
            <a:spAutoFit/>
          </a:bodyPr>
          <a:lstStyle/>
          <a:p>
            <a:r>
              <a:rPr kumimoji="1" lang="en-US" altLang="ja-JP" sz="1200" dirty="0"/>
              <a:t>APC</a:t>
            </a:r>
            <a:endParaRPr kumimoji="1" lang="ja-JP" altLang="en-US" sz="1200" dirty="0"/>
          </a:p>
        </p:txBody>
      </p:sp>
      <p:sp>
        <p:nvSpPr>
          <p:cNvPr id="2" name="テキスト ボックス 1">
            <a:extLst>
              <a:ext uri="{FF2B5EF4-FFF2-40B4-BE49-F238E27FC236}">
                <a16:creationId xmlns:a16="http://schemas.microsoft.com/office/drawing/2014/main" id="{3FA17D75-9FB0-4008-B5DB-E09D1FF2ECE2}"/>
              </a:ext>
            </a:extLst>
          </p:cNvPr>
          <p:cNvSpPr txBox="1"/>
          <p:nvPr/>
        </p:nvSpPr>
        <p:spPr>
          <a:xfrm>
            <a:off x="375979" y="209259"/>
            <a:ext cx="8392041" cy="400110"/>
          </a:xfrm>
          <a:prstGeom prst="rect">
            <a:avLst/>
          </a:prstGeom>
          <a:noFill/>
        </p:spPr>
        <p:txBody>
          <a:bodyPr wrap="none" rtlCol="0">
            <a:spAutoFit/>
          </a:bodyPr>
          <a:lstStyle/>
          <a:p>
            <a:r>
              <a:rPr kumimoji="1" lang="ja-JP" altLang="en-US" sz="2000" b="1" dirty="0">
                <a:solidFill>
                  <a:srgbClr val="C00000"/>
                </a:solidFill>
              </a:rPr>
              <a:t>励起波長が異なっても、蛍光の漏れ込みが顕著な蛍光色素の組み合わせ</a:t>
            </a:r>
          </a:p>
        </p:txBody>
      </p:sp>
      <p:sp>
        <p:nvSpPr>
          <p:cNvPr id="3" name="正方形/長方形 2">
            <a:extLst>
              <a:ext uri="{FF2B5EF4-FFF2-40B4-BE49-F238E27FC236}">
                <a16:creationId xmlns:a16="http://schemas.microsoft.com/office/drawing/2014/main" id="{7A42E0CD-DC55-48C8-A4F1-5B12F066BA81}"/>
              </a:ext>
            </a:extLst>
          </p:cNvPr>
          <p:cNvSpPr/>
          <p:nvPr/>
        </p:nvSpPr>
        <p:spPr>
          <a:xfrm>
            <a:off x="4154172" y="1106038"/>
            <a:ext cx="965329" cy="369332"/>
          </a:xfrm>
          <a:prstGeom prst="rect">
            <a:avLst/>
          </a:prstGeom>
        </p:spPr>
        <p:txBody>
          <a:bodyPr wrap="none">
            <a:spAutoFit/>
          </a:bodyPr>
          <a:lstStyle/>
          <a:p>
            <a:r>
              <a:rPr kumimoji="1" lang="en-US" altLang="ja-JP" dirty="0"/>
              <a:t>UV laser</a:t>
            </a:r>
            <a:endParaRPr lang="ja-JP" altLang="en-US" dirty="0"/>
          </a:p>
        </p:txBody>
      </p:sp>
      <p:sp>
        <p:nvSpPr>
          <p:cNvPr id="13" name="正方形/長方形 12">
            <a:extLst>
              <a:ext uri="{FF2B5EF4-FFF2-40B4-BE49-F238E27FC236}">
                <a16:creationId xmlns:a16="http://schemas.microsoft.com/office/drawing/2014/main" id="{5CF7B957-79A7-43A8-A39A-8709033B5F4E}"/>
              </a:ext>
            </a:extLst>
          </p:cNvPr>
          <p:cNvSpPr/>
          <p:nvPr/>
        </p:nvSpPr>
        <p:spPr>
          <a:xfrm>
            <a:off x="3674138" y="2867633"/>
            <a:ext cx="1101584" cy="369332"/>
          </a:xfrm>
          <a:prstGeom prst="rect">
            <a:avLst/>
          </a:prstGeom>
        </p:spPr>
        <p:txBody>
          <a:bodyPr wrap="none">
            <a:spAutoFit/>
          </a:bodyPr>
          <a:lstStyle/>
          <a:p>
            <a:r>
              <a:rPr kumimoji="1" lang="en-US" altLang="ja-JP" dirty="0"/>
              <a:t>Blue laser</a:t>
            </a:r>
            <a:endParaRPr lang="ja-JP" altLang="en-US" dirty="0"/>
          </a:p>
        </p:txBody>
      </p:sp>
      <p:sp>
        <p:nvSpPr>
          <p:cNvPr id="24" name="正方形/長方形 23">
            <a:extLst>
              <a:ext uri="{FF2B5EF4-FFF2-40B4-BE49-F238E27FC236}">
                <a16:creationId xmlns:a16="http://schemas.microsoft.com/office/drawing/2014/main" id="{FC085212-9193-40B2-ABE0-143E8E17EE8A}"/>
              </a:ext>
            </a:extLst>
          </p:cNvPr>
          <p:cNvSpPr/>
          <p:nvPr/>
        </p:nvSpPr>
        <p:spPr>
          <a:xfrm>
            <a:off x="5877075" y="4590121"/>
            <a:ext cx="1044645" cy="369332"/>
          </a:xfrm>
          <a:prstGeom prst="rect">
            <a:avLst/>
          </a:prstGeom>
        </p:spPr>
        <p:txBody>
          <a:bodyPr wrap="none">
            <a:spAutoFit/>
          </a:bodyPr>
          <a:lstStyle/>
          <a:p>
            <a:r>
              <a:rPr kumimoji="1" lang="en-US" altLang="ja-JP" dirty="0"/>
              <a:t>Red laser</a:t>
            </a:r>
            <a:endParaRPr lang="ja-JP" altLang="en-US" dirty="0"/>
          </a:p>
        </p:txBody>
      </p:sp>
    </p:spTree>
    <p:extLst>
      <p:ext uri="{BB962C8B-B14F-4D97-AF65-F5344CB8AC3E}">
        <p14:creationId xmlns:p14="http://schemas.microsoft.com/office/powerpoint/2010/main" val="1393043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1094754D-6F37-39F2-E239-0DA63D003BC6}"/>
              </a:ext>
            </a:extLst>
          </p:cNvPr>
          <p:cNvGraphicFramePr>
            <a:graphicFrameLocks noGrp="1"/>
          </p:cNvGraphicFramePr>
          <p:nvPr>
            <p:extLst>
              <p:ext uri="{D42A27DB-BD31-4B8C-83A1-F6EECF244321}">
                <p14:modId xmlns:p14="http://schemas.microsoft.com/office/powerpoint/2010/main" val="725014117"/>
              </p:ext>
            </p:extLst>
          </p:nvPr>
        </p:nvGraphicFramePr>
        <p:xfrm>
          <a:off x="1191361" y="1332109"/>
          <a:ext cx="7004291" cy="4351334"/>
        </p:xfrm>
        <a:graphic>
          <a:graphicData uri="http://schemas.openxmlformats.org/drawingml/2006/table">
            <a:tbl>
              <a:tblPr>
                <a:tableStyleId>{5C22544A-7EE6-4342-B048-85BDC9FD1C3A}</a:tableStyleId>
              </a:tblPr>
              <a:tblGrid>
                <a:gridCol w="1177713">
                  <a:extLst>
                    <a:ext uri="{9D8B030D-6E8A-4147-A177-3AD203B41FA5}">
                      <a16:colId xmlns:a16="http://schemas.microsoft.com/office/drawing/2014/main" val="2591363713"/>
                    </a:ext>
                  </a:extLst>
                </a:gridCol>
                <a:gridCol w="1202506">
                  <a:extLst>
                    <a:ext uri="{9D8B030D-6E8A-4147-A177-3AD203B41FA5}">
                      <a16:colId xmlns:a16="http://schemas.microsoft.com/office/drawing/2014/main" val="582386075"/>
                    </a:ext>
                  </a:extLst>
                </a:gridCol>
                <a:gridCol w="1624004">
                  <a:extLst>
                    <a:ext uri="{9D8B030D-6E8A-4147-A177-3AD203B41FA5}">
                      <a16:colId xmlns:a16="http://schemas.microsoft.com/office/drawing/2014/main" val="4026032100"/>
                    </a:ext>
                  </a:extLst>
                </a:gridCol>
                <a:gridCol w="1946325">
                  <a:extLst>
                    <a:ext uri="{9D8B030D-6E8A-4147-A177-3AD203B41FA5}">
                      <a16:colId xmlns:a16="http://schemas.microsoft.com/office/drawing/2014/main" val="725971578"/>
                    </a:ext>
                  </a:extLst>
                </a:gridCol>
                <a:gridCol w="1053743">
                  <a:extLst>
                    <a:ext uri="{9D8B030D-6E8A-4147-A177-3AD203B41FA5}">
                      <a16:colId xmlns:a16="http://schemas.microsoft.com/office/drawing/2014/main" val="2065550634"/>
                    </a:ext>
                  </a:extLst>
                </a:gridCol>
              </a:tblGrid>
              <a:tr h="334718">
                <a:tc>
                  <a:txBody>
                    <a:bodyPr/>
                    <a:lstStyle/>
                    <a:p>
                      <a:pPr algn="l" fontAlgn="ctr"/>
                      <a:r>
                        <a:rPr lang="ja-JP" altLang="en-US" sz="1600" b="1" u="none" strike="noStrike" dirty="0">
                          <a:effectLst/>
                        </a:rPr>
                        <a:t>抗体</a:t>
                      </a:r>
                      <a:endPar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solidFill>
                      <a:schemeClr val="accent1">
                        <a:lumMod val="40000"/>
                        <a:lumOff val="60000"/>
                      </a:schemeClr>
                    </a:solidFill>
                  </a:tcPr>
                </a:tc>
                <a:tc>
                  <a:txBody>
                    <a:bodyPr/>
                    <a:lstStyle/>
                    <a:p>
                      <a:pPr algn="l" fontAlgn="ctr"/>
                      <a:r>
                        <a:rPr lang="ja-JP" altLang="en-US" sz="1600" b="1" u="none" strike="noStrike" dirty="0">
                          <a:effectLst/>
                        </a:rPr>
                        <a:t>クローン</a:t>
                      </a:r>
                      <a:endPar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solidFill>
                      <a:schemeClr val="accent1">
                        <a:lumMod val="40000"/>
                        <a:lumOff val="60000"/>
                      </a:schemeClr>
                    </a:solidFill>
                  </a:tcPr>
                </a:tc>
                <a:tc>
                  <a:txBody>
                    <a:bodyPr/>
                    <a:lstStyle/>
                    <a:p>
                      <a:pPr algn="l" fontAlgn="ctr"/>
                      <a:r>
                        <a:rPr lang="ja-JP" altLang="en-US" sz="1600" b="1" u="none" strike="noStrike" dirty="0">
                          <a:effectLst/>
                        </a:rPr>
                        <a:t>蛍光色素</a:t>
                      </a:r>
                      <a:endPar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solidFill>
                      <a:schemeClr val="accent1">
                        <a:lumMod val="40000"/>
                        <a:lumOff val="60000"/>
                      </a:schemeClr>
                    </a:solidFill>
                  </a:tcPr>
                </a:tc>
                <a:tc>
                  <a:txBody>
                    <a:bodyPr/>
                    <a:lstStyle/>
                    <a:p>
                      <a:pPr algn="l" fontAlgn="ctr"/>
                      <a:r>
                        <a:rPr lang="ja-JP" altLang="en-US" sz="1600" b="1" u="none" strike="noStrike" dirty="0">
                          <a:effectLst/>
                        </a:rPr>
                        <a:t>メーカー</a:t>
                      </a:r>
                      <a:endPar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solidFill>
                      <a:schemeClr val="accent1">
                        <a:lumMod val="40000"/>
                        <a:lumOff val="60000"/>
                      </a:schemeClr>
                    </a:solidFill>
                  </a:tcPr>
                </a:tc>
                <a:tc>
                  <a:txBody>
                    <a:bodyPr/>
                    <a:lstStyle/>
                    <a:p>
                      <a:pPr algn="l" fontAlgn="ctr"/>
                      <a:r>
                        <a:rPr lang="ja-JP" altLang="en-US" sz="1600" b="1" u="none" strike="noStrike" dirty="0">
                          <a:effectLst/>
                        </a:rPr>
                        <a:t>製品番号</a:t>
                      </a:r>
                      <a:endPar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solidFill>
                      <a:schemeClr val="accent1">
                        <a:lumMod val="40000"/>
                        <a:lumOff val="60000"/>
                      </a:schemeClr>
                    </a:solidFill>
                  </a:tcPr>
                </a:tc>
                <a:extLst>
                  <a:ext uri="{0D108BD9-81ED-4DB2-BD59-A6C34878D82A}">
                    <a16:rowId xmlns:a16="http://schemas.microsoft.com/office/drawing/2014/main" val="1275595389"/>
                  </a:ext>
                </a:extLst>
              </a:tr>
              <a:tr h="334718">
                <a:tc>
                  <a:txBody>
                    <a:bodyPr/>
                    <a:lstStyle/>
                    <a:p>
                      <a:pPr algn="l" fontAlgn="ctr"/>
                      <a:r>
                        <a:rPr lang="en-US" sz="1600" u="none" strike="noStrike">
                          <a:effectLst/>
                        </a:rPr>
                        <a:t>CD3</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UCHT-1</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BUV737</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BD Biosciences</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r" fontAlgn="ctr"/>
                      <a:r>
                        <a:rPr lang="en-US" altLang="ja-JP" sz="1600" u="none" strike="noStrike">
                          <a:effectLst/>
                        </a:rPr>
                        <a:t>612750</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extLst>
                  <a:ext uri="{0D108BD9-81ED-4DB2-BD59-A6C34878D82A}">
                    <a16:rowId xmlns:a16="http://schemas.microsoft.com/office/drawing/2014/main" val="2167605971"/>
                  </a:ext>
                </a:extLst>
              </a:tr>
              <a:tr h="334718">
                <a:tc>
                  <a:txBody>
                    <a:bodyPr/>
                    <a:lstStyle/>
                    <a:p>
                      <a:pPr algn="l" fontAlgn="ctr"/>
                      <a:r>
                        <a:rPr lang="en-US" sz="1600" u="none" strike="noStrike" dirty="0">
                          <a:effectLst/>
                        </a:rPr>
                        <a:t>CD4</a:t>
                      </a:r>
                      <a:endParaRPr 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dirty="0">
                          <a:effectLst/>
                        </a:rPr>
                        <a:t>OKT4</a:t>
                      </a:r>
                      <a:endParaRPr 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dirty="0" err="1">
                          <a:effectLst/>
                        </a:rPr>
                        <a:t>PerCP</a:t>
                      </a:r>
                      <a:r>
                        <a:rPr lang="en-US" sz="1600" u="none" strike="noStrike" dirty="0">
                          <a:effectLst/>
                        </a:rPr>
                        <a:t>/Cy5.5</a:t>
                      </a:r>
                      <a:endParaRPr 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dirty="0" err="1">
                          <a:effectLst/>
                        </a:rPr>
                        <a:t>Biolegend</a:t>
                      </a:r>
                      <a:endParaRPr 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r" fontAlgn="ctr"/>
                      <a:r>
                        <a:rPr lang="en-US" altLang="ja-JP" sz="1600" u="none" strike="noStrike" dirty="0">
                          <a:effectLst/>
                        </a:rPr>
                        <a:t>317428</a:t>
                      </a:r>
                      <a:endPar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extLst>
                  <a:ext uri="{0D108BD9-81ED-4DB2-BD59-A6C34878D82A}">
                    <a16:rowId xmlns:a16="http://schemas.microsoft.com/office/drawing/2014/main" val="457777718"/>
                  </a:ext>
                </a:extLst>
              </a:tr>
              <a:tr h="334718">
                <a:tc>
                  <a:txBody>
                    <a:bodyPr/>
                    <a:lstStyle/>
                    <a:p>
                      <a:pPr algn="l" fontAlgn="ctr"/>
                      <a:r>
                        <a:rPr lang="en-US" sz="1600" u="none" strike="noStrike">
                          <a:effectLst/>
                        </a:rPr>
                        <a:t>CD8</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HIT8a</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BUV396</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BD Biosciences</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r" fontAlgn="ctr"/>
                      <a:r>
                        <a:rPr lang="en-US" altLang="ja-JP" sz="1600" u="none" strike="noStrike">
                          <a:effectLst/>
                        </a:rPr>
                        <a:t>740303</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extLst>
                  <a:ext uri="{0D108BD9-81ED-4DB2-BD59-A6C34878D82A}">
                    <a16:rowId xmlns:a16="http://schemas.microsoft.com/office/drawing/2014/main" val="1749583268"/>
                  </a:ext>
                </a:extLst>
              </a:tr>
              <a:tr h="334718">
                <a:tc>
                  <a:txBody>
                    <a:bodyPr/>
                    <a:lstStyle/>
                    <a:p>
                      <a:pPr algn="l" fontAlgn="ctr"/>
                      <a:r>
                        <a:rPr lang="en-US" sz="1600" u="none" strike="noStrike">
                          <a:effectLst/>
                        </a:rPr>
                        <a:t>CD25</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M-A251</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PE</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Biolegend</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r" fontAlgn="ctr"/>
                      <a:r>
                        <a:rPr lang="en-US" altLang="ja-JP" sz="1600" u="none" strike="noStrike">
                          <a:effectLst/>
                        </a:rPr>
                        <a:t>356104</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extLst>
                  <a:ext uri="{0D108BD9-81ED-4DB2-BD59-A6C34878D82A}">
                    <a16:rowId xmlns:a16="http://schemas.microsoft.com/office/drawing/2014/main" val="2172555361"/>
                  </a:ext>
                </a:extLst>
              </a:tr>
              <a:tr h="334718">
                <a:tc>
                  <a:txBody>
                    <a:bodyPr/>
                    <a:lstStyle/>
                    <a:p>
                      <a:pPr algn="l" fontAlgn="ctr"/>
                      <a:r>
                        <a:rPr lang="en-US" sz="1600" u="none" strike="noStrike">
                          <a:effectLst/>
                        </a:rPr>
                        <a:t>CD45RA</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HI100</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BV786</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BD Biosciences</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r" fontAlgn="ctr"/>
                      <a:r>
                        <a:rPr lang="en-US" altLang="ja-JP" sz="1600" u="none" strike="noStrike">
                          <a:effectLst/>
                        </a:rPr>
                        <a:t>583870</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extLst>
                  <a:ext uri="{0D108BD9-81ED-4DB2-BD59-A6C34878D82A}">
                    <a16:rowId xmlns:a16="http://schemas.microsoft.com/office/drawing/2014/main" val="2702726880"/>
                  </a:ext>
                </a:extLst>
              </a:tr>
              <a:tr h="334718">
                <a:tc>
                  <a:txBody>
                    <a:bodyPr/>
                    <a:lstStyle/>
                    <a:p>
                      <a:pPr algn="l" fontAlgn="ctr"/>
                      <a:r>
                        <a:rPr lang="en-US" sz="1600" u="none" strike="noStrike">
                          <a:effectLst/>
                        </a:rPr>
                        <a:t>CD127</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A019D5</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PE/Cy7</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Biolegend</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r" fontAlgn="ctr"/>
                      <a:r>
                        <a:rPr lang="en-US" altLang="ja-JP" sz="1600" u="none" strike="noStrike">
                          <a:effectLst/>
                        </a:rPr>
                        <a:t>351320</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extLst>
                  <a:ext uri="{0D108BD9-81ED-4DB2-BD59-A6C34878D82A}">
                    <a16:rowId xmlns:a16="http://schemas.microsoft.com/office/drawing/2014/main" val="1295412895"/>
                  </a:ext>
                </a:extLst>
              </a:tr>
              <a:tr h="334718">
                <a:tc>
                  <a:txBody>
                    <a:bodyPr/>
                    <a:lstStyle/>
                    <a:p>
                      <a:pPr algn="l" fontAlgn="ctr"/>
                      <a:r>
                        <a:rPr lang="en-US" sz="1600" u="none" strike="noStrike">
                          <a:effectLst/>
                        </a:rPr>
                        <a:t>CRTH2</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BM16</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FITC</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Biolegend</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r" fontAlgn="ctr"/>
                      <a:r>
                        <a:rPr lang="en-US" altLang="ja-JP" sz="1600" u="none" strike="noStrike">
                          <a:effectLst/>
                        </a:rPr>
                        <a:t>350108</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extLst>
                  <a:ext uri="{0D108BD9-81ED-4DB2-BD59-A6C34878D82A}">
                    <a16:rowId xmlns:a16="http://schemas.microsoft.com/office/drawing/2014/main" val="2503758082"/>
                  </a:ext>
                </a:extLst>
              </a:tr>
              <a:tr h="334718">
                <a:tc>
                  <a:txBody>
                    <a:bodyPr/>
                    <a:lstStyle/>
                    <a:p>
                      <a:pPr algn="l" fontAlgn="ctr"/>
                      <a:r>
                        <a:rPr lang="en-US" sz="1600" u="none" strike="noStrike">
                          <a:effectLst/>
                        </a:rPr>
                        <a:t>CCR4</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L291H4</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APC</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Biolegend</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r" fontAlgn="ctr"/>
                      <a:r>
                        <a:rPr lang="en-US" altLang="ja-JP" sz="1600" u="none" strike="noStrike">
                          <a:effectLst/>
                        </a:rPr>
                        <a:t>359408</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extLst>
                  <a:ext uri="{0D108BD9-81ED-4DB2-BD59-A6C34878D82A}">
                    <a16:rowId xmlns:a16="http://schemas.microsoft.com/office/drawing/2014/main" val="1318777083"/>
                  </a:ext>
                </a:extLst>
              </a:tr>
              <a:tr h="334718">
                <a:tc>
                  <a:txBody>
                    <a:bodyPr/>
                    <a:lstStyle/>
                    <a:p>
                      <a:pPr algn="l" fontAlgn="ctr"/>
                      <a:r>
                        <a:rPr lang="en-US" sz="1600" u="none" strike="noStrike">
                          <a:effectLst/>
                        </a:rPr>
                        <a:t>CCR6</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G034E3</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BV421</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Biolegend</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r" fontAlgn="ctr"/>
                      <a:r>
                        <a:rPr lang="en-US" altLang="ja-JP" sz="1600" u="none" strike="noStrike">
                          <a:effectLst/>
                        </a:rPr>
                        <a:t>350408</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extLst>
                  <a:ext uri="{0D108BD9-81ED-4DB2-BD59-A6C34878D82A}">
                    <a16:rowId xmlns:a16="http://schemas.microsoft.com/office/drawing/2014/main" val="779266240"/>
                  </a:ext>
                </a:extLst>
              </a:tr>
              <a:tr h="334718">
                <a:tc>
                  <a:txBody>
                    <a:bodyPr/>
                    <a:lstStyle/>
                    <a:p>
                      <a:pPr algn="l" fontAlgn="ctr"/>
                      <a:r>
                        <a:rPr lang="en-US" sz="1600" u="none" strike="noStrike">
                          <a:effectLst/>
                        </a:rPr>
                        <a:t>CCR8</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433H</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PE/CF594</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BD Biosciences</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r" fontAlgn="ctr"/>
                      <a:r>
                        <a:rPr lang="en-US" altLang="ja-JP" sz="1600" u="none" strike="noStrike">
                          <a:effectLst/>
                        </a:rPr>
                        <a:t>566888</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extLst>
                  <a:ext uri="{0D108BD9-81ED-4DB2-BD59-A6C34878D82A}">
                    <a16:rowId xmlns:a16="http://schemas.microsoft.com/office/drawing/2014/main" val="2789746547"/>
                  </a:ext>
                </a:extLst>
              </a:tr>
              <a:tr h="334718">
                <a:tc>
                  <a:txBody>
                    <a:bodyPr/>
                    <a:lstStyle/>
                    <a:p>
                      <a:pPr algn="l" fontAlgn="ctr"/>
                      <a:r>
                        <a:rPr lang="en-US" sz="1600" u="none" strike="noStrike">
                          <a:effectLst/>
                        </a:rPr>
                        <a:t>CXCR3</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G025H7</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APC/Cy7</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Biolegend</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r" fontAlgn="ctr"/>
                      <a:r>
                        <a:rPr lang="en-US" altLang="ja-JP" sz="1600" u="none" strike="noStrike">
                          <a:effectLst/>
                        </a:rPr>
                        <a:t>353722</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extLst>
                  <a:ext uri="{0D108BD9-81ED-4DB2-BD59-A6C34878D82A}">
                    <a16:rowId xmlns:a16="http://schemas.microsoft.com/office/drawing/2014/main" val="633814468"/>
                  </a:ext>
                </a:extLst>
              </a:tr>
              <a:tr h="334718">
                <a:tc>
                  <a:txBody>
                    <a:bodyPr/>
                    <a:lstStyle/>
                    <a:p>
                      <a:pPr algn="l" fontAlgn="ctr"/>
                      <a:r>
                        <a:rPr lang="en-US" sz="1600" u="none" strike="noStrike">
                          <a:effectLst/>
                        </a:rPr>
                        <a:t>CXCR5</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RF8B2</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BV480</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BD Biosciences</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r" fontAlgn="ctr"/>
                      <a:r>
                        <a:rPr lang="en-US" altLang="ja-JP" sz="1600" u="none" strike="noStrike" dirty="0">
                          <a:effectLst/>
                        </a:rPr>
                        <a:t>566142</a:t>
                      </a:r>
                      <a:endPar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extLst>
                  <a:ext uri="{0D108BD9-81ED-4DB2-BD59-A6C34878D82A}">
                    <a16:rowId xmlns:a16="http://schemas.microsoft.com/office/drawing/2014/main" val="2002579030"/>
                  </a:ext>
                </a:extLst>
              </a:tr>
            </a:tbl>
          </a:graphicData>
        </a:graphic>
      </p:graphicFrame>
      <p:sp>
        <p:nvSpPr>
          <p:cNvPr id="5" name="テキスト ボックス 4">
            <a:extLst>
              <a:ext uri="{FF2B5EF4-FFF2-40B4-BE49-F238E27FC236}">
                <a16:creationId xmlns:a16="http://schemas.microsoft.com/office/drawing/2014/main" id="{29A97CBE-1FB2-DD39-BAA6-3370429B675C}"/>
              </a:ext>
            </a:extLst>
          </p:cNvPr>
          <p:cNvSpPr txBox="1"/>
          <p:nvPr/>
        </p:nvSpPr>
        <p:spPr>
          <a:xfrm>
            <a:off x="3190532" y="374971"/>
            <a:ext cx="3005951" cy="400110"/>
          </a:xfrm>
          <a:prstGeom prst="rect">
            <a:avLst/>
          </a:prstGeom>
          <a:noFill/>
        </p:spPr>
        <p:txBody>
          <a:bodyPr wrap="none" rtlCol="0">
            <a:spAutoFit/>
          </a:bodyPr>
          <a:lstStyle/>
          <a:p>
            <a:r>
              <a:rPr kumimoji="1" lang="ja-JP" altLang="en-US" sz="2000" b="1" dirty="0">
                <a:solidFill>
                  <a:srgbClr val="C00000"/>
                </a:solidFill>
              </a:rPr>
              <a:t>測定に用いる抗体の一覧</a:t>
            </a:r>
          </a:p>
        </p:txBody>
      </p:sp>
    </p:spTree>
    <p:extLst>
      <p:ext uri="{BB962C8B-B14F-4D97-AF65-F5344CB8AC3E}">
        <p14:creationId xmlns:p14="http://schemas.microsoft.com/office/powerpoint/2010/main" val="3035350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962181" y="127277"/>
            <a:ext cx="7219638" cy="400110"/>
          </a:xfrm>
          <a:prstGeom prst="rect">
            <a:avLst/>
          </a:prstGeom>
          <a:noFill/>
        </p:spPr>
        <p:txBody>
          <a:bodyPr wrap="square" rtlCol="0">
            <a:spAutoFit/>
          </a:bodyPr>
          <a:lstStyle/>
          <a:p>
            <a:r>
              <a:rPr lang="ja-JP" altLang="en-US" sz="2000" b="1" dirty="0">
                <a:solidFill>
                  <a:srgbClr val="C00000"/>
                </a:solidFill>
              </a:rPr>
              <a:t>健常人末梢血単核球を用いたヘルパー</a:t>
            </a:r>
            <a:r>
              <a:rPr lang="en-US" altLang="ja-JP" sz="2000" b="1" dirty="0">
                <a:solidFill>
                  <a:srgbClr val="C00000"/>
                </a:solidFill>
              </a:rPr>
              <a:t>T</a:t>
            </a:r>
            <a:r>
              <a:rPr lang="ja-JP" altLang="en-US" sz="2000" b="1" dirty="0">
                <a:solidFill>
                  <a:srgbClr val="C00000"/>
                </a:solidFill>
              </a:rPr>
              <a:t>細胞亜分画の測定手順</a:t>
            </a:r>
            <a:endParaRPr kumimoji="1" lang="ja-JP" altLang="en-US" sz="2000" b="1" dirty="0">
              <a:solidFill>
                <a:srgbClr val="C00000"/>
              </a:solidFill>
            </a:endParaRPr>
          </a:p>
        </p:txBody>
      </p:sp>
      <p:sp>
        <p:nvSpPr>
          <p:cNvPr id="5" name="テキスト ボックス 4"/>
          <p:cNvSpPr txBox="1"/>
          <p:nvPr/>
        </p:nvSpPr>
        <p:spPr>
          <a:xfrm>
            <a:off x="85320" y="677095"/>
            <a:ext cx="8416343" cy="369332"/>
          </a:xfrm>
          <a:prstGeom prst="rect">
            <a:avLst/>
          </a:prstGeom>
          <a:noFill/>
        </p:spPr>
        <p:txBody>
          <a:bodyPr wrap="none" rtlCol="0">
            <a:spAutoFit/>
          </a:bodyPr>
          <a:lstStyle/>
          <a:p>
            <a:r>
              <a:rPr kumimoji="1" lang="en-US" altLang="ja-JP" dirty="0"/>
              <a:t>1) </a:t>
            </a:r>
            <a:r>
              <a:rPr kumimoji="1" lang="ja-JP" altLang="en-US" dirty="0"/>
              <a:t>健常人末梢血単核球</a:t>
            </a:r>
            <a:r>
              <a:rPr kumimoji="1" lang="en-US" altLang="ja-JP" dirty="0"/>
              <a:t>(PBMC)</a:t>
            </a:r>
            <a:r>
              <a:rPr lang="ja-JP" altLang="en-US" dirty="0"/>
              <a:t> を</a:t>
            </a:r>
            <a:r>
              <a:rPr lang="en-US" altLang="ja-JP" dirty="0"/>
              <a:t>10e6/ml in PBS (0.2% HSA, 2mM EDTA) </a:t>
            </a:r>
            <a:r>
              <a:rPr lang="ja-JP" altLang="en-US" dirty="0"/>
              <a:t>に調製する。</a:t>
            </a:r>
            <a:endParaRPr kumimoji="1" lang="ja-JP" altLang="en-US" dirty="0"/>
          </a:p>
        </p:txBody>
      </p:sp>
      <p:sp>
        <p:nvSpPr>
          <p:cNvPr id="6" name="テキスト ボックス 5"/>
          <p:cNvSpPr txBox="1"/>
          <p:nvPr/>
        </p:nvSpPr>
        <p:spPr>
          <a:xfrm>
            <a:off x="85320" y="1057511"/>
            <a:ext cx="8416343" cy="646331"/>
          </a:xfrm>
          <a:prstGeom prst="rect">
            <a:avLst/>
          </a:prstGeom>
          <a:noFill/>
        </p:spPr>
        <p:txBody>
          <a:bodyPr wrap="square" rtlCol="0">
            <a:spAutoFit/>
          </a:bodyPr>
          <a:lstStyle/>
          <a:p>
            <a:r>
              <a:rPr kumimoji="1" lang="en-US" altLang="ja-JP" dirty="0"/>
              <a:t>2)</a:t>
            </a:r>
            <a:r>
              <a:rPr lang="ja-JP" altLang="en-US" dirty="0"/>
              <a:t> フローサイトメトリー用チューブを</a:t>
            </a:r>
            <a:r>
              <a:rPr lang="en-US" altLang="ja-JP" dirty="0"/>
              <a:t>13</a:t>
            </a:r>
            <a:r>
              <a:rPr lang="ja-JP" altLang="en-US" dirty="0"/>
              <a:t>本用意し、チューブにラベルをする 　　</a:t>
            </a:r>
            <a:endParaRPr lang="en-US" altLang="ja-JP" dirty="0"/>
          </a:p>
          <a:p>
            <a:r>
              <a:rPr lang="ja-JP" altLang="en-US" dirty="0"/>
              <a:t>　</a:t>
            </a:r>
            <a:r>
              <a:rPr lang="en-US" altLang="ja-JP" dirty="0"/>
              <a:t>(Tube1- Tube13)</a:t>
            </a:r>
            <a:r>
              <a:rPr lang="ja-JP" altLang="en-US" dirty="0" err="1"/>
              <a:t>。</a:t>
            </a:r>
            <a:endParaRPr kumimoji="1" lang="ja-JP" altLang="en-US" dirty="0"/>
          </a:p>
        </p:txBody>
      </p:sp>
      <p:sp>
        <p:nvSpPr>
          <p:cNvPr id="8" name="テキスト ボックス 7"/>
          <p:cNvSpPr txBox="1"/>
          <p:nvPr/>
        </p:nvSpPr>
        <p:spPr>
          <a:xfrm>
            <a:off x="96951" y="1697420"/>
            <a:ext cx="8992897" cy="646331"/>
          </a:xfrm>
          <a:prstGeom prst="rect">
            <a:avLst/>
          </a:prstGeom>
          <a:noFill/>
        </p:spPr>
        <p:txBody>
          <a:bodyPr wrap="square" rtlCol="0">
            <a:spAutoFit/>
          </a:bodyPr>
          <a:lstStyle/>
          <a:p>
            <a:r>
              <a:rPr kumimoji="1" lang="en-US" altLang="ja-JP" dirty="0"/>
              <a:t>3) Tube1-12</a:t>
            </a:r>
            <a:r>
              <a:rPr kumimoji="1" lang="ja-JP" altLang="en-US" dirty="0"/>
              <a:t> </a:t>
            </a:r>
            <a:r>
              <a:rPr kumimoji="1" lang="en-US" altLang="ja-JP" dirty="0"/>
              <a:t>(</a:t>
            </a:r>
            <a:r>
              <a:rPr kumimoji="1" lang="ja-JP" altLang="en-US" dirty="0"/>
              <a:t>蛍光補正用</a:t>
            </a:r>
            <a:r>
              <a:rPr kumimoji="1" lang="en-US" altLang="ja-JP" dirty="0"/>
              <a:t>) </a:t>
            </a:r>
            <a:r>
              <a:rPr kumimoji="1" lang="ja-JP" altLang="en-US" dirty="0"/>
              <a:t>に</a:t>
            </a:r>
            <a:r>
              <a:rPr kumimoji="1" lang="en-US" altLang="ja-JP" dirty="0"/>
              <a:t>1) </a:t>
            </a:r>
            <a:r>
              <a:rPr kumimoji="1" lang="ja-JP" altLang="en-US" dirty="0"/>
              <a:t>で調製した</a:t>
            </a:r>
            <a:r>
              <a:rPr kumimoji="1" lang="en-US" altLang="ja-JP" dirty="0"/>
              <a:t>PBMC </a:t>
            </a:r>
            <a:r>
              <a:rPr kumimoji="1" lang="ja-JP" altLang="en-US" dirty="0"/>
              <a:t>を</a:t>
            </a:r>
            <a:r>
              <a:rPr kumimoji="1" lang="en-US" altLang="ja-JP" dirty="0"/>
              <a:t>200 </a:t>
            </a:r>
            <a:r>
              <a:rPr kumimoji="1" lang="en-US" altLang="ja-JP" dirty="0" err="1"/>
              <a:t>ul</a:t>
            </a:r>
            <a:r>
              <a:rPr kumimoji="1" lang="en-US" altLang="ja-JP" dirty="0"/>
              <a:t> </a:t>
            </a:r>
            <a:r>
              <a:rPr kumimoji="1" lang="ja-JP" altLang="en-US" dirty="0"/>
              <a:t>づつ分注する。</a:t>
            </a:r>
            <a:r>
              <a:rPr kumimoji="1" lang="en-US" altLang="ja-JP" dirty="0"/>
              <a:t>Tube13 (</a:t>
            </a:r>
            <a:r>
              <a:rPr kumimoji="1" lang="ja-JP" altLang="en-US" dirty="0"/>
              <a:t>測定用</a:t>
            </a:r>
            <a:r>
              <a:rPr kumimoji="1" lang="en-US" altLang="ja-JP" dirty="0"/>
              <a:t>) </a:t>
            </a:r>
            <a:r>
              <a:rPr kumimoji="1" lang="ja-JP" altLang="en-US" dirty="0"/>
              <a:t>には</a:t>
            </a:r>
            <a:r>
              <a:rPr kumimoji="1" lang="en-US" altLang="ja-JP" dirty="0"/>
              <a:t>1000 </a:t>
            </a:r>
            <a:r>
              <a:rPr kumimoji="1" lang="en-US" altLang="ja-JP" dirty="0" err="1"/>
              <a:t>ul</a:t>
            </a:r>
            <a:r>
              <a:rPr kumimoji="1" lang="en-US" altLang="ja-JP" dirty="0"/>
              <a:t> </a:t>
            </a:r>
            <a:r>
              <a:rPr kumimoji="1" lang="ja-JP" altLang="en-US" dirty="0"/>
              <a:t>分注する。</a:t>
            </a:r>
            <a:endParaRPr kumimoji="1" lang="en-US" altLang="ja-JP" dirty="0"/>
          </a:p>
        </p:txBody>
      </p:sp>
      <p:sp>
        <p:nvSpPr>
          <p:cNvPr id="9" name="テキスト ボックス 8"/>
          <p:cNvSpPr txBox="1"/>
          <p:nvPr/>
        </p:nvSpPr>
        <p:spPr>
          <a:xfrm>
            <a:off x="85319" y="2358915"/>
            <a:ext cx="6465616" cy="369332"/>
          </a:xfrm>
          <a:prstGeom prst="rect">
            <a:avLst/>
          </a:prstGeom>
          <a:noFill/>
        </p:spPr>
        <p:txBody>
          <a:bodyPr wrap="none" rtlCol="0">
            <a:spAutoFit/>
          </a:bodyPr>
          <a:lstStyle/>
          <a:p>
            <a:r>
              <a:rPr kumimoji="1" lang="en-US" altLang="ja-JP" dirty="0"/>
              <a:t>4) Tube1-12 </a:t>
            </a:r>
            <a:r>
              <a:rPr kumimoji="1" lang="ja-JP" altLang="en-US" dirty="0"/>
              <a:t>に</a:t>
            </a:r>
            <a:r>
              <a:rPr lang="en-US" altLang="ja-JP" dirty="0"/>
              <a:t>PBS (0.2% HSA, 2mM EDTA) </a:t>
            </a:r>
            <a:r>
              <a:rPr lang="ja-JP" altLang="en-US" dirty="0"/>
              <a:t>を</a:t>
            </a:r>
            <a:r>
              <a:rPr lang="en-US" altLang="ja-JP" dirty="0"/>
              <a:t>300 </a:t>
            </a:r>
            <a:r>
              <a:rPr lang="en-US" altLang="ja-JP" dirty="0" err="1"/>
              <a:t>ul</a:t>
            </a:r>
            <a:r>
              <a:rPr lang="en-US" altLang="ja-JP" dirty="0"/>
              <a:t> </a:t>
            </a:r>
            <a:r>
              <a:rPr lang="ja-JP" altLang="en-US" dirty="0" err="1"/>
              <a:t>づつ</a:t>
            </a:r>
            <a:r>
              <a:rPr lang="ja-JP" altLang="en-US" dirty="0"/>
              <a:t>加える。</a:t>
            </a:r>
            <a:endParaRPr lang="en-US" altLang="ja-JP" dirty="0"/>
          </a:p>
        </p:txBody>
      </p:sp>
      <p:sp>
        <p:nvSpPr>
          <p:cNvPr id="10" name="テキスト ボックス 9"/>
          <p:cNvSpPr txBox="1"/>
          <p:nvPr/>
        </p:nvSpPr>
        <p:spPr>
          <a:xfrm>
            <a:off x="85318" y="2750098"/>
            <a:ext cx="5978047" cy="369332"/>
          </a:xfrm>
          <a:prstGeom prst="rect">
            <a:avLst/>
          </a:prstGeom>
          <a:noFill/>
        </p:spPr>
        <p:txBody>
          <a:bodyPr wrap="none" rtlCol="0">
            <a:spAutoFit/>
          </a:bodyPr>
          <a:lstStyle/>
          <a:p>
            <a:r>
              <a:rPr kumimoji="1" lang="en-US" altLang="ja-JP" dirty="0"/>
              <a:t>5) Tube1-13 </a:t>
            </a:r>
            <a:r>
              <a:rPr kumimoji="1" lang="ja-JP" altLang="en-US" dirty="0"/>
              <a:t>を遠心 </a:t>
            </a:r>
            <a:r>
              <a:rPr kumimoji="1" lang="en-US" altLang="ja-JP" dirty="0"/>
              <a:t>(1200rpm, 2 min) </a:t>
            </a:r>
            <a:r>
              <a:rPr kumimoji="1" lang="ja-JP" altLang="en-US" dirty="0"/>
              <a:t>後、</a:t>
            </a:r>
            <a:r>
              <a:rPr lang="ja-JP" altLang="en-US" dirty="0"/>
              <a:t>上清を捨てる。</a:t>
            </a:r>
            <a:endParaRPr lang="en-US" altLang="ja-JP" dirty="0"/>
          </a:p>
        </p:txBody>
      </p:sp>
      <p:sp>
        <p:nvSpPr>
          <p:cNvPr id="12" name="テキスト ボックス 11"/>
          <p:cNvSpPr txBox="1"/>
          <p:nvPr/>
        </p:nvSpPr>
        <p:spPr>
          <a:xfrm>
            <a:off x="85317" y="3756603"/>
            <a:ext cx="9004531" cy="646331"/>
          </a:xfrm>
          <a:prstGeom prst="rect">
            <a:avLst/>
          </a:prstGeom>
          <a:noFill/>
        </p:spPr>
        <p:txBody>
          <a:bodyPr wrap="square" rtlCol="0">
            <a:spAutoFit/>
          </a:bodyPr>
          <a:lstStyle/>
          <a:p>
            <a:r>
              <a:rPr kumimoji="1" lang="en-US" altLang="ja-JP" dirty="0"/>
              <a:t>7) </a:t>
            </a:r>
            <a:r>
              <a:rPr kumimoji="1" lang="ja-JP" altLang="en-US" dirty="0"/>
              <a:t>それぞれのチューブに抗体を下記の容量づつ加える。</a:t>
            </a:r>
            <a:r>
              <a:rPr kumimoji="1" lang="en-US" altLang="ja-JP" dirty="0"/>
              <a:t>Tube 13</a:t>
            </a:r>
            <a:r>
              <a:rPr kumimoji="1" lang="ja-JP" altLang="en-US" dirty="0"/>
              <a:t>には抗体を加える前に</a:t>
            </a:r>
            <a:r>
              <a:rPr kumimoji="1" lang="en-US" altLang="ja-JP" dirty="0"/>
              <a:t>Brilliant staining buffer</a:t>
            </a:r>
            <a:r>
              <a:rPr kumimoji="1" lang="ja-JP" altLang="en-US" dirty="0"/>
              <a:t>とヒト血漿を</a:t>
            </a:r>
            <a:r>
              <a:rPr kumimoji="1" lang="en-US" altLang="ja-JP" dirty="0"/>
              <a:t>5uL</a:t>
            </a:r>
            <a:r>
              <a:rPr kumimoji="1" lang="ja-JP" altLang="en-US" dirty="0"/>
              <a:t>づつ加える。</a:t>
            </a:r>
            <a:endParaRPr lang="en-US" altLang="ja-JP" dirty="0"/>
          </a:p>
        </p:txBody>
      </p:sp>
      <p:sp>
        <p:nvSpPr>
          <p:cNvPr id="13" name="テキスト ボックス 12"/>
          <p:cNvSpPr txBox="1"/>
          <p:nvPr/>
        </p:nvSpPr>
        <p:spPr>
          <a:xfrm>
            <a:off x="118418" y="4770406"/>
            <a:ext cx="3234090" cy="1754326"/>
          </a:xfrm>
          <a:prstGeom prst="rect">
            <a:avLst/>
          </a:prstGeom>
          <a:noFill/>
        </p:spPr>
        <p:txBody>
          <a:bodyPr wrap="none" rtlCol="0">
            <a:spAutoFit/>
          </a:bodyPr>
          <a:lstStyle/>
          <a:p>
            <a:r>
              <a:rPr kumimoji="1" lang="en-US" altLang="ja-JP" dirty="0">
                <a:solidFill>
                  <a:srgbClr val="0070C0"/>
                </a:solidFill>
              </a:rPr>
              <a:t>Tube 1 : CD3-BUV737 (X2) </a:t>
            </a:r>
            <a:r>
              <a:rPr kumimoji="1" lang="en-US" altLang="ja-JP" dirty="0"/>
              <a:t>1uL</a:t>
            </a:r>
          </a:p>
          <a:p>
            <a:r>
              <a:rPr lang="en-US" altLang="ja-JP" dirty="0">
                <a:solidFill>
                  <a:srgbClr val="0070C0"/>
                </a:solidFill>
              </a:rPr>
              <a:t>Tube 2 : CD4-PerCP/Cy5.5 </a:t>
            </a:r>
            <a:r>
              <a:rPr lang="en-US" altLang="ja-JP" dirty="0"/>
              <a:t>1.5uL</a:t>
            </a:r>
          </a:p>
          <a:p>
            <a:r>
              <a:rPr kumimoji="1" lang="en-US" altLang="ja-JP" dirty="0">
                <a:solidFill>
                  <a:srgbClr val="0070C0"/>
                </a:solidFill>
              </a:rPr>
              <a:t>Tube 3 : CD8-</a:t>
            </a:r>
            <a:r>
              <a:rPr lang="en-US" altLang="ja-JP" dirty="0">
                <a:solidFill>
                  <a:srgbClr val="0070C0"/>
                </a:solidFill>
              </a:rPr>
              <a:t>BUV395 (X5) </a:t>
            </a:r>
            <a:r>
              <a:rPr lang="en-US" altLang="ja-JP" dirty="0"/>
              <a:t>1 </a:t>
            </a:r>
            <a:r>
              <a:rPr lang="en-US" altLang="ja-JP" dirty="0" err="1"/>
              <a:t>uL</a:t>
            </a:r>
            <a:endParaRPr lang="en-US" altLang="ja-JP" dirty="0"/>
          </a:p>
          <a:p>
            <a:r>
              <a:rPr lang="en-US" altLang="ja-JP" dirty="0">
                <a:solidFill>
                  <a:srgbClr val="0070C0"/>
                </a:solidFill>
              </a:rPr>
              <a:t>Tube 4 : CD25-PE </a:t>
            </a:r>
            <a:r>
              <a:rPr lang="en-US" altLang="ja-JP" dirty="0"/>
              <a:t>1uL</a:t>
            </a:r>
          </a:p>
          <a:p>
            <a:r>
              <a:rPr kumimoji="1" lang="en-US" altLang="ja-JP" dirty="0">
                <a:solidFill>
                  <a:srgbClr val="0070C0"/>
                </a:solidFill>
              </a:rPr>
              <a:t>Tube 5 : </a:t>
            </a:r>
            <a:r>
              <a:rPr lang="en-US" altLang="ja-JP" dirty="0">
                <a:solidFill>
                  <a:srgbClr val="0070C0"/>
                </a:solidFill>
              </a:rPr>
              <a:t>CD45RA-BV786 (X5) </a:t>
            </a:r>
            <a:r>
              <a:rPr lang="en-US" altLang="ja-JP" dirty="0"/>
              <a:t>1uL</a:t>
            </a:r>
          </a:p>
          <a:p>
            <a:r>
              <a:rPr lang="en-US" altLang="ja-JP" dirty="0">
                <a:solidFill>
                  <a:srgbClr val="0070C0"/>
                </a:solidFill>
              </a:rPr>
              <a:t>Tube 6 : CD127-PE/Cy7 </a:t>
            </a:r>
            <a:r>
              <a:rPr lang="en-US" altLang="ja-JP" dirty="0"/>
              <a:t>1uL</a:t>
            </a:r>
          </a:p>
        </p:txBody>
      </p:sp>
      <p:sp>
        <p:nvSpPr>
          <p:cNvPr id="14" name="テキスト ボックス 13"/>
          <p:cNvSpPr txBox="1"/>
          <p:nvPr/>
        </p:nvSpPr>
        <p:spPr>
          <a:xfrm>
            <a:off x="5855758" y="4770406"/>
            <a:ext cx="3413231" cy="1754326"/>
          </a:xfrm>
          <a:prstGeom prst="rect">
            <a:avLst/>
          </a:prstGeom>
          <a:noFill/>
        </p:spPr>
        <p:txBody>
          <a:bodyPr wrap="square" rtlCol="0">
            <a:spAutoFit/>
          </a:bodyPr>
          <a:lstStyle/>
          <a:p>
            <a:r>
              <a:rPr kumimoji="1" lang="en-US" altLang="ja-JP" dirty="0">
                <a:solidFill>
                  <a:srgbClr val="0070C0"/>
                </a:solidFill>
              </a:rPr>
              <a:t>Tube 13 : CD3-BUV737 (X2) </a:t>
            </a:r>
            <a:r>
              <a:rPr kumimoji="1" lang="en-US" altLang="ja-JP" dirty="0"/>
              <a:t>1uL</a:t>
            </a:r>
          </a:p>
          <a:p>
            <a:r>
              <a:rPr kumimoji="1" lang="en-US" altLang="ja-JP" dirty="0">
                <a:solidFill>
                  <a:srgbClr val="0070C0"/>
                </a:solidFill>
              </a:rPr>
              <a:t>                 </a:t>
            </a:r>
            <a:r>
              <a:rPr lang="en-US" altLang="ja-JP" dirty="0">
                <a:solidFill>
                  <a:srgbClr val="0070C0"/>
                </a:solidFill>
              </a:rPr>
              <a:t>CD4-PerCP/Cy5.5 </a:t>
            </a:r>
            <a:r>
              <a:rPr lang="en-US" altLang="ja-JP" dirty="0"/>
              <a:t>1.5uL</a:t>
            </a:r>
          </a:p>
          <a:p>
            <a:r>
              <a:rPr kumimoji="1" lang="en-US" altLang="ja-JP" dirty="0">
                <a:solidFill>
                  <a:srgbClr val="0070C0"/>
                </a:solidFill>
              </a:rPr>
              <a:t>                 CD8-</a:t>
            </a:r>
            <a:r>
              <a:rPr lang="en-US" altLang="ja-JP" dirty="0">
                <a:solidFill>
                  <a:srgbClr val="0070C0"/>
                </a:solidFill>
              </a:rPr>
              <a:t>BUV395 (X5) </a:t>
            </a:r>
            <a:r>
              <a:rPr lang="en-US" altLang="ja-JP" dirty="0"/>
              <a:t>1uL</a:t>
            </a:r>
          </a:p>
          <a:p>
            <a:r>
              <a:rPr kumimoji="1" lang="en-US" altLang="ja-JP" dirty="0">
                <a:solidFill>
                  <a:srgbClr val="002060"/>
                </a:solidFill>
              </a:rPr>
              <a:t>                 </a:t>
            </a:r>
            <a:r>
              <a:rPr lang="en-US" altLang="ja-JP" dirty="0">
                <a:solidFill>
                  <a:srgbClr val="0070C0"/>
                </a:solidFill>
              </a:rPr>
              <a:t>CD25-PE </a:t>
            </a:r>
            <a:r>
              <a:rPr lang="en-US" altLang="ja-JP" dirty="0"/>
              <a:t>1uL</a:t>
            </a:r>
          </a:p>
          <a:p>
            <a:r>
              <a:rPr lang="en-US" altLang="ja-JP" dirty="0">
                <a:solidFill>
                  <a:srgbClr val="0070C0"/>
                </a:solidFill>
              </a:rPr>
              <a:t>                 CD45RA-BV786 (X5) </a:t>
            </a:r>
            <a:r>
              <a:rPr lang="en-US" altLang="ja-JP" dirty="0"/>
              <a:t>1uL</a:t>
            </a:r>
          </a:p>
          <a:p>
            <a:r>
              <a:rPr lang="en-US" altLang="ja-JP" dirty="0">
                <a:solidFill>
                  <a:srgbClr val="0070C0"/>
                </a:solidFill>
              </a:rPr>
              <a:t>                 CD127-PE/Cy7</a:t>
            </a:r>
            <a:r>
              <a:rPr lang="en-US" altLang="ja-JP" dirty="0">
                <a:solidFill>
                  <a:srgbClr val="002060"/>
                </a:solidFill>
              </a:rPr>
              <a:t> 1uL         </a:t>
            </a:r>
          </a:p>
        </p:txBody>
      </p:sp>
      <p:sp>
        <p:nvSpPr>
          <p:cNvPr id="3" name="テキスト ボックス 2">
            <a:extLst>
              <a:ext uri="{FF2B5EF4-FFF2-40B4-BE49-F238E27FC236}">
                <a16:creationId xmlns:a16="http://schemas.microsoft.com/office/drawing/2014/main" id="{891CABAD-35FF-9FA5-3250-2C25037544E1}"/>
              </a:ext>
            </a:extLst>
          </p:cNvPr>
          <p:cNvSpPr txBox="1"/>
          <p:nvPr/>
        </p:nvSpPr>
        <p:spPr>
          <a:xfrm>
            <a:off x="3338207" y="4770406"/>
            <a:ext cx="3107479" cy="1754326"/>
          </a:xfrm>
          <a:prstGeom prst="rect">
            <a:avLst/>
          </a:prstGeom>
          <a:noFill/>
        </p:spPr>
        <p:txBody>
          <a:bodyPr wrap="square">
            <a:spAutoFit/>
          </a:bodyPr>
          <a:lstStyle/>
          <a:p>
            <a:r>
              <a:rPr lang="en-US" altLang="ja-JP" dirty="0">
                <a:solidFill>
                  <a:srgbClr val="0070C0"/>
                </a:solidFill>
              </a:rPr>
              <a:t>Tube 7 : CRTH2-FITC</a:t>
            </a:r>
            <a:r>
              <a:rPr lang="ja-JP" altLang="en-US" dirty="0">
                <a:solidFill>
                  <a:srgbClr val="0070C0"/>
                </a:solidFill>
              </a:rPr>
              <a:t> </a:t>
            </a:r>
            <a:r>
              <a:rPr lang="en-US" altLang="ja-JP" dirty="0"/>
              <a:t>2</a:t>
            </a:r>
            <a:r>
              <a:rPr lang="en-US" altLang="ja-JP" dirty="0">
                <a:solidFill>
                  <a:srgbClr val="0070C0"/>
                </a:solidFill>
              </a:rPr>
              <a:t> </a:t>
            </a:r>
            <a:r>
              <a:rPr lang="en-US" altLang="ja-JP" dirty="0" err="1"/>
              <a:t>uL</a:t>
            </a:r>
            <a:endParaRPr lang="en-US" altLang="ja-JP" dirty="0"/>
          </a:p>
          <a:p>
            <a:r>
              <a:rPr lang="en-US" altLang="ja-JP" dirty="0">
                <a:solidFill>
                  <a:srgbClr val="0070C0"/>
                </a:solidFill>
              </a:rPr>
              <a:t>Tube 8 : CCR4-APC </a:t>
            </a:r>
            <a:r>
              <a:rPr lang="en-US" altLang="ja-JP" dirty="0"/>
              <a:t>1uL</a:t>
            </a:r>
          </a:p>
          <a:p>
            <a:r>
              <a:rPr lang="en-US" altLang="ja-JP" dirty="0">
                <a:solidFill>
                  <a:srgbClr val="0070C0"/>
                </a:solidFill>
              </a:rPr>
              <a:t>Tube 9 : CCR6-BV421 </a:t>
            </a:r>
            <a:r>
              <a:rPr lang="en-US" altLang="ja-JP" dirty="0"/>
              <a:t>1uL</a:t>
            </a:r>
          </a:p>
          <a:p>
            <a:r>
              <a:rPr lang="en-US" altLang="ja-JP" dirty="0">
                <a:solidFill>
                  <a:srgbClr val="0070C0"/>
                </a:solidFill>
              </a:rPr>
              <a:t>Tube 10 : CCR8-PE/CF594 </a:t>
            </a:r>
            <a:r>
              <a:rPr lang="en-US" altLang="ja-JP" dirty="0"/>
              <a:t>1.5uL</a:t>
            </a:r>
          </a:p>
          <a:p>
            <a:r>
              <a:rPr lang="en-US" altLang="ja-JP" dirty="0">
                <a:solidFill>
                  <a:srgbClr val="0070C0"/>
                </a:solidFill>
              </a:rPr>
              <a:t>Tube 11 : CXCR3-APC/Cy7 </a:t>
            </a:r>
            <a:r>
              <a:rPr lang="en-US" altLang="ja-JP" dirty="0"/>
              <a:t>2uL</a:t>
            </a:r>
          </a:p>
          <a:p>
            <a:r>
              <a:rPr lang="en-US" altLang="ja-JP" dirty="0">
                <a:solidFill>
                  <a:srgbClr val="0070C0"/>
                </a:solidFill>
              </a:rPr>
              <a:t>Tube 12 : CXCR5-BV480 </a:t>
            </a:r>
            <a:r>
              <a:rPr lang="en-US" altLang="ja-JP" dirty="0"/>
              <a:t>1.5uL</a:t>
            </a:r>
          </a:p>
        </p:txBody>
      </p:sp>
      <p:sp>
        <p:nvSpPr>
          <p:cNvPr id="2" name="テキスト ボックス 1">
            <a:extLst>
              <a:ext uri="{FF2B5EF4-FFF2-40B4-BE49-F238E27FC236}">
                <a16:creationId xmlns:a16="http://schemas.microsoft.com/office/drawing/2014/main" id="{F5DCDBD9-4F8A-860B-2B9F-B3C48E8E5922}"/>
              </a:ext>
            </a:extLst>
          </p:cNvPr>
          <p:cNvSpPr txBox="1"/>
          <p:nvPr/>
        </p:nvSpPr>
        <p:spPr>
          <a:xfrm>
            <a:off x="85317" y="3152443"/>
            <a:ext cx="8775811" cy="646331"/>
          </a:xfrm>
          <a:prstGeom prst="rect">
            <a:avLst/>
          </a:prstGeom>
          <a:noFill/>
        </p:spPr>
        <p:txBody>
          <a:bodyPr wrap="square" rtlCol="0">
            <a:spAutoFit/>
          </a:bodyPr>
          <a:lstStyle/>
          <a:p>
            <a:r>
              <a:rPr kumimoji="1" lang="en-US" altLang="ja-JP" dirty="0"/>
              <a:t>6) </a:t>
            </a:r>
            <a:r>
              <a:rPr kumimoji="1" lang="ja-JP" altLang="en-US" dirty="0"/>
              <a:t>各</a:t>
            </a:r>
            <a:r>
              <a:rPr kumimoji="1" lang="en-US" altLang="ja-JP" dirty="0"/>
              <a:t>Tube </a:t>
            </a:r>
            <a:r>
              <a:rPr kumimoji="1" lang="ja-JP" altLang="en-US" dirty="0"/>
              <a:t>に</a:t>
            </a:r>
            <a:r>
              <a:rPr lang="en-US" altLang="ja-JP" dirty="0"/>
              <a:t>PBS (0.2% HSA, 2mM EDTA) </a:t>
            </a:r>
            <a:r>
              <a:rPr lang="ja-JP" altLang="en-US" dirty="0"/>
              <a:t>を</a:t>
            </a:r>
            <a:r>
              <a:rPr lang="en-US" altLang="ja-JP" dirty="0"/>
              <a:t>500 </a:t>
            </a:r>
            <a:r>
              <a:rPr lang="en-US" altLang="ja-JP" dirty="0" err="1"/>
              <a:t>uL</a:t>
            </a:r>
            <a:r>
              <a:rPr lang="ja-JP" altLang="en-US" dirty="0"/>
              <a:t>づつ加え、</a:t>
            </a:r>
            <a:r>
              <a:rPr kumimoji="1" lang="ja-JP" altLang="en-US" dirty="0"/>
              <a:t>遠心 </a:t>
            </a:r>
            <a:r>
              <a:rPr kumimoji="1" lang="en-US" altLang="ja-JP" dirty="0"/>
              <a:t>(1200rpm, 2 min)</a:t>
            </a:r>
            <a:r>
              <a:rPr kumimoji="1" lang="ja-JP" altLang="en-US" dirty="0"/>
              <a:t>の後、上清を捨てる。</a:t>
            </a:r>
            <a:endParaRPr lang="en-US" altLang="ja-JP" dirty="0"/>
          </a:p>
        </p:txBody>
      </p:sp>
      <p:sp>
        <p:nvSpPr>
          <p:cNvPr id="7" name="テキスト ボックス 6">
            <a:extLst>
              <a:ext uri="{FF2B5EF4-FFF2-40B4-BE49-F238E27FC236}">
                <a16:creationId xmlns:a16="http://schemas.microsoft.com/office/drawing/2014/main" id="{B1652B91-E06F-EA18-65A2-0D221E209A16}"/>
              </a:ext>
            </a:extLst>
          </p:cNvPr>
          <p:cNvSpPr txBox="1"/>
          <p:nvPr/>
        </p:nvSpPr>
        <p:spPr>
          <a:xfrm>
            <a:off x="96951" y="4383365"/>
            <a:ext cx="5275803" cy="369332"/>
          </a:xfrm>
          <a:prstGeom prst="rect">
            <a:avLst/>
          </a:prstGeom>
          <a:noFill/>
        </p:spPr>
        <p:txBody>
          <a:bodyPr wrap="none" rtlCol="0">
            <a:spAutoFit/>
          </a:bodyPr>
          <a:lstStyle/>
          <a:p>
            <a:r>
              <a:rPr kumimoji="1" lang="en-US" altLang="ja-JP" dirty="0"/>
              <a:t>8)</a:t>
            </a:r>
            <a:r>
              <a:rPr kumimoji="1" lang="ja-JP" altLang="en-US" dirty="0"/>
              <a:t> 撹拌後、冷蔵庫内で</a:t>
            </a:r>
            <a:r>
              <a:rPr kumimoji="1" lang="en-US" altLang="ja-JP" dirty="0"/>
              <a:t>20</a:t>
            </a:r>
            <a:r>
              <a:rPr kumimoji="1" lang="ja-JP" altLang="en-US" dirty="0"/>
              <a:t>分インキュベーション。</a:t>
            </a:r>
            <a:endParaRPr lang="en-US" altLang="ja-JP" dirty="0"/>
          </a:p>
        </p:txBody>
      </p:sp>
    </p:spTree>
    <p:extLst>
      <p:ext uri="{BB962C8B-B14F-4D97-AF65-F5344CB8AC3E}">
        <p14:creationId xmlns:p14="http://schemas.microsoft.com/office/powerpoint/2010/main" val="3694001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50327" y="808608"/>
            <a:ext cx="8389812" cy="646331"/>
          </a:xfrm>
          <a:prstGeom prst="rect">
            <a:avLst/>
          </a:prstGeom>
          <a:noFill/>
        </p:spPr>
        <p:txBody>
          <a:bodyPr wrap="square" rtlCol="0">
            <a:spAutoFit/>
          </a:bodyPr>
          <a:lstStyle/>
          <a:p>
            <a:r>
              <a:rPr kumimoji="1" lang="en-US" altLang="ja-JP" dirty="0"/>
              <a:t>9)</a:t>
            </a:r>
            <a:r>
              <a:rPr lang="ja-JP" altLang="en-US" dirty="0"/>
              <a:t> 各</a:t>
            </a:r>
            <a:r>
              <a:rPr lang="en-US" altLang="ja-JP" dirty="0"/>
              <a:t>Tube</a:t>
            </a:r>
            <a:r>
              <a:rPr lang="ja-JP" altLang="en-US" dirty="0"/>
              <a:t>に</a:t>
            </a:r>
            <a:r>
              <a:rPr lang="en-US" altLang="ja-JP" dirty="0"/>
              <a:t>PBS (0.2% HSA, 2mM EDTA) </a:t>
            </a:r>
            <a:r>
              <a:rPr lang="ja-JP" altLang="en-US" dirty="0"/>
              <a:t>を</a:t>
            </a:r>
            <a:r>
              <a:rPr lang="en-US" altLang="ja-JP" dirty="0"/>
              <a:t>500 </a:t>
            </a:r>
            <a:r>
              <a:rPr lang="en-US" altLang="ja-JP" dirty="0" err="1"/>
              <a:t>ul</a:t>
            </a:r>
            <a:r>
              <a:rPr lang="ja-JP" altLang="en-US" dirty="0"/>
              <a:t> 加え、遠心 </a:t>
            </a:r>
            <a:r>
              <a:rPr lang="en-US" altLang="ja-JP" dirty="0"/>
              <a:t>(1200rpm, 2 min)</a:t>
            </a:r>
            <a:r>
              <a:rPr lang="ja-JP" altLang="en-US" dirty="0"/>
              <a:t> 後上清を捨てる。</a:t>
            </a:r>
            <a:endParaRPr lang="en-US" altLang="ja-JP" dirty="0"/>
          </a:p>
        </p:txBody>
      </p:sp>
      <p:sp>
        <p:nvSpPr>
          <p:cNvPr id="9" name="テキスト ボックス 8"/>
          <p:cNvSpPr txBox="1"/>
          <p:nvPr/>
        </p:nvSpPr>
        <p:spPr>
          <a:xfrm>
            <a:off x="450327" y="1503869"/>
            <a:ext cx="7175747" cy="369332"/>
          </a:xfrm>
          <a:prstGeom prst="rect">
            <a:avLst/>
          </a:prstGeom>
          <a:noFill/>
        </p:spPr>
        <p:txBody>
          <a:bodyPr wrap="none" rtlCol="0">
            <a:spAutoFit/>
          </a:bodyPr>
          <a:lstStyle/>
          <a:p>
            <a:r>
              <a:rPr lang="en-US" altLang="ja-JP" dirty="0"/>
              <a:t>10</a:t>
            </a:r>
            <a:r>
              <a:rPr kumimoji="1" lang="en-US" altLang="ja-JP" dirty="0"/>
              <a:t>)</a:t>
            </a:r>
            <a:r>
              <a:rPr lang="ja-JP" altLang="en-US" dirty="0"/>
              <a:t> </a:t>
            </a:r>
            <a:r>
              <a:rPr lang="en-US" altLang="ja-JP" dirty="0"/>
              <a:t>Tube 1-12 : PBS (0.2% HSA, 2mM EDTA) </a:t>
            </a:r>
            <a:r>
              <a:rPr lang="ja-JP" altLang="en-US" dirty="0"/>
              <a:t>を</a:t>
            </a:r>
            <a:r>
              <a:rPr lang="en-US" altLang="ja-JP" dirty="0"/>
              <a:t>200 ul</a:t>
            </a:r>
            <a:r>
              <a:rPr lang="ja-JP" altLang="en-US" dirty="0"/>
              <a:t> 加える </a:t>
            </a:r>
            <a:r>
              <a:rPr lang="en-US" altLang="ja-JP" dirty="0"/>
              <a:t>(</a:t>
            </a:r>
            <a:r>
              <a:rPr lang="ja-JP" altLang="en-US" dirty="0"/>
              <a:t>染色終了</a:t>
            </a:r>
            <a:r>
              <a:rPr lang="en-US" altLang="ja-JP" dirty="0"/>
              <a:t>)</a:t>
            </a:r>
            <a:r>
              <a:rPr lang="ja-JP" altLang="en-US" dirty="0"/>
              <a:t>。</a:t>
            </a:r>
            <a:endParaRPr lang="en-US" altLang="ja-JP" dirty="0"/>
          </a:p>
        </p:txBody>
      </p:sp>
      <p:sp>
        <p:nvSpPr>
          <p:cNvPr id="10" name="テキスト ボックス 9"/>
          <p:cNvSpPr txBox="1"/>
          <p:nvPr/>
        </p:nvSpPr>
        <p:spPr>
          <a:xfrm>
            <a:off x="450327" y="4780317"/>
            <a:ext cx="6953421" cy="646331"/>
          </a:xfrm>
          <a:prstGeom prst="rect">
            <a:avLst/>
          </a:prstGeom>
          <a:noFill/>
        </p:spPr>
        <p:txBody>
          <a:bodyPr wrap="square" rtlCol="0">
            <a:spAutoFit/>
          </a:bodyPr>
          <a:lstStyle/>
          <a:p>
            <a:r>
              <a:rPr kumimoji="1" lang="en-US" altLang="ja-JP" dirty="0"/>
              <a:t>13)</a:t>
            </a:r>
            <a:r>
              <a:rPr lang="ja-JP" altLang="en-US" dirty="0"/>
              <a:t> </a:t>
            </a:r>
            <a:r>
              <a:rPr lang="en-US" altLang="ja-JP" dirty="0"/>
              <a:t>PBS (0.2% HSA, 2mM EDTA) </a:t>
            </a:r>
            <a:r>
              <a:rPr lang="ja-JP" altLang="en-US" dirty="0"/>
              <a:t>を</a:t>
            </a:r>
            <a:r>
              <a:rPr lang="en-US" altLang="ja-JP" dirty="0"/>
              <a:t>500 </a:t>
            </a:r>
            <a:r>
              <a:rPr lang="en-US" altLang="ja-JP" dirty="0" err="1"/>
              <a:t>ul</a:t>
            </a:r>
            <a:r>
              <a:rPr lang="ja-JP" altLang="en-US" dirty="0"/>
              <a:t> 加え、遠心 </a:t>
            </a:r>
            <a:r>
              <a:rPr lang="en-US" altLang="ja-JP" dirty="0"/>
              <a:t>(1200rpm, 2 min)</a:t>
            </a:r>
            <a:r>
              <a:rPr lang="ja-JP" altLang="en-US" dirty="0"/>
              <a:t>の後、</a:t>
            </a:r>
            <a:r>
              <a:rPr lang="en-US" altLang="ja-JP" dirty="0"/>
              <a:t> PBS (0.2% HSA, 2mM EDTA) </a:t>
            </a:r>
            <a:r>
              <a:rPr lang="ja-JP" altLang="en-US" dirty="0"/>
              <a:t>を</a:t>
            </a:r>
            <a:r>
              <a:rPr lang="en-US" altLang="ja-JP" dirty="0"/>
              <a:t>500 </a:t>
            </a:r>
            <a:r>
              <a:rPr lang="en-US" altLang="ja-JP" dirty="0" err="1"/>
              <a:t>ul</a:t>
            </a:r>
            <a:r>
              <a:rPr lang="ja-JP" altLang="en-US" dirty="0"/>
              <a:t> 加える。</a:t>
            </a:r>
            <a:endParaRPr lang="en-US" altLang="ja-JP" dirty="0"/>
          </a:p>
        </p:txBody>
      </p:sp>
      <p:sp>
        <p:nvSpPr>
          <p:cNvPr id="11" name="テキスト ボックス 10"/>
          <p:cNvSpPr txBox="1"/>
          <p:nvPr/>
        </p:nvSpPr>
        <p:spPr>
          <a:xfrm>
            <a:off x="450327" y="5480972"/>
            <a:ext cx="4527330" cy="369332"/>
          </a:xfrm>
          <a:prstGeom prst="rect">
            <a:avLst/>
          </a:prstGeom>
          <a:noFill/>
        </p:spPr>
        <p:txBody>
          <a:bodyPr wrap="none" rtlCol="0">
            <a:spAutoFit/>
          </a:bodyPr>
          <a:lstStyle/>
          <a:p>
            <a:r>
              <a:rPr kumimoji="1" lang="en-US" altLang="ja-JP" dirty="0"/>
              <a:t>14) Tube 1-12 </a:t>
            </a:r>
            <a:r>
              <a:rPr kumimoji="1" lang="ja-JP" altLang="en-US" dirty="0"/>
              <a:t>を使って蛍光補正をかける。</a:t>
            </a:r>
            <a:endParaRPr lang="en-US" altLang="ja-JP" dirty="0"/>
          </a:p>
        </p:txBody>
      </p:sp>
      <p:sp>
        <p:nvSpPr>
          <p:cNvPr id="12" name="テキスト ボックス 11"/>
          <p:cNvSpPr txBox="1"/>
          <p:nvPr/>
        </p:nvSpPr>
        <p:spPr>
          <a:xfrm>
            <a:off x="450327" y="5944884"/>
            <a:ext cx="7632474" cy="369332"/>
          </a:xfrm>
          <a:prstGeom prst="rect">
            <a:avLst/>
          </a:prstGeom>
          <a:noFill/>
        </p:spPr>
        <p:txBody>
          <a:bodyPr wrap="none" rtlCol="0">
            <a:spAutoFit/>
          </a:bodyPr>
          <a:lstStyle/>
          <a:p>
            <a:r>
              <a:rPr kumimoji="1" lang="en-US" altLang="ja-JP" dirty="0"/>
              <a:t>15) Tube 1-12 </a:t>
            </a:r>
            <a:r>
              <a:rPr kumimoji="1" lang="ja-JP" altLang="en-US" dirty="0"/>
              <a:t>を使って調整した蛍光補正値の下に、</a:t>
            </a:r>
            <a:r>
              <a:rPr kumimoji="1" lang="en-US" altLang="ja-JP" dirty="0"/>
              <a:t>Tube 13 </a:t>
            </a:r>
            <a:r>
              <a:rPr kumimoji="1" lang="ja-JP" altLang="en-US" dirty="0"/>
              <a:t>を測定する。</a:t>
            </a:r>
            <a:endParaRPr kumimoji="1" lang="en-US" altLang="ja-JP" dirty="0"/>
          </a:p>
        </p:txBody>
      </p:sp>
      <p:sp>
        <p:nvSpPr>
          <p:cNvPr id="14" name="テキスト ボックス 13"/>
          <p:cNvSpPr txBox="1"/>
          <p:nvPr/>
        </p:nvSpPr>
        <p:spPr>
          <a:xfrm>
            <a:off x="450327" y="1990942"/>
            <a:ext cx="8318703" cy="646331"/>
          </a:xfrm>
          <a:prstGeom prst="rect">
            <a:avLst/>
          </a:prstGeom>
          <a:noFill/>
        </p:spPr>
        <p:txBody>
          <a:bodyPr wrap="square" rtlCol="0">
            <a:spAutoFit/>
          </a:bodyPr>
          <a:lstStyle/>
          <a:p>
            <a:r>
              <a:rPr lang="en-US" altLang="ja-JP" dirty="0"/>
              <a:t>11</a:t>
            </a:r>
            <a:r>
              <a:rPr kumimoji="1" lang="en-US" altLang="ja-JP" dirty="0"/>
              <a:t>)</a:t>
            </a:r>
            <a:r>
              <a:rPr lang="ja-JP" altLang="en-US" dirty="0"/>
              <a:t> </a:t>
            </a:r>
            <a:r>
              <a:rPr lang="en-US" altLang="ja-JP" dirty="0"/>
              <a:t>Tube 13 :</a:t>
            </a:r>
            <a:r>
              <a:rPr lang="ja-JP" altLang="en-US" dirty="0"/>
              <a:t> </a:t>
            </a:r>
            <a:r>
              <a:rPr kumimoji="1" lang="en-US" altLang="ja-JP" dirty="0"/>
              <a:t>Brilliant staining buffer</a:t>
            </a:r>
            <a:r>
              <a:rPr kumimoji="1" lang="ja-JP" altLang="en-US" dirty="0"/>
              <a:t>とヒト血漿を</a:t>
            </a:r>
            <a:r>
              <a:rPr kumimoji="1" lang="en-US" altLang="ja-JP" dirty="0"/>
              <a:t>5uL</a:t>
            </a:r>
            <a:r>
              <a:rPr kumimoji="1" lang="ja-JP" altLang="en-US" dirty="0"/>
              <a:t>づつ加えた後、抗体を下記の容量づつ加える。</a:t>
            </a:r>
            <a:endParaRPr lang="en-US" altLang="ja-JP" dirty="0"/>
          </a:p>
        </p:txBody>
      </p:sp>
      <p:sp>
        <p:nvSpPr>
          <p:cNvPr id="15" name="テキスト ボックス 14"/>
          <p:cNvSpPr txBox="1"/>
          <p:nvPr/>
        </p:nvSpPr>
        <p:spPr>
          <a:xfrm>
            <a:off x="450327" y="4378300"/>
            <a:ext cx="5161991" cy="369332"/>
          </a:xfrm>
          <a:prstGeom prst="rect">
            <a:avLst/>
          </a:prstGeom>
          <a:noFill/>
        </p:spPr>
        <p:txBody>
          <a:bodyPr wrap="none" rtlCol="0">
            <a:spAutoFit/>
          </a:bodyPr>
          <a:lstStyle/>
          <a:p>
            <a:r>
              <a:rPr lang="en-US" altLang="ja-JP" dirty="0"/>
              <a:t>12</a:t>
            </a:r>
            <a:r>
              <a:rPr kumimoji="1" lang="en-US" altLang="ja-JP" dirty="0"/>
              <a:t>)</a:t>
            </a:r>
            <a:r>
              <a:rPr lang="ja-JP" altLang="en-US" dirty="0"/>
              <a:t> 撹拌後、冷蔵庫内で</a:t>
            </a:r>
            <a:r>
              <a:rPr lang="en-US" altLang="ja-JP" dirty="0"/>
              <a:t>20</a:t>
            </a:r>
            <a:r>
              <a:rPr lang="ja-JP" altLang="en-US" dirty="0"/>
              <a:t>分インキュベーション</a:t>
            </a:r>
            <a:endParaRPr lang="en-US" altLang="ja-JP" dirty="0"/>
          </a:p>
        </p:txBody>
      </p:sp>
      <p:sp>
        <p:nvSpPr>
          <p:cNvPr id="3" name="テキスト ボックス 2">
            <a:extLst>
              <a:ext uri="{FF2B5EF4-FFF2-40B4-BE49-F238E27FC236}">
                <a16:creationId xmlns:a16="http://schemas.microsoft.com/office/drawing/2014/main" id="{9B3F9698-28F8-C677-7EB3-8820AFBEE8B3}"/>
              </a:ext>
            </a:extLst>
          </p:cNvPr>
          <p:cNvSpPr txBox="1"/>
          <p:nvPr/>
        </p:nvSpPr>
        <p:spPr>
          <a:xfrm>
            <a:off x="803045" y="134831"/>
            <a:ext cx="8037094" cy="400110"/>
          </a:xfrm>
          <a:prstGeom prst="rect">
            <a:avLst/>
          </a:prstGeom>
          <a:noFill/>
        </p:spPr>
        <p:txBody>
          <a:bodyPr wrap="square" rtlCol="0">
            <a:spAutoFit/>
          </a:bodyPr>
          <a:lstStyle/>
          <a:p>
            <a:r>
              <a:rPr lang="ja-JP" altLang="en-US" sz="2000" b="1" dirty="0">
                <a:solidFill>
                  <a:srgbClr val="C00000"/>
                </a:solidFill>
              </a:rPr>
              <a:t>健常人末梢血単核球を用いたヘルパー</a:t>
            </a:r>
            <a:r>
              <a:rPr lang="en-US" altLang="ja-JP" sz="2000" b="1" dirty="0">
                <a:solidFill>
                  <a:srgbClr val="C00000"/>
                </a:solidFill>
              </a:rPr>
              <a:t>T</a:t>
            </a:r>
            <a:r>
              <a:rPr lang="ja-JP" altLang="en-US" sz="2000" b="1" dirty="0">
                <a:solidFill>
                  <a:srgbClr val="C00000"/>
                </a:solidFill>
              </a:rPr>
              <a:t>細胞亜分画の測定手順 </a:t>
            </a:r>
            <a:r>
              <a:rPr lang="en-US" altLang="ja-JP" sz="2000" b="1" dirty="0">
                <a:solidFill>
                  <a:srgbClr val="C00000"/>
                </a:solidFill>
              </a:rPr>
              <a:t>(</a:t>
            </a:r>
            <a:r>
              <a:rPr lang="ja-JP" altLang="en-US" sz="2000" b="1" dirty="0">
                <a:solidFill>
                  <a:srgbClr val="C00000"/>
                </a:solidFill>
              </a:rPr>
              <a:t>続き</a:t>
            </a:r>
            <a:r>
              <a:rPr lang="en-US" altLang="ja-JP" sz="2000" b="1" dirty="0">
                <a:solidFill>
                  <a:srgbClr val="C00000"/>
                </a:solidFill>
              </a:rPr>
              <a:t>)</a:t>
            </a:r>
            <a:endParaRPr kumimoji="1" lang="ja-JP" altLang="en-US" sz="2000" b="1" dirty="0">
              <a:solidFill>
                <a:srgbClr val="C00000"/>
              </a:solidFill>
            </a:endParaRPr>
          </a:p>
        </p:txBody>
      </p:sp>
      <p:sp>
        <p:nvSpPr>
          <p:cNvPr id="18" name="テキスト ボックス 17">
            <a:extLst>
              <a:ext uri="{FF2B5EF4-FFF2-40B4-BE49-F238E27FC236}">
                <a16:creationId xmlns:a16="http://schemas.microsoft.com/office/drawing/2014/main" id="{21E01114-5D60-8E56-7AED-91F6B0401E44}"/>
              </a:ext>
            </a:extLst>
          </p:cNvPr>
          <p:cNvSpPr txBox="1"/>
          <p:nvPr/>
        </p:nvSpPr>
        <p:spPr>
          <a:xfrm>
            <a:off x="2462605" y="2492124"/>
            <a:ext cx="2227808" cy="1754326"/>
          </a:xfrm>
          <a:prstGeom prst="rect">
            <a:avLst/>
          </a:prstGeom>
          <a:noFill/>
        </p:spPr>
        <p:txBody>
          <a:bodyPr wrap="square">
            <a:spAutoFit/>
          </a:bodyPr>
          <a:lstStyle/>
          <a:p>
            <a:r>
              <a:rPr lang="en-US" altLang="ja-JP" dirty="0">
                <a:solidFill>
                  <a:srgbClr val="0070C0"/>
                </a:solidFill>
              </a:rPr>
              <a:t>CRTH2-FITC</a:t>
            </a:r>
            <a:r>
              <a:rPr lang="ja-JP" altLang="en-US" dirty="0">
                <a:solidFill>
                  <a:srgbClr val="0070C0"/>
                </a:solidFill>
              </a:rPr>
              <a:t> </a:t>
            </a:r>
            <a:r>
              <a:rPr lang="en-US" altLang="ja-JP" dirty="0"/>
              <a:t>2</a:t>
            </a:r>
            <a:r>
              <a:rPr lang="en-US" altLang="ja-JP" dirty="0">
                <a:solidFill>
                  <a:srgbClr val="0070C0"/>
                </a:solidFill>
              </a:rPr>
              <a:t> </a:t>
            </a:r>
            <a:r>
              <a:rPr lang="en-US" altLang="ja-JP" dirty="0" err="1"/>
              <a:t>uL</a:t>
            </a:r>
            <a:endParaRPr lang="en-US" altLang="ja-JP" dirty="0"/>
          </a:p>
          <a:p>
            <a:r>
              <a:rPr lang="en-US" altLang="ja-JP" dirty="0">
                <a:solidFill>
                  <a:srgbClr val="0070C0"/>
                </a:solidFill>
              </a:rPr>
              <a:t>CCR4-APC </a:t>
            </a:r>
            <a:r>
              <a:rPr lang="en-US" altLang="ja-JP" dirty="0"/>
              <a:t>1uL</a:t>
            </a:r>
          </a:p>
          <a:p>
            <a:r>
              <a:rPr lang="en-US" altLang="ja-JP" dirty="0">
                <a:solidFill>
                  <a:srgbClr val="0070C0"/>
                </a:solidFill>
              </a:rPr>
              <a:t>CCR6-BV421 </a:t>
            </a:r>
            <a:r>
              <a:rPr lang="en-US" altLang="ja-JP" dirty="0"/>
              <a:t>1uL</a:t>
            </a:r>
          </a:p>
          <a:p>
            <a:r>
              <a:rPr lang="en-US" altLang="ja-JP" dirty="0">
                <a:solidFill>
                  <a:srgbClr val="0070C0"/>
                </a:solidFill>
              </a:rPr>
              <a:t>CCR8-PE/CF594 </a:t>
            </a:r>
            <a:r>
              <a:rPr lang="en-US" altLang="ja-JP" dirty="0"/>
              <a:t>1.5uL</a:t>
            </a:r>
          </a:p>
          <a:p>
            <a:r>
              <a:rPr lang="en-US" altLang="ja-JP" dirty="0">
                <a:solidFill>
                  <a:srgbClr val="0070C0"/>
                </a:solidFill>
              </a:rPr>
              <a:t>CXCR3-APC/Cy7 </a:t>
            </a:r>
            <a:r>
              <a:rPr lang="en-US" altLang="ja-JP" dirty="0"/>
              <a:t>2uL</a:t>
            </a:r>
          </a:p>
          <a:p>
            <a:r>
              <a:rPr lang="en-US" altLang="ja-JP" dirty="0">
                <a:solidFill>
                  <a:srgbClr val="0070C0"/>
                </a:solidFill>
              </a:rPr>
              <a:t>CXCR5-BV480 </a:t>
            </a:r>
            <a:r>
              <a:rPr lang="en-US" altLang="ja-JP" dirty="0"/>
              <a:t>1.5uL</a:t>
            </a:r>
          </a:p>
        </p:txBody>
      </p:sp>
    </p:spTree>
    <p:extLst>
      <p:ext uri="{BB962C8B-B14F-4D97-AF65-F5344CB8AC3E}">
        <p14:creationId xmlns:p14="http://schemas.microsoft.com/office/powerpoint/2010/main" val="383878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 name="図 275">
            <a:extLst>
              <a:ext uri="{FF2B5EF4-FFF2-40B4-BE49-F238E27FC236}">
                <a16:creationId xmlns:a16="http://schemas.microsoft.com/office/drawing/2014/main" id="{16B01EF4-69D8-D5B8-2FBF-357E87A4EE35}"/>
              </a:ext>
            </a:extLst>
          </p:cNvPr>
          <p:cNvPicPr>
            <a:picLocks noChangeAspect="1"/>
          </p:cNvPicPr>
          <p:nvPr/>
        </p:nvPicPr>
        <p:blipFill>
          <a:blip r:embed="rId3"/>
          <a:stretch>
            <a:fillRect/>
          </a:stretch>
        </p:blipFill>
        <p:spPr>
          <a:xfrm>
            <a:off x="1943609" y="2405945"/>
            <a:ext cx="743609" cy="719323"/>
          </a:xfrm>
          <a:prstGeom prst="rect">
            <a:avLst/>
          </a:prstGeom>
        </p:spPr>
      </p:pic>
      <p:pic>
        <p:nvPicPr>
          <p:cNvPr id="75" name="図 74">
            <a:extLst>
              <a:ext uri="{FF2B5EF4-FFF2-40B4-BE49-F238E27FC236}">
                <a16:creationId xmlns:a16="http://schemas.microsoft.com/office/drawing/2014/main" id="{93CEE2F6-5130-BF72-8C2D-E3C2E5087A4F}"/>
              </a:ext>
            </a:extLst>
          </p:cNvPr>
          <p:cNvPicPr>
            <a:picLocks noChangeAspect="1"/>
          </p:cNvPicPr>
          <p:nvPr/>
        </p:nvPicPr>
        <p:blipFill>
          <a:blip r:embed="rId4"/>
          <a:stretch>
            <a:fillRect/>
          </a:stretch>
        </p:blipFill>
        <p:spPr>
          <a:xfrm>
            <a:off x="1943964" y="3020594"/>
            <a:ext cx="740821" cy="723137"/>
          </a:xfrm>
          <a:prstGeom prst="rect">
            <a:avLst/>
          </a:prstGeom>
        </p:spPr>
      </p:pic>
      <p:pic>
        <p:nvPicPr>
          <p:cNvPr id="280" name="図 279">
            <a:extLst>
              <a:ext uri="{FF2B5EF4-FFF2-40B4-BE49-F238E27FC236}">
                <a16:creationId xmlns:a16="http://schemas.microsoft.com/office/drawing/2014/main" id="{21BEEAE9-BABF-E9EC-771D-0F2461B69AAF}"/>
              </a:ext>
            </a:extLst>
          </p:cNvPr>
          <p:cNvPicPr>
            <a:picLocks noChangeAspect="1"/>
          </p:cNvPicPr>
          <p:nvPr/>
        </p:nvPicPr>
        <p:blipFill>
          <a:blip r:embed="rId5"/>
          <a:stretch>
            <a:fillRect/>
          </a:stretch>
        </p:blipFill>
        <p:spPr>
          <a:xfrm>
            <a:off x="7550926" y="2405059"/>
            <a:ext cx="727554" cy="715492"/>
          </a:xfrm>
          <a:prstGeom prst="rect">
            <a:avLst/>
          </a:prstGeom>
        </p:spPr>
      </p:pic>
      <p:pic>
        <p:nvPicPr>
          <p:cNvPr id="313" name="図 312">
            <a:extLst>
              <a:ext uri="{FF2B5EF4-FFF2-40B4-BE49-F238E27FC236}">
                <a16:creationId xmlns:a16="http://schemas.microsoft.com/office/drawing/2014/main" id="{AAB99A39-CE54-826B-1916-C4D53610B8B7}"/>
              </a:ext>
            </a:extLst>
          </p:cNvPr>
          <p:cNvPicPr>
            <a:picLocks noChangeAspect="1"/>
          </p:cNvPicPr>
          <p:nvPr/>
        </p:nvPicPr>
        <p:blipFill>
          <a:blip r:embed="rId6"/>
          <a:stretch>
            <a:fillRect/>
          </a:stretch>
        </p:blipFill>
        <p:spPr>
          <a:xfrm>
            <a:off x="6915826" y="3639315"/>
            <a:ext cx="739898" cy="723351"/>
          </a:xfrm>
          <a:prstGeom prst="rect">
            <a:avLst/>
          </a:prstGeom>
        </p:spPr>
      </p:pic>
      <p:pic>
        <p:nvPicPr>
          <p:cNvPr id="5" name="図 4">
            <a:extLst>
              <a:ext uri="{FF2B5EF4-FFF2-40B4-BE49-F238E27FC236}">
                <a16:creationId xmlns:a16="http://schemas.microsoft.com/office/drawing/2014/main" id="{D3588752-A9D6-30FB-9B64-0103A90F1584}"/>
              </a:ext>
            </a:extLst>
          </p:cNvPr>
          <p:cNvPicPr>
            <a:picLocks noChangeAspect="1"/>
          </p:cNvPicPr>
          <p:nvPr/>
        </p:nvPicPr>
        <p:blipFill>
          <a:blip r:embed="rId7"/>
          <a:stretch>
            <a:fillRect/>
          </a:stretch>
        </p:blipFill>
        <p:spPr>
          <a:xfrm>
            <a:off x="6299114" y="1164547"/>
            <a:ext cx="744405" cy="727756"/>
          </a:xfrm>
          <a:prstGeom prst="rect">
            <a:avLst/>
          </a:prstGeom>
        </p:spPr>
      </p:pic>
      <p:pic>
        <p:nvPicPr>
          <p:cNvPr id="7" name="図 6">
            <a:extLst>
              <a:ext uri="{FF2B5EF4-FFF2-40B4-BE49-F238E27FC236}">
                <a16:creationId xmlns:a16="http://schemas.microsoft.com/office/drawing/2014/main" id="{9F4BE2A9-80EC-E2CB-6960-2813F116279A}"/>
              </a:ext>
            </a:extLst>
          </p:cNvPr>
          <p:cNvPicPr>
            <a:picLocks noChangeAspect="1"/>
          </p:cNvPicPr>
          <p:nvPr/>
        </p:nvPicPr>
        <p:blipFill>
          <a:blip r:embed="rId8"/>
          <a:stretch>
            <a:fillRect/>
          </a:stretch>
        </p:blipFill>
        <p:spPr>
          <a:xfrm>
            <a:off x="5055868" y="1166273"/>
            <a:ext cx="744406" cy="727757"/>
          </a:xfrm>
          <a:prstGeom prst="rect">
            <a:avLst/>
          </a:prstGeom>
        </p:spPr>
      </p:pic>
      <p:pic>
        <p:nvPicPr>
          <p:cNvPr id="9" name="図 8">
            <a:extLst>
              <a:ext uri="{FF2B5EF4-FFF2-40B4-BE49-F238E27FC236}">
                <a16:creationId xmlns:a16="http://schemas.microsoft.com/office/drawing/2014/main" id="{228ADBA1-BD39-E9FA-7505-451EBD86511F}"/>
              </a:ext>
            </a:extLst>
          </p:cNvPr>
          <p:cNvPicPr>
            <a:picLocks noChangeAspect="1"/>
          </p:cNvPicPr>
          <p:nvPr/>
        </p:nvPicPr>
        <p:blipFill>
          <a:blip r:embed="rId9"/>
          <a:stretch>
            <a:fillRect/>
          </a:stretch>
        </p:blipFill>
        <p:spPr>
          <a:xfrm>
            <a:off x="1935444" y="1169583"/>
            <a:ext cx="744406" cy="727757"/>
          </a:xfrm>
          <a:prstGeom prst="rect">
            <a:avLst/>
          </a:prstGeom>
        </p:spPr>
      </p:pic>
      <p:pic>
        <p:nvPicPr>
          <p:cNvPr id="11" name="図 10">
            <a:extLst>
              <a:ext uri="{FF2B5EF4-FFF2-40B4-BE49-F238E27FC236}">
                <a16:creationId xmlns:a16="http://schemas.microsoft.com/office/drawing/2014/main" id="{D3D71230-41EE-B0D9-474A-75ED8F31F0D4}"/>
              </a:ext>
            </a:extLst>
          </p:cNvPr>
          <p:cNvPicPr>
            <a:picLocks noChangeAspect="1"/>
          </p:cNvPicPr>
          <p:nvPr/>
        </p:nvPicPr>
        <p:blipFill>
          <a:blip r:embed="rId10"/>
          <a:stretch>
            <a:fillRect/>
          </a:stretch>
        </p:blipFill>
        <p:spPr>
          <a:xfrm>
            <a:off x="5681059" y="1171806"/>
            <a:ext cx="744405" cy="727756"/>
          </a:xfrm>
          <a:prstGeom prst="rect">
            <a:avLst/>
          </a:prstGeom>
        </p:spPr>
      </p:pic>
      <p:pic>
        <p:nvPicPr>
          <p:cNvPr id="13" name="図 12">
            <a:extLst>
              <a:ext uri="{FF2B5EF4-FFF2-40B4-BE49-F238E27FC236}">
                <a16:creationId xmlns:a16="http://schemas.microsoft.com/office/drawing/2014/main" id="{716D9310-9EE6-AB72-096A-3A74FD7FC75E}"/>
              </a:ext>
            </a:extLst>
          </p:cNvPr>
          <p:cNvPicPr>
            <a:picLocks noChangeAspect="1"/>
          </p:cNvPicPr>
          <p:nvPr/>
        </p:nvPicPr>
        <p:blipFill>
          <a:blip r:embed="rId11"/>
          <a:stretch>
            <a:fillRect/>
          </a:stretch>
        </p:blipFill>
        <p:spPr>
          <a:xfrm>
            <a:off x="7549705" y="1171805"/>
            <a:ext cx="734848" cy="718413"/>
          </a:xfrm>
          <a:prstGeom prst="rect">
            <a:avLst/>
          </a:prstGeom>
        </p:spPr>
      </p:pic>
      <p:pic>
        <p:nvPicPr>
          <p:cNvPr id="15" name="図 14">
            <a:extLst>
              <a:ext uri="{FF2B5EF4-FFF2-40B4-BE49-F238E27FC236}">
                <a16:creationId xmlns:a16="http://schemas.microsoft.com/office/drawing/2014/main" id="{5DF48772-F259-731C-4AED-DA3930B494A5}"/>
              </a:ext>
            </a:extLst>
          </p:cNvPr>
          <p:cNvPicPr>
            <a:picLocks noChangeAspect="1"/>
          </p:cNvPicPr>
          <p:nvPr/>
        </p:nvPicPr>
        <p:blipFill>
          <a:blip r:embed="rId12"/>
          <a:stretch>
            <a:fillRect/>
          </a:stretch>
        </p:blipFill>
        <p:spPr>
          <a:xfrm>
            <a:off x="3183997" y="1157949"/>
            <a:ext cx="744405" cy="727757"/>
          </a:xfrm>
          <a:prstGeom prst="rect">
            <a:avLst/>
          </a:prstGeom>
        </p:spPr>
      </p:pic>
      <p:pic>
        <p:nvPicPr>
          <p:cNvPr id="17" name="図 16">
            <a:extLst>
              <a:ext uri="{FF2B5EF4-FFF2-40B4-BE49-F238E27FC236}">
                <a16:creationId xmlns:a16="http://schemas.microsoft.com/office/drawing/2014/main" id="{20869ACD-8930-3986-E1FA-A85630B25E9C}"/>
              </a:ext>
            </a:extLst>
          </p:cNvPr>
          <p:cNvPicPr>
            <a:picLocks noChangeAspect="1"/>
          </p:cNvPicPr>
          <p:nvPr/>
        </p:nvPicPr>
        <p:blipFill>
          <a:blip r:embed="rId13"/>
          <a:stretch>
            <a:fillRect/>
          </a:stretch>
        </p:blipFill>
        <p:spPr>
          <a:xfrm>
            <a:off x="4417944" y="1162886"/>
            <a:ext cx="750837" cy="734045"/>
          </a:xfrm>
          <a:prstGeom prst="rect">
            <a:avLst/>
          </a:prstGeom>
        </p:spPr>
      </p:pic>
      <p:pic>
        <p:nvPicPr>
          <p:cNvPr id="19" name="図 18">
            <a:extLst>
              <a:ext uri="{FF2B5EF4-FFF2-40B4-BE49-F238E27FC236}">
                <a16:creationId xmlns:a16="http://schemas.microsoft.com/office/drawing/2014/main" id="{29B7A3EC-8820-4000-3BFD-1D8356176983}"/>
              </a:ext>
            </a:extLst>
          </p:cNvPr>
          <p:cNvPicPr>
            <a:picLocks noChangeAspect="1"/>
          </p:cNvPicPr>
          <p:nvPr/>
        </p:nvPicPr>
        <p:blipFill>
          <a:blip r:embed="rId14"/>
          <a:stretch>
            <a:fillRect/>
          </a:stretch>
        </p:blipFill>
        <p:spPr>
          <a:xfrm>
            <a:off x="8152430" y="1169345"/>
            <a:ext cx="739471" cy="722933"/>
          </a:xfrm>
          <a:prstGeom prst="rect">
            <a:avLst/>
          </a:prstGeom>
        </p:spPr>
      </p:pic>
      <p:pic>
        <p:nvPicPr>
          <p:cNvPr id="21" name="図 20">
            <a:extLst>
              <a:ext uri="{FF2B5EF4-FFF2-40B4-BE49-F238E27FC236}">
                <a16:creationId xmlns:a16="http://schemas.microsoft.com/office/drawing/2014/main" id="{8EB83B38-0C08-345C-506D-E9F4382EFBC1}"/>
              </a:ext>
            </a:extLst>
          </p:cNvPr>
          <p:cNvPicPr>
            <a:picLocks noChangeAspect="1"/>
          </p:cNvPicPr>
          <p:nvPr/>
        </p:nvPicPr>
        <p:blipFill>
          <a:blip r:embed="rId15"/>
          <a:stretch>
            <a:fillRect/>
          </a:stretch>
        </p:blipFill>
        <p:spPr>
          <a:xfrm>
            <a:off x="3810847" y="1168324"/>
            <a:ext cx="750838" cy="734046"/>
          </a:xfrm>
          <a:prstGeom prst="rect">
            <a:avLst/>
          </a:prstGeom>
        </p:spPr>
      </p:pic>
      <p:pic>
        <p:nvPicPr>
          <p:cNvPr id="23" name="図 22">
            <a:extLst>
              <a:ext uri="{FF2B5EF4-FFF2-40B4-BE49-F238E27FC236}">
                <a16:creationId xmlns:a16="http://schemas.microsoft.com/office/drawing/2014/main" id="{2A0CD5A6-62CC-6A70-D3FA-FB7409A435FE}"/>
              </a:ext>
            </a:extLst>
          </p:cNvPr>
          <p:cNvPicPr>
            <a:picLocks noChangeAspect="1"/>
          </p:cNvPicPr>
          <p:nvPr/>
        </p:nvPicPr>
        <p:blipFill>
          <a:blip r:embed="rId16"/>
          <a:stretch>
            <a:fillRect/>
          </a:stretch>
        </p:blipFill>
        <p:spPr>
          <a:xfrm>
            <a:off x="6928995" y="1167286"/>
            <a:ext cx="739471" cy="722933"/>
          </a:xfrm>
          <a:prstGeom prst="rect">
            <a:avLst/>
          </a:prstGeom>
        </p:spPr>
      </p:pic>
      <p:pic>
        <p:nvPicPr>
          <p:cNvPr id="25" name="図 24">
            <a:extLst>
              <a:ext uri="{FF2B5EF4-FFF2-40B4-BE49-F238E27FC236}">
                <a16:creationId xmlns:a16="http://schemas.microsoft.com/office/drawing/2014/main" id="{C4AD2D18-A314-120A-6665-DD4BF1E573F6}"/>
              </a:ext>
            </a:extLst>
          </p:cNvPr>
          <p:cNvPicPr>
            <a:picLocks noChangeAspect="1"/>
          </p:cNvPicPr>
          <p:nvPr/>
        </p:nvPicPr>
        <p:blipFill>
          <a:blip r:embed="rId17"/>
          <a:stretch>
            <a:fillRect/>
          </a:stretch>
        </p:blipFill>
        <p:spPr>
          <a:xfrm>
            <a:off x="2578953" y="1167186"/>
            <a:ext cx="720829" cy="734046"/>
          </a:xfrm>
          <a:prstGeom prst="rect">
            <a:avLst/>
          </a:prstGeom>
        </p:spPr>
      </p:pic>
      <p:pic>
        <p:nvPicPr>
          <p:cNvPr id="40" name="図 39">
            <a:extLst>
              <a:ext uri="{FF2B5EF4-FFF2-40B4-BE49-F238E27FC236}">
                <a16:creationId xmlns:a16="http://schemas.microsoft.com/office/drawing/2014/main" id="{DB85A639-2CAC-93CA-61AF-4D8E9A9C88D4}"/>
              </a:ext>
            </a:extLst>
          </p:cNvPr>
          <p:cNvPicPr>
            <a:picLocks noChangeAspect="1"/>
          </p:cNvPicPr>
          <p:nvPr/>
        </p:nvPicPr>
        <p:blipFill>
          <a:blip r:embed="rId18"/>
          <a:stretch>
            <a:fillRect/>
          </a:stretch>
        </p:blipFill>
        <p:spPr>
          <a:xfrm>
            <a:off x="6297195" y="1796033"/>
            <a:ext cx="741128" cy="715492"/>
          </a:xfrm>
          <a:prstGeom prst="rect">
            <a:avLst/>
          </a:prstGeom>
        </p:spPr>
      </p:pic>
      <p:pic>
        <p:nvPicPr>
          <p:cNvPr id="42" name="図 41">
            <a:extLst>
              <a:ext uri="{FF2B5EF4-FFF2-40B4-BE49-F238E27FC236}">
                <a16:creationId xmlns:a16="http://schemas.microsoft.com/office/drawing/2014/main" id="{41BF42D7-6EE2-0F2E-2791-730F17908E6A}"/>
              </a:ext>
            </a:extLst>
          </p:cNvPr>
          <p:cNvPicPr>
            <a:picLocks noChangeAspect="1"/>
          </p:cNvPicPr>
          <p:nvPr/>
        </p:nvPicPr>
        <p:blipFill>
          <a:blip r:embed="rId19"/>
          <a:stretch>
            <a:fillRect/>
          </a:stretch>
        </p:blipFill>
        <p:spPr>
          <a:xfrm>
            <a:off x="5063711" y="1789880"/>
            <a:ext cx="737966" cy="715492"/>
          </a:xfrm>
          <a:prstGeom prst="rect">
            <a:avLst/>
          </a:prstGeom>
        </p:spPr>
      </p:pic>
      <p:pic>
        <p:nvPicPr>
          <p:cNvPr id="44" name="図 43">
            <a:extLst>
              <a:ext uri="{FF2B5EF4-FFF2-40B4-BE49-F238E27FC236}">
                <a16:creationId xmlns:a16="http://schemas.microsoft.com/office/drawing/2014/main" id="{5B476C6C-F604-533B-1540-FED062060C3C}"/>
              </a:ext>
            </a:extLst>
          </p:cNvPr>
          <p:cNvPicPr>
            <a:picLocks noChangeAspect="1"/>
          </p:cNvPicPr>
          <p:nvPr/>
        </p:nvPicPr>
        <p:blipFill>
          <a:blip r:embed="rId20"/>
          <a:stretch>
            <a:fillRect/>
          </a:stretch>
        </p:blipFill>
        <p:spPr>
          <a:xfrm>
            <a:off x="5687809" y="1792666"/>
            <a:ext cx="731861" cy="715493"/>
          </a:xfrm>
          <a:prstGeom prst="rect">
            <a:avLst/>
          </a:prstGeom>
        </p:spPr>
      </p:pic>
      <p:pic>
        <p:nvPicPr>
          <p:cNvPr id="46" name="図 45">
            <a:extLst>
              <a:ext uri="{FF2B5EF4-FFF2-40B4-BE49-F238E27FC236}">
                <a16:creationId xmlns:a16="http://schemas.microsoft.com/office/drawing/2014/main" id="{D67569B6-F652-EC99-86D8-4740A726B5DB}"/>
              </a:ext>
            </a:extLst>
          </p:cNvPr>
          <p:cNvPicPr>
            <a:picLocks noChangeAspect="1"/>
          </p:cNvPicPr>
          <p:nvPr/>
        </p:nvPicPr>
        <p:blipFill>
          <a:blip r:embed="rId21"/>
          <a:stretch>
            <a:fillRect/>
          </a:stretch>
        </p:blipFill>
        <p:spPr>
          <a:xfrm>
            <a:off x="7552865" y="1793707"/>
            <a:ext cx="731860" cy="715492"/>
          </a:xfrm>
          <a:prstGeom prst="rect">
            <a:avLst/>
          </a:prstGeom>
        </p:spPr>
      </p:pic>
      <p:pic>
        <p:nvPicPr>
          <p:cNvPr id="48" name="図 47">
            <a:extLst>
              <a:ext uri="{FF2B5EF4-FFF2-40B4-BE49-F238E27FC236}">
                <a16:creationId xmlns:a16="http://schemas.microsoft.com/office/drawing/2014/main" id="{022662D1-795E-B272-0ABD-9AE662E7FA0D}"/>
              </a:ext>
            </a:extLst>
          </p:cNvPr>
          <p:cNvPicPr>
            <a:picLocks noChangeAspect="1"/>
          </p:cNvPicPr>
          <p:nvPr/>
        </p:nvPicPr>
        <p:blipFill>
          <a:blip r:embed="rId22"/>
          <a:stretch>
            <a:fillRect/>
          </a:stretch>
        </p:blipFill>
        <p:spPr>
          <a:xfrm>
            <a:off x="3190698" y="1778274"/>
            <a:ext cx="731860" cy="715492"/>
          </a:xfrm>
          <a:prstGeom prst="rect">
            <a:avLst/>
          </a:prstGeom>
        </p:spPr>
      </p:pic>
      <p:pic>
        <p:nvPicPr>
          <p:cNvPr id="50" name="図 49">
            <a:extLst>
              <a:ext uri="{FF2B5EF4-FFF2-40B4-BE49-F238E27FC236}">
                <a16:creationId xmlns:a16="http://schemas.microsoft.com/office/drawing/2014/main" id="{1D3AA840-CE9C-B7B5-8C95-86E5D6660EAF}"/>
              </a:ext>
            </a:extLst>
          </p:cNvPr>
          <p:cNvPicPr>
            <a:picLocks noChangeAspect="1"/>
          </p:cNvPicPr>
          <p:nvPr/>
        </p:nvPicPr>
        <p:blipFill>
          <a:blip r:embed="rId23"/>
          <a:stretch>
            <a:fillRect/>
          </a:stretch>
        </p:blipFill>
        <p:spPr>
          <a:xfrm>
            <a:off x="4450991" y="1788246"/>
            <a:ext cx="731860" cy="715492"/>
          </a:xfrm>
          <a:prstGeom prst="rect">
            <a:avLst/>
          </a:prstGeom>
        </p:spPr>
      </p:pic>
      <p:pic>
        <p:nvPicPr>
          <p:cNvPr id="52" name="図 51">
            <a:extLst>
              <a:ext uri="{FF2B5EF4-FFF2-40B4-BE49-F238E27FC236}">
                <a16:creationId xmlns:a16="http://schemas.microsoft.com/office/drawing/2014/main" id="{EAF4ACDC-D4C9-ADE1-BC74-531634D98FCC}"/>
              </a:ext>
            </a:extLst>
          </p:cNvPr>
          <p:cNvPicPr>
            <a:picLocks noChangeAspect="1"/>
          </p:cNvPicPr>
          <p:nvPr/>
        </p:nvPicPr>
        <p:blipFill>
          <a:blip r:embed="rId24"/>
          <a:stretch>
            <a:fillRect/>
          </a:stretch>
        </p:blipFill>
        <p:spPr>
          <a:xfrm>
            <a:off x="8157542" y="1791472"/>
            <a:ext cx="736525" cy="720053"/>
          </a:xfrm>
          <a:prstGeom prst="rect">
            <a:avLst/>
          </a:prstGeom>
        </p:spPr>
      </p:pic>
      <p:pic>
        <p:nvPicPr>
          <p:cNvPr id="54" name="図 53">
            <a:extLst>
              <a:ext uri="{FF2B5EF4-FFF2-40B4-BE49-F238E27FC236}">
                <a16:creationId xmlns:a16="http://schemas.microsoft.com/office/drawing/2014/main" id="{7DEDD173-AF9F-FB98-6482-60D71FF77442}"/>
              </a:ext>
            </a:extLst>
          </p:cNvPr>
          <p:cNvPicPr>
            <a:picLocks noChangeAspect="1"/>
          </p:cNvPicPr>
          <p:nvPr/>
        </p:nvPicPr>
        <p:blipFill>
          <a:blip r:embed="rId25"/>
          <a:stretch>
            <a:fillRect/>
          </a:stretch>
        </p:blipFill>
        <p:spPr>
          <a:xfrm>
            <a:off x="1329212" y="1796878"/>
            <a:ext cx="742055" cy="715493"/>
          </a:xfrm>
          <a:prstGeom prst="rect">
            <a:avLst/>
          </a:prstGeom>
        </p:spPr>
      </p:pic>
      <p:pic>
        <p:nvPicPr>
          <p:cNvPr id="56" name="図 55">
            <a:extLst>
              <a:ext uri="{FF2B5EF4-FFF2-40B4-BE49-F238E27FC236}">
                <a16:creationId xmlns:a16="http://schemas.microsoft.com/office/drawing/2014/main" id="{338CD9E6-EFD9-3CF0-9E7A-7DA0830A90CC}"/>
              </a:ext>
            </a:extLst>
          </p:cNvPr>
          <p:cNvPicPr>
            <a:picLocks noChangeAspect="1"/>
          </p:cNvPicPr>
          <p:nvPr/>
        </p:nvPicPr>
        <p:blipFill>
          <a:blip r:embed="rId26"/>
          <a:stretch>
            <a:fillRect/>
          </a:stretch>
        </p:blipFill>
        <p:spPr>
          <a:xfrm>
            <a:off x="3819158" y="1778273"/>
            <a:ext cx="731861" cy="715493"/>
          </a:xfrm>
          <a:prstGeom prst="rect">
            <a:avLst/>
          </a:prstGeom>
        </p:spPr>
      </p:pic>
      <p:pic>
        <p:nvPicPr>
          <p:cNvPr id="58" name="図 57">
            <a:extLst>
              <a:ext uri="{FF2B5EF4-FFF2-40B4-BE49-F238E27FC236}">
                <a16:creationId xmlns:a16="http://schemas.microsoft.com/office/drawing/2014/main" id="{D8F6C4F7-B2CC-FEE8-4574-2955F39657B3}"/>
              </a:ext>
            </a:extLst>
          </p:cNvPr>
          <p:cNvPicPr>
            <a:picLocks noChangeAspect="1"/>
          </p:cNvPicPr>
          <p:nvPr/>
        </p:nvPicPr>
        <p:blipFill>
          <a:blip r:embed="rId27"/>
          <a:stretch>
            <a:fillRect/>
          </a:stretch>
        </p:blipFill>
        <p:spPr>
          <a:xfrm>
            <a:off x="6930202" y="1796203"/>
            <a:ext cx="731860" cy="715492"/>
          </a:xfrm>
          <a:prstGeom prst="rect">
            <a:avLst/>
          </a:prstGeom>
        </p:spPr>
      </p:pic>
      <p:pic>
        <p:nvPicPr>
          <p:cNvPr id="60" name="図 59">
            <a:extLst>
              <a:ext uri="{FF2B5EF4-FFF2-40B4-BE49-F238E27FC236}">
                <a16:creationId xmlns:a16="http://schemas.microsoft.com/office/drawing/2014/main" id="{00539D11-F60F-0749-4D59-C311B9B80416}"/>
              </a:ext>
            </a:extLst>
          </p:cNvPr>
          <p:cNvPicPr>
            <a:picLocks noChangeAspect="1"/>
          </p:cNvPicPr>
          <p:nvPr/>
        </p:nvPicPr>
        <p:blipFill>
          <a:blip r:embed="rId28"/>
          <a:stretch>
            <a:fillRect/>
          </a:stretch>
        </p:blipFill>
        <p:spPr>
          <a:xfrm>
            <a:off x="2572046" y="1778436"/>
            <a:ext cx="720829" cy="715492"/>
          </a:xfrm>
          <a:prstGeom prst="rect">
            <a:avLst/>
          </a:prstGeom>
        </p:spPr>
      </p:pic>
      <p:pic>
        <p:nvPicPr>
          <p:cNvPr id="71" name="図 70">
            <a:extLst>
              <a:ext uri="{FF2B5EF4-FFF2-40B4-BE49-F238E27FC236}">
                <a16:creationId xmlns:a16="http://schemas.microsoft.com/office/drawing/2014/main" id="{18C78E02-FD59-4D14-EC98-DB1957A7D85A}"/>
              </a:ext>
            </a:extLst>
          </p:cNvPr>
          <p:cNvPicPr>
            <a:picLocks noChangeAspect="1"/>
          </p:cNvPicPr>
          <p:nvPr/>
        </p:nvPicPr>
        <p:blipFill>
          <a:blip r:embed="rId29"/>
          <a:stretch>
            <a:fillRect/>
          </a:stretch>
        </p:blipFill>
        <p:spPr>
          <a:xfrm>
            <a:off x="6297195" y="2405895"/>
            <a:ext cx="739046" cy="715493"/>
          </a:xfrm>
          <a:prstGeom prst="rect">
            <a:avLst/>
          </a:prstGeom>
        </p:spPr>
      </p:pic>
      <p:pic>
        <p:nvPicPr>
          <p:cNvPr id="73" name="図 72">
            <a:extLst>
              <a:ext uri="{FF2B5EF4-FFF2-40B4-BE49-F238E27FC236}">
                <a16:creationId xmlns:a16="http://schemas.microsoft.com/office/drawing/2014/main" id="{BA427677-2B89-5D62-02F5-210D6C07962E}"/>
              </a:ext>
            </a:extLst>
          </p:cNvPr>
          <p:cNvPicPr>
            <a:picLocks noChangeAspect="1"/>
          </p:cNvPicPr>
          <p:nvPr/>
        </p:nvPicPr>
        <p:blipFill>
          <a:blip r:embed="rId30"/>
          <a:stretch>
            <a:fillRect/>
          </a:stretch>
        </p:blipFill>
        <p:spPr>
          <a:xfrm>
            <a:off x="5068414" y="3019488"/>
            <a:ext cx="731860" cy="715492"/>
          </a:xfrm>
          <a:prstGeom prst="rect">
            <a:avLst/>
          </a:prstGeom>
        </p:spPr>
      </p:pic>
      <p:pic>
        <p:nvPicPr>
          <p:cNvPr id="77" name="図 76">
            <a:extLst>
              <a:ext uri="{FF2B5EF4-FFF2-40B4-BE49-F238E27FC236}">
                <a16:creationId xmlns:a16="http://schemas.microsoft.com/office/drawing/2014/main" id="{1D3F44C8-5EA0-6197-9BC6-FB8ACD21BE81}"/>
              </a:ext>
            </a:extLst>
          </p:cNvPr>
          <p:cNvPicPr>
            <a:picLocks noChangeAspect="1"/>
          </p:cNvPicPr>
          <p:nvPr/>
        </p:nvPicPr>
        <p:blipFill>
          <a:blip r:embed="rId31"/>
          <a:stretch>
            <a:fillRect/>
          </a:stretch>
        </p:blipFill>
        <p:spPr>
          <a:xfrm>
            <a:off x="5684242" y="3013494"/>
            <a:ext cx="725413" cy="725097"/>
          </a:xfrm>
          <a:prstGeom prst="rect">
            <a:avLst/>
          </a:prstGeom>
        </p:spPr>
      </p:pic>
      <p:pic>
        <p:nvPicPr>
          <p:cNvPr id="79" name="図 78">
            <a:extLst>
              <a:ext uri="{FF2B5EF4-FFF2-40B4-BE49-F238E27FC236}">
                <a16:creationId xmlns:a16="http://schemas.microsoft.com/office/drawing/2014/main" id="{A36692BD-CF6A-C1A3-F47E-63BFCAFB9AAB}"/>
              </a:ext>
            </a:extLst>
          </p:cNvPr>
          <p:cNvPicPr>
            <a:picLocks noChangeAspect="1"/>
          </p:cNvPicPr>
          <p:nvPr/>
        </p:nvPicPr>
        <p:blipFill>
          <a:blip r:embed="rId32"/>
          <a:stretch>
            <a:fillRect/>
          </a:stretch>
        </p:blipFill>
        <p:spPr>
          <a:xfrm>
            <a:off x="7551041" y="3016554"/>
            <a:ext cx="725414" cy="718425"/>
          </a:xfrm>
          <a:prstGeom prst="rect">
            <a:avLst/>
          </a:prstGeom>
        </p:spPr>
      </p:pic>
      <p:pic>
        <p:nvPicPr>
          <p:cNvPr id="81" name="図 80">
            <a:extLst>
              <a:ext uri="{FF2B5EF4-FFF2-40B4-BE49-F238E27FC236}">
                <a16:creationId xmlns:a16="http://schemas.microsoft.com/office/drawing/2014/main" id="{C47B5E9A-5514-FB04-0C03-A9991D1083A4}"/>
              </a:ext>
            </a:extLst>
          </p:cNvPr>
          <p:cNvPicPr>
            <a:picLocks noChangeAspect="1"/>
          </p:cNvPicPr>
          <p:nvPr/>
        </p:nvPicPr>
        <p:blipFill>
          <a:blip r:embed="rId33"/>
          <a:stretch>
            <a:fillRect/>
          </a:stretch>
        </p:blipFill>
        <p:spPr>
          <a:xfrm>
            <a:off x="4441119" y="3011834"/>
            <a:ext cx="736590" cy="715818"/>
          </a:xfrm>
          <a:prstGeom prst="rect">
            <a:avLst/>
          </a:prstGeom>
        </p:spPr>
      </p:pic>
      <p:pic>
        <p:nvPicPr>
          <p:cNvPr id="83" name="図 82">
            <a:extLst>
              <a:ext uri="{FF2B5EF4-FFF2-40B4-BE49-F238E27FC236}">
                <a16:creationId xmlns:a16="http://schemas.microsoft.com/office/drawing/2014/main" id="{BCF8FCE2-5534-A9C7-E68B-19FCEBEFBB92}"/>
              </a:ext>
            </a:extLst>
          </p:cNvPr>
          <p:cNvPicPr>
            <a:picLocks noChangeAspect="1"/>
          </p:cNvPicPr>
          <p:nvPr/>
        </p:nvPicPr>
        <p:blipFill>
          <a:blip r:embed="rId34"/>
          <a:stretch>
            <a:fillRect/>
          </a:stretch>
        </p:blipFill>
        <p:spPr>
          <a:xfrm>
            <a:off x="8163145" y="3015975"/>
            <a:ext cx="727195" cy="718424"/>
          </a:xfrm>
          <a:prstGeom prst="rect">
            <a:avLst/>
          </a:prstGeom>
        </p:spPr>
      </p:pic>
      <p:pic>
        <p:nvPicPr>
          <p:cNvPr id="85" name="図 84">
            <a:extLst>
              <a:ext uri="{FF2B5EF4-FFF2-40B4-BE49-F238E27FC236}">
                <a16:creationId xmlns:a16="http://schemas.microsoft.com/office/drawing/2014/main" id="{E0E13844-9E77-D2F2-F18A-8D2949B60497}"/>
              </a:ext>
            </a:extLst>
          </p:cNvPr>
          <p:cNvPicPr>
            <a:picLocks noChangeAspect="1"/>
          </p:cNvPicPr>
          <p:nvPr/>
        </p:nvPicPr>
        <p:blipFill>
          <a:blip r:embed="rId35"/>
          <a:stretch>
            <a:fillRect/>
          </a:stretch>
        </p:blipFill>
        <p:spPr>
          <a:xfrm>
            <a:off x="1322220" y="3019060"/>
            <a:ext cx="742373" cy="725376"/>
          </a:xfrm>
          <a:prstGeom prst="rect">
            <a:avLst/>
          </a:prstGeom>
        </p:spPr>
      </p:pic>
      <p:pic>
        <p:nvPicPr>
          <p:cNvPr id="87" name="図 86">
            <a:extLst>
              <a:ext uri="{FF2B5EF4-FFF2-40B4-BE49-F238E27FC236}">
                <a16:creationId xmlns:a16="http://schemas.microsoft.com/office/drawing/2014/main" id="{CEED5F0D-4899-50A2-60C5-12D74EC27D39}"/>
              </a:ext>
            </a:extLst>
          </p:cNvPr>
          <p:cNvPicPr>
            <a:picLocks noChangeAspect="1"/>
          </p:cNvPicPr>
          <p:nvPr/>
        </p:nvPicPr>
        <p:blipFill>
          <a:blip r:embed="rId36"/>
          <a:stretch>
            <a:fillRect/>
          </a:stretch>
        </p:blipFill>
        <p:spPr>
          <a:xfrm>
            <a:off x="3819386" y="3013096"/>
            <a:ext cx="737963" cy="715818"/>
          </a:xfrm>
          <a:prstGeom prst="rect">
            <a:avLst/>
          </a:prstGeom>
        </p:spPr>
      </p:pic>
      <p:pic>
        <p:nvPicPr>
          <p:cNvPr id="89" name="図 88">
            <a:extLst>
              <a:ext uri="{FF2B5EF4-FFF2-40B4-BE49-F238E27FC236}">
                <a16:creationId xmlns:a16="http://schemas.microsoft.com/office/drawing/2014/main" id="{DC2C2042-1D9F-6B6B-B72F-B5434EFBC4B2}"/>
              </a:ext>
            </a:extLst>
          </p:cNvPr>
          <p:cNvPicPr>
            <a:picLocks noChangeAspect="1"/>
          </p:cNvPicPr>
          <p:nvPr/>
        </p:nvPicPr>
        <p:blipFill>
          <a:blip r:embed="rId37"/>
          <a:stretch>
            <a:fillRect/>
          </a:stretch>
        </p:blipFill>
        <p:spPr>
          <a:xfrm>
            <a:off x="6933113" y="3014181"/>
            <a:ext cx="727555" cy="725314"/>
          </a:xfrm>
          <a:prstGeom prst="rect">
            <a:avLst/>
          </a:prstGeom>
        </p:spPr>
      </p:pic>
      <p:pic>
        <p:nvPicPr>
          <p:cNvPr id="91" name="図 90">
            <a:extLst>
              <a:ext uri="{FF2B5EF4-FFF2-40B4-BE49-F238E27FC236}">
                <a16:creationId xmlns:a16="http://schemas.microsoft.com/office/drawing/2014/main" id="{F352CB2A-CFD3-B0E2-715A-428C28D26887}"/>
              </a:ext>
            </a:extLst>
          </p:cNvPr>
          <p:cNvPicPr>
            <a:picLocks noChangeAspect="1"/>
          </p:cNvPicPr>
          <p:nvPr/>
        </p:nvPicPr>
        <p:blipFill>
          <a:blip r:embed="rId38"/>
          <a:stretch>
            <a:fillRect/>
          </a:stretch>
        </p:blipFill>
        <p:spPr>
          <a:xfrm>
            <a:off x="2570193" y="3020722"/>
            <a:ext cx="726681" cy="727628"/>
          </a:xfrm>
          <a:prstGeom prst="rect">
            <a:avLst/>
          </a:prstGeom>
        </p:spPr>
      </p:pic>
      <p:sp>
        <p:nvSpPr>
          <p:cNvPr id="98" name="正方形/長方形 97">
            <a:extLst>
              <a:ext uri="{FF2B5EF4-FFF2-40B4-BE49-F238E27FC236}">
                <a16:creationId xmlns:a16="http://schemas.microsoft.com/office/drawing/2014/main" id="{3067611F-1B36-797A-8F51-E4AB59728271}"/>
              </a:ext>
            </a:extLst>
          </p:cNvPr>
          <p:cNvSpPr/>
          <p:nvPr/>
        </p:nvSpPr>
        <p:spPr>
          <a:xfrm>
            <a:off x="2076056" y="1157260"/>
            <a:ext cx="591537" cy="616876"/>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正方形/長方形 98">
            <a:extLst>
              <a:ext uri="{FF2B5EF4-FFF2-40B4-BE49-F238E27FC236}">
                <a16:creationId xmlns:a16="http://schemas.microsoft.com/office/drawing/2014/main" id="{6BB2DBDE-C0E6-34C8-B9D0-5C0F40338424}"/>
              </a:ext>
            </a:extLst>
          </p:cNvPr>
          <p:cNvSpPr/>
          <p:nvPr/>
        </p:nvSpPr>
        <p:spPr>
          <a:xfrm>
            <a:off x="7680657" y="1155974"/>
            <a:ext cx="591537" cy="616876"/>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正方形/長方形 99">
            <a:extLst>
              <a:ext uri="{FF2B5EF4-FFF2-40B4-BE49-F238E27FC236}">
                <a16:creationId xmlns:a16="http://schemas.microsoft.com/office/drawing/2014/main" id="{E842581F-6D56-507D-DD0C-E52EF42D3E76}"/>
              </a:ext>
            </a:extLst>
          </p:cNvPr>
          <p:cNvSpPr/>
          <p:nvPr/>
        </p:nvSpPr>
        <p:spPr>
          <a:xfrm>
            <a:off x="4576586" y="1162037"/>
            <a:ext cx="591537" cy="616876"/>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正方形/長方形 100">
            <a:extLst>
              <a:ext uri="{FF2B5EF4-FFF2-40B4-BE49-F238E27FC236}">
                <a16:creationId xmlns:a16="http://schemas.microsoft.com/office/drawing/2014/main" id="{CB54B219-26D4-5FBA-DFD7-E9A5E3CD546B}"/>
              </a:ext>
            </a:extLst>
          </p:cNvPr>
          <p:cNvSpPr/>
          <p:nvPr/>
        </p:nvSpPr>
        <p:spPr>
          <a:xfrm>
            <a:off x="3959241" y="1158468"/>
            <a:ext cx="591537" cy="616876"/>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正方形/長方形 101">
            <a:extLst>
              <a:ext uri="{FF2B5EF4-FFF2-40B4-BE49-F238E27FC236}">
                <a16:creationId xmlns:a16="http://schemas.microsoft.com/office/drawing/2014/main" id="{3B7C07C9-79C6-DEE5-3662-215EED2D9BB2}"/>
              </a:ext>
            </a:extLst>
          </p:cNvPr>
          <p:cNvSpPr/>
          <p:nvPr/>
        </p:nvSpPr>
        <p:spPr>
          <a:xfrm>
            <a:off x="2698452" y="1158738"/>
            <a:ext cx="591537" cy="616876"/>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正方形/長方形 102">
            <a:extLst>
              <a:ext uri="{FF2B5EF4-FFF2-40B4-BE49-F238E27FC236}">
                <a16:creationId xmlns:a16="http://schemas.microsoft.com/office/drawing/2014/main" id="{58DE96E0-5337-9495-B404-0B0B2B2909C0}"/>
              </a:ext>
            </a:extLst>
          </p:cNvPr>
          <p:cNvSpPr/>
          <p:nvPr/>
        </p:nvSpPr>
        <p:spPr>
          <a:xfrm>
            <a:off x="5819949" y="1161329"/>
            <a:ext cx="591537" cy="616876"/>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正方形/長方形 103">
            <a:extLst>
              <a:ext uri="{FF2B5EF4-FFF2-40B4-BE49-F238E27FC236}">
                <a16:creationId xmlns:a16="http://schemas.microsoft.com/office/drawing/2014/main" id="{02A115D5-147F-1EDB-FF25-37F80A2B9814}"/>
              </a:ext>
            </a:extLst>
          </p:cNvPr>
          <p:cNvSpPr/>
          <p:nvPr/>
        </p:nvSpPr>
        <p:spPr>
          <a:xfrm>
            <a:off x="7680656" y="1780602"/>
            <a:ext cx="591537" cy="616876"/>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a:extLst>
              <a:ext uri="{FF2B5EF4-FFF2-40B4-BE49-F238E27FC236}">
                <a16:creationId xmlns:a16="http://schemas.microsoft.com/office/drawing/2014/main" id="{B8F30821-66F8-3E85-F972-903B573199DC}"/>
              </a:ext>
            </a:extLst>
          </p:cNvPr>
          <p:cNvSpPr/>
          <p:nvPr/>
        </p:nvSpPr>
        <p:spPr>
          <a:xfrm>
            <a:off x="4576923" y="1765862"/>
            <a:ext cx="591537" cy="616876"/>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正方形/長方形 105">
            <a:extLst>
              <a:ext uri="{FF2B5EF4-FFF2-40B4-BE49-F238E27FC236}">
                <a16:creationId xmlns:a16="http://schemas.microsoft.com/office/drawing/2014/main" id="{1F7CACF2-48C4-E1CD-C6B4-F0A41313E1F3}"/>
              </a:ext>
            </a:extLst>
          </p:cNvPr>
          <p:cNvSpPr/>
          <p:nvPr/>
        </p:nvSpPr>
        <p:spPr>
          <a:xfrm>
            <a:off x="1459400" y="1788277"/>
            <a:ext cx="591537" cy="597493"/>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正方形/長方形 106">
            <a:extLst>
              <a:ext uri="{FF2B5EF4-FFF2-40B4-BE49-F238E27FC236}">
                <a16:creationId xmlns:a16="http://schemas.microsoft.com/office/drawing/2014/main" id="{01057754-FF9C-5E51-1689-497399A333DC}"/>
              </a:ext>
            </a:extLst>
          </p:cNvPr>
          <p:cNvSpPr/>
          <p:nvPr/>
        </p:nvSpPr>
        <p:spPr>
          <a:xfrm>
            <a:off x="3959835" y="1771351"/>
            <a:ext cx="591537" cy="616876"/>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正方形/長方形 107">
            <a:extLst>
              <a:ext uri="{FF2B5EF4-FFF2-40B4-BE49-F238E27FC236}">
                <a16:creationId xmlns:a16="http://schemas.microsoft.com/office/drawing/2014/main" id="{7D16B8E4-7C92-0DC1-4FD1-9C3DE72DEA81}"/>
              </a:ext>
            </a:extLst>
          </p:cNvPr>
          <p:cNvSpPr/>
          <p:nvPr/>
        </p:nvSpPr>
        <p:spPr>
          <a:xfrm>
            <a:off x="5202580" y="3009604"/>
            <a:ext cx="591537" cy="616876"/>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正方形/長方形 108">
            <a:extLst>
              <a:ext uri="{FF2B5EF4-FFF2-40B4-BE49-F238E27FC236}">
                <a16:creationId xmlns:a16="http://schemas.microsoft.com/office/drawing/2014/main" id="{956DBD51-E716-DBD3-1171-0B236C434EF9}"/>
              </a:ext>
            </a:extLst>
          </p:cNvPr>
          <p:cNvSpPr/>
          <p:nvPr/>
        </p:nvSpPr>
        <p:spPr>
          <a:xfrm>
            <a:off x="2082501" y="3015975"/>
            <a:ext cx="591537" cy="616876"/>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正方形/長方形 109">
            <a:extLst>
              <a:ext uri="{FF2B5EF4-FFF2-40B4-BE49-F238E27FC236}">
                <a16:creationId xmlns:a16="http://schemas.microsoft.com/office/drawing/2014/main" id="{A76F7C31-049F-DB08-D1DE-EE146BC71FD9}"/>
              </a:ext>
            </a:extLst>
          </p:cNvPr>
          <p:cNvSpPr/>
          <p:nvPr/>
        </p:nvSpPr>
        <p:spPr>
          <a:xfrm>
            <a:off x="7052485" y="3009171"/>
            <a:ext cx="591537" cy="616876"/>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3" name="図 112">
            <a:extLst>
              <a:ext uri="{FF2B5EF4-FFF2-40B4-BE49-F238E27FC236}">
                <a16:creationId xmlns:a16="http://schemas.microsoft.com/office/drawing/2014/main" id="{82134FD9-8DA1-941D-E522-9D7A03974FD6}"/>
              </a:ext>
            </a:extLst>
          </p:cNvPr>
          <p:cNvPicPr>
            <a:picLocks noChangeAspect="1"/>
          </p:cNvPicPr>
          <p:nvPr/>
        </p:nvPicPr>
        <p:blipFill>
          <a:blip r:embed="rId39"/>
          <a:stretch>
            <a:fillRect/>
          </a:stretch>
        </p:blipFill>
        <p:spPr>
          <a:xfrm>
            <a:off x="6294586" y="4258534"/>
            <a:ext cx="741656" cy="739044"/>
          </a:xfrm>
          <a:prstGeom prst="rect">
            <a:avLst/>
          </a:prstGeom>
        </p:spPr>
      </p:pic>
      <p:pic>
        <p:nvPicPr>
          <p:cNvPr id="115" name="図 114">
            <a:extLst>
              <a:ext uri="{FF2B5EF4-FFF2-40B4-BE49-F238E27FC236}">
                <a16:creationId xmlns:a16="http://schemas.microsoft.com/office/drawing/2014/main" id="{E82F78B7-2115-E7ED-59A8-1CE019DDF71F}"/>
              </a:ext>
            </a:extLst>
          </p:cNvPr>
          <p:cNvPicPr>
            <a:picLocks noChangeAspect="1"/>
          </p:cNvPicPr>
          <p:nvPr/>
        </p:nvPicPr>
        <p:blipFill>
          <a:blip r:embed="rId40"/>
          <a:stretch>
            <a:fillRect/>
          </a:stretch>
        </p:blipFill>
        <p:spPr>
          <a:xfrm>
            <a:off x="5062122" y="4266050"/>
            <a:ext cx="734778" cy="729195"/>
          </a:xfrm>
          <a:prstGeom prst="rect">
            <a:avLst/>
          </a:prstGeom>
        </p:spPr>
      </p:pic>
      <p:pic>
        <p:nvPicPr>
          <p:cNvPr id="117" name="図 116">
            <a:extLst>
              <a:ext uri="{FF2B5EF4-FFF2-40B4-BE49-F238E27FC236}">
                <a16:creationId xmlns:a16="http://schemas.microsoft.com/office/drawing/2014/main" id="{A332E052-D606-962A-C560-89286B4E745A}"/>
              </a:ext>
            </a:extLst>
          </p:cNvPr>
          <p:cNvPicPr>
            <a:picLocks noChangeAspect="1"/>
          </p:cNvPicPr>
          <p:nvPr/>
        </p:nvPicPr>
        <p:blipFill>
          <a:blip r:embed="rId41"/>
          <a:stretch>
            <a:fillRect/>
          </a:stretch>
        </p:blipFill>
        <p:spPr>
          <a:xfrm>
            <a:off x="1946046" y="4274377"/>
            <a:ext cx="728461" cy="712169"/>
          </a:xfrm>
          <a:prstGeom prst="rect">
            <a:avLst/>
          </a:prstGeom>
        </p:spPr>
      </p:pic>
      <p:pic>
        <p:nvPicPr>
          <p:cNvPr id="119" name="図 118">
            <a:extLst>
              <a:ext uri="{FF2B5EF4-FFF2-40B4-BE49-F238E27FC236}">
                <a16:creationId xmlns:a16="http://schemas.microsoft.com/office/drawing/2014/main" id="{D4AFEF95-53D9-4286-A7EF-5B40BB417A12}"/>
              </a:ext>
            </a:extLst>
          </p:cNvPr>
          <p:cNvPicPr>
            <a:picLocks noChangeAspect="1"/>
          </p:cNvPicPr>
          <p:nvPr/>
        </p:nvPicPr>
        <p:blipFill>
          <a:blip r:embed="rId42"/>
          <a:stretch>
            <a:fillRect/>
          </a:stretch>
        </p:blipFill>
        <p:spPr>
          <a:xfrm>
            <a:off x="5678864" y="4261005"/>
            <a:ext cx="731859" cy="736572"/>
          </a:xfrm>
          <a:prstGeom prst="rect">
            <a:avLst/>
          </a:prstGeom>
        </p:spPr>
      </p:pic>
      <p:pic>
        <p:nvPicPr>
          <p:cNvPr id="121" name="図 120">
            <a:extLst>
              <a:ext uri="{FF2B5EF4-FFF2-40B4-BE49-F238E27FC236}">
                <a16:creationId xmlns:a16="http://schemas.microsoft.com/office/drawing/2014/main" id="{37F0A65C-5620-DBB1-B9B7-087A96A3FECF}"/>
              </a:ext>
            </a:extLst>
          </p:cNvPr>
          <p:cNvPicPr>
            <a:picLocks noChangeAspect="1"/>
          </p:cNvPicPr>
          <p:nvPr/>
        </p:nvPicPr>
        <p:blipFill>
          <a:blip r:embed="rId43"/>
          <a:stretch>
            <a:fillRect/>
          </a:stretch>
        </p:blipFill>
        <p:spPr>
          <a:xfrm>
            <a:off x="7539897" y="4253568"/>
            <a:ext cx="739791" cy="740390"/>
          </a:xfrm>
          <a:prstGeom prst="rect">
            <a:avLst/>
          </a:prstGeom>
        </p:spPr>
      </p:pic>
      <p:pic>
        <p:nvPicPr>
          <p:cNvPr id="123" name="図 122">
            <a:extLst>
              <a:ext uri="{FF2B5EF4-FFF2-40B4-BE49-F238E27FC236}">
                <a16:creationId xmlns:a16="http://schemas.microsoft.com/office/drawing/2014/main" id="{091FFEA6-B89B-9AFD-BC7A-DFD8751FD207}"/>
              </a:ext>
            </a:extLst>
          </p:cNvPr>
          <p:cNvPicPr>
            <a:picLocks noChangeAspect="1"/>
          </p:cNvPicPr>
          <p:nvPr/>
        </p:nvPicPr>
        <p:blipFill>
          <a:blip r:embed="rId44"/>
          <a:stretch>
            <a:fillRect/>
          </a:stretch>
        </p:blipFill>
        <p:spPr>
          <a:xfrm>
            <a:off x="3187662" y="4271323"/>
            <a:ext cx="737166" cy="719322"/>
          </a:xfrm>
          <a:prstGeom prst="rect">
            <a:avLst/>
          </a:prstGeom>
        </p:spPr>
      </p:pic>
      <p:pic>
        <p:nvPicPr>
          <p:cNvPr id="125" name="図 124">
            <a:extLst>
              <a:ext uri="{FF2B5EF4-FFF2-40B4-BE49-F238E27FC236}">
                <a16:creationId xmlns:a16="http://schemas.microsoft.com/office/drawing/2014/main" id="{FC20250F-16CC-9337-6DDA-677D2A88DDA6}"/>
              </a:ext>
            </a:extLst>
          </p:cNvPr>
          <p:cNvPicPr>
            <a:picLocks noChangeAspect="1"/>
          </p:cNvPicPr>
          <p:nvPr/>
        </p:nvPicPr>
        <p:blipFill>
          <a:blip r:embed="rId45"/>
          <a:stretch>
            <a:fillRect/>
          </a:stretch>
        </p:blipFill>
        <p:spPr>
          <a:xfrm>
            <a:off x="8159379" y="4253414"/>
            <a:ext cx="725414" cy="739241"/>
          </a:xfrm>
          <a:prstGeom prst="rect">
            <a:avLst/>
          </a:prstGeom>
        </p:spPr>
      </p:pic>
      <p:pic>
        <p:nvPicPr>
          <p:cNvPr id="129" name="図 128">
            <a:extLst>
              <a:ext uri="{FF2B5EF4-FFF2-40B4-BE49-F238E27FC236}">
                <a16:creationId xmlns:a16="http://schemas.microsoft.com/office/drawing/2014/main" id="{6FEFAD85-3839-BA2E-4EBB-CDF92876BBFC}"/>
              </a:ext>
            </a:extLst>
          </p:cNvPr>
          <p:cNvPicPr>
            <a:picLocks noChangeAspect="1"/>
          </p:cNvPicPr>
          <p:nvPr/>
        </p:nvPicPr>
        <p:blipFill>
          <a:blip r:embed="rId46"/>
          <a:stretch>
            <a:fillRect/>
          </a:stretch>
        </p:blipFill>
        <p:spPr>
          <a:xfrm>
            <a:off x="1333336" y="4276003"/>
            <a:ext cx="728461" cy="712170"/>
          </a:xfrm>
          <a:prstGeom prst="rect">
            <a:avLst/>
          </a:prstGeom>
        </p:spPr>
      </p:pic>
      <p:pic>
        <p:nvPicPr>
          <p:cNvPr id="131" name="図 130">
            <a:extLst>
              <a:ext uri="{FF2B5EF4-FFF2-40B4-BE49-F238E27FC236}">
                <a16:creationId xmlns:a16="http://schemas.microsoft.com/office/drawing/2014/main" id="{A4AED1D3-E7C7-2948-7A3C-8A1C0CF2539A}"/>
              </a:ext>
            </a:extLst>
          </p:cNvPr>
          <p:cNvPicPr>
            <a:picLocks noChangeAspect="1"/>
          </p:cNvPicPr>
          <p:nvPr/>
        </p:nvPicPr>
        <p:blipFill>
          <a:blip r:embed="rId47"/>
          <a:stretch>
            <a:fillRect/>
          </a:stretch>
        </p:blipFill>
        <p:spPr>
          <a:xfrm>
            <a:off x="3810764" y="4268852"/>
            <a:ext cx="738608" cy="722091"/>
          </a:xfrm>
          <a:prstGeom prst="rect">
            <a:avLst/>
          </a:prstGeom>
        </p:spPr>
      </p:pic>
      <p:pic>
        <p:nvPicPr>
          <p:cNvPr id="133" name="図 132">
            <a:extLst>
              <a:ext uri="{FF2B5EF4-FFF2-40B4-BE49-F238E27FC236}">
                <a16:creationId xmlns:a16="http://schemas.microsoft.com/office/drawing/2014/main" id="{CACACB6A-3549-30E0-B0E1-A30C131242D4}"/>
              </a:ext>
            </a:extLst>
          </p:cNvPr>
          <p:cNvPicPr>
            <a:picLocks noChangeAspect="1"/>
          </p:cNvPicPr>
          <p:nvPr/>
        </p:nvPicPr>
        <p:blipFill>
          <a:blip r:embed="rId48"/>
          <a:stretch>
            <a:fillRect/>
          </a:stretch>
        </p:blipFill>
        <p:spPr>
          <a:xfrm>
            <a:off x="6918169" y="4254855"/>
            <a:ext cx="735211" cy="740390"/>
          </a:xfrm>
          <a:prstGeom prst="rect">
            <a:avLst/>
          </a:prstGeom>
        </p:spPr>
      </p:pic>
      <p:pic>
        <p:nvPicPr>
          <p:cNvPr id="135" name="図 134">
            <a:extLst>
              <a:ext uri="{FF2B5EF4-FFF2-40B4-BE49-F238E27FC236}">
                <a16:creationId xmlns:a16="http://schemas.microsoft.com/office/drawing/2014/main" id="{9E9E5C3F-AC92-A9FA-C244-5AD8E055884C}"/>
              </a:ext>
            </a:extLst>
          </p:cNvPr>
          <p:cNvPicPr>
            <a:picLocks noChangeAspect="1"/>
          </p:cNvPicPr>
          <p:nvPr/>
        </p:nvPicPr>
        <p:blipFill>
          <a:blip r:embed="rId49"/>
          <a:stretch>
            <a:fillRect/>
          </a:stretch>
        </p:blipFill>
        <p:spPr>
          <a:xfrm>
            <a:off x="2563118" y="4275575"/>
            <a:ext cx="735777" cy="710971"/>
          </a:xfrm>
          <a:prstGeom prst="rect">
            <a:avLst/>
          </a:prstGeom>
        </p:spPr>
      </p:pic>
      <p:sp>
        <p:nvSpPr>
          <p:cNvPr id="140" name="正方形/長方形 139">
            <a:extLst>
              <a:ext uri="{FF2B5EF4-FFF2-40B4-BE49-F238E27FC236}">
                <a16:creationId xmlns:a16="http://schemas.microsoft.com/office/drawing/2014/main" id="{2BB9E477-FB51-7162-E8DF-58F75C19196F}"/>
              </a:ext>
            </a:extLst>
          </p:cNvPr>
          <p:cNvSpPr/>
          <p:nvPr/>
        </p:nvSpPr>
        <p:spPr>
          <a:xfrm>
            <a:off x="7677955" y="4261005"/>
            <a:ext cx="591537" cy="616876"/>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正方形/長方形 140">
            <a:extLst>
              <a:ext uri="{FF2B5EF4-FFF2-40B4-BE49-F238E27FC236}">
                <a16:creationId xmlns:a16="http://schemas.microsoft.com/office/drawing/2014/main" id="{71288C4B-77B1-3E94-D2EE-CD0F7F21824D}"/>
              </a:ext>
            </a:extLst>
          </p:cNvPr>
          <p:cNvSpPr/>
          <p:nvPr/>
        </p:nvSpPr>
        <p:spPr>
          <a:xfrm>
            <a:off x="3956393" y="4265554"/>
            <a:ext cx="591537" cy="616876"/>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A155E0B1-EEC9-FD92-2988-AA42391DA2F7}"/>
              </a:ext>
            </a:extLst>
          </p:cNvPr>
          <p:cNvSpPr txBox="1"/>
          <p:nvPr/>
        </p:nvSpPr>
        <p:spPr>
          <a:xfrm>
            <a:off x="248568" y="1326262"/>
            <a:ext cx="1137221" cy="307777"/>
          </a:xfrm>
          <a:prstGeom prst="rect">
            <a:avLst/>
          </a:prstGeom>
          <a:noFill/>
        </p:spPr>
        <p:txBody>
          <a:bodyPr wrap="square" rtlCol="0">
            <a:spAutoFit/>
          </a:bodyPr>
          <a:lstStyle/>
          <a:p>
            <a:r>
              <a:rPr kumimoji="1" lang="en-US" altLang="ja-JP" sz="1400" dirty="0"/>
              <a:t>CD3-BUV737</a:t>
            </a:r>
            <a:endParaRPr kumimoji="1" lang="ja-JP" altLang="en-US" sz="1400" dirty="0"/>
          </a:p>
        </p:txBody>
      </p:sp>
      <p:sp>
        <p:nvSpPr>
          <p:cNvPr id="3" name="テキスト ボックス 2">
            <a:extLst>
              <a:ext uri="{FF2B5EF4-FFF2-40B4-BE49-F238E27FC236}">
                <a16:creationId xmlns:a16="http://schemas.microsoft.com/office/drawing/2014/main" id="{A8A8132E-2CB1-B1C0-1F62-282D1E9600BC}"/>
              </a:ext>
            </a:extLst>
          </p:cNvPr>
          <p:cNvSpPr txBox="1"/>
          <p:nvPr/>
        </p:nvSpPr>
        <p:spPr>
          <a:xfrm>
            <a:off x="105132" y="1905397"/>
            <a:ext cx="1456098" cy="307777"/>
          </a:xfrm>
          <a:prstGeom prst="rect">
            <a:avLst/>
          </a:prstGeom>
          <a:noFill/>
        </p:spPr>
        <p:txBody>
          <a:bodyPr wrap="square" rtlCol="0">
            <a:spAutoFit/>
          </a:bodyPr>
          <a:lstStyle/>
          <a:p>
            <a:r>
              <a:rPr kumimoji="1" lang="en-US" altLang="ja-JP" sz="1400" dirty="0"/>
              <a:t>CD4-PerCP/Cy5.5</a:t>
            </a:r>
            <a:endParaRPr kumimoji="1" lang="ja-JP" altLang="en-US" sz="1400" dirty="0"/>
          </a:p>
        </p:txBody>
      </p:sp>
      <p:sp>
        <p:nvSpPr>
          <p:cNvPr id="4" name="テキスト ボックス 3">
            <a:extLst>
              <a:ext uri="{FF2B5EF4-FFF2-40B4-BE49-F238E27FC236}">
                <a16:creationId xmlns:a16="http://schemas.microsoft.com/office/drawing/2014/main" id="{EF625EAE-4FBB-B9C9-4943-0AD2D2B594C3}"/>
              </a:ext>
            </a:extLst>
          </p:cNvPr>
          <p:cNvSpPr txBox="1"/>
          <p:nvPr/>
        </p:nvSpPr>
        <p:spPr>
          <a:xfrm>
            <a:off x="459982" y="3137501"/>
            <a:ext cx="817259" cy="307777"/>
          </a:xfrm>
          <a:prstGeom prst="rect">
            <a:avLst/>
          </a:prstGeom>
          <a:noFill/>
        </p:spPr>
        <p:txBody>
          <a:bodyPr wrap="square" rtlCol="0">
            <a:spAutoFit/>
          </a:bodyPr>
          <a:lstStyle/>
          <a:p>
            <a:r>
              <a:rPr kumimoji="1" lang="en-US" altLang="ja-JP" sz="1400" dirty="0"/>
              <a:t>CD25-PE</a:t>
            </a:r>
            <a:endParaRPr kumimoji="1" lang="ja-JP" altLang="en-US" sz="1400" dirty="0"/>
          </a:p>
        </p:txBody>
      </p:sp>
      <p:sp>
        <p:nvSpPr>
          <p:cNvPr id="6" name="テキスト ボックス 5">
            <a:extLst>
              <a:ext uri="{FF2B5EF4-FFF2-40B4-BE49-F238E27FC236}">
                <a16:creationId xmlns:a16="http://schemas.microsoft.com/office/drawing/2014/main" id="{C05F5303-3268-4436-C2EF-395D9F8F1587}"/>
              </a:ext>
            </a:extLst>
          </p:cNvPr>
          <p:cNvSpPr txBox="1"/>
          <p:nvPr/>
        </p:nvSpPr>
        <p:spPr>
          <a:xfrm>
            <a:off x="191483" y="4536964"/>
            <a:ext cx="1255225" cy="307777"/>
          </a:xfrm>
          <a:prstGeom prst="rect">
            <a:avLst/>
          </a:prstGeom>
          <a:noFill/>
        </p:spPr>
        <p:txBody>
          <a:bodyPr wrap="square" rtlCol="0">
            <a:spAutoFit/>
          </a:bodyPr>
          <a:lstStyle/>
          <a:p>
            <a:r>
              <a:rPr kumimoji="1" lang="en-US" altLang="ja-JP" sz="1400" dirty="0"/>
              <a:t>CD127-PE/Cy7</a:t>
            </a:r>
            <a:endParaRPr kumimoji="1" lang="ja-JP" altLang="en-US" sz="1400" dirty="0"/>
          </a:p>
        </p:txBody>
      </p:sp>
      <p:pic>
        <p:nvPicPr>
          <p:cNvPr id="272" name="図 271">
            <a:extLst>
              <a:ext uri="{FF2B5EF4-FFF2-40B4-BE49-F238E27FC236}">
                <a16:creationId xmlns:a16="http://schemas.microsoft.com/office/drawing/2014/main" id="{487DF0E4-CFC4-33A8-7EBE-946106BD769D}"/>
              </a:ext>
            </a:extLst>
          </p:cNvPr>
          <p:cNvPicPr>
            <a:picLocks noChangeAspect="1"/>
          </p:cNvPicPr>
          <p:nvPr/>
        </p:nvPicPr>
        <p:blipFill>
          <a:blip r:embed="rId50"/>
          <a:stretch>
            <a:fillRect/>
          </a:stretch>
        </p:blipFill>
        <p:spPr>
          <a:xfrm>
            <a:off x="6292632" y="3031137"/>
            <a:ext cx="743609" cy="726979"/>
          </a:xfrm>
          <a:prstGeom prst="rect">
            <a:avLst/>
          </a:prstGeom>
        </p:spPr>
      </p:pic>
      <p:pic>
        <p:nvPicPr>
          <p:cNvPr id="274" name="図 273">
            <a:extLst>
              <a:ext uri="{FF2B5EF4-FFF2-40B4-BE49-F238E27FC236}">
                <a16:creationId xmlns:a16="http://schemas.microsoft.com/office/drawing/2014/main" id="{10639D8E-F7DF-C6A7-F72F-43736A074660}"/>
              </a:ext>
            </a:extLst>
          </p:cNvPr>
          <p:cNvPicPr>
            <a:picLocks noChangeAspect="1"/>
          </p:cNvPicPr>
          <p:nvPr/>
        </p:nvPicPr>
        <p:blipFill>
          <a:blip r:embed="rId51"/>
          <a:stretch>
            <a:fillRect/>
          </a:stretch>
        </p:blipFill>
        <p:spPr>
          <a:xfrm>
            <a:off x="5069690" y="2397125"/>
            <a:ext cx="733132" cy="716735"/>
          </a:xfrm>
          <a:prstGeom prst="rect">
            <a:avLst/>
          </a:prstGeom>
        </p:spPr>
      </p:pic>
      <p:pic>
        <p:nvPicPr>
          <p:cNvPr id="278" name="図 277">
            <a:extLst>
              <a:ext uri="{FF2B5EF4-FFF2-40B4-BE49-F238E27FC236}">
                <a16:creationId xmlns:a16="http://schemas.microsoft.com/office/drawing/2014/main" id="{93E33870-5391-D2D6-D7BC-5B4312057BD4}"/>
              </a:ext>
            </a:extLst>
          </p:cNvPr>
          <p:cNvPicPr>
            <a:picLocks noChangeAspect="1"/>
          </p:cNvPicPr>
          <p:nvPr/>
        </p:nvPicPr>
        <p:blipFill>
          <a:blip r:embed="rId52"/>
          <a:stretch>
            <a:fillRect/>
          </a:stretch>
        </p:blipFill>
        <p:spPr>
          <a:xfrm>
            <a:off x="5684133" y="2405665"/>
            <a:ext cx="728996" cy="712693"/>
          </a:xfrm>
          <a:prstGeom prst="rect">
            <a:avLst/>
          </a:prstGeom>
        </p:spPr>
      </p:pic>
      <p:pic>
        <p:nvPicPr>
          <p:cNvPr id="282" name="図 281">
            <a:extLst>
              <a:ext uri="{FF2B5EF4-FFF2-40B4-BE49-F238E27FC236}">
                <a16:creationId xmlns:a16="http://schemas.microsoft.com/office/drawing/2014/main" id="{A39DC9DB-4D00-9FB1-5A2C-572B7691EF26}"/>
              </a:ext>
            </a:extLst>
          </p:cNvPr>
          <p:cNvPicPr>
            <a:picLocks noChangeAspect="1"/>
          </p:cNvPicPr>
          <p:nvPr/>
        </p:nvPicPr>
        <p:blipFill>
          <a:blip r:embed="rId53"/>
          <a:stretch>
            <a:fillRect/>
          </a:stretch>
        </p:blipFill>
        <p:spPr>
          <a:xfrm>
            <a:off x="3184447" y="2398629"/>
            <a:ext cx="740534" cy="723973"/>
          </a:xfrm>
          <a:prstGeom prst="rect">
            <a:avLst/>
          </a:prstGeom>
        </p:spPr>
      </p:pic>
      <p:pic>
        <p:nvPicPr>
          <p:cNvPr id="284" name="図 283">
            <a:extLst>
              <a:ext uri="{FF2B5EF4-FFF2-40B4-BE49-F238E27FC236}">
                <a16:creationId xmlns:a16="http://schemas.microsoft.com/office/drawing/2014/main" id="{E010DD47-1E67-2E21-1ED8-7C7D0B8CD63C}"/>
              </a:ext>
            </a:extLst>
          </p:cNvPr>
          <p:cNvPicPr>
            <a:picLocks noChangeAspect="1"/>
          </p:cNvPicPr>
          <p:nvPr/>
        </p:nvPicPr>
        <p:blipFill>
          <a:blip r:embed="rId54"/>
          <a:stretch>
            <a:fillRect/>
          </a:stretch>
        </p:blipFill>
        <p:spPr>
          <a:xfrm>
            <a:off x="4443626" y="2395615"/>
            <a:ext cx="736872" cy="720393"/>
          </a:xfrm>
          <a:prstGeom prst="rect">
            <a:avLst/>
          </a:prstGeom>
        </p:spPr>
      </p:pic>
      <p:pic>
        <p:nvPicPr>
          <p:cNvPr id="286" name="図 285">
            <a:extLst>
              <a:ext uri="{FF2B5EF4-FFF2-40B4-BE49-F238E27FC236}">
                <a16:creationId xmlns:a16="http://schemas.microsoft.com/office/drawing/2014/main" id="{0AA1385B-2508-DA3C-8AE3-2D589C4B81BF}"/>
              </a:ext>
            </a:extLst>
          </p:cNvPr>
          <p:cNvPicPr>
            <a:picLocks noChangeAspect="1"/>
          </p:cNvPicPr>
          <p:nvPr/>
        </p:nvPicPr>
        <p:blipFill>
          <a:blip r:embed="rId55"/>
          <a:stretch>
            <a:fillRect/>
          </a:stretch>
        </p:blipFill>
        <p:spPr>
          <a:xfrm>
            <a:off x="8162022" y="2409220"/>
            <a:ext cx="728319" cy="712031"/>
          </a:xfrm>
          <a:prstGeom prst="rect">
            <a:avLst/>
          </a:prstGeom>
        </p:spPr>
      </p:pic>
      <p:pic>
        <p:nvPicPr>
          <p:cNvPr id="290" name="図 289">
            <a:extLst>
              <a:ext uri="{FF2B5EF4-FFF2-40B4-BE49-F238E27FC236}">
                <a16:creationId xmlns:a16="http://schemas.microsoft.com/office/drawing/2014/main" id="{E6AEC161-ADB6-F57F-8166-16E283619073}"/>
              </a:ext>
            </a:extLst>
          </p:cNvPr>
          <p:cNvPicPr>
            <a:picLocks noChangeAspect="1"/>
          </p:cNvPicPr>
          <p:nvPr/>
        </p:nvPicPr>
        <p:blipFill>
          <a:blip r:embed="rId56"/>
          <a:stretch>
            <a:fillRect/>
          </a:stretch>
        </p:blipFill>
        <p:spPr>
          <a:xfrm>
            <a:off x="3816815" y="2391707"/>
            <a:ext cx="744870" cy="728211"/>
          </a:xfrm>
          <a:prstGeom prst="rect">
            <a:avLst/>
          </a:prstGeom>
        </p:spPr>
      </p:pic>
      <p:pic>
        <p:nvPicPr>
          <p:cNvPr id="292" name="図 291">
            <a:extLst>
              <a:ext uri="{FF2B5EF4-FFF2-40B4-BE49-F238E27FC236}">
                <a16:creationId xmlns:a16="http://schemas.microsoft.com/office/drawing/2014/main" id="{19E680C1-C0E4-4B5B-5679-A4E2E2DFB27B}"/>
              </a:ext>
            </a:extLst>
          </p:cNvPr>
          <p:cNvPicPr>
            <a:picLocks noChangeAspect="1"/>
          </p:cNvPicPr>
          <p:nvPr/>
        </p:nvPicPr>
        <p:blipFill>
          <a:blip r:embed="rId57"/>
          <a:stretch>
            <a:fillRect/>
          </a:stretch>
        </p:blipFill>
        <p:spPr>
          <a:xfrm>
            <a:off x="6931674" y="2405234"/>
            <a:ext cx="728319" cy="715492"/>
          </a:xfrm>
          <a:prstGeom prst="rect">
            <a:avLst/>
          </a:prstGeom>
        </p:spPr>
      </p:pic>
      <p:sp>
        <p:nvSpPr>
          <p:cNvPr id="293" name="正方形/長方形 292">
            <a:extLst>
              <a:ext uri="{FF2B5EF4-FFF2-40B4-BE49-F238E27FC236}">
                <a16:creationId xmlns:a16="http://schemas.microsoft.com/office/drawing/2014/main" id="{9874E056-D170-1C18-5551-F098C71AA406}"/>
              </a:ext>
            </a:extLst>
          </p:cNvPr>
          <p:cNvSpPr/>
          <p:nvPr/>
        </p:nvSpPr>
        <p:spPr>
          <a:xfrm>
            <a:off x="6437926" y="3012095"/>
            <a:ext cx="591537" cy="616876"/>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95" name="図 294">
            <a:extLst>
              <a:ext uri="{FF2B5EF4-FFF2-40B4-BE49-F238E27FC236}">
                <a16:creationId xmlns:a16="http://schemas.microsoft.com/office/drawing/2014/main" id="{D68B80DA-1981-C410-A03B-9CF009946E38}"/>
              </a:ext>
            </a:extLst>
          </p:cNvPr>
          <p:cNvPicPr>
            <a:picLocks noChangeAspect="1"/>
          </p:cNvPicPr>
          <p:nvPr/>
        </p:nvPicPr>
        <p:blipFill>
          <a:blip r:embed="rId58"/>
          <a:stretch>
            <a:fillRect/>
          </a:stretch>
        </p:blipFill>
        <p:spPr>
          <a:xfrm>
            <a:off x="6297346" y="3635741"/>
            <a:ext cx="735776" cy="719320"/>
          </a:xfrm>
          <a:prstGeom prst="rect">
            <a:avLst/>
          </a:prstGeom>
        </p:spPr>
      </p:pic>
      <p:pic>
        <p:nvPicPr>
          <p:cNvPr id="297" name="図 296">
            <a:extLst>
              <a:ext uri="{FF2B5EF4-FFF2-40B4-BE49-F238E27FC236}">
                <a16:creationId xmlns:a16="http://schemas.microsoft.com/office/drawing/2014/main" id="{B1AC1E5C-ED3F-6A73-CD37-229BCC1575B4}"/>
              </a:ext>
            </a:extLst>
          </p:cNvPr>
          <p:cNvPicPr>
            <a:picLocks noChangeAspect="1"/>
          </p:cNvPicPr>
          <p:nvPr/>
        </p:nvPicPr>
        <p:blipFill>
          <a:blip r:embed="rId59"/>
          <a:stretch>
            <a:fillRect/>
          </a:stretch>
        </p:blipFill>
        <p:spPr>
          <a:xfrm>
            <a:off x="5061485" y="3641319"/>
            <a:ext cx="733172" cy="716775"/>
          </a:xfrm>
          <a:prstGeom prst="rect">
            <a:avLst/>
          </a:prstGeom>
        </p:spPr>
      </p:pic>
      <p:pic>
        <p:nvPicPr>
          <p:cNvPr id="299" name="図 298">
            <a:extLst>
              <a:ext uri="{FF2B5EF4-FFF2-40B4-BE49-F238E27FC236}">
                <a16:creationId xmlns:a16="http://schemas.microsoft.com/office/drawing/2014/main" id="{55C7D0B5-00D3-430E-F422-146FECCAE1E9}"/>
              </a:ext>
            </a:extLst>
          </p:cNvPr>
          <p:cNvPicPr>
            <a:picLocks noChangeAspect="1"/>
          </p:cNvPicPr>
          <p:nvPr/>
        </p:nvPicPr>
        <p:blipFill>
          <a:blip r:embed="rId60"/>
          <a:stretch>
            <a:fillRect/>
          </a:stretch>
        </p:blipFill>
        <p:spPr>
          <a:xfrm>
            <a:off x="1941339" y="3649535"/>
            <a:ext cx="735777" cy="719322"/>
          </a:xfrm>
          <a:prstGeom prst="rect">
            <a:avLst/>
          </a:prstGeom>
        </p:spPr>
      </p:pic>
      <p:pic>
        <p:nvPicPr>
          <p:cNvPr id="301" name="図 300">
            <a:extLst>
              <a:ext uri="{FF2B5EF4-FFF2-40B4-BE49-F238E27FC236}">
                <a16:creationId xmlns:a16="http://schemas.microsoft.com/office/drawing/2014/main" id="{4275E64A-2253-B728-F5DF-6E7A72D77503}"/>
              </a:ext>
            </a:extLst>
          </p:cNvPr>
          <p:cNvPicPr>
            <a:picLocks noChangeAspect="1"/>
          </p:cNvPicPr>
          <p:nvPr/>
        </p:nvPicPr>
        <p:blipFill>
          <a:blip r:embed="rId61"/>
          <a:stretch>
            <a:fillRect/>
          </a:stretch>
        </p:blipFill>
        <p:spPr>
          <a:xfrm>
            <a:off x="5684133" y="3632751"/>
            <a:ext cx="729216" cy="726300"/>
          </a:xfrm>
          <a:prstGeom prst="rect">
            <a:avLst/>
          </a:prstGeom>
        </p:spPr>
      </p:pic>
      <p:pic>
        <p:nvPicPr>
          <p:cNvPr id="303" name="図 302">
            <a:extLst>
              <a:ext uri="{FF2B5EF4-FFF2-40B4-BE49-F238E27FC236}">
                <a16:creationId xmlns:a16="http://schemas.microsoft.com/office/drawing/2014/main" id="{0711D570-D161-871C-A33E-983050C9CA0E}"/>
              </a:ext>
            </a:extLst>
          </p:cNvPr>
          <p:cNvPicPr>
            <a:picLocks noChangeAspect="1"/>
          </p:cNvPicPr>
          <p:nvPr/>
        </p:nvPicPr>
        <p:blipFill>
          <a:blip r:embed="rId62"/>
          <a:stretch>
            <a:fillRect/>
          </a:stretch>
        </p:blipFill>
        <p:spPr>
          <a:xfrm>
            <a:off x="7544719" y="3638006"/>
            <a:ext cx="734969" cy="721738"/>
          </a:xfrm>
          <a:prstGeom prst="rect">
            <a:avLst/>
          </a:prstGeom>
        </p:spPr>
      </p:pic>
      <p:pic>
        <p:nvPicPr>
          <p:cNvPr id="305" name="図 304">
            <a:extLst>
              <a:ext uri="{FF2B5EF4-FFF2-40B4-BE49-F238E27FC236}">
                <a16:creationId xmlns:a16="http://schemas.microsoft.com/office/drawing/2014/main" id="{0D4352E7-4872-95B0-3AB7-2EEC7A551F85}"/>
              </a:ext>
            </a:extLst>
          </p:cNvPr>
          <p:cNvPicPr>
            <a:picLocks noChangeAspect="1"/>
          </p:cNvPicPr>
          <p:nvPr/>
        </p:nvPicPr>
        <p:blipFill>
          <a:blip r:embed="rId63"/>
          <a:stretch>
            <a:fillRect/>
          </a:stretch>
        </p:blipFill>
        <p:spPr>
          <a:xfrm>
            <a:off x="3186551" y="3646144"/>
            <a:ext cx="739898" cy="728211"/>
          </a:xfrm>
          <a:prstGeom prst="rect">
            <a:avLst/>
          </a:prstGeom>
        </p:spPr>
      </p:pic>
      <p:pic>
        <p:nvPicPr>
          <p:cNvPr id="307" name="図 306">
            <a:extLst>
              <a:ext uri="{FF2B5EF4-FFF2-40B4-BE49-F238E27FC236}">
                <a16:creationId xmlns:a16="http://schemas.microsoft.com/office/drawing/2014/main" id="{23BB5AAC-B92D-10C0-764E-06FA465CB5C4}"/>
              </a:ext>
            </a:extLst>
          </p:cNvPr>
          <p:cNvPicPr>
            <a:picLocks noChangeAspect="1"/>
          </p:cNvPicPr>
          <p:nvPr/>
        </p:nvPicPr>
        <p:blipFill>
          <a:blip r:embed="rId64"/>
          <a:stretch>
            <a:fillRect/>
          </a:stretch>
        </p:blipFill>
        <p:spPr>
          <a:xfrm>
            <a:off x="4441118" y="3639248"/>
            <a:ext cx="733172" cy="723486"/>
          </a:xfrm>
          <a:prstGeom prst="rect">
            <a:avLst/>
          </a:prstGeom>
        </p:spPr>
      </p:pic>
      <p:pic>
        <p:nvPicPr>
          <p:cNvPr id="309" name="図 308">
            <a:extLst>
              <a:ext uri="{FF2B5EF4-FFF2-40B4-BE49-F238E27FC236}">
                <a16:creationId xmlns:a16="http://schemas.microsoft.com/office/drawing/2014/main" id="{6FDF943C-3723-1AB3-D784-8EC6C553164F}"/>
              </a:ext>
            </a:extLst>
          </p:cNvPr>
          <p:cNvPicPr>
            <a:picLocks noChangeAspect="1"/>
          </p:cNvPicPr>
          <p:nvPr/>
        </p:nvPicPr>
        <p:blipFill>
          <a:blip r:embed="rId65"/>
          <a:stretch>
            <a:fillRect/>
          </a:stretch>
        </p:blipFill>
        <p:spPr>
          <a:xfrm>
            <a:off x="8160781" y="3634406"/>
            <a:ext cx="727195" cy="725299"/>
          </a:xfrm>
          <a:prstGeom prst="rect">
            <a:avLst/>
          </a:prstGeom>
        </p:spPr>
      </p:pic>
      <p:pic>
        <p:nvPicPr>
          <p:cNvPr id="311" name="図 310">
            <a:extLst>
              <a:ext uri="{FF2B5EF4-FFF2-40B4-BE49-F238E27FC236}">
                <a16:creationId xmlns:a16="http://schemas.microsoft.com/office/drawing/2014/main" id="{7BF78FFB-A224-60F2-9B23-A596290A0927}"/>
              </a:ext>
            </a:extLst>
          </p:cNvPr>
          <p:cNvPicPr>
            <a:picLocks noChangeAspect="1"/>
          </p:cNvPicPr>
          <p:nvPr/>
        </p:nvPicPr>
        <p:blipFill>
          <a:blip r:embed="rId66"/>
          <a:stretch>
            <a:fillRect/>
          </a:stretch>
        </p:blipFill>
        <p:spPr>
          <a:xfrm>
            <a:off x="1329667" y="3648490"/>
            <a:ext cx="737166" cy="720680"/>
          </a:xfrm>
          <a:prstGeom prst="rect">
            <a:avLst/>
          </a:prstGeom>
        </p:spPr>
      </p:pic>
      <p:pic>
        <p:nvPicPr>
          <p:cNvPr id="315" name="図 314">
            <a:extLst>
              <a:ext uri="{FF2B5EF4-FFF2-40B4-BE49-F238E27FC236}">
                <a16:creationId xmlns:a16="http://schemas.microsoft.com/office/drawing/2014/main" id="{2093C4B2-214F-6E1E-D4C2-5CC965A43252}"/>
              </a:ext>
            </a:extLst>
          </p:cNvPr>
          <p:cNvPicPr>
            <a:picLocks noChangeAspect="1"/>
          </p:cNvPicPr>
          <p:nvPr/>
        </p:nvPicPr>
        <p:blipFill>
          <a:blip r:embed="rId67"/>
          <a:stretch>
            <a:fillRect/>
          </a:stretch>
        </p:blipFill>
        <p:spPr>
          <a:xfrm>
            <a:off x="2559772" y="3648241"/>
            <a:ext cx="737166" cy="720680"/>
          </a:xfrm>
          <a:prstGeom prst="rect">
            <a:avLst/>
          </a:prstGeom>
        </p:spPr>
      </p:pic>
      <p:sp>
        <p:nvSpPr>
          <p:cNvPr id="322" name="正方形/長方形 321">
            <a:extLst>
              <a:ext uri="{FF2B5EF4-FFF2-40B4-BE49-F238E27FC236}">
                <a16:creationId xmlns:a16="http://schemas.microsoft.com/office/drawing/2014/main" id="{0CCA8D09-47C4-53D7-154C-A5297C57B054}"/>
              </a:ext>
            </a:extLst>
          </p:cNvPr>
          <p:cNvSpPr/>
          <p:nvPr/>
        </p:nvSpPr>
        <p:spPr>
          <a:xfrm>
            <a:off x="6432502" y="3625001"/>
            <a:ext cx="591537" cy="616876"/>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3" name="正方形/長方形 322">
            <a:extLst>
              <a:ext uri="{FF2B5EF4-FFF2-40B4-BE49-F238E27FC236}">
                <a16:creationId xmlns:a16="http://schemas.microsoft.com/office/drawing/2014/main" id="{5195708D-CF52-92BF-22E9-279AEC11A4E3}"/>
              </a:ext>
            </a:extLst>
          </p:cNvPr>
          <p:cNvSpPr/>
          <p:nvPr/>
        </p:nvSpPr>
        <p:spPr>
          <a:xfrm>
            <a:off x="7677955" y="3638005"/>
            <a:ext cx="591537" cy="616876"/>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4" name="正方形/長方形 323">
            <a:extLst>
              <a:ext uri="{FF2B5EF4-FFF2-40B4-BE49-F238E27FC236}">
                <a16:creationId xmlns:a16="http://schemas.microsoft.com/office/drawing/2014/main" id="{AAF28051-B5C0-642A-D126-1E03543378B8}"/>
              </a:ext>
            </a:extLst>
          </p:cNvPr>
          <p:cNvSpPr/>
          <p:nvPr/>
        </p:nvSpPr>
        <p:spPr>
          <a:xfrm>
            <a:off x="1480436" y="3642696"/>
            <a:ext cx="591537" cy="616876"/>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テキスト ボックス 48">
            <a:extLst>
              <a:ext uri="{FF2B5EF4-FFF2-40B4-BE49-F238E27FC236}">
                <a16:creationId xmlns:a16="http://schemas.microsoft.com/office/drawing/2014/main" id="{0C183CC9-B591-26B5-D6F9-FE6909060795}"/>
              </a:ext>
            </a:extLst>
          </p:cNvPr>
          <p:cNvSpPr txBox="1"/>
          <p:nvPr/>
        </p:nvSpPr>
        <p:spPr>
          <a:xfrm>
            <a:off x="211657" y="2637524"/>
            <a:ext cx="1117555" cy="307777"/>
          </a:xfrm>
          <a:prstGeom prst="rect">
            <a:avLst/>
          </a:prstGeom>
          <a:noFill/>
        </p:spPr>
        <p:txBody>
          <a:bodyPr wrap="square" rtlCol="0">
            <a:spAutoFit/>
          </a:bodyPr>
          <a:lstStyle/>
          <a:p>
            <a:r>
              <a:rPr kumimoji="1" lang="en-US" altLang="ja-JP" sz="1400" dirty="0"/>
              <a:t>CD8-BUV396</a:t>
            </a:r>
            <a:endParaRPr kumimoji="1" lang="ja-JP" altLang="en-US" sz="1400" dirty="0"/>
          </a:p>
        </p:txBody>
      </p:sp>
      <p:sp>
        <p:nvSpPr>
          <p:cNvPr id="53" name="テキスト ボックス 52">
            <a:extLst>
              <a:ext uri="{FF2B5EF4-FFF2-40B4-BE49-F238E27FC236}">
                <a16:creationId xmlns:a16="http://schemas.microsoft.com/office/drawing/2014/main" id="{76B6E82B-BD3D-8D80-368D-7C6D2FE3FE76}"/>
              </a:ext>
            </a:extLst>
          </p:cNvPr>
          <p:cNvSpPr txBox="1"/>
          <p:nvPr/>
        </p:nvSpPr>
        <p:spPr>
          <a:xfrm>
            <a:off x="189343" y="3743731"/>
            <a:ext cx="1310477" cy="307777"/>
          </a:xfrm>
          <a:prstGeom prst="rect">
            <a:avLst/>
          </a:prstGeom>
          <a:noFill/>
        </p:spPr>
        <p:txBody>
          <a:bodyPr wrap="square" rtlCol="0">
            <a:spAutoFit/>
          </a:bodyPr>
          <a:lstStyle/>
          <a:p>
            <a:r>
              <a:rPr kumimoji="1" lang="en-US" altLang="ja-JP" sz="1400" dirty="0"/>
              <a:t>CD45RA-BV786</a:t>
            </a:r>
            <a:endParaRPr kumimoji="1" lang="ja-JP" altLang="en-US" sz="1400" dirty="0"/>
          </a:p>
        </p:txBody>
      </p:sp>
      <p:pic>
        <p:nvPicPr>
          <p:cNvPr id="257" name="図 256">
            <a:extLst>
              <a:ext uri="{FF2B5EF4-FFF2-40B4-BE49-F238E27FC236}">
                <a16:creationId xmlns:a16="http://schemas.microsoft.com/office/drawing/2014/main" id="{7CCE0076-0980-53F6-EEB8-22170AB6F395}"/>
              </a:ext>
            </a:extLst>
          </p:cNvPr>
          <p:cNvPicPr>
            <a:picLocks noChangeAspect="1"/>
          </p:cNvPicPr>
          <p:nvPr/>
        </p:nvPicPr>
        <p:blipFill>
          <a:blip r:embed="rId68"/>
          <a:stretch>
            <a:fillRect/>
          </a:stretch>
        </p:blipFill>
        <p:spPr>
          <a:xfrm>
            <a:off x="6289248" y="4890487"/>
            <a:ext cx="744923" cy="728263"/>
          </a:xfrm>
          <a:prstGeom prst="rect">
            <a:avLst/>
          </a:prstGeom>
        </p:spPr>
      </p:pic>
      <p:pic>
        <p:nvPicPr>
          <p:cNvPr id="258" name="図 257">
            <a:extLst>
              <a:ext uri="{FF2B5EF4-FFF2-40B4-BE49-F238E27FC236}">
                <a16:creationId xmlns:a16="http://schemas.microsoft.com/office/drawing/2014/main" id="{B17B5778-FBBF-0B00-3D6D-24B199A71571}"/>
              </a:ext>
            </a:extLst>
          </p:cNvPr>
          <p:cNvPicPr>
            <a:picLocks noChangeAspect="1"/>
          </p:cNvPicPr>
          <p:nvPr/>
        </p:nvPicPr>
        <p:blipFill>
          <a:blip r:embed="rId69"/>
          <a:stretch>
            <a:fillRect/>
          </a:stretch>
        </p:blipFill>
        <p:spPr>
          <a:xfrm>
            <a:off x="1939996" y="4887091"/>
            <a:ext cx="731859" cy="725819"/>
          </a:xfrm>
          <a:prstGeom prst="rect">
            <a:avLst/>
          </a:prstGeom>
        </p:spPr>
      </p:pic>
      <p:pic>
        <p:nvPicPr>
          <p:cNvPr id="259" name="図 258">
            <a:extLst>
              <a:ext uri="{FF2B5EF4-FFF2-40B4-BE49-F238E27FC236}">
                <a16:creationId xmlns:a16="http://schemas.microsoft.com/office/drawing/2014/main" id="{E8A5F1F3-ACBD-44AD-E75B-701BCE9E6C41}"/>
              </a:ext>
            </a:extLst>
          </p:cNvPr>
          <p:cNvPicPr>
            <a:picLocks noChangeAspect="1"/>
          </p:cNvPicPr>
          <p:nvPr/>
        </p:nvPicPr>
        <p:blipFill>
          <a:blip r:embed="rId70"/>
          <a:stretch>
            <a:fillRect/>
          </a:stretch>
        </p:blipFill>
        <p:spPr>
          <a:xfrm>
            <a:off x="5665254" y="4893520"/>
            <a:ext cx="745053" cy="728391"/>
          </a:xfrm>
          <a:prstGeom prst="rect">
            <a:avLst/>
          </a:prstGeom>
        </p:spPr>
      </p:pic>
      <p:pic>
        <p:nvPicPr>
          <p:cNvPr id="260" name="図 259">
            <a:extLst>
              <a:ext uri="{FF2B5EF4-FFF2-40B4-BE49-F238E27FC236}">
                <a16:creationId xmlns:a16="http://schemas.microsoft.com/office/drawing/2014/main" id="{E6F81110-F6A4-08E3-27C8-1034D417B1DF}"/>
              </a:ext>
            </a:extLst>
          </p:cNvPr>
          <p:cNvPicPr>
            <a:picLocks noChangeAspect="1"/>
          </p:cNvPicPr>
          <p:nvPr/>
        </p:nvPicPr>
        <p:blipFill>
          <a:blip r:embed="rId71"/>
          <a:stretch>
            <a:fillRect/>
          </a:stretch>
        </p:blipFill>
        <p:spPr>
          <a:xfrm>
            <a:off x="7536102" y="4887873"/>
            <a:ext cx="746344" cy="729653"/>
          </a:xfrm>
          <a:prstGeom prst="rect">
            <a:avLst/>
          </a:prstGeom>
        </p:spPr>
      </p:pic>
      <p:pic>
        <p:nvPicPr>
          <p:cNvPr id="261" name="図 260">
            <a:extLst>
              <a:ext uri="{FF2B5EF4-FFF2-40B4-BE49-F238E27FC236}">
                <a16:creationId xmlns:a16="http://schemas.microsoft.com/office/drawing/2014/main" id="{D96B6118-F7EB-1DDD-E19E-156982D4C993}"/>
              </a:ext>
            </a:extLst>
          </p:cNvPr>
          <p:cNvPicPr>
            <a:picLocks noChangeAspect="1"/>
          </p:cNvPicPr>
          <p:nvPr/>
        </p:nvPicPr>
        <p:blipFill>
          <a:blip r:embed="rId72"/>
          <a:stretch>
            <a:fillRect/>
          </a:stretch>
        </p:blipFill>
        <p:spPr>
          <a:xfrm>
            <a:off x="3184852" y="4884773"/>
            <a:ext cx="738608" cy="730261"/>
          </a:xfrm>
          <a:prstGeom prst="rect">
            <a:avLst/>
          </a:prstGeom>
        </p:spPr>
      </p:pic>
      <p:pic>
        <p:nvPicPr>
          <p:cNvPr id="262" name="図 261">
            <a:extLst>
              <a:ext uri="{FF2B5EF4-FFF2-40B4-BE49-F238E27FC236}">
                <a16:creationId xmlns:a16="http://schemas.microsoft.com/office/drawing/2014/main" id="{2D029B9A-4049-18AE-8D27-1389277EC1E5}"/>
              </a:ext>
            </a:extLst>
          </p:cNvPr>
          <p:cNvPicPr>
            <a:picLocks noChangeAspect="1"/>
          </p:cNvPicPr>
          <p:nvPr/>
        </p:nvPicPr>
        <p:blipFill>
          <a:blip r:embed="rId73"/>
          <a:stretch>
            <a:fillRect/>
          </a:stretch>
        </p:blipFill>
        <p:spPr>
          <a:xfrm>
            <a:off x="4440027" y="4886161"/>
            <a:ext cx="740536" cy="723974"/>
          </a:xfrm>
          <a:prstGeom prst="rect">
            <a:avLst/>
          </a:prstGeom>
        </p:spPr>
      </p:pic>
      <p:pic>
        <p:nvPicPr>
          <p:cNvPr id="263" name="図 262">
            <a:extLst>
              <a:ext uri="{FF2B5EF4-FFF2-40B4-BE49-F238E27FC236}">
                <a16:creationId xmlns:a16="http://schemas.microsoft.com/office/drawing/2014/main" id="{1ADB819A-4BD5-0459-9558-CD6446E31F40}"/>
              </a:ext>
            </a:extLst>
          </p:cNvPr>
          <p:cNvPicPr>
            <a:picLocks noChangeAspect="1"/>
          </p:cNvPicPr>
          <p:nvPr/>
        </p:nvPicPr>
        <p:blipFill>
          <a:blip r:embed="rId74"/>
          <a:stretch>
            <a:fillRect/>
          </a:stretch>
        </p:blipFill>
        <p:spPr>
          <a:xfrm>
            <a:off x="8162022" y="4886815"/>
            <a:ext cx="722771" cy="724470"/>
          </a:xfrm>
          <a:prstGeom prst="rect">
            <a:avLst/>
          </a:prstGeom>
        </p:spPr>
      </p:pic>
      <p:pic>
        <p:nvPicPr>
          <p:cNvPr id="265" name="図 264">
            <a:extLst>
              <a:ext uri="{FF2B5EF4-FFF2-40B4-BE49-F238E27FC236}">
                <a16:creationId xmlns:a16="http://schemas.microsoft.com/office/drawing/2014/main" id="{9EA455E2-B01E-AED6-E792-2ACBAB7E7C1C}"/>
              </a:ext>
            </a:extLst>
          </p:cNvPr>
          <p:cNvPicPr>
            <a:picLocks noChangeAspect="1"/>
          </p:cNvPicPr>
          <p:nvPr/>
        </p:nvPicPr>
        <p:blipFill>
          <a:blip r:embed="rId75"/>
          <a:stretch>
            <a:fillRect/>
          </a:stretch>
        </p:blipFill>
        <p:spPr>
          <a:xfrm>
            <a:off x="1327153" y="4889455"/>
            <a:ext cx="737166" cy="720680"/>
          </a:xfrm>
          <a:prstGeom prst="rect">
            <a:avLst/>
          </a:prstGeom>
        </p:spPr>
      </p:pic>
      <p:pic>
        <p:nvPicPr>
          <p:cNvPr id="267" name="図 266">
            <a:extLst>
              <a:ext uri="{FF2B5EF4-FFF2-40B4-BE49-F238E27FC236}">
                <a16:creationId xmlns:a16="http://schemas.microsoft.com/office/drawing/2014/main" id="{FDB62F3B-18CC-3066-7FBA-C0FF73BBC76B}"/>
              </a:ext>
            </a:extLst>
          </p:cNvPr>
          <p:cNvPicPr>
            <a:picLocks noChangeAspect="1"/>
          </p:cNvPicPr>
          <p:nvPr/>
        </p:nvPicPr>
        <p:blipFill>
          <a:blip r:embed="rId76"/>
          <a:stretch>
            <a:fillRect/>
          </a:stretch>
        </p:blipFill>
        <p:spPr>
          <a:xfrm>
            <a:off x="3811834" y="4883906"/>
            <a:ext cx="742842" cy="726229"/>
          </a:xfrm>
          <a:prstGeom prst="rect">
            <a:avLst/>
          </a:prstGeom>
        </p:spPr>
      </p:pic>
      <p:pic>
        <p:nvPicPr>
          <p:cNvPr id="269" name="図 268">
            <a:extLst>
              <a:ext uri="{FF2B5EF4-FFF2-40B4-BE49-F238E27FC236}">
                <a16:creationId xmlns:a16="http://schemas.microsoft.com/office/drawing/2014/main" id="{A8DD8F4C-8045-F547-4DCD-1575D62DBE15}"/>
              </a:ext>
            </a:extLst>
          </p:cNvPr>
          <p:cNvPicPr>
            <a:picLocks noChangeAspect="1"/>
          </p:cNvPicPr>
          <p:nvPr/>
        </p:nvPicPr>
        <p:blipFill>
          <a:blip r:embed="rId77"/>
          <a:stretch>
            <a:fillRect/>
          </a:stretch>
        </p:blipFill>
        <p:spPr>
          <a:xfrm>
            <a:off x="6913962" y="4891709"/>
            <a:ext cx="742421" cy="725817"/>
          </a:xfrm>
          <a:prstGeom prst="rect">
            <a:avLst/>
          </a:prstGeom>
        </p:spPr>
      </p:pic>
      <p:pic>
        <p:nvPicPr>
          <p:cNvPr id="271" name="図 270">
            <a:extLst>
              <a:ext uri="{FF2B5EF4-FFF2-40B4-BE49-F238E27FC236}">
                <a16:creationId xmlns:a16="http://schemas.microsoft.com/office/drawing/2014/main" id="{1D49D546-4F6D-0299-D991-84ECCB6DB8BA}"/>
              </a:ext>
            </a:extLst>
          </p:cNvPr>
          <p:cNvPicPr>
            <a:picLocks noChangeAspect="1"/>
          </p:cNvPicPr>
          <p:nvPr/>
        </p:nvPicPr>
        <p:blipFill>
          <a:blip r:embed="rId78"/>
          <a:stretch>
            <a:fillRect/>
          </a:stretch>
        </p:blipFill>
        <p:spPr>
          <a:xfrm>
            <a:off x="2558548" y="4886197"/>
            <a:ext cx="742421" cy="725818"/>
          </a:xfrm>
          <a:prstGeom prst="rect">
            <a:avLst/>
          </a:prstGeom>
        </p:spPr>
      </p:pic>
      <p:sp>
        <p:nvSpPr>
          <p:cNvPr id="62" name="テキスト ボックス 61">
            <a:extLst>
              <a:ext uri="{FF2B5EF4-FFF2-40B4-BE49-F238E27FC236}">
                <a16:creationId xmlns:a16="http://schemas.microsoft.com/office/drawing/2014/main" id="{352760DE-D0BE-F46C-9A72-F4039F2A380A}"/>
              </a:ext>
            </a:extLst>
          </p:cNvPr>
          <p:cNvSpPr txBox="1"/>
          <p:nvPr/>
        </p:nvSpPr>
        <p:spPr>
          <a:xfrm>
            <a:off x="307074" y="5048387"/>
            <a:ext cx="1028880" cy="307777"/>
          </a:xfrm>
          <a:prstGeom prst="rect">
            <a:avLst/>
          </a:prstGeom>
          <a:noFill/>
        </p:spPr>
        <p:txBody>
          <a:bodyPr wrap="square" rtlCol="0">
            <a:spAutoFit/>
          </a:bodyPr>
          <a:lstStyle/>
          <a:p>
            <a:r>
              <a:rPr kumimoji="1" lang="en-US" altLang="ja-JP" sz="1400" dirty="0"/>
              <a:t>CRTC2-FITC</a:t>
            </a:r>
            <a:endParaRPr kumimoji="1" lang="ja-JP" altLang="en-US" sz="1400" dirty="0"/>
          </a:p>
        </p:txBody>
      </p:sp>
      <p:sp>
        <p:nvSpPr>
          <p:cNvPr id="8" name="テキスト ボックス 7">
            <a:extLst>
              <a:ext uri="{FF2B5EF4-FFF2-40B4-BE49-F238E27FC236}">
                <a16:creationId xmlns:a16="http://schemas.microsoft.com/office/drawing/2014/main" id="{4149E081-C9C4-016A-16FD-50DB3132284D}"/>
              </a:ext>
            </a:extLst>
          </p:cNvPr>
          <p:cNvSpPr txBox="1"/>
          <p:nvPr/>
        </p:nvSpPr>
        <p:spPr>
          <a:xfrm>
            <a:off x="6492117" y="740400"/>
            <a:ext cx="472309" cy="215444"/>
          </a:xfrm>
          <a:prstGeom prst="rect">
            <a:avLst/>
          </a:prstGeom>
          <a:noFill/>
        </p:spPr>
        <p:txBody>
          <a:bodyPr wrap="none" lIns="0" tIns="0" rIns="0" bIns="0" rtlCol="0">
            <a:spAutoFit/>
          </a:bodyPr>
          <a:lstStyle/>
          <a:p>
            <a:r>
              <a:rPr kumimoji="1" lang="en-US" altLang="ja-JP" sz="1400" dirty="0"/>
              <a:t>BV421</a:t>
            </a:r>
            <a:endParaRPr kumimoji="1" lang="ja-JP" altLang="en-US" sz="1400" dirty="0"/>
          </a:p>
        </p:txBody>
      </p:sp>
      <p:sp>
        <p:nvSpPr>
          <p:cNvPr id="10" name="テキスト ボックス 9">
            <a:extLst>
              <a:ext uri="{FF2B5EF4-FFF2-40B4-BE49-F238E27FC236}">
                <a16:creationId xmlns:a16="http://schemas.microsoft.com/office/drawing/2014/main" id="{51FB3D8B-570E-2501-1D66-ECACA0561DC5}"/>
              </a:ext>
            </a:extLst>
          </p:cNvPr>
          <p:cNvSpPr txBox="1"/>
          <p:nvPr/>
        </p:nvSpPr>
        <p:spPr>
          <a:xfrm>
            <a:off x="2111875" y="822894"/>
            <a:ext cx="490262" cy="316690"/>
          </a:xfrm>
          <a:prstGeom prst="rect">
            <a:avLst/>
          </a:prstGeom>
          <a:noFill/>
        </p:spPr>
        <p:txBody>
          <a:bodyPr wrap="none" lIns="0" tIns="0" rIns="0" bIns="0" rtlCol="0">
            <a:spAutoFit/>
          </a:bodyPr>
          <a:lstStyle/>
          <a:p>
            <a:pPr>
              <a:lnSpc>
                <a:spcPts val="1200"/>
              </a:lnSpc>
            </a:pPr>
            <a:r>
              <a:rPr kumimoji="1" lang="en-US" altLang="ja-JP" sz="1400" dirty="0" err="1"/>
              <a:t>PerCP</a:t>
            </a:r>
            <a:r>
              <a:rPr kumimoji="1" lang="en-US" altLang="ja-JP" sz="1400" dirty="0"/>
              <a:t>/</a:t>
            </a:r>
          </a:p>
          <a:p>
            <a:pPr>
              <a:lnSpc>
                <a:spcPts val="1200"/>
              </a:lnSpc>
            </a:pPr>
            <a:r>
              <a:rPr kumimoji="1" lang="en-US" altLang="ja-JP" sz="1400" dirty="0"/>
              <a:t>Cy5.5</a:t>
            </a:r>
            <a:endParaRPr kumimoji="1" lang="ja-JP" altLang="en-US" sz="1400" dirty="0"/>
          </a:p>
        </p:txBody>
      </p:sp>
      <p:sp>
        <p:nvSpPr>
          <p:cNvPr id="12" name="テキスト ボックス 11">
            <a:extLst>
              <a:ext uri="{FF2B5EF4-FFF2-40B4-BE49-F238E27FC236}">
                <a16:creationId xmlns:a16="http://schemas.microsoft.com/office/drawing/2014/main" id="{ADE01C95-D943-3510-BB28-6C4383DE1F51}"/>
              </a:ext>
            </a:extLst>
          </p:cNvPr>
          <p:cNvSpPr txBox="1"/>
          <p:nvPr/>
        </p:nvSpPr>
        <p:spPr>
          <a:xfrm>
            <a:off x="5956574" y="740400"/>
            <a:ext cx="293350" cy="215444"/>
          </a:xfrm>
          <a:prstGeom prst="rect">
            <a:avLst/>
          </a:prstGeom>
          <a:noFill/>
        </p:spPr>
        <p:txBody>
          <a:bodyPr wrap="none" lIns="0" tIns="0" rIns="0" bIns="0" rtlCol="0">
            <a:spAutoFit/>
          </a:bodyPr>
          <a:lstStyle/>
          <a:p>
            <a:r>
              <a:rPr kumimoji="1" lang="en-US" altLang="ja-JP" sz="1400" dirty="0"/>
              <a:t>APC</a:t>
            </a:r>
            <a:endParaRPr kumimoji="1" lang="ja-JP" altLang="en-US" sz="1400" dirty="0"/>
          </a:p>
        </p:txBody>
      </p:sp>
      <p:sp>
        <p:nvSpPr>
          <p:cNvPr id="16" name="テキスト ボックス 15">
            <a:extLst>
              <a:ext uri="{FF2B5EF4-FFF2-40B4-BE49-F238E27FC236}">
                <a16:creationId xmlns:a16="http://schemas.microsoft.com/office/drawing/2014/main" id="{BABBA789-8C4F-8731-8899-87D40D784C8D}"/>
              </a:ext>
            </a:extLst>
          </p:cNvPr>
          <p:cNvSpPr txBox="1"/>
          <p:nvPr/>
        </p:nvSpPr>
        <p:spPr>
          <a:xfrm>
            <a:off x="7831341" y="731722"/>
            <a:ext cx="362279" cy="316690"/>
          </a:xfrm>
          <a:prstGeom prst="rect">
            <a:avLst/>
          </a:prstGeom>
          <a:noFill/>
        </p:spPr>
        <p:txBody>
          <a:bodyPr wrap="none" lIns="0" tIns="0" rIns="0" bIns="0" rtlCol="0">
            <a:spAutoFit/>
          </a:bodyPr>
          <a:lstStyle/>
          <a:p>
            <a:pPr>
              <a:lnSpc>
                <a:spcPts val="1200"/>
              </a:lnSpc>
            </a:pPr>
            <a:r>
              <a:rPr kumimoji="1" lang="en-US" altLang="ja-JP" sz="1400" dirty="0"/>
              <a:t>APC/</a:t>
            </a:r>
          </a:p>
          <a:p>
            <a:pPr>
              <a:lnSpc>
                <a:spcPts val="1200"/>
              </a:lnSpc>
            </a:pPr>
            <a:r>
              <a:rPr kumimoji="1" lang="en-US" altLang="ja-JP" sz="1400" dirty="0"/>
              <a:t>Cy7</a:t>
            </a:r>
            <a:endParaRPr kumimoji="1" lang="ja-JP" altLang="en-US" sz="1400" dirty="0"/>
          </a:p>
        </p:txBody>
      </p:sp>
      <p:sp>
        <p:nvSpPr>
          <p:cNvPr id="18" name="テキスト ボックス 17">
            <a:extLst>
              <a:ext uri="{FF2B5EF4-FFF2-40B4-BE49-F238E27FC236}">
                <a16:creationId xmlns:a16="http://schemas.microsoft.com/office/drawing/2014/main" id="{2027C65C-A867-FCDC-9D61-4AD7B95F0224}"/>
              </a:ext>
            </a:extLst>
          </p:cNvPr>
          <p:cNvSpPr txBox="1"/>
          <p:nvPr/>
        </p:nvSpPr>
        <p:spPr>
          <a:xfrm>
            <a:off x="3519371" y="761448"/>
            <a:ext cx="181140" cy="215444"/>
          </a:xfrm>
          <a:prstGeom prst="rect">
            <a:avLst/>
          </a:prstGeom>
          <a:noFill/>
        </p:spPr>
        <p:txBody>
          <a:bodyPr wrap="none" lIns="0" tIns="0" rIns="0" bIns="0" rtlCol="0">
            <a:spAutoFit/>
          </a:bodyPr>
          <a:lstStyle/>
          <a:p>
            <a:r>
              <a:rPr kumimoji="1" lang="en-US" altLang="ja-JP" sz="1400" dirty="0"/>
              <a:t>PE</a:t>
            </a:r>
            <a:endParaRPr kumimoji="1" lang="ja-JP" altLang="en-US" sz="1400" dirty="0"/>
          </a:p>
        </p:txBody>
      </p:sp>
      <p:sp>
        <p:nvSpPr>
          <p:cNvPr id="20" name="テキスト ボックス 19">
            <a:extLst>
              <a:ext uri="{FF2B5EF4-FFF2-40B4-BE49-F238E27FC236}">
                <a16:creationId xmlns:a16="http://schemas.microsoft.com/office/drawing/2014/main" id="{802C6CAC-84B6-78EF-A3E5-645B84FB029B}"/>
              </a:ext>
            </a:extLst>
          </p:cNvPr>
          <p:cNvSpPr txBox="1"/>
          <p:nvPr/>
        </p:nvSpPr>
        <p:spPr>
          <a:xfrm>
            <a:off x="4616200" y="810630"/>
            <a:ext cx="523791" cy="162801"/>
          </a:xfrm>
          <a:prstGeom prst="rect">
            <a:avLst/>
          </a:prstGeom>
          <a:noFill/>
        </p:spPr>
        <p:txBody>
          <a:bodyPr wrap="square" lIns="0" tIns="0" rIns="0" bIns="0" rtlCol="0">
            <a:spAutoFit/>
          </a:bodyPr>
          <a:lstStyle/>
          <a:p>
            <a:pPr>
              <a:lnSpc>
                <a:spcPts val="1200"/>
              </a:lnSpc>
            </a:pPr>
            <a:r>
              <a:rPr kumimoji="1" lang="en-US" altLang="ja-JP" sz="1400" dirty="0"/>
              <a:t>PE/Cy7</a:t>
            </a:r>
            <a:endParaRPr kumimoji="1" lang="ja-JP" altLang="en-US" sz="1400" dirty="0"/>
          </a:p>
        </p:txBody>
      </p:sp>
      <p:sp>
        <p:nvSpPr>
          <p:cNvPr id="22" name="テキスト ボックス 21">
            <a:extLst>
              <a:ext uri="{FF2B5EF4-FFF2-40B4-BE49-F238E27FC236}">
                <a16:creationId xmlns:a16="http://schemas.microsoft.com/office/drawing/2014/main" id="{F7748523-78BC-86F0-D331-895C5940B72C}"/>
              </a:ext>
            </a:extLst>
          </p:cNvPr>
          <p:cNvSpPr txBox="1"/>
          <p:nvPr/>
        </p:nvSpPr>
        <p:spPr>
          <a:xfrm>
            <a:off x="8385042" y="693572"/>
            <a:ext cx="472309" cy="215444"/>
          </a:xfrm>
          <a:prstGeom prst="rect">
            <a:avLst/>
          </a:prstGeom>
          <a:noFill/>
        </p:spPr>
        <p:txBody>
          <a:bodyPr wrap="none" lIns="0" tIns="0" rIns="0" bIns="0" rtlCol="0">
            <a:spAutoFit/>
          </a:bodyPr>
          <a:lstStyle/>
          <a:p>
            <a:r>
              <a:rPr kumimoji="1" lang="en-US" altLang="ja-JP" sz="1400" dirty="0"/>
              <a:t>BV480</a:t>
            </a:r>
            <a:endParaRPr kumimoji="1" lang="ja-JP" altLang="en-US" sz="1400" dirty="0"/>
          </a:p>
        </p:txBody>
      </p:sp>
      <p:sp>
        <p:nvSpPr>
          <p:cNvPr id="24" name="テキスト ボックス 23">
            <a:extLst>
              <a:ext uri="{FF2B5EF4-FFF2-40B4-BE49-F238E27FC236}">
                <a16:creationId xmlns:a16="http://schemas.microsoft.com/office/drawing/2014/main" id="{E2DF1C47-5EA4-9739-2929-0D353F7AFCE8}"/>
              </a:ext>
            </a:extLst>
          </p:cNvPr>
          <p:cNvSpPr txBox="1"/>
          <p:nvPr/>
        </p:nvSpPr>
        <p:spPr>
          <a:xfrm>
            <a:off x="1366725" y="779806"/>
            <a:ext cx="589905" cy="215444"/>
          </a:xfrm>
          <a:prstGeom prst="rect">
            <a:avLst/>
          </a:prstGeom>
          <a:noFill/>
        </p:spPr>
        <p:txBody>
          <a:bodyPr wrap="none" lIns="0" tIns="0" rIns="0" bIns="0" rtlCol="0">
            <a:spAutoFit/>
          </a:bodyPr>
          <a:lstStyle/>
          <a:p>
            <a:r>
              <a:rPr kumimoji="1" lang="en-US" altLang="ja-JP" sz="1400" dirty="0"/>
              <a:t>BUV737</a:t>
            </a:r>
            <a:endParaRPr kumimoji="1" lang="ja-JP" altLang="en-US" sz="1400" dirty="0"/>
          </a:p>
        </p:txBody>
      </p:sp>
      <p:sp>
        <p:nvSpPr>
          <p:cNvPr id="26" name="テキスト ボックス 25">
            <a:extLst>
              <a:ext uri="{FF2B5EF4-FFF2-40B4-BE49-F238E27FC236}">
                <a16:creationId xmlns:a16="http://schemas.microsoft.com/office/drawing/2014/main" id="{AB4530B4-E740-067E-AB6C-0CD652FECDCA}"/>
              </a:ext>
            </a:extLst>
          </p:cNvPr>
          <p:cNvSpPr txBox="1"/>
          <p:nvPr/>
        </p:nvSpPr>
        <p:spPr>
          <a:xfrm>
            <a:off x="4011001" y="763587"/>
            <a:ext cx="472309" cy="215444"/>
          </a:xfrm>
          <a:prstGeom prst="rect">
            <a:avLst/>
          </a:prstGeom>
          <a:noFill/>
        </p:spPr>
        <p:txBody>
          <a:bodyPr wrap="none" lIns="0" tIns="0" rIns="0" bIns="0" rtlCol="0">
            <a:spAutoFit/>
          </a:bodyPr>
          <a:lstStyle/>
          <a:p>
            <a:r>
              <a:rPr kumimoji="1" lang="en-US" altLang="ja-JP" sz="1400" dirty="0"/>
              <a:t>BV786</a:t>
            </a:r>
            <a:endParaRPr kumimoji="1" lang="ja-JP" altLang="en-US" sz="1400" dirty="0"/>
          </a:p>
        </p:txBody>
      </p:sp>
      <p:sp>
        <p:nvSpPr>
          <p:cNvPr id="27" name="テキスト ボックス 26">
            <a:extLst>
              <a:ext uri="{FF2B5EF4-FFF2-40B4-BE49-F238E27FC236}">
                <a16:creationId xmlns:a16="http://schemas.microsoft.com/office/drawing/2014/main" id="{9B93D5B1-EDD7-F0E0-8492-94840DB4FC37}"/>
              </a:ext>
            </a:extLst>
          </p:cNvPr>
          <p:cNvSpPr txBox="1"/>
          <p:nvPr/>
        </p:nvSpPr>
        <p:spPr>
          <a:xfrm>
            <a:off x="7143211" y="754279"/>
            <a:ext cx="523791" cy="316690"/>
          </a:xfrm>
          <a:prstGeom prst="rect">
            <a:avLst/>
          </a:prstGeom>
          <a:noFill/>
        </p:spPr>
        <p:txBody>
          <a:bodyPr wrap="square" lIns="0" tIns="0" rIns="0" bIns="0" rtlCol="0">
            <a:spAutoFit/>
          </a:bodyPr>
          <a:lstStyle/>
          <a:p>
            <a:pPr>
              <a:lnSpc>
                <a:spcPts val="1200"/>
              </a:lnSpc>
            </a:pPr>
            <a:r>
              <a:rPr kumimoji="1" lang="en-US" altLang="ja-JP" sz="1400" dirty="0"/>
              <a:t>PE/</a:t>
            </a:r>
          </a:p>
          <a:p>
            <a:pPr>
              <a:lnSpc>
                <a:spcPts val="1200"/>
              </a:lnSpc>
            </a:pPr>
            <a:r>
              <a:rPr kumimoji="1" lang="en-US" altLang="ja-JP" sz="1400" dirty="0"/>
              <a:t>CF594</a:t>
            </a:r>
            <a:endParaRPr kumimoji="1" lang="ja-JP" altLang="en-US" sz="1400" dirty="0"/>
          </a:p>
        </p:txBody>
      </p:sp>
      <p:sp>
        <p:nvSpPr>
          <p:cNvPr id="28" name="テキスト ボックス 27">
            <a:extLst>
              <a:ext uri="{FF2B5EF4-FFF2-40B4-BE49-F238E27FC236}">
                <a16:creationId xmlns:a16="http://schemas.microsoft.com/office/drawing/2014/main" id="{529FB708-B9A4-8F83-7B72-AF2C06BDE53C}"/>
              </a:ext>
            </a:extLst>
          </p:cNvPr>
          <p:cNvSpPr txBox="1"/>
          <p:nvPr/>
        </p:nvSpPr>
        <p:spPr>
          <a:xfrm>
            <a:off x="2700362" y="752623"/>
            <a:ext cx="589905" cy="215444"/>
          </a:xfrm>
          <a:prstGeom prst="rect">
            <a:avLst/>
          </a:prstGeom>
          <a:noFill/>
        </p:spPr>
        <p:txBody>
          <a:bodyPr wrap="none" lIns="0" tIns="0" rIns="0" bIns="0" rtlCol="0">
            <a:spAutoFit/>
          </a:bodyPr>
          <a:lstStyle/>
          <a:p>
            <a:r>
              <a:rPr kumimoji="1" lang="en-US" altLang="ja-JP" sz="1400" dirty="0"/>
              <a:t>BUV396</a:t>
            </a:r>
            <a:endParaRPr kumimoji="1" lang="ja-JP" altLang="en-US" sz="1400" dirty="0"/>
          </a:p>
        </p:txBody>
      </p:sp>
      <p:sp>
        <p:nvSpPr>
          <p:cNvPr id="29" name="テキスト ボックス 28">
            <a:extLst>
              <a:ext uri="{FF2B5EF4-FFF2-40B4-BE49-F238E27FC236}">
                <a16:creationId xmlns:a16="http://schemas.microsoft.com/office/drawing/2014/main" id="{8712E006-792A-C497-C35D-424C42B3CCC6}"/>
              </a:ext>
            </a:extLst>
          </p:cNvPr>
          <p:cNvSpPr txBox="1"/>
          <p:nvPr/>
        </p:nvSpPr>
        <p:spPr>
          <a:xfrm>
            <a:off x="5324079" y="751830"/>
            <a:ext cx="307328" cy="215444"/>
          </a:xfrm>
          <a:prstGeom prst="rect">
            <a:avLst/>
          </a:prstGeom>
          <a:noFill/>
        </p:spPr>
        <p:txBody>
          <a:bodyPr wrap="none" lIns="0" tIns="0" rIns="0" bIns="0" rtlCol="0">
            <a:spAutoFit/>
          </a:bodyPr>
          <a:lstStyle/>
          <a:p>
            <a:r>
              <a:rPr kumimoji="1" lang="en-US" altLang="ja-JP" sz="1400" dirty="0"/>
              <a:t>FITC</a:t>
            </a:r>
            <a:endParaRPr kumimoji="1" lang="ja-JP" altLang="en-US" sz="1400" dirty="0"/>
          </a:p>
        </p:txBody>
      </p:sp>
      <p:sp>
        <p:nvSpPr>
          <p:cNvPr id="30" name="正方形/長方形 29">
            <a:extLst>
              <a:ext uri="{FF2B5EF4-FFF2-40B4-BE49-F238E27FC236}">
                <a16:creationId xmlns:a16="http://schemas.microsoft.com/office/drawing/2014/main" id="{92E20D83-6BD4-052E-DDA4-D16F03E7BC0D}"/>
              </a:ext>
            </a:extLst>
          </p:cNvPr>
          <p:cNvSpPr/>
          <p:nvPr/>
        </p:nvSpPr>
        <p:spPr>
          <a:xfrm>
            <a:off x="5807480" y="1778298"/>
            <a:ext cx="591537" cy="616876"/>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 name="図 30">
            <a:extLst>
              <a:ext uri="{FF2B5EF4-FFF2-40B4-BE49-F238E27FC236}">
                <a16:creationId xmlns:a16="http://schemas.microsoft.com/office/drawing/2014/main" id="{4F11B66B-2FB6-A629-3A31-9F407B8435DE}"/>
              </a:ext>
            </a:extLst>
          </p:cNvPr>
          <p:cNvPicPr>
            <a:picLocks noChangeAspect="1"/>
          </p:cNvPicPr>
          <p:nvPr/>
        </p:nvPicPr>
        <p:blipFill>
          <a:blip r:embed="rId50"/>
          <a:stretch>
            <a:fillRect/>
          </a:stretch>
        </p:blipFill>
        <p:spPr>
          <a:xfrm>
            <a:off x="1318579" y="2407552"/>
            <a:ext cx="743609" cy="726979"/>
          </a:xfrm>
          <a:prstGeom prst="rect">
            <a:avLst/>
          </a:prstGeom>
        </p:spPr>
      </p:pic>
      <p:sp>
        <p:nvSpPr>
          <p:cNvPr id="32" name="正方形/長方形 31">
            <a:extLst>
              <a:ext uri="{FF2B5EF4-FFF2-40B4-BE49-F238E27FC236}">
                <a16:creationId xmlns:a16="http://schemas.microsoft.com/office/drawing/2014/main" id="{8F88A413-1A2C-6BC1-407D-CF0F07B66658}"/>
              </a:ext>
            </a:extLst>
          </p:cNvPr>
          <p:cNvSpPr/>
          <p:nvPr/>
        </p:nvSpPr>
        <p:spPr>
          <a:xfrm>
            <a:off x="1459455" y="2409333"/>
            <a:ext cx="591537" cy="616876"/>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テキスト ボックス 32">
            <a:extLst>
              <a:ext uri="{FF2B5EF4-FFF2-40B4-BE49-F238E27FC236}">
                <a16:creationId xmlns:a16="http://schemas.microsoft.com/office/drawing/2014/main" id="{1AE09ECF-A003-8904-02D1-499F6552DA5E}"/>
              </a:ext>
            </a:extLst>
          </p:cNvPr>
          <p:cNvSpPr txBox="1"/>
          <p:nvPr/>
        </p:nvSpPr>
        <p:spPr>
          <a:xfrm>
            <a:off x="2624656" y="63221"/>
            <a:ext cx="4928209" cy="461665"/>
          </a:xfrm>
          <a:prstGeom prst="rect">
            <a:avLst/>
          </a:prstGeom>
          <a:noFill/>
        </p:spPr>
        <p:txBody>
          <a:bodyPr wrap="none" rtlCol="0">
            <a:spAutoFit/>
          </a:bodyPr>
          <a:lstStyle/>
          <a:p>
            <a:r>
              <a:rPr kumimoji="1" lang="en-US" altLang="ja-JP" sz="2400" b="1" dirty="0">
                <a:solidFill>
                  <a:srgbClr val="C00000"/>
                </a:solidFill>
              </a:rPr>
              <a:t>Tube1-7 </a:t>
            </a:r>
            <a:r>
              <a:rPr kumimoji="1" lang="ja-JP" altLang="en-US" sz="2400" b="1" dirty="0">
                <a:solidFill>
                  <a:srgbClr val="C00000"/>
                </a:solidFill>
              </a:rPr>
              <a:t>を用いた蛍光補正 </a:t>
            </a:r>
            <a:r>
              <a:rPr kumimoji="1" lang="en-US" altLang="ja-JP" sz="2400" b="1" dirty="0">
                <a:solidFill>
                  <a:srgbClr val="C00000"/>
                </a:solidFill>
              </a:rPr>
              <a:t>(</a:t>
            </a:r>
            <a:r>
              <a:rPr kumimoji="1" lang="ja-JP" altLang="en-US" sz="2400" b="1" dirty="0">
                <a:solidFill>
                  <a:srgbClr val="C00000"/>
                </a:solidFill>
              </a:rPr>
              <a:t>補正前</a:t>
            </a:r>
            <a:r>
              <a:rPr kumimoji="1" lang="en-US" altLang="ja-JP" sz="2400" b="1" dirty="0">
                <a:solidFill>
                  <a:srgbClr val="C00000"/>
                </a:solidFill>
              </a:rPr>
              <a:t>)</a:t>
            </a:r>
            <a:endParaRPr kumimoji="1" lang="ja-JP" altLang="en-US" sz="2400" b="1" dirty="0">
              <a:solidFill>
                <a:srgbClr val="C00000"/>
              </a:solidFill>
            </a:endParaRPr>
          </a:p>
        </p:txBody>
      </p:sp>
    </p:spTree>
    <p:extLst>
      <p:ext uri="{BB962C8B-B14F-4D97-AF65-F5344CB8AC3E}">
        <p14:creationId xmlns:p14="http://schemas.microsoft.com/office/powerpoint/2010/main" val="3969479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B420D8A-92FE-FC4B-3FC8-719BF9E21578}"/>
              </a:ext>
            </a:extLst>
          </p:cNvPr>
          <p:cNvPicPr>
            <a:picLocks noChangeAspect="1"/>
          </p:cNvPicPr>
          <p:nvPr/>
        </p:nvPicPr>
        <p:blipFill>
          <a:blip r:embed="rId2"/>
          <a:stretch>
            <a:fillRect/>
          </a:stretch>
        </p:blipFill>
        <p:spPr>
          <a:xfrm>
            <a:off x="1887087" y="1143113"/>
            <a:ext cx="746743" cy="730043"/>
          </a:xfrm>
          <a:prstGeom prst="rect">
            <a:avLst/>
          </a:prstGeom>
        </p:spPr>
      </p:pic>
      <p:pic>
        <p:nvPicPr>
          <p:cNvPr id="7" name="図 6">
            <a:extLst>
              <a:ext uri="{FF2B5EF4-FFF2-40B4-BE49-F238E27FC236}">
                <a16:creationId xmlns:a16="http://schemas.microsoft.com/office/drawing/2014/main" id="{68213C90-8A1A-DC81-DD7B-7D3730452FE4}"/>
              </a:ext>
            </a:extLst>
          </p:cNvPr>
          <p:cNvPicPr>
            <a:picLocks noChangeAspect="1"/>
          </p:cNvPicPr>
          <p:nvPr/>
        </p:nvPicPr>
        <p:blipFill>
          <a:blip r:embed="rId3"/>
          <a:stretch>
            <a:fillRect/>
          </a:stretch>
        </p:blipFill>
        <p:spPr>
          <a:xfrm>
            <a:off x="7557475" y="1139765"/>
            <a:ext cx="754175" cy="733288"/>
          </a:xfrm>
          <a:prstGeom prst="rect">
            <a:avLst/>
          </a:prstGeom>
        </p:spPr>
      </p:pic>
      <p:pic>
        <p:nvPicPr>
          <p:cNvPr id="9" name="図 8">
            <a:extLst>
              <a:ext uri="{FF2B5EF4-FFF2-40B4-BE49-F238E27FC236}">
                <a16:creationId xmlns:a16="http://schemas.microsoft.com/office/drawing/2014/main" id="{F8418339-2402-C0B4-38DC-085392DAA296}"/>
              </a:ext>
            </a:extLst>
          </p:cNvPr>
          <p:cNvPicPr>
            <a:picLocks noChangeAspect="1"/>
          </p:cNvPicPr>
          <p:nvPr/>
        </p:nvPicPr>
        <p:blipFill>
          <a:blip r:embed="rId4"/>
          <a:stretch>
            <a:fillRect/>
          </a:stretch>
        </p:blipFill>
        <p:spPr>
          <a:xfrm>
            <a:off x="4381111" y="1137564"/>
            <a:ext cx="754174" cy="737307"/>
          </a:xfrm>
          <a:prstGeom prst="rect">
            <a:avLst/>
          </a:prstGeom>
        </p:spPr>
      </p:pic>
      <p:pic>
        <p:nvPicPr>
          <p:cNvPr id="11" name="図 10">
            <a:extLst>
              <a:ext uri="{FF2B5EF4-FFF2-40B4-BE49-F238E27FC236}">
                <a16:creationId xmlns:a16="http://schemas.microsoft.com/office/drawing/2014/main" id="{2C13ECE0-0A30-B3CB-CACB-D85C6FD762E4}"/>
              </a:ext>
            </a:extLst>
          </p:cNvPr>
          <p:cNvPicPr>
            <a:picLocks noChangeAspect="1"/>
          </p:cNvPicPr>
          <p:nvPr/>
        </p:nvPicPr>
        <p:blipFill>
          <a:blip r:embed="rId5"/>
          <a:stretch>
            <a:fillRect/>
          </a:stretch>
        </p:blipFill>
        <p:spPr>
          <a:xfrm>
            <a:off x="3770417" y="1137562"/>
            <a:ext cx="727387" cy="735219"/>
          </a:xfrm>
          <a:prstGeom prst="rect">
            <a:avLst/>
          </a:prstGeom>
        </p:spPr>
      </p:pic>
      <p:pic>
        <p:nvPicPr>
          <p:cNvPr id="13" name="図 12">
            <a:extLst>
              <a:ext uri="{FF2B5EF4-FFF2-40B4-BE49-F238E27FC236}">
                <a16:creationId xmlns:a16="http://schemas.microsoft.com/office/drawing/2014/main" id="{6E0A9284-6245-05A7-B700-963590369B5D}"/>
              </a:ext>
            </a:extLst>
          </p:cNvPr>
          <p:cNvPicPr>
            <a:picLocks noChangeAspect="1"/>
          </p:cNvPicPr>
          <p:nvPr/>
        </p:nvPicPr>
        <p:blipFill>
          <a:blip r:embed="rId6"/>
          <a:stretch>
            <a:fillRect/>
          </a:stretch>
        </p:blipFill>
        <p:spPr>
          <a:xfrm>
            <a:off x="2524833" y="1144347"/>
            <a:ext cx="724897" cy="730803"/>
          </a:xfrm>
          <a:prstGeom prst="rect">
            <a:avLst/>
          </a:prstGeom>
        </p:spPr>
      </p:pic>
      <p:pic>
        <p:nvPicPr>
          <p:cNvPr id="14" name="図 13">
            <a:extLst>
              <a:ext uri="{FF2B5EF4-FFF2-40B4-BE49-F238E27FC236}">
                <a16:creationId xmlns:a16="http://schemas.microsoft.com/office/drawing/2014/main" id="{CFA2E94A-1F4B-F41A-8362-551EC03C9472}"/>
              </a:ext>
            </a:extLst>
          </p:cNvPr>
          <p:cNvPicPr>
            <a:picLocks noChangeAspect="1"/>
          </p:cNvPicPr>
          <p:nvPr/>
        </p:nvPicPr>
        <p:blipFill>
          <a:blip r:embed="rId7"/>
          <a:stretch>
            <a:fillRect/>
          </a:stretch>
        </p:blipFill>
        <p:spPr>
          <a:xfrm>
            <a:off x="6295760" y="1143166"/>
            <a:ext cx="744631" cy="727977"/>
          </a:xfrm>
          <a:prstGeom prst="rect">
            <a:avLst/>
          </a:prstGeom>
        </p:spPr>
      </p:pic>
      <p:pic>
        <p:nvPicPr>
          <p:cNvPr id="15" name="図 14">
            <a:extLst>
              <a:ext uri="{FF2B5EF4-FFF2-40B4-BE49-F238E27FC236}">
                <a16:creationId xmlns:a16="http://schemas.microsoft.com/office/drawing/2014/main" id="{3BAF1D41-9298-18F1-E31C-A5C2BFFF9B4E}"/>
              </a:ext>
            </a:extLst>
          </p:cNvPr>
          <p:cNvPicPr>
            <a:picLocks noChangeAspect="1"/>
          </p:cNvPicPr>
          <p:nvPr/>
        </p:nvPicPr>
        <p:blipFill>
          <a:blip r:embed="rId8"/>
          <a:stretch>
            <a:fillRect/>
          </a:stretch>
        </p:blipFill>
        <p:spPr>
          <a:xfrm>
            <a:off x="5016951" y="1141225"/>
            <a:ext cx="748291" cy="731556"/>
          </a:xfrm>
          <a:prstGeom prst="rect">
            <a:avLst/>
          </a:prstGeom>
        </p:spPr>
      </p:pic>
      <p:pic>
        <p:nvPicPr>
          <p:cNvPr id="19" name="図 18">
            <a:extLst>
              <a:ext uri="{FF2B5EF4-FFF2-40B4-BE49-F238E27FC236}">
                <a16:creationId xmlns:a16="http://schemas.microsoft.com/office/drawing/2014/main" id="{C9CD83B9-4263-8697-9FB2-E5EFEF2CD403}"/>
              </a:ext>
            </a:extLst>
          </p:cNvPr>
          <p:cNvPicPr>
            <a:picLocks noChangeAspect="1"/>
          </p:cNvPicPr>
          <p:nvPr/>
        </p:nvPicPr>
        <p:blipFill>
          <a:blip r:embed="rId9"/>
          <a:stretch>
            <a:fillRect/>
          </a:stretch>
        </p:blipFill>
        <p:spPr>
          <a:xfrm>
            <a:off x="3136402" y="1141067"/>
            <a:ext cx="747519" cy="730802"/>
          </a:xfrm>
          <a:prstGeom prst="rect">
            <a:avLst/>
          </a:prstGeom>
        </p:spPr>
      </p:pic>
      <p:pic>
        <p:nvPicPr>
          <p:cNvPr id="21" name="図 20">
            <a:extLst>
              <a:ext uri="{FF2B5EF4-FFF2-40B4-BE49-F238E27FC236}">
                <a16:creationId xmlns:a16="http://schemas.microsoft.com/office/drawing/2014/main" id="{0E1DF202-3999-5E37-7E5B-FE4AA57285A0}"/>
              </a:ext>
            </a:extLst>
          </p:cNvPr>
          <p:cNvPicPr>
            <a:picLocks noChangeAspect="1"/>
          </p:cNvPicPr>
          <p:nvPr/>
        </p:nvPicPr>
        <p:blipFill>
          <a:blip r:embed="rId10"/>
          <a:stretch>
            <a:fillRect/>
          </a:stretch>
        </p:blipFill>
        <p:spPr>
          <a:xfrm>
            <a:off x="8200030" y="1139727"/>
            <a:ext cx="747521" cy="730803"/>
          </a:xfrm>
          <a:prstGeom prst="rect">
            <a:avLst/>
          </a:prstGeom>
        </p:spPr>
      </p:pic>
      <p:pic>
        <p:nvPicPr>
          <p:cNvPr id="23" name="図 22">
            <a:extLst>
              <a:ext uri="{FF2B5EF4-FFF2-40B4-BE49-F238E27FC236}">
                <a16:creationId xmlns:a16="http://schemas.microsoft.com/office/drawing/2014/main" id="{FD9AAD5E-8A98-7CF5-F7F8-800B413BCA5F}"/>
              </a:ext>
            </a:extLst>
          </p:cNvPr>
          <p:cNvPicPr>
            <a:picLocks noChangeAspect="1"/>
          </p:cNvPicPr>
          <p:nvPr/>
        </p:nvPicPr>
        <p:blipFill>
          <a:blip r:embed="rId11"/>
          <a:stretch>
            <a:fillRect/>
          </a:stretch>
        </p:blipFill>
        <p:spPr>
          <a:xfrm>
            <a:off x="6921574" y="1141881"/>
            <a:ext cx="747521" cy="730803"/>
          </a:xfrm>
          <a:prstGeom prst="rect">
            <a:avLst/>
          </a:prstGeom>
        </p:spPr>
      </p:pic>
      <p:pic>
        <p:nvPicPr>
          <p:cNvPr id="26" name="図 25">
            <a:extLst>
              <a:ext uri="{FF2B5EF4-FFF2-40B4-BE49-F238E27FC236}">
                <a16:creationId xmlns:a16="http://schemas.microsoft.com/office/drawing/2014/main" id="{E5B8FBDC-8CB0-3340-9E36-42E159EC9432}"/>
              </a:ext>
            </a:extLst>
          </p:cNvPr>
          <p:cNvPicPr>
            <a:picLocks noChangeAspect="1"/>
          </p:cNvPicPr>
          <p:nvPr/>
        </p:nvPicPr>
        <p:blipFill>
          <a:blip r:embed="rId12"/>
          <a:stretch>
            <a:fillRect/>
          </a:stretch>
        </p:blipFill>
        <p:spPr>
          <a:xfrm>
            <a:off x="5656969" y="1143611"/>
            <a:ext cx="747520" cy="730803"/>
          </a:xfrm>
          <a:prstGeom prst="rect">
            <a:avLst/>
          </a:prstGeom>
        </p:spPr>
      </p:pic>
      <p:pic>
        <p:nvPicPr>
          <p:cNvPr id="29" name="図 28">
            <a:extLst>
              <a:ext uri="{FF2B5EF4-FFF2-40B4-BE49-F238E27FC236}">
                <a16:creationId xmlns:a16="http://schemas.microsoft.com/office/drawing/2014/main" id="{4A100D38-63A9-989B-D4C0-A1FBDCDE68BA}"/>
              </a:ext>
            </a:extLst>
          </p:cNvPr>
          <p:cNvPicPr>
            <a:picLocks noChangeAspect="1"/>
          </p:cNvPicPr>
          <p:nvPr/>
        </p:nvPicPr>
        <p:blipFill>
          <a:blip r:embed="rId13"/>
          <a:stretch>
            <a:fillRect/>
          </a:stretch>
        </p:blipFill>
        <p:spPr>
          <a:xfrm>
            <a:off x="6292957" y="1775075"/>
            <a:ext cx="743469" cy="721900"/>
          </a:xfrm>
          <a:prstGeom prst="rect">
            <a:avLst/>
          </a:prstGeom>
        </p:spPr>
      </p:pic>
      <p:pic>
        <p:nvPicPr>
          <p:cNvPr id="30" name="図 29">
            <a:extLst>
              <a:ext uri="{FF2B5EF4-FFF2-40B4-BE49-F238E27FC236}">
                <a16:creationId xmlns:a16="http://schemas.microsoft.com/office/drawing/2014/main" id="{65D62361-888D-165E-DFFD-CD3DD25E136F}"/>
              </a:ext>
            </a:extLst>
          </p:cNvPr>
          <p:cNvPicPr>
            <a:picLocks noChangeAspect="1"/>
          </p:cNvPicPr>
          <p:nvPr/>
        </p:nvPicPr>
        <p:blipFill>
          <a:blip r:embed="rId14"/>
          <a:stretch>
            <a:fillRect/>
          </a:stretch>
        </p:blipFill>
        <p:spPr>
          <a:xfrm>
            <a:off x="5020372" y="1776495"/>
            <a:ext cx="744453" cy="718921"/>
          </a:xfrm>
          <a:prstGeom prst="rect">
            <a:avLst/>
          </a:prstGeom>
        </p:spPr>
      </p:pic>
      <p:pic>
        <p:nvPicPr>
          <p:cNvPr id="33" name="図 32">
            <a:extLst>
              <a:ext uri="{FF2B5EF4-FFF2-40B4-BE49-F238E27FC236}">
                <a16:creationId xmlns:a16="http://schemas.microsoft.com/office/drawing/2014/main" id="{E4F06F23-93E5-4F83-8EBB-DFFAE9F71935}"/>
              </a:ext>
            </a:extLst>
          </p:cNvPr>
          <p:cNvPicPr>
            <a:picLocks noChangeAspect="1"/>
          </p:cNvPicPr>
          <p:nvPr/>
        </p:nvPicPr>
        <p:blipFill>
          <a:blip r:embed="rId15"/>
          <a:stretch>
            <a:fillRect/>
          </a:stretch>
        </p:blipFill>
        <p:spPr>
          <a:xfrm>
            <a:off x="3136944" y="1769290"/>
            <a:ext cx="748291" cy="731557"/>
          </a:xfrm>
          <a:prstGeom prst="rect">
            <a:avLst/>
          </a:prstGeom>
        </p:spPr>
      </p:pic>
      <p:pic>
        <p:nvPicPr>
          <p:cNvPr id="35" name="図 34">
            <a:extLst>
              <a:ext uri="{FF2B5EF4-FFF2-40B4-BE49-F238E27FC236}">
                <a16:creationId xmlns:a16="http://schemas.microsoft.com/office/drawing/2014/main" id="{601B4E13-28EA-809A-C6DD-49702051AD3B}"/>
              </a:ext>
            </a:extLst>
          </p:cNvPr>
          <p:cNvPicPr>
            <a:picLocks noChangeAspect="1"/>
          </p:cNvPicPr>
          <p:nvPr/>
        </p:nvPicPr>
        <p:blipFill>
          <a:blip r:embed="rId16"/>
          <a:stretch>
            <a:fillRect/>
          </a:stretch>
        </p:blipFill>
        <p:spPr>
          <a:xfrm>
            <a:off x="8204771" y="1768661"/>
            <a:ext cx="741747" cy="725159"/>
          </a:xfrm>
          <a:prstGeom prst="rect">
            <a:avLst/>
          </a:prstGeom>
        </p:spPr>
      </p:pic>
      <p:pic>
        <p:nvPicPr>
          <p:cNvPr id="38" name="図 37">
            <a:extLst>
              <a:ext uri="{FF2B5EF4-FFF2-40B4-BE49-F238E27FC236}">
                <a16:creationId xmlns:a16="http://schemas.microsoft.com/office/drawing/2014/main" id="{61468673-2002-8995-80F5-3B1432BB1CC3}"/>
              </a:ext>
            </a:extLst>
          </p:cNvPr>
          <p:cNvPicPr>
            <a:picLocks noChangeAspect="1"/>
          </p:cNvPicPr>
          <p:nvPr/>
        </p:nvPicPr>
        <p:blipFill>
          <a:blip r:embed="rId17"/>
          <a:stretch>
            <a:fillRect/>
          </a:stretch>
        </p:blipFill>
        <p:spPr>
          <a:xfrm>
            <a:off x="6926164" y="1772096"/>
            <a:ext cx="743468" cy="726841"/>
          </a:xfrm>
          <a:prstGeom prst="rect">
            <a:avLst/>
          </a:prstGeom>
        </p:spPr>
      </p:pic>
      <p:pic>
        <p:nvPicPr>
          <p:cNvPr id="39" name="図 38">
            <a:extLst>
              <a:ext uri="{FF2B5EF4-FFF2-40B4-BE49-F238E27FC236}">
                <a16:creationId xmlns:a16="http://schemas.microsoft.com/office/drawing/2014/main" id="{B33FD72A-47C2-B42A-EA0D-51F5CE4421BF}"/>
              </a:ext>
            </a:extLst>
          </p:cNvPr>
          <p:cNvPicPr>
            <a:picLocks noChangeAspect="1"/>
          </p:cNvPicPr>
          <p:nvPr/>
        </p:nvPicPr>
        <p:blipFill>
          <a:blip r:embed="rId18"/>
          <a:stretch>
            <a:fillRect/>
          </a:stretch>
        </p:blipFill>
        <p:spPr>
          <a:xfrm>
            <a:off x="2526137" y="1772269"/>
            <a:ext cx="722287" cy="728505"/>
          </a:xfrm>
          <a:prstGeom prst="rect">
            <a:avLst/>
          </a:prstGeom>
        </p:spPr>
      </p:pic>
      <p:pic>
        <p:nvPicPr>
          <p:cNvPr id="40" name="図 39">
            <a:extLst>
              <a:ext uri="{FF2B5EF4-FFF2-40B4-BE49-F238E27FC236}">
                <a16:creationId xmlns:a16="http://schemas.microsoft.com/office/drawing/2014/main" id="{B2BE6712-5B10-A030-FB94-C4188630E8D3}"/>
              </a:ext>
            </a:extLst>
          </p:cNvPr>
          <p:cNvPicPr>
            <a:picLocks noChangeAspect="1"/>
          </p:cNvPicPr>
          <p:nvPr/>
        </p:nvPicPr>
        <p:blipFill>
          <a:blip r:embed="rId19"/>
          <a:stretch>
            <a:fillRect/>
          </a:stretch>
        </p:blipFill>
        <p:spPr>
          <a:xfrm>
            <a:off x="5657975" y="1774702"/>
            <a:ext cx="747520" cy="721900"/>
          </a:xfrm>
          <a:prstGeom prst="rect">
            <a:avLst/>
          </a:prstGeom>
        </p:spPr>
      </p:pic>
      <p:pic>
        <p:nvPicPr>
          <p:cNvPr id="41" name="図 40">
            <a:extLst>
              <a:ext uri="{FF2B5EF4-FFF2-40B4-BE49-F238E27FC236}">
                <a16:creationId xmlns:a16="http://schemas.microsoft.com/office/drawing/2014/main" id="{8073341B-B1BE-EECE-C578-D16A5F531ACF}"/>
              </a:ext>
            </a:extLst>
          </p:cNvPr>
          <p:cNvPicPr>
            <a:picLocks noChangeAspect="1"/>
          </p:cNvPicPr>
          <p:nvPr/>
        </p:nvPicPr>
        <p:blipFill>
          <a:blip r:embed="rId20"/>
          <a:stretch>
            <a:fillRect/>
          </a:stretch>
        </p:blipFill>
        <p:spPr>
          <a:xfrm>
            <a:off x="7563906" y="1771723"/>
            <a:ext cx="744870" cy="728211"/>
          </a:xfrm>
          <a:prstGeom prst="rect">
            <a:avLst/>
          </a:prstGeom>
        </p:spPr>
      </p:pic>
      <p:pic>
        <p:nvPicPr>
          <p:cNvPr id="42" name="図 41">
            <a:extLst>
              <a:ext uri="{FF2B5EF4-FFF2-40B4-BE49-F238E27FC236}">
                <a16:creationId xmlns:a16="http://schemas.microsoft.com/office/drawing/2014/main" id="{B762D008-8C6F-BEA6-FC30-51536B7B2D01}"/>
              </a:ext>
            </a:extLst>
          </p:cNvPr>
          <p:cNvPicPr>
            <a:picLocks noChangeAspect="1"/>
          </p:cNvPicPr>
          <p:nvPr/>
        </p:nvPicPr>
        <p:blipFill>
          <a:blip r:embed="rId21"/>
          <a:stretch>
            <a:fillRect/>
          </a:stretch>
        </p:blipFill>
        <p:spPr>
          <a:xfrm>
            <a:off x="4388349" y="1768662"/>
            <a:ext cx="743470" cy="725159"/>
          </a:xfrm>
          <a:prstGeom prst="rect">
            <a:avLst/>
          </a:prstGeom>
        </p:spPr>
      </p:pic>
      <p:pic>
        <p:nvPicPr>
          <p:cNvPr id="43" name="図 42">
            <a:extLst>
              <a:ext uri="{FF2B5EF4-FFF2-40B4-BE49-F238E27FC236}">
                <a16:creationId xmlns:a16="http://schemas.microsoft.com/office/drawing/2014/main" id="{3BC9CFAC-506B-87E0-75EA-09E19C6FEE58}"/>
              </a:ext>
            </a:extLst>
          </p:cNvPr>
          <p:cNvPicPr>
            <a:picLocks noChangeAspect="1"/>
          </p:cNvPicPr>
          <p:nvPr/>
        </p:nvPicPr>
        <p:blipFill>
          <a:blip r:embed="rId22"/>
          <a:stretch>
            <a:fillRect/>
          </a:stretch>
        </p:blipFill>
        <p:spPr>
          <a:xfrm>
            <a:off x="1250822" y="1772269"/>
            <a:ext cx="745788" cy="726568"/>
          </a:xfrm>
          <a:prstGeom prst="rect">
            <a:avLst/>
          </a:prstGeom>
        </p:spPr>
      </p:pic>
      <p:pic>
        <p:nvPicPr>
          <p:cNvPr id="44" name="図 43">
            <a:extLst>
              <a:ext uri="{FF2B5EF4-FFF2-40B4-BE49-F238E27FC236}">
                <a16:creationId xmlns:a16="http://schemas.microsoft.com/office/drawing/2014/main" id="{9233407D-9F17-D9C2-36FC-B7F6FC13C785}"/>
              </a:ext>
            </a:extLst>
          </p:cNvPr>
          <p:cNvPicPr>
            <a:picLocks noChangeAspect="1"/>
          </p:cNvPicPr>
          <p:nvPr/>
        </p:nvPicPr>
        <p:blipFill>
          <a:blip r:embed="rId23"/>
          <a:stretch>
            <a:fillRect/>
          </a:stretch>
        </p:blipFill>
        <p:spPr>
          <a:xfrm>
            <a:off x="3770937" y="1768663"/>
            <a:ext cx="728627" cy="728505"/>
          </a:xfrm>
          <a:prstGeom prst="rect">
            <a:avLst/>
          </a:prstGeom>
        </p:spPr>
      </p:pic>
      <p:pic>
        <p:nvPicPr>
          <p:cNvPr id="45" name="図 44">
            <a:extLst>
              <a:ext uri="{FF2B5EF4-FFF2-40B4-BE49-F238E27FC236}">
                <a16:creationId xmlns:a16="http://schemas.microsoft.com/office/drawing/2014/main" id="{E593B95F-0F19-C8B6-7DB1-43614AED6380}"/>
              </a:ext>
            </a:extLst>
          </p:cNvPr>
          <p:cNvPicPr>
            <a:picLocks noChangeAspect="1"/>
          </p:cNvPicPr>
          <p:nvPr/>
        </p:nvPicPr>
        <p:blipFill>
          <a:blip r:embed="rId24"/>
          <a:stretch>
            <a:fillRect/>
          </a:stretch>
        </p:blipFill>
        <p:spPr>
          <a:xfrm>
            <a:off x="6289903" y="3021115"/>
            <a:ext cx="743610" cy="726980"/>
          </a:xfrm>
          <a:prstGeom prst="rect">
            <a:avLst/>
          </a:prstGeom>
        </p:spPr>
      </p:pic>
      <p:pic>
        <p:nvPicPr>
          <p:cNvPr id="48" name="図 47">
            <a:extLst>
              <a:ext uri="{FF2B5EF4-FFF2-40B4-BE49-F238E27FC236}">
                <a16:creationId xmlns:a16="http://schemas.microsoft.com/office/drawing/2014/main" id="{DE6E8AFE-015E-E14E-71ED-4CF3BA63E1BC}"/>
              </a:ext>
            </a:extLst>
          </p:cNvPr>
          <p:cNvPicPr>
            <a:picLocks noChangeAspect="1"/>
          </p:cNvPicPr>
          <p:nvPr/>
        </p:nvPicPr>
        <p:blipFill>
          <a:blip r:embed="rId25"/>
          <a:stretch>
            <a:fillRect/>
          </a:stretch>
        </p:blipFill>
        <p:spPr>
          <a:xfrm>
            <a:off x="5658338" y="3026758"/>
            <a:ext cx="736065" cy="719604"/>
          </a:xfrm>
          <a:prstGeom prst="rect">
            <a:avLst/>
          </a:prstGeom>
        </p:spPr>
      </p:pic>
      <p:pic>
        <p:nvPicPr>
          <p:cNvPr id="49" name="図 48">
            <a:extLst>
              <a:ext uri="{FF2B5EF4-FFF2-40B4-BE49-F238E27FC236}">
                <a16:creationId xmlns:a16="http://schemas.microsoft.com/office/drawing/2014/main" id="{10269527-951D-3AF9-6404-8D0BA601991C}"/>
              </a:ext>
            </a:extLst>
          </p:cNvPr>
          <p:cNvPicPr>
            <a:picLocks noChangeAspect="1"/>
          </p:cNvPicPr>
          <p:nvPr/>
        </p:nvPicPr>
        <p:blipFill>
          <a:blip r:embed="rId26"/>
          <a:stretch>
            <a:fillRect/>
          </a:stretch>
        </p:blipFill>
        <p:spPr>
          <a:xfrm>
            <a:off x="7566017" y="3021668"/>
            <a:ext cx="744028" cy="727388"/>
          </a:xfrm>
          <a:prstGeom prst="rect">
            <a:avLst/>
          </a:prstGeom>
        </p:spPr>
      </p:pic>
      <p:pic>
        <p:nvPicPr>
          <p:cNvPr id="50" name="図 49">
            <a:extLst>
              <a:ext uri="{FF2B5EF4-FFF2-40B4-BE49-F238E27FC236}">
                <a16:creationId xmlns:a16="http://schemas.microsoft.com/office/drawing/2014/main" id="{34315328-8F63-FBF9-4C83-8DAE14DA5082}"/>
              </a:ext>
            </a:extLst>
          </p:cNvPr>
          <p:cNvPicPr>
            <a:picLocks noChangeAspect="1"/>
          </p:cNvPicPr>
          <p:nvPr/>
        </p:nvPicPr>
        <p:blipFill>
          <a:blip r:embed="rId27"/>
          <a:stretch>
            <a:fillRect/>
          </a:stretch>
        </p:blipFill>
        <p:spPr>
          <a:xfrm>
            <a:off x="4384027" y="3033707"/>
            <a:ext cx="744869" cy="712655"/>
          </a:xfrm>
          <a:prstGeom prst="rect">
            <a:avLst/>
          </a:prstGeom>
        </p:spPr>
      </p:pic>
      <p:pic>
        <p:nvPicPr>
          <p:cNvPr id="51" name="図 50">
            <a:extLst>
              <a:ext uri="{FF2B5EF4-FFF2-40B4-BE49-F238E27FC236}">
                <a16:creationId xmlns:a16="http://schemas.microsoft.com/office/drawing/2014/main" id="{AE944C83-FFD3-A72C-74B3-99B762A0481E}"/>
              </a:ext>
            </a:extLst>
          </p:cNvPr>
          <p:cNvPicPr>
            <a:picLocks noChangeAspect="1"/>
          </p:cNvPicPr>
          <p:nvPr/>
        </p:nvPicPr>
        <p:blipFill>
          <a:blip r:embed="rId28"/>
          <a:stretch>
            <a:fillRect/>
          </a:stretch>
        </p:blipFill>
        <p:spPr>
          <a:xfrm>
            <a:off x="8203707" y="3024190"/>
            <a:ext cx="743468" cy="726841"/>
          </a:xfrm>
          <a:prstGeom prst="rect">
            <a:avLst/>
          </a:prstGeom>
        </p:spPr>
      </p:pic>
      <p:pic>
        <p:nvPicPr>
          <p:cNvPr id="52" name="図 51">
            <a:extLst>
              <a:ext uri="{FF2B5EF4-FFF2-40B4-BE49-F238E27FC236}">
                <a16:creationId xmlns:a16="http://schemas.microsoft.com/office/drawing/2014/main" id="{54521DEA-CFD0-E2E3-ADFF-5432C5136FAC}"/>
              </a:ext>
            </a:extLst>
          </p:cNvPr>
          <p:cNvPicPr>
            <a:picLocks noChangeAspect="1"/>
          </p:cNvPicPr>
          <p:nvPr/>
        </p:nvPicPr>
        <p:blipFill>
          <a:blip r:embed="rId29"/>
          <a:stretch>
            <a:fillRect/>
          </a:stretch>
        </p:blipFill>
        <p:spPr>
          <a:xfrm>
            <a:off x="1258383" y="3037182"/>
            <a:ext cx="733173" cy="716775"/>
          </a:xfrm>
          <a:prstGeom prst="rect">
            <a:avLst/>
          </a:prstGeom>
        </p:spPr>
      </p:pic>
      <p:pic>
        <p:nvPicPr>
          <p:cNvPr id="53" name="図 52">
            <a:extLst>
              <a:ext uri="{FF2B5EF4-FFF2-40B4-BE49-F238E27FC236}">
                <a16:creationId xmlns:a16="http://schemas.microsoft.com/office/drawing/2014/main" id="{7737AF36-CB4C-35D0-1B79-2B1A43598446}"/>
              </a:ext>
            </a:extLst>
          </p:cNvPr>
          <p:cNvPicPr>
            <a:picLocks noChangeAspect="1"/>
          </p:cNvPicPr>
          <p:nvPr/>
        </p:nvPicPr>
        <p:blipFill>
          <a:blip r:embed="rId30"/>
          <a:stretch>
            <a:fillRect/>
          </a:stretch>
        </p:blipFill>
        <p:spPr>
          <a:xfrm>
            <a:off x="3768505" y="3033707"/>
            <a:ext cx="728958" cy="712655"/>
          </a:xfrm>
          <a:prstGeom prst="rect">
            <a:avLst/>
          </a:prstGeom>
        </p:spPr>
      </p:pic>
      <p:pic>
        <p:nvPicPr>
          <p:cNvPr id="55" name="図 54">
            <a:extLst>
              <a:ext uri="{FF2B5EF4-FFF2-40B4-BE49-F238E27FC236}">
                <a16:creationId xmlns:a16="http://schemas.microsoft.com/office/drawing/2014/main" id="{F3844ADC-AC57-6E26-A674-8E9887913AC3}"/>
              </a:ext>
            </a:extLst>
          </p:cNvPr>
          <p:cNvPicPr>
            <a:picLocks noChangeAspect="1"/>
          </p:cNvPicPr>
          <p:nvPr/>
        </p:nvPicPr>
        <p:blipFill>
          <a:blip r:embed="rId31"/>
          <a:stretch>
            <a:fillRect/>
          </a:stretch>
        </p:blipFill>
        <p:spPr>
          <a:xfrm>
            <a:off x="2510402" y="3033707"/>
            <a:ext cx="736618" cy="720144"/>
          </a:xfrm>
          <a:prstGeom prst="rect">
            <a:avLst/>
          </a:prstGeom>
        </p:spPr>
      </p:pic>
      <p:pic>
        <p:nvPicPr>
          <p:cNvPr id="56" name="図 55">
            <a:extLst>
              <a:ext uri="{FF2B5EF4-FFF2-40B4-BE49-F238E27FC236}">
                <a16:creationId xmlns:a16="http://schemas.microsoft.com/office/drawing/2014/main" id="{31F0A149-66F6-E25A-6D46-1E77E00BE59F}"/>
              </a:ext>
            </a:extLst>
          </p:cNvPr>
          <p:cNvPicPr>
            <a:picLocks noChangeAspect="1"/>
          </p:cNvPicPr>
          <p:nvPr/>
        </p:nvPicPr>
        <p:blipFill>
          <a:blip r:embed="rId32"/>
          <a:stretch>
            <a:fillRect/>
          </a:stretch>
        </p:blipFill>
        <p:spPr>
          <a:xfrm>
            <a:off x="5020216" y="3029309"/>
            <a:ext cx="742280" cy="720695"/>
          </a:xfrm>
          <a:prstGeom prst="rect">
            <a:avLst/>
          </a:prstGeom>
        </p:spPr>
      </p:pic>
      <p:pic>
        <p:nvPicPr>
          <p:cNvPr id="57" name="図 56">
            <a:extLst>
              <a:ext uri="{FF2B5EF4-FFF2-40B4-BE49-F238E27FC236}">
                <a16:creationId xmlns:a16="http://schemas.microsoft.com/office/drawing/2014/main" id="{005509CB-6ED8-194A-1DB3-65D757113885}"/>
              </a:ext>
            </a:extLst>
          </p:cNvPr>
          <p:cNvPicPr>
            <a:picLocks noChangeAspect="1"/>
          </p:cNvPicPr>
          <p:nvPr/>
        </p:nvPicPr>
        <p:blipFill>
          <a:blip r:embed="rId33"/>
          <a:stretch>
            <a:fillRect/>
          </a:stretch>
        </p:blipFill>
        <p:spPr>
          <a:xfrm>
            <a:off x="1882427" y="3037094"/>
            <a:ext cx="735436" cy="716119"/>
          </a:xfrm>
          <a:prstGeom prst="rect">
            <a:avLst/>
          </a:prstGeom>
        </p:spPr>
      </p:pic>
      <p:pic>
        <p:nvPicPr>
          <p:cNvPr id="58" name="図 57">
            <a:extLst>
              <a:ext uri="{FF2B5EF4-FFF2-40B4-BE49-F238E27FC236}">
                <a16:creationId xmlns:a16="http://schemas.microsoft.com/office/drawing/2014/main" id="{4D68BDF5-0352-B4E3-207A-C0483ABFF2BC}"/>
              </a:ext>
            </a:extLst>
          </p:cNvPr>
          <p:cNvPicPr>
            <a:picLocks noChangeAspect="1"/>
          </p:cNvPicPr>
          <p:nvPr/>
        </p:nvPicPr>
        <p:blipFill>
          <a:blip r:embed="rId34"/>
          <a:stretch>
            <a:fillRect/>
          </a:stretch>
        </p:blipFill>
        <p:spPr>
          <a:xfrm>
            <a:off x="6929444" y="3021114"/>
            <a:ext cx="743468" cy="726841"/>
          </a:xfrm>
          <a:prstGeom prst="rect">
            <a:avLst/>
          </a:prstGeom>
        </p:spPr>
      </p:pic>
      <p:pic>
        <p:nvPicPr>
          <p:cNvPr id="17" name="図 16">
            <a:extLst>
              <a:ext uri="{FF2B5EF4-FFF2-40B4-BE49-F238E27FC236}">
                <a16:creationId xmlns:a16="http://schemas.microsoft.com/office/drawing/2014/main" id="{517D22F1-128F-854C-3166-1B1EA31CE6A4}"/>
              </a:ext>
            </a:extLst>
          </p:cNvPr>
          <p:cNvPicPr>
            <a:picLocks noChangeAspect="1"/>
          </p:cNvPicPr>
          <p:nvPr/>
        </p:nvPicPr>
        <p:blipFill>
          <a:blip r:embed="rId35"/>
          <a:stretch>
            <a:fillRect/>
          </a:stretch>
        </p:blipFill>
        <p:spPr>
          <a:xfrm>
            <a:off x="6292647" y="4270407"/>
            <a:ext cx="740535" cy="723973"/>
          </a:xfrm>
          <a:prstGeom prst="rect">
            <a:avLst/>
          </a:prstGeom>
        </p:spPr>
      </p:pic>
      <p:pic>
        <p:nvPicPr>
          <p:cNvPr id="18" name="図 17">
            <a:extLst>
              <a:ext uri="{FF2B5EF4-FFF2-40B4-BE49-F238E27FC236}">
                <a16:creationId xmlns:a16="http://schemas.microsoft.com/office/drawing/2014/main" id="{162F35BE-9AB6-152B-6335-FDD54FD588E6}"/>
              </a:ext>
            </a:extLst>
          </p:cNvPr>
          <p:cNvPicPr>
            <a:picLocks noChangeAspect="1"/>
          </p:cNvPicPr>
          <p:nvPr/>
        </p:nvPicPr>
        <p:blipFill>
          <a:blip r:embed="rId36"/>
          <a:stretch>
            <a:fillRect/>
          </a:stretch>
        </p:blipFill>
        <p:spPr>
          <a:xfrm>
            <a:off x="5015381" y="4267262"/>
            <a:ext cx="744159" cy="727517"/>
          </a:xfrm>
          <a:prstGeom prst="rect">
            <a:avLst/>
          </a:prstGeom>
        </p:spPr>
      </p:pic>
      <p:pic>
        <p:nvPicPr>
          <p:cNvPr id="20" name="図 19">
            <a:extLst>
              <a:ext uri="{FF2B5EF4-FFF2-40B4-BE49-F238E27FC236}">
                <a16:creationId xmlns:a16="http://schemas.microsoft.com/office/drawing/2014/main" id="{65C66DB4-F1F8-321C-B536-241E6558D257}"/>
              </a:ext>
            </a:extLst>
          </p:cNvPr>
          <p:cNvPicPr>
            <a:picLocks noChangeAspect="1"/>
          </p:cNvPicPr>
          <p:nvPr/>
        </p:nvPicPr>
        <p:blipFill>
          <a:blip r:embed="rId37"/>
          <a:stretch>
            <a:fillRect/>
          </a:stretch>
        </p:blipFill>
        <p:spPr>
          <a:xfrm>
            <a:off x="1875705" y="4272699"/>
            <a:ext cx="742002" cy="725407"/>
          </a:xfrm>
          <a:prstGeom prst="rect">
            <a:avLst/>
          </a:prstGeom>
        </p:spPr>
      </p:pic>
      <p:pic>
        <p:nvPicPr>
          <p:cNvPr id="22" name="図 21">
            <a:extLst>
              <a:ext uri="{FF2B5EF4-FFF2-40B4-BE49-F238E27FC236}">
                <a16:creationId xmlns:a16="http://schemas.microsoft.com/office/drawing/2014/main" id="{F361C9C6-D42B-D727-6E0E-83F0A92ED57D}"/>
              </a:ext>
            </a:extLst>
          </p:cNvPr>
          <p:cNvPicPr>
            <a:picLocks noChangeAspect="1"/>
          </p:cNvPicPr>
          <p:nvPr/>
        </p:nvPicPr>
        <p:blipFill>
          <a:blip r:embed="rId38"/>
          <a:stretch>
            <a:fillRect/>
          </a:stretch>
        </p:blipFill>
        <p:spPr>
          <a:xfrm>
            <a:off x="5652497" y="4270116"/>
            <a:ext cx="742842" cy="726229"/>
          </a:xfrm>
          <a:prstGeom prst="rect">
            <a:avLst/>
          </a:prstGeom>
        </p:spPr>
      </p:pic>
      <p:pic>
        <p:nvPicPr>
          <p:cNvPr id="24" name="図 23">
            <a:extLst>
              <a:ext uri="{FF2B5EF4-FFF2-40B4-BE49-F238E27FC236}">
                <a16:creationId xmlns:a16="http://schemas.microsoft.com/office/drawing/2014/main" id="{593C7813-0447-A25E-A9DC-7FA16F8A26DA}"/>
              </a:ext>
            </a:extLst>
          </p:cNvPr>
          <p:cNvPicPr>
            <a:picLocks noChangeAspect="1"/>
          </p:cNvPicPr>
          <p:nvPr/>
        </p:nvPicPr>
        <p:blipFill>
          <a:blip r:embed="rId39"/>
          <a:stretch>
            <a:fillRect/>
          </a:stretch>
        </p:blipFill>
        <p:spPr>
          <a:xfrm>
            <a:off x="3134402" y="4270117"/>
            <a:ext cx="742105" cy="725508"/>
          </a:xfrm>
          <a:prstGeom prst="rect">
            <a:avLst/>
          </a:prstGeom>
        </p:spPr>
      </p:pic>
      <p:pic>
        <p:nvPicPr>
          <p:cNvPr id="25" name="図 24">
            <a:extLst>
              <a:ext uri="{FF2B5EF4-FFF2-40B4-BE49-F238E27FC236}">
                <a16:creationId xmlns:a16="http://schemas.microsoft.com/office/drawing/2014/main" id="{D2A75072-42A4-814C-598E-7A382C291B78}"/>
              </a:ext>
            </a:extLst>
          </p:cNvPr>
          <p:cNvPicPr>
            <a:picLocks noChangeAspect="1"/>
          </p:cNvPicPr>
          <p:nvPr/>
        </p:nvPicPr>
        <p:blipFill>
          <a:blip r:embed="rId40"/>
          <a:stretch>
            <a:fillRect/>
          </a:stretch>
        </p:blipFill>
        <p:spPr>
          <a:xfrm>
            <a:off x="8203707" y="4262856"/>
            <a:ext cx="739952" cy="731523"/>
          </a:xfrm>
          <a:prstGeom prst="rect">
            <a:avLst/>
          </a:prstGeom>
        </p:spPr>
      </p:pic>
      <p:pic>
        <p:nvPicPr>
          <p:cNvPr id="27" name="図 26">
            <a:extLst>
              <a:ext uri="{FF2B5EF4-FFF2-40B4-BE49-F238E27FC236}">
                <a16:creationId xmlns:a16="http://schemas.microsoft.com/office/drawing/2014/main" id="{74BECA42-42C6-3B9A-A8BE-29C790DBE720}"/>
              </a:ext>
            </a:extLst>
          </p:cNvPr>
          <p:cNvPicPr>
            <a:picLocks noChangeAspect="1"/>
          </p:cNvPicPr>
          <p:nvPr/>
        </p:nvPicPr>
        <p:blipFill>
          <a:blip r:embed="rId41"/>
          <a:stretch>
            <a:fillRect/>
          </a:stretch>
        </p:blipFill>
        <p:spPr>
          <a:xfrm>
            <a:off x="1252796" y="4275712"/>
            <a:ext cx="739896" cy="723349"/>
          </a:xfrm>
          <a:prstGeom prst="rect">
            <a:avLst/>
          </a:prstGeom>
        </p:spPr>
      </p:pic>
      <p:pic>
        <p:nvPicPr>
          <p:cNvPr id="28" name="図 27">
            <a:extLst>
              <a:ext uri="{FF2B5EF4-FFF2-40B4-BE49-F238E27FC236}">
                <a16:creationId xmlns:a16="http://schemas.microsoft.com/office/drawing/2014/main" id="{551B1E63-8262-7590-E430-C3D891EB8492}"/>
              </a:ext>
            </a:extLst>
          </p:cNvPr>
          <p:cNvPicPr>
            <a:picLocks noChangeAspect="1"/>
          </p:cNvPicPr>
          <p:nvPr/>
        </p:nvPicPr>
        <p:blipFill>
          <a:blip r:embed="rId42"/>
          <a:stretch>
            <a:fillRect/>
          </a:stretch>
        </p:blipFill>
        <p:spPr>
          <a:xfrm>
            <a:off x="6928185" y="4265872"/>
            <a:ext cx="739898" cy="732233"/>
          </a:xfrm>
          <a:prstGeom prst="rect">
            <a:avLst/>
          </a:prstGeom>
        </p:spPr>
      </p:pic>
      <p:pic>
        <p:nvPicPr>
          <p:cNvPr id="31" name="図 30">
            <a:extLst>
              <a:ext uri="{FF2B5EF4-FFF2-40B4-BE49-F238E27FC236}">
                <a16:creationId xmlns:a16="http://schemas.microsoft.com/office/drawing/2014/main" id="{725A225F-ED91-701E-E63F-563BF80AF4DA}"/>
              </a:ext>
            </a:extLst>
          </p:cNvPr>
          <p:cNvPicPr>
            <a:picLocks noChangeAspect="1"/>
          </p:cNvPicPr>
          <p:nvPr/>
        </p:nvPicPr>
        <p:blipFill>
          <a:blip r:embed="rId43"/>
          <a:stretch>
            <a:fillRect/>
          </a:stretch>
        </p:blipFill>
        <p:spPr>
          <a:xfrm>
            <a:off x="2507611" y="4273415"/>
            <a:ext cx="740535" cy="723973"/>
          </a:xfrm>
          <a:prstGeom prst="rect">
            <a:avLst/>
          </a:prstGeom>
        </p:spPr>
      </p:pic>
      <p:pic>
        <p:nvPicPr>
          <p:cNvPr id="32" name="図 31">
            <a:extLst>
              <a:ext uri="{FF2B5EF4-FFF2-40B4-BE49-F238E27FC236}">
                <a16:creationId xmlns:a16="http://schemas.microsoft.com/office/drawing/2014/main" id="{2FC21719-CE65-57BE-211E-F6724755E3C4}"/>
              </a:ext>
            </a:extLst>
          </p:cNvPr>
          <p:cNvPicPr>
            <a:picLocks noChangeAspect="1"/>
          </p:cNvPicPr>
          <p:nvPr/>
        </p:nvPicPr>
        <p:blipFill>
          <a:blip r:embed="rId44"/>
          <a:stretch>
            <a:fillRect/>
          </a:stretch>
        </p:blipFill>
        <p:spPr>
          <a:xfrm>
            <a:off x="7557574" y="4263568"/>
            <a:ext cx="750612" cy="733825"/>
          </a:xfrm>
          <a:prstGeom prst="rect">
            <a:avLst/>
          </a:prstGeom>
        </p:spPr>
      </p:pic>
      <p:pic>
        <p:nvPicPr>
          <p:cNvPr id="34" name="図 33">
            <a:extLst>
              <a:ext uri="{FF2B5EF4-FFF2-40B4-BE49-F238E27FC236}">
                <a16:creationId xmlns:a16="http://schemas.microsoft.com/office/drawing/2014/main" id="{04A20025-2DBA-6DAD-D153-DA0DE90AC13B}"/>
              </a:ext>
            </a:extLst>
          </p:cNvPr>
          <p:cNvPicPr>
            <a:picLocks noChangeAspect="1"/>
          </p:cNvPicPr>
          <p:nvPr/>
        </p:nvPicPr>
        <p:blipFill>
          <a:blip r:embed="rId45"/>
          <a:stretch>
            <a:fillRect/>
          </a:stretch>
        </p:blipFill>
        <p:spPr>
          <a:xfrm>
            <a:off x="3767194" y="4281591"/>
            <a:ext cx="729504" cy="713189"/>
          </a:xfrm>
          <a:prstGeom prst="rect">
            <a:avLst/>
          </a:prstGeom>
        </p:spPr>
      </p:pic>
      <p:pic>
        <p:nvPicPr>
          <p:cNvPr id="47" name="図 46">
            <a:extLst>
              <a:ext uri="{FF2B5EF4-FFF2-40B4-BE49-F238E27FC236}">
                <a16:creationId xmlns:a16="http://schemas.microsoft.com/office/drawing/2014/main" id="{518E2076-E26F-52AF-F461-FAC1BA2EB0F0}"/>
              </a:ext>
            </a:extLst>
          </p:cNvPr>
          <p:cNvPicPr>
            <a:picLocks noChangeAspect="1"/>
          </p:cNvPicPr>
          <p:nvPr/>
        </p:nvPicPr>
        <p:blipFill>
          <a:blip r:embed="rId46"/>
          <a:stretch>
            <a:fillRect/>
          </a:stretch>
        </p:blipFill>
        <p:spPr>
          <a:xfrm>
            <a:off x="6285366" y="4890285"/>
            <a:ext cx="744923" cy="728263"/>
          </a:xfrm>
          <a:prstGeom prst="rect">
            <a:avLst/>
          </a:prstGeom>
        </p:spPr>
      </p:pic>
      <p:pic>
        <p:nvPicPr>
          <p:cNvPr id="54" name="図 53">
            <a:extLst>
              <a:ext uri="{FF2B5EF4-FFF2-40B4-BE49-F238E27FC236}">
                <a16:creationId xmlns:a16="http://schemas.microsoft.com/office/drawing/2014/main" id="{7AB7D4B1-5D6B-DDAB-5E03-16A93E30E898}"/>
              </a:ext>
            </a:extLst>
          </p:cNvPr>
          <p:cNvPicPr>
            <a:picLocks noChangeAspect="1"/>
          </p:cNvPicPr>
          <p:nvPr/>
        </p:nvPicPr>
        <p:blipFill>
          <a:blip r:embed="rId47"/>
          <a:stretch>
            <a:fillRect/>
          </a:stretch>
        </p:blipFill>
        <p:spPr>
          <a:xfrm>
            <a:off x="1872926" y="4897235"/>
            <a:ext cx="744923" cy="728263"/>
          </a:xfrm>
          <a:prstGeom prst="rect">
            <a:avLst/>
          </a:prstGeom>
        </p:spPr>
      </p:pic>
      <p:pic>
        <p:nvPicPr>
          <p:cNvPr id="59" name="図 58">
            <a:extLst>
              <a:ext uri="{FF2B5EF4-FFF2-40B4-BE49-F238E27FC236}">
                <a16:creationId xmlns:a16="http://schemas.microsoft.com/office/drawing/2014/main" id="{45BA702B-7559-AC44-C1F1-D582BA940D0A}"/>
              </a:ext>
            </a:extLst>
          </p:cNvPr>
          <p:cNvPicPr>
            <a:picLocks noChangeAspect="1"/>
          </p:cNvPicPr>
          <p:nvPr/>
        </p:nvPicPr>
        <p:blipFill>
          <a:blip r:embed="rId48"/>
          <a:stretch>
            <a:fillRect/>
          </a:stretch>
        </p:blipFill>
        <p:spPr>
          <a:xfrm>
            <a:off x="5648516" y="4891205"/>
            <a:ext cx="745053" cy="728391"/>
          </a:xfrm>
          <a:prstGeom prst="rect">
            <a:avLst/>
          </a:prstGeom>
        </p:spPr>
      </p:pic>
      <p:pic>
        <p:nvPicPr>
          <p:cNvPr id="60" name="図 59">
            <a:extLst>
              <a:ext uri="{FF2B5EF4-FFF2-40B4-BE49-F238E27FC236}">
                <a16:creationId xmlns:a16="http://schemas.microsoft.com/office/drawing/2014/main" id="{7B63C8CB-9FCD-EEF8-D37F-35F2983ABA76}"/>
              </a:ext>
            </a:extLst>
          </p:cNvPr>
          <p:cNvPicPr>
            <a:picLocks noChangeAspect="1"/>
          </p:cNvPicPr>
          <p:nvPr/>
        </p:nvPicPr>
        <p:blipFill>
          <a:blip r:embed="rId49"/>
          <a:stretch>
            <a:fillRect/>
          </a:stretch>
        </p:blipFill>
        <p:spPr>
          <a:xfrm>
            <a:off x="7556729" y="4892569"/>
            <a:ext cx="746344" cy="729653"/>
          </a:xfrm>
          <a:prstGeom prst="rect">
            <a:avLst/>
          </a:prstGeom>
        </p:spPr>
      </p:pic>
      <p:pic>
        <p:nvPicPr>
          <p:cNvPr id="61" name="図 60">
            <a:extLst>
              <a:ext uri="{FF2B5EF4-FFF2-40B4-BE49-F238E27FC236}">
                <a16:creationId xmlns:a16="http://schemas.microsoft.com/office/drawing/2014/main" id="{61538AAE-30E0-1719-83A5-7A1F2C9A449A}"/>
              </a:ext>
            </a:extLst>
          </p:cNvPr>
          <p:cNvPicPr>
            <a:picLocks noChangeAspect="1"/>
          </p:cNvPicPr>
          <p:nvPr/>
        </p:nvPicPr>
        <p:blipFill>
          <a:blip r:embed="rId50"/>
          <a:stretch>
            <a:fillRect/>
          </a:stretch>
        </p:blipFill>
        <p:spPr>
          <a:xfrm>
            <a:off x="3135898" y="4898907"/>
            <a:ext cx="734779" cy="718346"/>
          </a:xfrm>
          <a:prstGeom prst="rect">
            <a:avLst/>
          </a:prstGeom>
        </p:spPr>
      </p:pic>
      <p:pic>
        <p:nvPicPr>
          <p:cNvPr id="62" name="図 61">
            <a:extLst>
              <a:ext uri="{FF2B5EF4-FFF2-40B4-BE49-F238E27FC236}">
                <a16:creationId xmlns:a16="http://schemas.microsoft.com/office/drawing/2014/main" id="{ABA4D4DC-1EE1-6B94-12B1-50346EA61BA1}"/>
              </a:ext>
            </a:extLst>
          </p:cNvPr>
          <p:cNvPicPr>
            <a:picLocks noChangeAspect="1"/>
          </p:cNvPicPr>
          <p:nvPr/>
        </p:nvPicPr>
        <p:blipFill>
          <a:blip r:embed="rId51"/>
          <a:stretch>
            <a:fillRect/>
          </a:stretch>
        </p:blipFill>
        <p:spPr>
          <a:xfrm>
            <a:off x="4377145" y="4890036"/>
            <a:ext cx="740536" cy="723974"/>
          </a:xfrm>
          <a:prstGeom prst="rect">
            <a:avLst/>
          </a:prstGeom>
        </p:spPr>
      </p:pic>
      <p:pic>
        <p:nvPicPr>
          <p:cNvPr id="63" name="図 62">
            <a:extLst>
              <a:ext uri="{FF2B5EF4-FFF2-40B4-BE49-F238E27FC236}">
                <a16:creationId xmlns:a16="http://schemas.microsoft.com/office/drawing/2014/main" id="{92C9F458-1572-6278-5E99-0E9AF89D59AB}"/>
              </a:ext>
            </a:extLst>
          </p:cNvPr>
          <p:cNvPicPr>
            <a:picLocks noChangeAspect="1"/>
          </p:cNvPicPr>
          <p:nvPr/>
        </p:nvPicPr>
        <p:blipFill>
          <a:blip r:embed="rId52"/>
          <a:stretch>
            <a:fillRect/>
          </a:stretch>
        </p:blipFill>
        <p:spPr>
          <a:xfrm>
            <a:off x="8204191" y="4892767"/>
            <a:ext cx="741043" cy="724470"/>
          </a:xfrm>
          <a:prstGeom prst="rect">
            <a:avLst/>
          </a:prstGeom>
        </p:spPr>
      </p:pic>
      <p:pic>
        <p:nvPicPr>
          <p:cNvPr id="96" name="図 95">
            <a:extLst>
              <a:ext uri="{FF2B5EF4-FFF2-40B4-BE49-F238E27FC236}">
                <a16:creationId xmlns:a16="http://schemas.microsoft.com/office/drawing/2014/main" id="{13F3931D-02C5-6785-A981-84E50D5B5CCE}"/>
              </a:ext>
            </a:extLst>
          </p:cNvPr>
          <p:cNvPicPr>
            <a:picLocks noChangeAspect="1"/>
          </p:cNvPicPr>
          <p:nvPr/>
        </p:nvPicPr>
        <p:blipFill>
          <a:blip r:embed="rId53"/>
          <a:stretch>
            <a:fillRect/>
          </a:stretch>
        </p:blipFill>
        <p:spPr>
          <a:xfrm>
            <a:off x="1252637" y="4899832"/>
            <a:ext cx="738879" cy="722355"/>
          </a:xfrm>
          <a:prstGeom prst="rect">
            <a:avLst/>
          </a:prstGeom>
        </p:spPr>
      </p:pic>
      <p:pic>
        <p:nvPicPr>
          <p:cNvPr id="97" name="図 96">
            <a:extLst>
              <a:ext uri="{FF2B5EF4-FFF2-40B4-BE49-F238E27FC236}">
                <a16:creationId xmlns:a16="http://schemas.microsoft.com/office/drawing/2014/main" id="{D658125E-8EA0-1BAA-33D1-B821D19F5177}"/>
              </a:ext>
            </a:extLst>
          </p:cNvPr>
          <p:cNvPicPr>
            <a:picLocks noChangeAspect="1"/>
          </p:cNvPicPr>
          <p:nvPr/>
        </p:nvPicPr>
        <p:blipFill>
          <a:blip r:embed="rId54"/>
          <a:stretch>
            <a:fillRect/>
          </a:stretch>
        </p:blipFill>
        <p:spPr>
          <a:xfrm>
            <a:off x="3757924" y="4900822"/>
            <a:ext cx="730860" cy="714515"/>
          </a:xfrm>
          <a:prstGeom prst="rect">
            <a:avLst/>
          </a:prstGeom>
        </p:spPr>
      </p:pic>
      <p:pic>
        <p:nvPicPr>
          <p:cNvPr id="98" name="図 97">
            <a:extLst>
              <a:ext uri="{FF2B5EF4-FFF2-40B4-BE49-F238E27FC236}">
                <a16:creationId xmlns:a16="http://schemas.microsoft.com/office/drawing/2014/main" id="{00661460-7A3B-8F53-234D-654A759BFD00}"/>
              </a:ext>
            </a:extLst>
          </p:cNvPr>
          <p:cNvPicPr>
            <a:picLocks noChangeAspect="1"/>
          </p:cNvPicPr>
          <p:nvPr/>
        </p:nvPicPr>
        <p:blipFill>
          <a:blip r:embed="rId55"/>
          <a:stretch>
            <a:fillRect/>
          </a:stretch>
        </p:blipFill>
        <p:spPr>
          <a:xfrm>
            <a:off x="6920737" y="4890036"/>
            <a:ext cx="742421" cy="725817"/>
          </a:xfrm>
          <a:prstGeom prst="rect">
            <a:avLst/>
          </a:prstGeom>
        </p:spPr>
      </p:pic>
      <p:pic>
        <p:nvPicPr>
          <p:cNvPr id="99" name="図 98">
            <a:extLst>
              <a:ext uri="{FF2B5EF4-FFF2-40B4-BE49-F238E27FC236}">
                <a16:creationId xmlns:a16="http://schemas.microsoft.com/office/drawing/2014/main" id="{2AF4A6C6-A143-380F-1883-40D3188B4B31}"/>
              </a:ext>
            </a:extLst>
          </p:cNvPr>
          <p:cNvPicPr>
            <a:picLocks noChangeAspect="1"/>
          </p:cNvPicPr>
          <p:nvPr/>
        </p:nvPicPr>
        <p:blipFill>
          <a:blip r:embed="rId56"/>
          <a:stretch>
            <a:fillRect/>
          </a:stretch>
        </p:blipFill>
        <p:spPr>
          <a:xfrm>
            <a:off x="2503688" y="4897466"/>
            <a:ext cx="742421" cy="725818"/>
          </a:xfrm>
          <a:prstGeom prst="rect">
            <a:avLst/>
          </a:prstGeom>
        </p:spPr>
      </p:pic>
      <p:pic>
        <p:nvPicPr>
          <p:cNvPr id="101" name="図 100">
            <a:extLst>
              <a:ext uri="{FF2B5EF4-FFF2-40B4-BE49-F238E27FC236}">
                <a16:creationId xmlns:a16="http://schemas.microsoft.com/office/drawing/2014/main" id="{7F8CD673-50C2-B448-B033-C08D13FECAAA}"/>
              </a:ext>
            </a:extLst>
          </p:cNvPr>
          <p:cNvPicPr>
            <a:picLocks noChangeAspect="1"/>
          </p:cNvPicPr>
          <p:nvPr/>
        </p:nvPicPr>
        <p:blipFill>
          <a:blip r:embed="rId57"/>
          <a:stretch>
            <a:fillRect/>
          </a:stretch>
        </p:blipFill>
        <p:spPr>
          <a:xfrm>
            <a:off x="6288645" y="2394205"/>
            <a:ext cx="751746" cy="734934"/>
          </a:xfrm>
          <a:prstGeom prst="rect">
            <a:avLst/>
          </a:prstGeom>
        </p:spPr>
      </p:pic>
      <p:pic>
        <p:nvPicPr>
          <p:cNvPr id="102" name="図 101">
            <a:extLst>
              <a:ext uri="{FF2B5EF4-FFF2-40B4-BE49-F238E27FC236}">
                <a16:creationId xmlns:a16="http://schemas.microsoft.com/office/drawing/2014/main" id="{77611A31-B218-327B-5A64-F4ABC6D835A0}"/>
              </a:ext>
            </a:extLst>
          </p:cNvPr>
          <p:cNvPicPr>
            <a:picLocks noChangeAspect="1"/>
          </p:cNvPicPr>
          <p:nvPr/>
        </p:nvPicPr>
        <p:blipFill>
          <a:blip r:embed="rId58"/>
          <a:stretch>
            <a:fillRect/>
          </a:stretch>
        </p:blipFill>
        <p:spPr>
          <a:xfrm>
            <a:off x="5018949" y="2399251"/>
            <a:ext cx="743610" cy="726979"/>
          </a:xfrm>
          <a:prstGeom prst="rect">
            <a:avLst/>
          </a:prstGeom>
        </p:spPr>
      </p:pic>
      <p:pic>
        <p:nvPicPr>
          <p:cNvPr id="103" name="図 102">
            <a:extLst>
              <a:ext uri="{FF2B5EF4-FFF2-40B4-BE49-F238E27FC236}">
                <a16:creationId xmlns:a16="http://schemas.microsoft.com/office/drawing/2014/main" id="{7BCEE461-61F2-6813-6431-0C3597BBD9AC}"/>
              </a:ext>
            </a:extLst>
          </p:cNvPr>
          <p:cNvPicPr>
            <a:picLocks noChangeAspect="1"/>
          </p:cNvPicPr>
          <p:nvPr/>
        </p:nvPicPr>
        <p:blipFill>
          <a:blip r:embed="rId59"/>
          <a:stretch>
            <a:fillRect/>
          </a:stretch>
        </p:blipFill>
        <p:spPr>
          <a:xfrm>
            <a:off x="1874254" y="2399783"/>
            <a:ext cx="743609" cy="726979"/>
          </a:xfrm>
          <a:prstGeom prst="rect">
            <a:avLst/>
          </a:prstGeom>
        </p:spPr>
      </p:pic>
      <p:pic>
        <p:nvPicPr>
          <p:cNvPr id="104" name="図 103">
            <a:extLst>
              <a:ext uri="{FF2B5EF4-FFF2-40B4-BE49-F238E27FC236}">
                <a16:creationId xmlns:a16="http://schemas.microsoft.com/office/drawing/2014/main" id="{57B548A7-89D4-BAFE-9544-698216AE706A}"/>
              </a:ext>
            </a:extLst>
          </p:cNvPr>
          <p:cNvPicPr>
            <a:picLocks noChangeAspect="1"/>
          </p:cNvPicPr>
          <p:nvPr/>
        </p:nvPicPr>
        <p:blipFill>
          <a:blip r:embed="rId60"/>
          <a:stretch>
            <a:fillRect/>
          </a:stretch>
        </p:blipFill>
        <p:spPr>
          <a:xfrm>
            <a:off x="5656052" y="2398183"/>
            <a:ext cx="743609" cy="726979"/>
          </a:xfrm>
          <a:prstGeom prst="rect">
            <a:avLst/>
          </a:prstGeom>
        </p:spPr>
      </p:pic>
      <p:pic>
        <p:nvPicPr>
          <p:cNvPr id="105" name="図 104">
            <a:extLst>
              <a:ext uri="{FF2B5EF4-FFF2-40B4-BE49-F238E27FC236}">
                <a16:creationId xmlns:a16="http://schemas.microsoft.com/office/drawing/2014/main" id="{10AB5814-3C5E-3730-6377-A0BCCD015755}"/>
              </a:ext>
            </a:extLst>
          </p:cNvPr>
          <p:cNvPicPr>
            <a:picLocks noChangeAspect="1"/>
          </p:cNvPicPr>
          <p:nvPr/>
        </p:nvPicPr>
        <p:blipFill>
          <a:blip r:embed="rId61"/>
          <a:stretch>
            <a:fillRect/>
          </a:stretch>
        </p:blipFill>
        <p:spPr>
          <a:xfrm>
            <a:off x="7559582" y="2394849"/>
            <a:ext cx="748604" cy="731862"/>
          </a:xfrm>
          <a:prstGeom prst="rect">
            <a:avLst/>
          </a:prstGeom>
        </p:spPr>
      </p:pic>
      <p:pic>
        <p:nvPicPr>
          <p:cNvPr id="106" name="図 105">
            <a:extLst>
              <a:ext uri="{FF2B5EF4-FFF2-40B4-BE49-F238E27FC236}">
                <a16:creationId xmlns:a16="http://schemas.microsoft.com/office/drawing/2014/main" id="{5E5E0243-D69A-0A4C-C289-026CB014C704}"/>
              </a:ext>
            </a:extLst>
          </p:cNvPr>
          <p:cNvPicPr>
            <a:picLocks noChangeAspect="1"/>
          </p:cNvPicPr>
          <p:nvPr/>
        </p:nvPicPr>
        <p:blipFill>
          <a:blip r:embed="rId62"/>
          <a:stretch>
            <a:fillRect/>
          </a:stretch>
        </p:blipFill>
        <p:spPr>
          <a:xfrm>
            <a:off x="3136709" y="2399783"/>
            <a:ext cx="748290" cy="731556"/>
          </a:xfrm>
          <a:prstGeom prst="rect">
            <a:avLst/>
          </a:prstGeom>
        </p:spPr>
      </p:pic>
      <p:pic>
        <p:nvPicPr>
          <p:cNvPr id="107" name="図 106">
            <a:extLst>
              <a:ext uri="{FF2B5EF4-FFF2-40B4-BE49-F238E27FC236}">
                <a16:creationId xmlns:a16="http://schemas.microsoft.com/office/drawing/2014/main" id="{529393B3-4E23-7DAC-B05C-08A3693D0425}"/>
              </a:ext>
            </a:extLst>
          </p:cNvPr>
          <p:cNvPicPr>
            <a:picLocks noChangeAspect="1"/>
          </p:cNvPicPr>
          <p:nvPr/>
        </p:nvPicPr>
        <p:blipFill>
          <a:blip r:embed="rId63"/>
          <a:stretch>
            <a:fillRect/>
          </a:stretch>
        </p:blipFill>
        <p:spPr>
          <a:xfrm>
            <a:off x="4379185" y="2397180"/>
            <a:ext cx="751746" cy="734934"/>
          </a:xfrm>
          <a:prstGeom prst="rect">
            <a:avLst/>
          </a:prstGeom>
        </p:spPr>
      </p:pic>
      <p:pic>
        <p:nvPicPr>
          <p:cNvPr id="108" name="図 107">
            <a:extLst>
              <a:ext uri="{FF2B5EF4-FFF2-40B4-BE49-F238E27FC236}">
                <a16:creationId xmlns:a16="http://schemas.microsoft.com/office/drawing/2014/main" id="{F5DB4BED-6A17-35C1-B1F2-EA1C49BACF30}"/>
              </a:ext>
            </a:extLst>
          </p:cNvPr>
          <p:cNvPicPr>
            <a:picLocks noChangeAspect="1"/>
          </p:cNvPicPr>
          <p:nvPr/>
        </p:nvPicPr>
        <p:blipFill>
          <a:blip r:embed="rId64"/>
          <a:stretch>
            <a:fillRect/>
          </a:stretch>
        </p:blipFill>
        <p:spPr>
          <a:xfrm>
            <a:off x="8199124" y="2394787"/>
            <a:ext cx="748538" cy="731798"/>
          </a:xfrm>
          <a:prstGeom prst="rect">
            <a:avLst/>
          </a:prstGeom>
        </p:spPr>
      </p:pic>
      <p:pic>
        <p:nvPicPr>
          <p:cNvPr id="64" name="図 63">
            <a:extLst>
              <a:ext uri="{FF2B5EF4-FFF2-40B4-BE49-F238E27FC236}">
                <a16:creationId xmlns:a16="http://schemas.microsoft.com/office/drawing/2014/main" id="{2C51D63F-831C-E499-0DA9-85A0A0BA3C38}"/>
              </a:ext>
            </a:extLst>
          </p:cNvPr>
          <p:cNvPicPr>
            <a:picLocks noChangeAspect="1"/>
          </p:cNvPicPr>
          <p:nvPr/>
        </p:nvPicPr>
        <p:blipFill>
          <a:blip r:embed="rId65"/>
          <a:stretch>
            <a:fillRect/>
          </a:stretch>
        </p:blipFill>
        <p:spPr>
          <a:xfrm>
            <a:off x="1252110" y="2399783"/>
            <a:ext cx="742522" cy="725916"/>
          </a:xfrm>
          <a:prstGeom prst="rect">
            <a:avLst/>
          </a:prstGeom>
        </p:spPr>
      </p:pic>
      <p:pic>
        <p:nvPicPr>
          <p:cNvPr id="65" name="図 64">
            <a:extLst>
              <a:ext uri="{FF2B5EF4-FFF2-40B4-BE49-F238E27FC236}">
                <a16:creationId xmlns:a16="http://schemas.microsoft.com/office/drawing/2014/main" id="{32649936-397B-9596-9BCF-D2BBEE75AC57}"/>
              </a:ext>
            </a:extLst>
          </p:cNvPr>
          <p:cNvPicPr>
            <a:picLocks noChangeAspect="1"/>
          </p:cNvPicPr>
          <p:nvPr/>
        </p:nvPicPr>
        <p:blipFill>
          <a:blip r:embed="rId66"/>
          <a:stretch>
            <a:fillRect/>
          </a:stretch>
        </p:blipFill>
        <p:spPr>
          <a:xfrm>
            <a:off x="3766211" y="2399734"/>
            <a:ext cx="729011" cy="728211"/>
          </a:xfrm>
          <a:prstGeom prst="rect">
            <a:avLst/>
          </a:prstGeom>
        </p:spPr>
      </p:pic>
      <p:pic>
        <p:nvPicPr>
          <p:cNvPr id="66" name="図 65">
            <a:extLst>
              <a:ext uri="{FF2B5EF4-FFF2-40B4-BE49-F238E27FC236}">
                <a16:creationId xmlns:a16="http://schemas.microsoft.com/office/drawing/2014/main" id="{08C7F538-5898-1F70-8A93-CD7C9ACB94FD}"/>
              </a:ext>
            </a:extLst>
          </p:cNvPr>
          <p:cNvPicPr>
            <a:picLocks noChangeAspect="1"/>
          </p:cNvPicPr>
          <p:nvPr/>
        </p:nvPicPr>
        <p:blipFill>
          <a:blip r:embed="rId67"/>
          <a:stretch>
            <a:fillRect/>
          </a:stretch>
        </p:blipFill>
        <p:spPr>
          <a:xfrm>
            <a:off x="6928185" y="2397566"/>
            <a:ext cx="744870" cy="728211"/>
          </a:xfrm>
          <a:prstGeom prst="rect">
            <a:avLst/>
          </a:prstGeom>
        </p:spPr>
      </p:pic>
      <p:pic>
        <p:nvPicPr>
          <p:cNvPr id="68" name="図 67">
            <a:extLst>
              <a:ext uri="{FF2B5EF4-FFF2-40B4-BE49-F238E27FC236}">
                <a16:creationId xmlns:a16="http://schemas.microsoft.com/office/drawing/2014/main" id="{CDA3CBF8-FF36-CD60-35BC-C0A2D10655D9}"/>
              </a:ext>
            </a:extLst>
          </p:cNvPr>
          <p:cNvPicPr>
            <a:picLocks noChangeAspect="1"/>
          </p:cNvPicPr>
          <p:nvPr/>
        </p:nvPicPr>
        <p:blipFill>
          <a:blip r:embed="rId68"/>
          <a:stretch>
            <a:fillRect/>
          </a:stretch>
        </p:blipFill>
        <p:spPr>
          <a:xfrm>
            <a:off x="5018400" y="3644154"/>
            <a:ext cx="742866" cy="716775"/>
          </a:xfrm>
          <a:prstGeom prst="rect">
            <a:avLst/>
          </a:prstGeom>
        </p:spPr>
      </p:pic>
      <p:pic>
        <p:nvPicPr>
          <p:cNvPr id="69" name="図 68">
            <a:extLst>
              <a:ext uri="{FF2B5EF4-FFF2-40B4-BE49-F238E27FC236}">
                <a16:creationId xmlns:a16="http://schemas.microsoft.com/office/drawing/2014/main" id="{1ADB1FF5-9FB1-9F48-9266-03D5C3202811}"/>
              </a:ext>
            </a:extLst>
          </p:cNvPr>
          <p:cNvPicPr>
            <a:picLocks noChangeAspect="1"/>
          </p:cNvPicPr>
          <p:nvPr/>
        </p:nvPicPr>
        <p:blipFill>
          <a:blip r:embed="rId69"/>
          <a:stretch>
            <a:fillRect/>
          </a:stretch>
        </p:blipFill>
        <p:spPr>
          <a:xfrm>
            <a:off x="1878146" y="3656815"/>
            <a:ext cx="742003" cy="719322"/>
          </a:xfrm>
          <a:prstGeom prst="rect">
            <a:avLst/>
          </a:prstGeom>
        </p:spPr>
      </p:pic>
      <p:pic>
        <p:nvPicPr>
          <p:cNvPr id="70" name="図 69">
            <a:extLst>
              <a:ext uri="{FF2B5EF4-FFF2-40B4-BE49-F238E27FC236}">
                <a16:creationId xmlns:a16="http://schemas.microsoft.com/office/drawing/2014/main" id="{87C466F2-C973-C43E-4C53-EBDBD8989262}"/>
              </a:ext>
            </a:extLst>
          </p:cNvPr>
          <p:cNvPicPr>
            <a:picLocks noChangeAspect="1"/>
          </p:cNvPicPr>
          <p:nvPr/>
        </p:nvPicPr>
        <p:blipFill>
          <a:blip r:embed="rId70"/>
          <a:stretch>
            <a:fillRect/>
          </a:stretch>
        </p:blipFill>
        <p:spPr>
          <a:xfrm>
            <a:off x="5656191" y="3640866"/>
            <a:ext cx="739898" cy="723350"/>
          </a:xfrm>
          <a:prstGeom prst="rect">
            <a:avLst/>
          </a:prstGeom>
        </p:spPr>
      </p:pic>
      <p:pic>
        <p:nvPicPr>
          <p:cNvPr id="71" name="図 70">
            <a:extLst>
              <a:ext uri="{FF2B5EF4-FFF2-40B4-BE49-F238E27FC236}">
                <a16:creationId xmlns:a16="http://schemas.microsoft.com/office/drawing/2014/main" id="{61A0DACC-EAF1-EB1C-6947-0B398C89E5BD}"/>
              </a:ext>
            </a:extLst>
          </p:cNvPr>
          <p:cNvPicPr>
            <a:picLocks noChangeAspect="1"/>
          </p:cNvPicPr>
          <p:nvPr/>
        </p:nvPicPr>
        <p:blipFill>
          <a:blip r:embed="rId71"/>
          <a:stretch>
            <a:fillRect/>
          </a:stretch>
        </p:blipFill>
        <p:spPr>
          <a:xfrm>
            <a:off x="3136760" y="3648952"/>
            <a:ext cx="739898" cy="723351"/>
          </a:xfrm>
          <a:prstGeom prst="rect">
            <a:avLst/>
          </a:prstGeom>
        </p:spPr>
      </p:pic>
      <p:pic>
        <p:nvPicPr>
          <p:cNvPr id="72" name="図 71">
            <a:extLst>
              <a:ext uri="{FF2B5EF4-FFF2-40B4-BE49-F238E27FC236}">
                <a16:creationId xmlns:a16="http://schemas.microsoft.com/office/drawing/2014/main" id="{42073B2C-88D7-05C0-644F-435F9FA011ED}"/>
              </a:ext>
            </a:extLst>
          </p:cNvPr>
          <p:cNvPicPr>
            <a:picLocks noChangeAspect="1"/>
          </p:cNvPicPr>
          <p:nvPr/>
        </p:nvPicPr>
        <p:blipFill>
          <a:blip r:embed="rId72"/>
          <a:stretch>
            <a:fillRect/>
          </a:stretch>
        </p:blipFill>
        <p:spPr>
          <a:xfrm>
            <a:off x="4379903" y="3644566"/>
            <a:ext cx="748993" cy="721642"/>
          </a:xfrm>
          <a:prstGeom prst="rect">
            <a:avLst/>
          </a:prstGeom>
        </p:spPr>
      </p:pic>
      <p:pic>
        <p:nvPicPr>
          <p:cNvPr id="73" name="図 72">
            <a:extLst>
              <a:ext uri="{FF2B5EF4-FFF2-40B4-BE49-F238E27FC236}">
                <a16:creationId xmlns:a16="http://schemas.microsoft.com/office/drawing/2014/main" id="{AD95194A-E0B1-5B07-6E95-8D200A83696E}"/>
              </a:ext>
            </a:extLst>
          </p:cNvPr>
          <p:cNvPicPr>
            <a:picLocks noChangeAspect="1"/>
          </p:cNvPicPr>
          <p:nvPr/>
        </p:nvPicPr>
        <p:blipFill>
          <a:blip r:embed="rId73"/>
          <a:stretch>
            <a:fillRect/>
          </a:stretch>
        </p:blipFill>
        <p:spPr>
          <a:xfrm>
            <a:off x="8200642" y="3648267"/>
            <a:ext cx="745501" cy="712662"/>
          </a:xfrm>
          <a:prstGeom prst="rect">
            <a:avLst/>
          </a:prstGeom>
        </p:spPr>
      </p:pic>
      <p:pic>
        <p:nvPicPr>
          <p:cNvPr id="74" name="図 73">
            <a:extLst>
              <a:ext uri="{FF2B5EF4-FFF2-40B4-BE49-F238E27FC236}">
                <a16:creationId xmlns:a16="http://schemas.microsoft.com/office/drawing/2014/main" id="{E1192B8B-0F7B-53D0-9CFB-31BAD12B5FE4}"/>
              </a:ext>
            </a:extLst>
          </p:cNvPr>
          <p:cNvPicPr>
            <a:picLocks noChangeAspect="1"/>
          </p:cNvPicPr>
          <p:nvPr/>
        </p:nvPicPr>
        <p:blipFill>
          <a:blip r:embed="rId74"/>
          <a:stretch>
            <a:fillRect/>
          </a:stretch>
        </p:blipFill>
        <p:spPr>
          <a:xfrm>
            <a:off x="6928505" y="3645618"/>
            <a:ext cx="739898" cy="723351"/>
          </a:xfrm>
          <a:prstGeom prst="rect">
            <a:avLst/>
          </a:prstGeom>
        </p:spPr>
      </p:pic>
      <p:pic>
        <p:nvPicPr>
          <p:cNvPr id="75" name="図 74">
            <a:extLst>
              <a:ext uri="{FF2B5EF4-FFF2-40B4-BE49-F238E27FC236}">
                <a16:creationId xmlns:a16="http://schemas.microsoft.com/office/drawing/2014/main" id="{6254F6F3-D39C-8B77-763E-6455E481DE83}"/>
              </a:ext>
            </a:extLst>
          </p:cNvPr>
          <p:cNvPicPr>
            <a:picLocks noChangeAspect="1"/>
          </p:cNvPicPr>
          <p:nvPr/>
        </p:nvPicPr>
        <p:blipFill>
          <a:blip r:embed="rId75"/>
          <a:stretch>
            <a:fillRect/>
          </a:stretch>
        </p:blipFill>
        <p:spPr>
          <a:xfrm>
            <a:off x="2510906" y="3651395"/>
            <a:ext cx="737166" cy="720680"/>
          </a:xfrm>
          <a:prstGeom prst="rect">
            <a:avLst/>
          </a:prstGeom>
        </p:spPr>
      </p:pic>
      <p:pic>
        <p:nvPicPr>
          <p:cNvPr id="76" name="図 75">
            <a:extLst>
              <a:ext uri="{FF2B5EF4-FFF2-40B4-BE49-F238E27FC236}">
                <a16:creationId xmlns:a16="http://schemas.microsoft.com/office/drawing/2014/main" id="{DFF180AF-982C-DC41-951F-A7359F63F95B}"/>
              </a:ext>
            </a:extLst>
          </p:cNvPr>
          <p:cNvPicPr>
            <a:picLocks noChangeAspect="1"/>
          </p:cNvPicPr>
          <p:nvPr/>
        </p:nvPicPr>
        <p:blipFill>
          <a:blip r:embed="rId76"/>
          <a:stretch>
            <a:fillRect/>
          </a:stretch>
        </p:blipFill>
        <p:spPr>
          <a:xfrm>
            <a:off x="6290462" y="3642880"/>
            <a:ext cx="742866" cy="718768"/>
          </a:xfrm>
          <a:prstGeom prst="rect">
            <a:avLst/>
          </a:prstGeom>
        </p:spPr>
      </p:pic>
      <p:pic>
        <p:nvPicPr>
          <p:cNvPr id="77" name="図 76">
            <a:extLst>
              <a:ext uri="{FF2B5EF4-FFF2-40B4-BE49-F238E27FC236}">
                <a16:creationId xmlns:a16="http://schemas.microsoft.com/office/drawing/2014/main" id="{599E81F6-7AD2-529C-D6D3-555CD59162ED}"/>
              </a:ext>
            </a:extLst>
          </p:cNvPr>
          <p:cNvPicPr>
            <a:picLocks noChangeAspect="1"/>
          </p:cNvPicPr>
          <p:nvPr/>
        </p:nvPicPr>
        <p:blipFill>
          <a:blip r:embed="rId77"/>
          <a:stretch>
            <a:fillRect/>
          </a:stretch>
        </p:blipFill>
        <p:spPr>
          <a:xfrm>
            <a:off x="7556187" y="3645027"/>
            <a:ext cx="755228" cy="723942"/>
          </a:xfrm>
          <a:prstGeom prst="rect">
            <a:avLst/>
          </a:prstGeom>
        </p:spPr>
      </p:pic>
      <p:pic>
        <p:nvPicPr>
          <p:cNvPr id="78" name="図 77">
            <a:extLst>
              <a:ext uri="{FF2B5EF4-FFF2-40B4-BE49-F238E27FC236}">
                <a16:creationId xmlns:a16="http://schemas.microsoft.com/office/drawing/2014/main" id="{8513A8A9-6637-519B-8C90-94F2E958D85D}"/>
              </a:ext>
            </a:extLst>
          </p:cNvPr>
          <p:cNvPicPr>
            <a:picLocks noChangeAspect="1"/>
          </p:cNvPicPr>
          <p:nvPr/>
        </p:nvPicPr>
        <p:blipFill>
          <a:blip r:embed="rId78"/>
          <a:stretch>
            <a:fillRect/>
          </a:stretch>
        </p:blipFill>
        <p:spPr>
          <a:xfrm>
            <a:off x="1255960" y="3659198"/>
            <a:ext cx="735251" cy="714311"/>
          </a:xfrm>
          <a:prstGeom prst="rect">
            <a:avLst/>
          </a:prstGeom>
        </p:spPr>
      </p:pic>
      <p:sp>
        <p:nvSpPr>
          <p:cNvPr id="109" name="テキスト ボックス 108">
            <a:extLst>
              <a:ext uri="{FF2B5EF4-FFF2-40B4-BE49-F238E27FC236}">
                <a16:creationId xmlns:a16="http://schemas.microsoft.com/office/drawing/2014/main" id="{6F71D13A-754B-A864-745B-2A28516F4DAF}"/>
              </a:ext>
            </a:extLst>
          </p:cNvPr>
          <p:cNvSpPr txBox="1"/>
          <p:nvPr/>
        </p:nvSpPr>
        <p:spPr>
          <a:xfrm>
            <a:off x="6467989" y="732878"/>
            <a:ext cx="472309" cy="215444"/>
          </a:xfrm>
          <a:prstGeom prst="rect">
            <a:avLst/>
          </a:prstGeom>
          <a:noFill/>
        </p:spPr>
        <p:txBody>
          <a:bodyPr wrap="none" lIns="0" tIns="0" rIns="0" bIns="0" rtlCol="0">
            <a:spAutoFit/>
          </a:bodyPr>
          <a:lstStyle/>
          <a:p>
            <a:r>
              <a:rPr kumimoji="1" lang="en-US" altLang="ja-JP" sz="1400" dirty="0"/>
              <a:t>BV421</a:t>
            </a:r>
            <a:endParaRPr kumimoji="1" lang="ja-JP" altLang="en-US" sz="1400" dirty="0"/>
          </a:p>
        </p:txBody>
      </p:sp>
      <p:sp>
        <p:nvSpPr>
          <p:cNvPr id="110" name="テキスト ボックス 109">
            <a:extLst>
              <a:ext uri="{FF2B5EF4-FFF2-40B4-BE49-F238E27FC236}">
                <a16:creationId xmlns:a16="http://schemas.microsoft.com/office/drawing/2014/main" id="{B7D8CB60-A2C7-CDFE-1068-05311D83353A}"/>
              </a:ext>
            </a:extLst>
          </p:cNvPr>
          <p:cNvSpPr txBox="1"/>
          <p:nvPr/>
        </p:nvSpPr>
        <p:spPr>
          <a:xfrm>
            <a:off x="2087747" y="815372"/>
            <a:ext cx="490262" cy="316690"/>
          </a:xfrm>
          <a:prstGeom prst="rect">
            <a:avLst/>
          </a:prstGeom>
          <a:noFill/>
        </p:spPr>
        <p:txBody>
          <a:bodyPr wrap="none" lIns="0" tIns="0" rIns="0" bIns="0" rtlCol="0">
            <a:spAutoFit/>
          </a:bodyPr>
          <a:lstStyle/>
          <a:p>
            <a:pPr>
              <a:lnSpc>
                <a:spcPts val="1200"/>
              </a:lnSpc>
            </a:pPr>
            <a:r>
              <a:rPr kumimoji="1" lang="en-US" altLang="ja-JP" sz="1400" dirty="0" err="1"/>
              <a:t>PerCP</a:t>
            </a:r>
            <a:r>
              <a:rPr kumimoji="1" lang="en-US" altLang="ja-JP" sz="1400" dirty="0"/>
              <a:t>/</a:t>
            </a:r>
          </a:p>
          <a:p>
            <a:pPr>
              <a:lnSpc>
                <a:spcPts val="1200"/>
              </a:lnSpc>
            </a:pPr>
            <a:r>
              <a:rPr kumimoji="1" lang="en-US" altLang="ja-JP" sz="1400" dirty="0"/>
              <a:t>Cy5.5</a:t>
            </a:r>
            <a:endParaRPr kumimoji="1" lang="ja-JP" altLang="en-US" sz="1400" dirty="0"/>
          </a:p>
        </p:txBody>
      </p:sp>
      <p:sp>
        <p:nvSpPr>
          <p:cNvPr id="111" name="テキスト ボックス 110">
            <a:extLst>
              <a:ext uri="{FF2B5EF4-FFF2-40B4-BE49-F238E27FC236}">
                <a16:creationId xmlns:a16="http://schemas.microsoft.com/office/drawing/2014/main" id="{82CBE085-E39E-505A-DA08-A0C6BD6885DC}"/>
              </a:ext>
            </a:extLst>
          </p:cNvPr>
          <p:cNvSpPr txBox="1"/>
          <p:nvPr/>
        </p:nvSpPr>
        <p:spPr>
          <a:xfrm>
            <a:off x="5932446" y="732878"/>
            <a:ext cx="293350" cy="215444"/>
          </a:xfrm>
          <a:prstGeom prst="rect">
            <a:avLst/>
          </a:prstGeom>
          <a:noFill/>
        </p:spPr>
        <p:txBody>
          <a:bodyPr wrap="none" lIns="0" tIns="0" rIns="0" bIns="0" rtlCol="0">
            <a:spAutoFit/>
          </a:bodyPr>
          <a:lstStyle/>
          <a:p>
            <a:r>
              <a:rPr kumimoji="1" lang="en-US" altLang="ja-JP" sz="1400" dirty="0"/>
              <a:t>APC</a:t>
            </a:r>
            <a:endParaRPr kumimoji="1" lang="ja-JP" altLang="en-US" sz="1400" dirty="0"/>
          </a:p>
        </p:txBody>
      </p:sp>
      <p:sp>
        <p:nvSpPr>
          <p:cNvPr id="112" name="テキスト ボックス 111">
            <a:extLst>
              <a:ext uri="{FF2B5EF4-FFF2-40B4-BE49-F238E27FC236}">
                <a16:creationId xmlns:a16="http://schemas.microsoft.com/office/drawing/2014/main" id="{DCC37C06-48B0-2D41-3060-C2450E307376}"/>
              </a:ext>
            </a:extLst>
          </p:cNvPr>
          <p:cNvSpPr txBox="1"/>
          <p:nvPr/>
        </p:nvSpPr>
        <p:spPr>
          <a:xfrm>
            <a:off x="7807213" y="754180"/>
            <a:ext cx="362279" cy="316690"/>
          </a:xfrm>
          <a:prstGeom prst="rect">
            <a:avLst/>
          </a:prstGeom>
          <a:noFill/>
        </p:spPr>
        <p:txBody>
          <a:bodyPr wrap="none" lIns="0" tIns="0" rIns="0" bIns="0" rtlCol="0">
            <a:spAutoFit/>
          </a:bodyPr>
          <a:lstStyle/>
          <a:p>
            <a:pPr>
              <a:lnSpc>
                <a:spcPts val="1200"/>
              </a:lnSpc>
            </a:pPr>
            <a:r>
              <a:rPr kumimoji="1" lang="en-US" altLang="ja-JP" sz="1400" dirty="0"/>
              <a:t>APC/</a:t>
            </a:r>
          </a:p>
          <a:p>
            <a:pPr>
              <a:lnSpc>
                <a:spcPts val="1200"/>
              </a:lnSpc>
            </a:pPr>
            <a:r>
              <a:rPr kumimoji="1" lang="en-US" altLang="ja-JP" sz="1400" dirty="0"/>
              <a:t>Cy7</a:t>
            </a:r>
            <a:endParaRPr kumimoji="1" lang="ja-JP" altLang="en-US" sz="1400" dirty="0"/>
          </a:p>
        </p:txBody>
      </p:sp>
      <p:sp>
        <p:nvSpPr>
          <p:cNvPr id="113" name="テキスト ボックス 112">
            <a:extLst>
              <a:ext uri="{FF2B5EF4-FFF2-40B4-BE49-F238E27FC236}">
                <a16:creationId xmlns:a16="http://schemas.microsoft.com/office/drawing/2014/main" id="{253F889D-6B5C-1414-9AC0-647DD9A7C38D}"/>
              </a:ext>
            </a:extLst>
          </p:cNvPr>
          <p:cNvSpPr txBox="1"/>
          <p:nvPr/>
        </p:nvSpPr>
        <p:spPr>
          <a:xfrm>
            <a:off x="3495243" y="753926"/>
            <a:ext cx="181140" cy="215444"/>
          </a:xfrm>
          <a:prstGeom prst="rect">
            <a:avLst/>
          </a:prstGeom>
          <a:noFill/>
        </p:spPr>
        <p:txBody>
          <a:bodyPr wrap="none" lIns="0" tIns="0" rIns="0" bIns="0" rtlCol="0">
            <a:spAutoFit/>
          </a:bodyPr>
          <a:lstStyle/>
          <a:p>
            <a:r>
              <a:rPr kumimoji="1" lang="en-US" altLang="ja-JP" sz="1400" dirty="0"/>
              <a:t>PE</a:t>
            </a:r>
            <a:endParaRPr kumimoji="1" lang="ja-JP" altLang="en-US" sz="1400" dirty="0"/>
          </a:p>
        </p:txBody>
      </p:sp>
      <p:sp>
        <p:nvSpPr>
          <p:cNvPr id="114" name="テキスト ボックス 113">
            <a:extLst>
              <a:ext uri="{FF2B5EF4-FFF2-40B4-BE49-F238E27FC236}">
                <a16:creationId xmlns:a16="http://schemas.microsoft.com/office/drawing/2014/main" id="{028164AC-970D-0987-46FA-430ED3F0F8FB}"/>
              </a:ext>
            </a:extLst>
          </p:cNvPr>
          <p:cNvSpPr txBox="1"/>
          <p:nvPr/>
        </p:nvSpPr>
        <p:spPr>
          <a:xfrm>
            <a:off x="4592072" y="803108"/>
            <a:ext cx="523791" cy="162801"/>
          </a:xfrm>
          <a:prstGeom prst="rect">
            <a:avLst/>
          </a:prstGeom>
          <a:noFill/>
        </p:spPr>
        <p:txBody>
          <a:bodyPr wrap="square" lIns="0" tIns="0" rIns="0" bIns="0" rtlCol="0">
            <a:spAutoFit/>
          </a:bodyPr>
          <a:lstStyle/>
          <a:p>
            <a:pPr>
              <a:lnSpc>
                <a:spcPts val="1200"/>
              </a:lnSpc>
            </a:pPr>
            <a:r>
              <a:rPr kumimoji="1" lang="en-US" altLang="ja-JP" sz="1400" dirty="0"/>
              <a:t>PE/Cy7</a:t>
            </a:r>
            <a:endParaRPr kumimoji="1" lang="ja-JP" altLang="en-US" sz="1400" dirty="0"/>
          </a:p>
        </p:txBody>
      </p:sp>
      <p:sp>
        <p:nvSpPr>
          <p:cNvPr id="115" name="テキスト ボックス 114">
            <a:extLst>
              <a:ext uri="{FF2B5EF4-FFF2-40B4-BE49-F238E27FC236}">
                <a16:creationId xmlns:a16="http://schemas.microsoft.com/office/drawing/2014/main" id="{E645885E-75B7-36F9-CCB9-914F0EED67CC}"/>
              </a:ext>
            </a:extLst>
          </p:cNvPr>
          <p:cNvSpPr txBox="1"/>
          <p:nvPr/>
        </p:nvSpPr>
        <p:spPr>
          <a:xfrm>
            <a:off x="8360914" y="716030"/>
            <a:ext cx="472309" cy="215444"/>
          </a:xfrm>
          <a:prstGeom prst="rect">
            <a:avLst/>
          </a:prstGeom>
          <a:noFill/>
        </p:spPr>
        <p:txBody>
          <a:bodyPr wrap="none" lIns="0" tIns="0" rIns="0" bIns="0" rtlCol="0">
            <a:spAutoFit/>
          </a:bodyPr>
          <a:lstStyle/>
          <a:p>
            <a:r>
              <a:rPr kumimoji="1" lang="en-US" altLang="ja-JP" sz="1400" dirty="0"/>
              <a:t>BV480</a:t>
            </a:r>
            <a:endParaRPr kumimoji="1" lang="ja-JP" altLang="en-US" sz="1400" dirty="0"/>
          </a:p>
        </p:txBody>
      </p:sp>
      <p:sp>
        <p:nvSpPr>
          <p:cNvPr id="116" name="テキスト ボックス 115">
            <a:extLst>
              <a:ext uri="{FF2B5EF4-FFF2-40B4-BE49-F238E27FC236}">
                <a16:creationId xmlns:a16="http://schemas.microsoft.com/office/drawing/2014/main" id="{4DAA86D7-F62C-70E8-30AA-BC590C871BE3}"/>
              </a:ext>
            </a:extLst>
          </p:cNvPr>
          <p:cNvSpPr txBox="1"/>
          <p:nvPr/>
        </p:nvSpPr>
        <p:spPr>
          <a:xfrm>
            <a:off x="1342597" y="772284"/>
            <a:ext cx="589905" cy="215444"/>
          </a:xfrm>
          <a:prstGeom prst="rect">
            <a:avLst/>
          </a:prstGeom>
          <a:noFill/>
        </p:spPr>
        <p:txBody>
          <a:bodyPr wrap="none" lIns="0" tIns="0" rIns="0" bIns="0" rtlCol="0">
            <a:spAutoFit/>
          </a:bodyPr>
          <a:lstStyle/>
          <a:p>
            <a:r>
              <a:rPr kumimoji="1" lang="en-US" altLang="ja-JP" sz="1400" dirty="0"/>
              <a:t>BUV737</a:t>
            </a:r>
            <a:endParaRPr kumimoji="1" lang="ja-JP" altLang="en-US" sz="1400" dirty="0"/>
          </a:p>
        </p:txBody>
      </p:sp>
      <p:sp>
        <p:nvSpPr>
          <p:cNvPr id="117" name="テキスト ボックス 116">
            <a:extLst>
              <a:ext uri="{FF2B5EF4-FFF2-40B4-BE49-F238E27FC236}">
                <a16:creationId xmlns:a16="http://schemas.microsoft.com/office/drawing/2014/main" id="{A7E64D3A-C51E-0F17-A02C-2E344F936ED7}"/>
              </a:ext>
            </a:extLst>
          </p:cNvPr>
          <p:cNvSpPr txBox="1"/>
          <p:nvPr/>
        </p:nvSpPr>
        <p:spPr>
          <a:xfrm>
            <a:off x="3986873" y="756065"/>
            <a:ext cx="472309" cy="215444"/>
          </a:xfrm>
          <a:prstGeom prst="rect">
            <a:avLst/>
          </a:prstGeom>
          <a:noFill/>
        </p:spPr>
        <p:txBody>
          <a:bodyPr wrap="none" lIns="0" tIns="0" rIns="0" bIns="0" rtlCol="0">
            <a:spAutoFit/>
          </a:bodyPr>
          <a:lstStyle/>
          <a:p>
            <a:r>
              <a:rPr kumimoji="1" lang="en-US" altLang="ja-JP" sz="1400" dirty="0"/>
              <a:t>BV786</a:t>
            </a:r>
            <a:endParaRPr kumimoji="1" lang="ja-JP" altLang="en-US" sz="1400" dirty="0"/>
          </a:p>
        </p:txBody>
      </p:sp>
      <p:sp>
        <p:nvSpPr>
          <p:cNvPr id="118" name="テキスト ボックス 117">
            <a:extLst>
              <a:ext uri="{FF2B5EF4-FFF2-40B4-BE49-F238E27FC236}">
                <a16:creationId xmlns:a16="http://schemas.microsoft.com/office/drawing/2014/main" id="{16DCB6F5-B8EB-F04C-51FE-A88B1660A374}"/>
              </a:ext>
            </a:extLst>
          </p:cNvPr>
          <p:cNvSpPr txBox="1"/>
          <p:nvPr/>
        </p:nvSpPr>
        <p:spPr>
          <a:xfrm>
            <a:off x="7119083" y="776737"/>
            <a:ext cx="523791" cy="316690"/>
          </a:xfrm>
          <a:prstGeom prst="rect">
            <a:avLst/>
          </a:prstGeom>
          <a:noFill/>
        </p:spPr>
        <p:txBody>
          <a:bodyPr wrap="square" lIns="0" tIns="0" rIns="0" bIns="0" rtlCol="0">
            <a:spAutoFit/>
          </a:bodyPr>
          <a:lstStyle/>
          <a:p>
            <a:pPr>
              <a:lnSpc>
                <a:spcPts val="1200"/>
              </a:lnSpc>
            </a:pPr>
            <a:r>
              <a:rPr kumimoji="1" lang="en-US" altLang="ja-JP" sz="1400" dirty="0"/>
              <a:t>PE/</a:t>
            </a:r>
          </a:p>
          <a:p>
            <a:pPr>
              <a:lnSpc>
                <a:spcPts val="1200"/>
              </a:lnSpc>
            </a:pPr>
            <a:r>
              <a:rPr kumimoji="1" lang="en-US" altLang="ja-JP" sz="1400" dirty="0"/>
              <a:t>CF594</a:t>
            </a:r>
            <a:endParaRPr kumimoji="1" lang="ja-JP" altLang="en-US" sz="1400" dirty="0"/>
          </a:p>
        </p:txBody>
      </p:sp>
      <p:sp>
        <p:nvSpPr>
          <p:cNvPr id="119" name="テキスト ボックス 118">
            <a:extLst>
              <a:ext uri="{FF2B5EF4-FFF2-40B4-BE49-F238E27FC236}">
                <a16:creationId xmlns:a16="http://schemas.microsoft.com/office/drawing/2014/main" id="{3A5882C4-C725-9858-E6EE-84D3FF2995E9}"/>
              </a:ext>
            </a:extLst>
          </p:cNvPr>
          <p:cNvSpPr txBox="1"/>
          <p:nvPr/>
        </p:nvSpPr>
        <p:spPr>
          <a:xfrm>
            <a:off x="2676234" y="745101"/>
            <a:ext cx="589905" cy="215444"/>
          </a:xfrm>
          <a:prstGeom prst="rect">
            <a:avLst/>
          </a:prstGeom>
          <a:noFill/>
        </p:spPr>
        <p:txBody>
          <a:bodyPr wrap="none" lIns="0" tIns="0" rIns="0" bIns="0" rtlCol="0">
            <a:spAutoFit/>
          </a:bodyPr>
          <a:lstStyle/>
          <a:p>
            <a:r>
              <a:rPr kumimoji="1" lang="en-US" altLang="ja-JP" sz="1400" dirty="0"/>
              <a:t>BUV396</a:t>
            </a:r>
            <a:endParaRPr kumimoji="1" lang="ja-JP" altLang="en-US" sz="1400" dirty="0"/>
          </a:p>
        </p:txBody>
      </p:sp>
      <p:sp>
        <p:nvSpPr>
          <p:cNvPr id="120" name="テキスト ボックス 119">
            <a:extLst>
              <a:ext uri="{FF2B5EF4-FFF2-40B4-BE49-F238E27FC236}">
                <a16:creationId xmlns:a16="http://schemas.microsoft.com/office/drawing/2014/main" id="{DFC6BF6B-924E-3C94-C17D-26831D37BF4E}"/>
              </a:ext>
            </a:extLst>
          </p:cNvPr>
          <p:cNvSpPr txBox="1"/>
          <p:nvPr/>
        </p:nvSpPr>
        <p:spPr>
          <a:xfrm>
            <a:off x="5299951" y="744308"/>
            <a:ext cx="307328" cy="215444"/>
          </a:xfrm>
          <a:prstGeom prst="rect">
            <a:avLst/>
          </a:prstGeom>
          <a:noFill/>
        </p:spPr>
        <p:txBody>
          <a:bodyPr wrap="none" lIns="0" tIns="0" rIns="0" bIns="0" rtlCol="0">
            <a:spAutoFit/>
          </a:bodyPr>
          <a:lstStyle/>
          <a:p>
            <a:r>
              <a:rPr kumimoji="1" lang="en-US" altLang="ja-JP" sz="1400" dirty="0"/>
              <a:t>FITC</a:t>
            </a:r>
            <a:endParaRPr kumimoji="1" lang="ja-JP" altLang="en-US" sz="1400" dirty="0"/>
          </a:p>
        </p:txBody>
      </p:sp>
      <p:sp>
        <p:nvSpPr>
          <p:cNvPr id="125" name="正方形/長方形 124">
            <a:extLst>
              <a:ext uri="{FF2B5EF4-FFF2-40B4-BE49-F238E27FC236}">
                <a16:creationId xmlns:a16="http://schemas.microsoft.com/office/drawing/2014/main" id="{0748F203-31A7-EEAE-E407-C2657DB52888}"/>
              </a:ext>
            </a:extLst>
          </p:cNvPr>
          <p:cNvSpPr/>
          <p:nvPr/>
        </p:nvSpPr>
        <p:spPr>
          <a:xfrm>
            <a:off x="2022310" y="1133657"/>
            <a:ext cx="591537" cy="616876"/>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a:extLst>
              <a:ext uri="{FF2B5EF4-FFF2-40B4-BE49-F238E27FC236}">
                <a16:creationId xmlns:a16="http://schemas.microsoft.com/office/drawing/2014/main" id="{3C2F61B1-1822-610E-5824-BF8C802E2242}"/>
              </a:ext>
            </a:extLst>
          </p:cNvPr>
          <p:cNvSpPr/>
          <p:nvPr/>
        </p:nvSpPr>
        <p:spPr>
          <a:xfrm>
            <a:off x="7708279" y="1135135"/>
            <a:ext cx="591537" cy="616876"/>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a:extLst>
              <a:ext uri="{FF2B5EF4-FFF2-40B4-BE49-F238E27FC236}">
                <a16:creationId xmlns:a16="http://schemas.microsoft.com/office/drawing/2014/main" id="{13EA3F87-C75B-AA38-855F-1144358DED0E}"/>
              </a:ext>
            </a:extLst>
          </p:cNvPr>
          <p:cNvSpPr/>
          <p:nvPr/>
        </p:nvSpPr>
        <p:spPr>
          <a:xfrm>
            <a:off x="4533611" y="1141307"/>
            <a:ext cx="591537" cy="616876"/>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正方形/長方形 85">
            <a:extLst>
              <a:ext uri="{FF2B5EF4-FFF2-40B4-BE49-F238E27FC236}">
                <a16:creationId xmlns:a16="http://schemas.microsoft.com/office/drawing/2014/main" id="{611837E7-E191-8613-159A-4F7E8220B4B6}"/>
              </a:ext>
            </a:extLst>
          </p:cNvPr>
          <p:cNvSpPr/>
          <p:nvPr/>
        </p:nvSpPr>
        <p:spPr>
          <a:xfrm>
            <a:off x="3916417" y="1141307"/>
            <a:ext cx="591537" cy="616876"/>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正方形/長方形 86">
            <a:extLst>
              <a:ext uri="{FF2B5EF4-FFF2-40B4-BE49-F238E27FC236}">
                <a16:creationId xmlns:a16="http://schemas.microsoft.com/office/drawing/2014/main" id="{24BE3313-EA92-D99C-EFD1-3B5F7A15CF8F}"/>
              </a:ext>
            </a:extLst>
          </p:cNvPr>
          <p:cNvSpPr/>
          <p:nvPr/>
        </p:nvSpPr>
        <p:spPr>
          <a:xfrm>
            <a:off x="2640765" y="1135135"/>
            <a:ext cx="591537" cy="616876"/>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正方形/長方形 87">
            <a:extLst>
              <a:ext uri="{FF2B5EF4-FFF2-40B4-BE49-F238E27FC236}">
                <a16:creationId xmlns:a16="http://schemas.microsoft.com/office/drawing/2014/main" id="{17DAEDA8-67AB-E4D6-9B83-3D436AA3D703}"/>
              </a:ext>
            </a:extLst>
          </p:cNvPr>
          <p:cNvSpPr/>
          <p:nvPr/>
        </p:nvSpPr>
        <p:spPr>
          <a:xfrm>
            <a:off x="5801594" y="1138858"/>
            <a:ext cx="591537" cy="616876"/>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9" name="図 88">
            <a:extLst>
              <a:ext uri="{FF2B5EF4-FFF2-40B4-BE49-F238E27FC236}">
                <a16:creationId xmlns:a16="http://schemas.microsoft.com/office/drawing/2014/main" id="{EC53EFEE-4EEC-CC52-37BE-3ABC73A1E10D}"/>
              </a:ext>
            </a:extLst>
          </p:cNvPr>
          <p:cNvPicPr>
            <a:picLocks noChangeAspect="1"/>
          </p:cNvPicPr>
          <p:nvPr/>
        </p:nvPicPr>
        <p:blipFill>
          <a:blip r:embed="rId79"/>
          <a:stretch>
            <a:fillRect/>
          </a:stretch>
        </p:blipFill>
        <p:spPr>
          <a:xfrm>
            <a:off x="4383823" y="1769702"/>
            <a:ext cx="731860" cy="715492"/>
          </a:xfrm>
          <a:prstGeom prst="rect">
            <a:avLst/>
          </a:prstGeom>
        </p:spPr>
      </p:pic>
      <p:sp>
        <p:nvSpPr>
          <p:cNvPr id="90" name="正方形/長方形 89">
            <a:extLst>
              <a:ext uri="{FF2B5EF4-FFF2-40B4-BE49-F238E27FC236}">
                <a16:creationId xmlns:a16="http://schemas.microsoft.com/office/drawing/2014/main" id="{BA870896-60CE-DABE-FFDD-8428834B07DB}"/>
              </a:ext>
            </a:extLst>
          </p:cNvPr>
          <p:cNvSpPr/>
          <p:nvPr/>
        </p:nvSpPr>
        <p:spPr>
          <a:xfrm>
            <a:off x="7708078" y="1762058"/>
            <a:ext cx="591537" cy="616876"/>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正方形/長方形 90">
            <a:extLst>
              <a:ext uri="{FF2B5EF4-FFF2-40B4-BE49-F238E27FC236}">
                <a16:creationId xmlns:a16="http://schemas.microsoft.com/office/drawing/2014/main" id="{C10B6017-A6F7-8C5A-8F52-EFC56DD43B88}"/>
              </a:ext>
            </a:extLst>
          </p:cNvPr>
          <p:cNvSpPr/>
          <p:nvPr/>
        </p:nvSpPr>
        <p:spPr>
          <a:xfrm>
            <a:off x="1392232" y="1769733"/>
            <a:ext cx="591537" cy="597493"/>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a:extLst>
              <a:ext uri="{FF2B5EF4-FFF2-40B4-BE49-F238E27FC236}">
                <a16:creationId xmlns:a16="http://schemas.microsoft.com/office/drawing/2014/main" id="{C9FFD897-187E-7D88-2A04-C3653E5F546D}"/>
              </a:ext>
            </a:extLst>
          </p:cNvPr>
          <p:cNvSpPr/>
          <p:nvPr/>
        </p:nvSpPr>
        <p:spPr>
          <a:xfrm>
            <a:off x="3916313" y="1752807"/>
            <a:ext cx="591537" cy="616876"/>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a:extLst>
              <a:ext uri="{FF2B5EF4-FFF2-40B4-BE49-F238E27FC236}">
                <a16:creationId xmlns:a16="http://schemas.microsoft.com/office/drawing/2014/main" id="{3547E41C-15C1-0B65-CDC2-F0BDB4448E7A}"/>
              </a:ext>
            </a:extLst>
          </p:cNvPr>
          <p:cNvSpPr/>
          <p:nvPr/>
        </p:nvSpPr>
        <p:spPr>
          <a:xfrm>
            <a:off x="5799427" y="1759754"/>
            <a:ext cx="591537" cy="616876"/>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a:extLst>
              <a:ext uri="{FF2B5EF4-FFF2-40B4-BE49-F238E27FC236}">
                <a16:creationId xmlns:a16="http://schemas.microsoft.com/office/drawing/2014/main" id="{D81014CF-B08F-CE76-B334-E1465B68486F}"/>
              </a:ext>
            </a:extLst>
          </p:cNvPr>
          <p:cNvSpPr/>
          <p:nvPr/>
        </p:nvSpPr>
        <p:spPr>
          <a:xfrm>
            <a:off x="5155504" y="3024195"/>
            <a:ext cx="591537" cy="616876"/>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a:extLst>
              <a:ext uri="{FF2B5EF4-FFF2-40B4-BE49-F238E27FC236}">
                <a16:creationId xmlns:a16="http://schemas.microsoft.com/office/drawing/2014/main" id="{3FF75450-5AC2-BDD6-EA76-B717A8FD330F}"/>
              </a:ext>
            </a:extLst>
          </p:cNvPr>
          <p:cNvSpPr/>
          <p:nvPr/>
        </p:nvSpPr>
        <p:spPr>
          <a:xfrm>
            <a:off x="2031484" y="3030566"/>
            <a:ext cx="591537" cy="616876"/>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正方形/長方形 128">
            <a:extLst>
              <a:ext uri="{FF2B5EF4-FFF2-40B4-BE49-F238E27FC236}">
                <a16:creationId xmlns:a16="http://schemas.microsoft.com/office/drawing/2014/main" id="{25FD742D-D695-6B7D-32A4-BF61D0FB5202}"/>
              </a:ext>
            </a:extLst>
          </p:cNvPr>
          <p:cNvSpPr/>
          <p:nvPr/>
        </p:nvSpPr>
        <p:spPr>
          <a:xfrm>
            <a:off x="7064525" y="3023762"/>
            <a:ext cx="591537" cy="616876"/>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正方形/長方形 138">
            <a:extLst>
              <a:ext uri="{FF2B5EF4-FFF2-40B4-BE49-F238E27FC236}">
                <a16:creationId xmlns:a16="http://schemas.microsoft.com/office/drawing/2014/main" id="{2394BE1C-096B-2C13-3CDA-58D5E8B68A5D}"/>
              </a:ext>
            </a:extLst>
          </p:cNvPr>
          <p:cNvSpPr/>
          <p:nvPr/>
        </p:nvSpPr>
        <p:spPr>
          <a:xfrm>
            <a:off x="6434202" y="3026686"/>
            <a:ext cx="591537" cy="616876"/>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1" name="正方形/長方形 140">
            <a:extLst>
              <a:ext uri="{FF2B5EF4-FFF2-40B4-BE49-F238E27FC236}">
                <a16:creationId xmlns:a16="http://schemas.microsoft.com/office/drawing/2014/main" id="{C5A416CC-8983-F653-A699-8EC6673BAC3D}"/>
              </a:ext>
            </a:extLst>
          </p:cNvPr>
          <p:cNvSpPr/>
          <p:nvPr/>
        </p:nvSpPr>
        <p:spPr>
          <a:xfrm>
            <a:off x="6431006" y="3638397"/>
            <a:ext cx="591537" cy="616876"/>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3" name="正方形/長方形 142">
            <a:extLst>
              <a:ext uri="{FF2B5EF4-FFF2-40B4-BE49-F238E27FC236}">
                <a16:creationId xmlns:a16="http://schemas.microsoft.com/office/drawing/2014/main" id="{DCB39D81-E2DD-174C-22A3-FBF5B29D7464}"/>
              </a:ext>
            </a:extLst>
          </p:cNvPr>
          <p:cNvSpPr/>
          <p:nvPr/>
        </p:nvSpPr>
        <p:spPr>
          <a:xfrm>
            <a:off x="7704046" y="3643519"/>
            <a:ext cx="591537" cy="616876"/>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9" name="正方形/長方形 158">
            <a:extLst>
              <a:ext uri="{FF2B5EF4-FFF2-40B4-BE49-F238E27FC236}">
                <a16:creationId xmlns:a16="http://schemas.microsoft.com/office/drawing/2014/main" id="{39E2E603-6348-9BBF-10CD-EB0A583AA40F}"/>
              </a:ext>
            </a:extLst>
          </p:cNvPr>
          <p:cNvSpPr/>
          <p:nvPr/>
        </p:nvSpPr>
        <p:spPr>
          <a:xfrm>
            <a:off x="1392232" y="3656092"/>
            <a:ext cx="591537" cy="616876"/>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6" name="正方形/長方形 165">
            <a:extLst>
              <a:ext uri="{FF2B5EF4-FFF2-40B4-BE49-F238E27FC236}">
                <a16:creationId xmlns:a16="http://schemas.microsoft.com/office/drawing/2014/main" id="{BA5A5B49-201F-14FC-632E-9524DF47AD14}"/>
              </a:ext>
            </a:extLst>
          </p:cNvPr>
          <p:cNvSpPr/>
          <p:nvPr/>
        </p:nvSpPr>
        <p:spPr>
          <a:xfrm>
            <a:off x="7697899" y="4266141"/>
            <a:ext cx="591537" cy="616876"/>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正方形/長方形 166">
            <a:extLst>
              <a:ext uri="{FF2B5EF4-FFF2-40B4-BE49-F238E27FC236}">
                <a16:creationId xmlns:a16="http://schemas.microsoft.com/office/drawing/2014/main" id="{EF8B8D17-F71A-326F-3E17-D57260F377E2}"/>
              </a:ext>
            </a:extLst>
          </p:cNvPr>
          <p:cNvSpPr/>
          <p:nvPr/>
        </p:nvSpPr>
        <p:spPr>
          <a:xfrm>
            <a:off x="3893571" y="4274631"/>
            <a:ext cx="591537" cy="616876"/>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テキスト ボックス 167">
            <a:extLst>
              <a:ext uri="{FF2B5EF4-FFF2-40B4-BE49-F238E27FC236}">
                <a16:creationId xmlns:a16="http://schemas.microsoft.com/office/drawing/2014/main" id="{2F0815BB-A994-AE6A-A5FC-950E2531A423}"/>
              </a:ext>
            </a:extLst>
          </p:cNvPr>
          <p:cNvSpPr txBox="1"/>
          <p:nvPr/>
        </p:nvSpPr>
        <p:spPr>
          <a:xfrm>
            <a:off x="121153" y="1341252"/>
            <a:ext cx="1137221" cy="307777"/>
          </a:xfrm>
          <a:prstGeom prst="rect">
            <a:avLst/>
          </a:prstGeom>
          <a:noFill/>
        </p:spPr>
        <p:txBody>
          <a:bodyPr wrap="square" rtlCol="0">
            <a:spAutoFit/>
          </a:bodyPr>
          <a:lstStyle/>
          <a:p>
            <a:r>
              <a:rPr kumimoji="1" lang="en-US" altLang="ja-JP" sz="1400" dirty="0"/>
              <a:t>CD3-BUV737</a:t>
            </a:r>
            <a:endParaRPr kumimoji="1" lang="ja-JP" altLang="en-US" sz="1400" dirty="0"/>
          </a:p>
        </p:txBody>
      </p:sp>
      <p:sp>
        <p:nvSpPr>
          <p:cNvPr id="169" name="テキスト ボックス 168">
            <a:extLst>
              <a:ext uri="{FF2B5EF4-FFF2-40B4-BE49-F238E27FC236}">
                <a16:creationId xmlns:a16="http://schemas.microsoft.com/office/drawing/2014/main" id="{085796EB-3728-D891-9207-8A005E324431}"/>
              </a:ext>
            </a:extLst>
          </p:cNvPr>
          <p:cNvSpPr txBox="1"/>
          <p:nvPr/>
        </p:nvSpPr>
        <p:spPr>
          <a:xfrm>
            <a:off x="-22283" y="1920387"/>
            <a:ext cx="1456098" cy="307777"/>
          </a:xfrm>
          <a:prstGeom prst="rect">
            <a:avLst/>
          </a:prstGeom>
          <a:noFill/>
        </p:spPr>
        <p:txBody>
          <a:bodyPr wrap="square" rtlCol="0">
            <a:spAutoFit/>
          </a:bodyPr>
          <a:lstStyle/>
          <a:p>
            <a:r>
              <a:rPr kumimoji="1" lang="en-US" altLang="ja-JP" sz="1400" dirty="0"/>
              <a:t>CD4-PerCP/Cy5.5</a:t>
            </a:r>
            <a:endParaRPr kumimoji="1" lang="ja-JP" altLang="en-US" sz="1400" dirty="0"/>
          </a:p>
        </p:txBody>
      </p:sp>
      <p:sp>
        <p:nvSpPr>
          <p:cNvPr id="170" name="テキスト ボックス 169">
            <a:extLst>
              <a:ext uri="{FF2B5EF4-FFF2-40B4-BE49-F238E27FC236}">
                <a16:creationId xmlns:a16="http://schemas.microsoft.com/office/drawing/2014/main" id="{B869AE48-65BE-E253-7628-F166041ECFC6}"/>
              </a:ext>
            </a:extLst>
          </p:cNvPr>
          <p:cNvSpPr txBox="1"/>
          <p:nvPr/>
        </p:nvSpPr>
        <p:spPr>
          <a:xfrm>
            <a:off x="332567" y="3152491"/>
            <a:ext cx="817259" cy="307777"/>
          </a:xfrm>
          <a:prstGeom prst="rect">
            <a:avLst/>
          </a:prstGeom>
          <a:noFill/>
        </p:spPr>
        <p:txBody>
          <a:bodyPr wrap="square" rtlCol="0">
            <a:spAutoFit/>
          </a:bodyPr>
          <a:lstStyle/>
          <a:p>
            <a:r>
              <a:rPr kumimoji="1" lang="en-US" altLang="ja-JP" sz="1400" dirty="0"/>
              <a:t>CD25-PE</a:t>
            </a:r>
            <a:endParaRPr kumimoji="1" lang="ja-JP" altLang="en-US" sz="1400" dirty="0"/>
          </a:p>
        </p:txBody>
      </p:sp>
      <p:sp>
        <p:nvSpPr>
          <p:cNvPr id="171" name="テキスト ボックス 170">
            <a:extLst>
              <a:ext uri="{FF2B5EF4-FFF2-40B4-BE49-F238E27FC236}">
                <a16:creationId xmlns:a16="http://schemas.microsoft.com/office/drawing/2014/main" id="{32299CB5-997F-6B2F-0AB5-30F9304F4170}"/>
              </a:ext>
            </a:extLst>
          </p:cNvPr>
          <p:cNvSpPr txBox="1"/>
          <p:nvPr/>
        </p:nvSpPr>
        <p:spPr>
          <a:xfrm>
            <a:off x="64068" y="4551954"/>
            <a:ext cx="1255225" cy="307777"/>
          </a:xfrm>
          <a:prstGeom prst="rect">
            <a:avLst/>
          </a:prstGeom>
          <a:noFill/>
        </p:spPr>
        <p:txBody>
          <a:bodyPr wrap="square" rtlCol="0">
            <a:spAutoFit/>
          </a:bodyPr>
          <a:lstStyle/>
          <a:p>
            <a:r>
              <a:rPr kumimoji="1" lang="en-US" altLang="ja-JP" sz="1400" dirty="0"/>
              <a:t>CD127-PE/Cy7</a:t>
            </a:r>
            <a:endParaRPr kumimoji="1" lang="ja-JP" altLang="en-US" sz="1400" dirty="0"/>
          </a:p>
        </p:txBody>
      </p:sp>
      <p:sp>
        <p:nvSpPr>
          <p:cNvPr id="174" name="テキスト ボックス 173">
            <a:extLst>
              <a:ext uri="{FF2B5EF4-FFF2-40B4-BE49-F238E27FC236}">
                <a16:creationId xmlns:a16="http://schemas.microsoft.com/office/drawing/2014/main" id="{0D4DA282-4977-DEC7-7229-FAB8DE383127}"/>
              </a:ext>
            </a:extLst>
          </p:cNvPr>
          <p:cNvSpPr txBox="1"/>
          <p:nvPr/>
        </p:nvSpPr>
        <p:spPr>
          <a:xfrm>
            <a:off x="84242" y="2652514"/>
            <a:ext cx="1117555" cy="307777"/>
          </a:xfrm>
          <a:prstGeom prst="rect">
            <a:avLst/>
          </a:prstGeom>
          <a:noFill/>
        </p:spPr>
        <p:txBody>
          <a:bodyPr wrap="square" rtlCol="0">
            <a:spAutoFit/>
          </a:bodyPr>
          <a:lstStyle/>
          <a:p>
            <a:r>
              <a:rPr kumimoji="1" lang="en-US" altLang="ja-JP" sz="1400" dirty="0"/>
              <a:t>CD8-BUV396</a:t>
            </a:r>
            <a:endParaRPr kumimoji="1" lang="ja-JP" altLang="en-US" sz="1400" dirty="0"/>
          </a:p>
        </p:txBody>
      </p:sp>
      <p:sp>
        <p:nvSpPr>
          <p:cNvPr id="176" name="テキスト ボックス 175">
            <a:extLst>
              <a:ext uri="{FF2B5EF4-FFF2-40B4-BE49-F238E27FC236}">
                <a16:creationId xmlns:a16="http://schemas.microsoft.com/office/drawing/2014/main" id="{BE4D6D4C-76B5-26C9-0A3A-FFA0A9132C9A}"/>
              </a:ext>
            </a:extLst>
          </p:cNvPr>
          <p:cNvSpPr txBox="1"/>
          <p:nvPr/>
        </p:nvSpPr>
        <p:spPr>
          <a:xfrm>
            <a:off x="61928" y="3758721"/>
            <a:ext cx="1310477" cy="307777"/>
          </a:xfrm>
          <a:prstGeom prst="rect">
            <a:avLst/>
          </a:prstGeom>
          <a:noFill/>
        </p:spPr>
        <p:txBody>
          <a:bodyPr wrap="square" rtlCol="0">
            <a:spAutoFit/>
          </a:bodyPr>
          <a:lstStyle/>
          <a:p>
            <a:r>
              <a:rPr kumimoji="1" lang="en-US" altLang="ja-JP" sz="1400" dirty="0"/>
              <a:t>CD45RA-BV786</a:t>
            </a:r>
            <a:endParaRPr kumimoji="1" lang="ja-JP" altLang="en-US" sz="1400" dirty="0"/>
          </a:p>
        </p:txBody>
      </p:sp>
      <p:sp>
        <p:nvSpPr>
          <p:cNvPr id="187" name="テキスト ボックス 186">
            <a:extLst>
              <a:ext uri="{FF2B5EF4-FFF2-40B4-BE49-F238E27FC236}">
                <a16:creationId xmlns:a16="http://schemas.microsoft.com/office/drawing/2014/main" id="{AAF73465-9A75-E9A2-DAD4-789389A81B99}"/>
              </a:ext>
            </a:extLst>
          </p:cNvPr>
          <p:cNvSpPr txBox="1"/>
          <p:nvPr/>
        </p:nvSpPr>
        <p:spPr>
          <a:xfrm>
            <a:off x="179659" y="5063377"/>
            <a:ext cx="1028880" cy="307777"/>
          </a:xfrm>
          <a:prstGeom prst="rect">
            <a:avLst/>
          </a:prstGeom>
          <a:noFill/>
        </p:spPr>
        <p:txBody>
          <a:bodyPr wrap="square" rtlCol="0">
            <a:spAutoFit/>
          </a:bodyPr>
          <a:lstStyle/>
          <a:p>
            <a:r>
              <a:rPr kumimoji="1" lang="en-US" altLang="ja-JP" sz="1400" dirty="0"/>
              <a:t>CRTC2-FITC</a:t>
            </a:r>
            <a:endParaRPr kumimoji="1" lang="ja-JP" altLang="en-US" sz="1400" dirty="0"/>
          </a:p>
        </p:txBody>
      </p:sp>
      <p:sp>
        <p:nvSpPr>
          <p:cNvPr id="188" name="正方形/長方形 187">
            <a:extLst>
              <a:ext uri="{FF2B5EF4-FFF2-40B4-BE49-F238E27FC236}">
                <a16:creationId xmlns:a16="http://schemas.microsoft.com/office/drawing/2014/main" id="{E200EF1E-A52A-E5CB-4DCE-A841EFB42E70}"/>
              </a:ext>
            </a:extLst>
          </p:cNvPr>
          <p:cNvSpPr/>
          <p:nvPr/>
        </p:nvSpPr>
        <p:spPr>
          <a:xfrm>
            <a:off x="1392000" y="2401838"/>
            <a:ext cx="591537" cy="616876"/>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2" name="テキスト ボックス 201">
            <a:extLst>
              <a:ext uri="{FF2B5EF4-FFF2-40B4-BE49-F238E27FC236}">
                <a16:creationId xmlns:a16="http://schemas.microsoft.com/office/drawing/2014/main" id="{C72E5937-FA59-999E-6FBD-C68FE75DCEFD}"/>
              </a:ext>
            </a:extLst>
          </p:cNvPr>
          <p:cNvSpPr txBox="1"/>
          <p:nvPr/>
        </p:nvSpPr>
        <p:spPr>
          <a:xfrm>
            <a:off x="2676234" y="53158"/>
            <a:ext cx="4928209" cy="461665"/>
          </a:xfrm>
          <a:prstGeom prst="rect">
            <a:avLst/>
          </a:prstGeom>
          <a:noFill/>
        </p:spPr>
        <p:txBody>
          <a:bodyPr wrap="none" rtlCol="0">
            <a:spAutoFit/>
          </a:bodyPr>
          <a:lstStyle/>
          <a:p>
            <a:r>
              <a:rPr kumimoji="1" lang="en-US" altLang="ja-JP" sz="2400" b="1" dirty="0">
                <a:solidFill>
                  <a:srgbClr val="C00000"/>
                </a:solidFill>
              </a:rPr>
              <a:t>Tube1-7 </a:t>
            </a:r>
            <a:r>
              <a:rPr kumimoji="1" lang="ja-JP" altLang="en-US" sz="2400" b="1" dirty="0">
                <a:solidFill>
                  <a:srgbClr val="C00000"/>
                </a:solidFill>
              </a:rPr>
              <a:t>を用いた蛍光補正 </a:t>
            </a:r>
            <a:r>
              <a:rPr kumimoji="1" lang="en-US" altLang="ja-JP" sz="2400" b="1" dirty="0">
                <a:solidFill>
                  <a:srgbClr val="C00000"/>
                </a:solidFill>
              </a:rPr>
              <a:t>(</a:t>
            </a:r>
            <a:r>
              <a:rPr kumimoji="1" lang="ja-JP" altLang="en-US" sz="2400" b="1" dirty="0">
                <a:solidFill>
                  <a:srgbClr val="C00000"/>
                </a:solidFill>
              </a:rPr>
              <a:t>補正後</a:t>
            </a:r>
            <a:r>
              <a:rPr kumimoji="1" lang="en-US" altLang="ja-JP" sz="2400" b="1" dirty="0">
                <a:solidFill>
                  <a:srgbClr val="C00000"/>
                </a:solidFill>
              </a:rPr>
              <a:t>)</a:t>
            </a:r>
            <a:endParaRPr kumimoji="1" lang="ja-JP" altLang="en-US" sz="2400" b="1" dirty="0">
              <a:solidFill>
                <a:srgbClr val="C00000"/>
              </a:solidFill>
            </a:endParaRPr>
          </a:p>
        </p:txBody>
      </p:sp>
    </p:spTree>
    <p:extLst>
      <p:ext uri="{BB962C8B-B14F-4D97-AF65-F5344CB8AC3E}">
        <p14:creationId xmlns:p14="http://schemas.microsoft.com/office/powerpoint/2010/main" val="1292589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DD64A183-EA08-7E70-5DAE-26E9E1A9435A}"/>
              </a:ext>
            </a:extLst>
          </p:cNvPr>
          <p:cNvPicPr>
            <a:picLocks noChangeAspect="1"/>
          </p:cNvPicPr>
          <p:nvPr/>
        </p:nvPicPr>
        <p:blipFill>
          <a:blip r:embed="rId2"/>
          <a:stretch>
            <a:fillRect/>
          </a:stretch>
        </p:blipFill>
        <p:spPr>
          <a:xfrm>
            <a:off x="6191858" y="2504790"/>
            <a:ext cx="751747" cy="734934"/>
          </a:xfrm>
          <a:prstGeom prst="rect">
            <a:avLst/>
          </a:prstGeom>
        </p:spPr>
      </p:pic>
      <p:pic>
        <p:nvPicPr>
          <p:cNvPr id="9" name="図 8">
            <a:extLst>
              <a:ext uri="{FF2B5EF4-FFF2-40B4-BE49-F238E27FC236}">
                <a16:creationId xmlns:a16="http://schemas.microsoft.com/office/drawing/2014/main" id="{2D68D842-5696-CA46-E1C5-9236B567A55E}"/>
              </a:ext>
            </a:extLst>
          </p:cNvPr>
          <p:cNvPicPr>
            <a:picLocks noChangeAspect="1"/>
          </p:cNvPicPr>
          <p:nvPr/>
        </p:nvPicPr>
        <p:blipFill>
          <a:blip r:embed="rId3"/>
          <a:stretch>
            <a:fillRect/>
          </a:stretch>
        </p:blipFill>
        <p:spPr>
          <a:xfrm>
            <a:off x="4936241" y="2509365"/>
            <a:ext cx="741041" cy="734934"/>
          </a:xfrm>
          <a:prstGeom prst="rect">
            <a:avLst/>
          </a:prstGeom>
        </p:spPr>
      </p:pic>
      <p:pic>
        <p:nvPicPr>
          <p:cNvPr id="11" name="図 10">
            <a:extLst>
              <a:ext uri="{FF2B5EF4-FFF2-40B4-BE49-F238E27FC236}">
                <a16:creationId xmlns:a16="http://schemas.microsoft.com/office/drawing/2014/main" id="{AEE4A431-76CE-D763-F69C-4F8B865E4580}"/>
              </a:ext>
            </a:extLst>
          </p:cNvPr>
          <p:cNvPicPr>
            <a:picLocks noChangeAspect="1"/>
          </p:cNvPicPr>
          <p:nvPr/>
        </p:nvPicPr>
        <p:blipFill>
          <a:blip r:embed="rId4"/>
          <a:stretch>
            <a:fillRect/>
          </a:stretch>
        </p:blipFill>
        <p:spPr>
          <a:xfrm>
            <a:off x="1816225" y="2517714"/>
            <a:ext cx="738913" cy="722388"/>
          </a:xfrm>
          <a:prstGeom prst="rect">
            <a:avLst/>
          </a:prstGeom>
        </p:spPr>
      </p:pic>
      <p:pic>
        <p:nvPicPr>
          <p:cNvPr id="13" name="図 12">
            <a:extLst>
              <a:ext uri="{FF2B5EF4-FFF2-40B4-BE49-F238E27FC236}">
                <a16:creationId xmlns:a16="http://schemas.microsoft.com/office/drawing/2014/main" id="{3734CCB8-E28A-F477-2320-8D7FF079E0B6}"/>
              </a:ext>
            </a:extLst>
          </p:cNvPr>
          <p:cNvPicPr>
            <a:picLocks noChangeAspect="1"/>
          </p:cNvPicPr>
          <p:nvPr/>
        </p:nvPicPr>
        <p:blipFill>
          <a:blip r:embed="rId5"/>
          <a:stretch>
            <a:fillRect/>
          </a:stretch>
        </p:blipFill>
        <p:spPr>
          <a:xfrm>
            <a:off x="5563806" y="2506250"/>
            <a:ext cx="735890" cy="738363"/>
          </a:xfrm>
          <a:prstGeom prst="rect">
            <a:avLst/>
          </a:prstGeom>
        </p:spPr>
      </p:pic>
      <p:pic>
        <p:nvPicPr>
          <p:cNvPr id="15" name="図 14">
            <a:extLst>
              <a:ext uri="{FF2B5EF4-FFF2-40B4-BE49-F238E27FC236}">
                <a16:creationId xmlns:a16="http://schemas.microsoft.com/office/drawing/2014/main" id="{03A5CC6E-5B75-358E-91BF-F9F12D3A3EA1}"/>
              </a:ext>
            </a:extLst>
          </p:cNvPr>
          <p:cNvPicPr>
            <a:picLocks noChangeAspect="1"/>
          </p:cNvPicPr>
          <p:nvPr/>
        </p:nvPicPr>
        <p:blipFill>
          <a:blip r:embed="rId6"/>
          <a:stretch>
            <a:fillRect/>
          </a:stretch>
        </p:blipFill>
        <p:spPr>
          <a:xfrm>
            <a:off x="7458181" y="2510711"/>
            <a:ext cx="738913" cy="734936"/>
          </a:xfrm>
          <a:prstGeom prst="rect">
            <a:avLst/>
          </a:prstGeom>
        </p:spPr>
      </p:pic>
      <p:pic>
        <p:nvPicPr>
          <p:cNvPr id="17" name="図 16">
            <a:extLst>
              <a:ext uri="{FF2B5EF4-FFF2-40B4-BE49-F238E27FC236}">
                <a16:creationId xmlns:a16="http://schemas.microsoft.com/office/drawing/2014/main" id="{AC28F649-2D12-C3D6-3741-E88D97463673}"/>
              </a:ext>
            </a:extLst>
          </p:cNvPr>
          <p:cNvPicPr>
            <a:picLocks noChangeAspect="1"/>
          </p:cNvPicPr>
          <p:nvPr/>
        </p:nvPicPr>
        <p:blipFill>
          <a:blip r:embed="rId7"/>
          <a:stretch>
            <a:fillRect/>
          </a:stretch>
        </p:blipFill>
        <p:spPr>
          <a:xfrm>
            <a:off x="3070196" y="2517049"/>
            <a:ext cx="737780" cy="721281"/>
          </a:xfrm>
          <a:prstGeom prst="rect">
            <a:avLst/>
          </a:prstGeom>
        </p:spPr>
      </p:pic>
      <p:pic>
        <p:nvPicPr>
          <p:cNvPr id="19" name="図 18">
            <a:extLst>
              <a:ext uri="{FF2B5EF4-FFF2-40B4-BE49-F238E27FC236}">
                <a16:creationId xmlns:a16="http://schemas.microsoft.com/office/drawing/2014/main" id="{AB422917-86C1-7B87-EC47-10AC153A31BA}"/>
              </a:ext>
            </a:extLst>
          </p:cNvPr>
          <p:cNvPicPr>
            <a:picLocks noChangeAspect="1"/>
          </p:cNvPicPr>
          <p:nvPr/>
        </p:nvPicPr>
        <p:blipFill>
          <a:blip r:embed="rId8"/>
          <a:stretch>
            <a:fillRect/>
          </a:stretch>
        </p:blipFill>
        <p:spPr>
          <a:xfrm>
            <a:off x="4312292" y="2515001"/>
            <a:ext cx="739517" cy="722978"/>
          </a:xfrm>
          <a:prstGeom prst="rect">
            <a:avLst/>
          </a:prstGeom>
        </p:spPr>
      </p:pic>
      <p:pic>
        <p:nvPicPr>
          <p:cNvPr id="21" name="図 20">
            <a:extLst>
              <a:ext uri="{FF2B5EF4-FFF2-40B4-BE49-F238E27FC236}">
                <a16:creationId xmlns:a16="http://schemas.microsoft.com/office/drawing/2014/main" id="{D6F455AC-3392-89BD-E20F-996EB6D984F4}"/>
              </a:ext>
            </a:extLst>
          </p:cNvPr>
          <p:cNvPicPr>
            <a:picLocks noChangeAspect="1"/>
          </p:cNvPicPr>
          <p:nvPr/>
        </p:nvPicPr>
        <p:blipFill>
          <a:blip r:embed="rId9"/>
          <a:stretch>
            <a:fillRect/>
          </a:stretch>
        </p:blipFill>
        <p:spPr>
          <a:xfrm>
            <a:off x="8088758" y="2512222"/>
            <a:ext cx="738150" cy="721642"/>
          </a:xfrm>
          <a:prstGeom prst="rect">
            <a:avLst/>
          </a:prstGeom>
        </p:spPr>
      </p:pic>
      <p:pic>
        <p:nvPicPr>
          <p:cNvPr id="23" name="図 22">
            <a:extLst>
              <a:ext uri="{FF2B5EF4-FFF2-40B4-BE49-F238E27FC236}">
                <a16:creationId xmlns:a16="http://schemas.microsoft.com/office/drawing/2014/main" id="{DB3A9CF4-3FB9-1DA3-29F7-2B8A074CB456}"/>
              </a:ext>
            </a:extLst>
          </p:cNvPr>
          <p:cNvPicPr>
            <a:picLocks noChangeAspect="1"/>
          </p:cNvPicPr>
          <p:nvPr/>
        </p:nvPicPr>
        <p:blipFill>
          <a:blip r:embed="rId10"/>
          <a:stretch>
            <a:fillRect/>
          </a:stretch>
        </p:blipFill>
        <p:spPr>
          <a:xfrm>
            <a:off x="1189538" y="2517625"/>
            <a:ext cx="737119" cy="720634"/>
          </a:xfrm>
          <a:prstGeom prst="rect">
            <a:avLst/>
          </a:prstGeom>
        </p:spPr>
      </p:pic>
      <p:pic>
        <p:nvPicPr>
          <p:cNvPr id="25" name="図 24">
            <a:extLst>
              <a:ext uri="{FF2B5EF4-FFF2-40B4-BE49-F238E27FC236}">
                <a16:creationId xmlns:a16="http://schemas.microsoft.com/office/drawing/2014/main" id="{3DDA44AF-ED83-4B9B-4A21-8A299D54BAB1}"/>
              </a:ext>
            </a:extLst>
          </p:cNvPr>
          <p:cNvPicPr>
            <a:picLocks noChangeAspect="1"/>
          </p:cNvPicPr>
          <p:nvPr/>
        </p:nvPicPr>
        <p:blipFill>
          <a:blip r:embed="rId11"/>
          <a:stretch>
            <a:fillRect/>
          </a:stretch>
        </p:blipFill>
        <p:spPr>
          <a:xfrm>
            <a:off x="3697257" y="2517625"/>
            <a:ext cx="725646" cy="718081"/>
          </a:xfrm>
          <a:prstGeom prst="rect">
            <a:avLst/>
          </a:prstGeom>
        </p:spPr>
      </p:pic>
      <p:pic>
        <p:nvPicPr>
          <p:cNvPr id="27" name="図 26">
            <a:extLst>
              <a:ext uri="{FF2B5EF4-FFF2-40B4-BE49-F238E27FC236}">
                <a16:creationId xmlns:a16="http://schemas.microsoft.com/office/drawing/2014/main" id="{11271F49-E39B-FEBF-313A-5D58048BD5F6}"/>
              </a:ext>
            </a:extLst>
          </p:cNvPr>
          <p:cNvPicPr>
            <a:picLocks noChangeAspect="1"/>
          </p:cNvPicPr>
          <p:nvPr/>
        </p:nvPicPr>
        <p:blipFill>
          <a:blip r:embed="rId12"/>
          <a:stretch>
            <a:fillRect/>
          </a:stretch>
        </p:blipFill>
        <p:spPr>
          <a:xfrm>
            <a:off x="2441215" y="2514758"/>
            <a:ext cx="738150" cy="725243"/>
          </a:xfrm>
          <a:prstGeom prst="rect">
            <a:avLst/>
          </a:prstGeom>
        </p:spPr>
      </p:pic>
      <p:sp>
        <p:nvSpPr>
          <p:cNvPr id="28" name="正方形/長方形 27">
            <a:extLst>
              <a:ext uri="{FF2B5EF4-FFF2-40B4-BE49-F238E27FC236}">
                <a16:creationId xmlns:a16="http://schemas.microsoft.com/office/drawing/2014/main" id="{94812383-76DD-CD82-6C3C-3B5DABDBD4D0}"/>
              </a:ext>
            </a:extLst>
          </p:cNvPr>
          <p:cNvSpPr/>
          <p:nvPr/>
        </p:nvSpPr>
        <p:spPr>
          <a:xfrm>
            <a:off x="1958783" y="2520179"/>
            <a:ext cx="591537" cy="616876"/>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180E0CDC-DF84-8869-0D05-AA7FAAE70016}"/>
              </a:ext>
            </a:extLst>
          </p:cNvPr>
          <p:cNvSpPr/>
          <p:nvPr/>
        </p:nvSpPr>
        <p:spPr>
          <a:xfrm>
            <a:off x="3204297" y="2512222"/>
            <a:ext cx="591537" cy="616876"/>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F1926062-6A14-58E5-414C-FDA91A2B2747}"/>
              </a:ext>
            </a:extLst>
          </p:cNvPr>
          <p:cNvSpPr txBox="1"/>
          <p:nvPr/>
        </p:nvSpPr>
        <p:spPr>
          <a:xfrm>
            <a:off x="22417" y="2641316"/>
            <a:ext cx="1316705" cy="307777"/>
          </a:xfrm>
          <a:prstGeom prst="rect">
            <a:avLst/>
          </a:prstGeom>
          <a:noFill/>
        </p:spPr>
        <p:txBody>
          <a:bodyPr wrap="square" rtlCol="0">
            <a:spAutoFit/>
          </a:bodyPr>
          <a:lstStyle/>
          <a:p>
            <a:r>
              <a:rPr kumimoji="1" lang="en-US" altLang="ja-JP" sz="1400" dirty="0"/>
              <a:t>CCR8-PE/CF594</a:t>
            </a:r>
            <a:endParaRPr kumimoji="1" lang="ja-JP" altLang="en-US" sz="1400" dirty="0"/>
          </a:p>
        </p:txBody>
      </p:sp>
      <p:pic>
        <p:nvPicPr>
          <p:cNvPr id="143" name="図 142">
            <a:extLst>
              <a:ext uri="{FF2B5EF4-FFF2-40B4-BE49-F238E27FC236}">
                <a16:creationId xmlns:a16="http://schemas.microsoft.com/office/drawing/2014/main" id="{35EDBF05-4F2A-B6E2-0754-769E4C48347F}"/>
              </a:ext>
            </a:extLst>
          </p:cNvPr>
          <p:cNvPicPr>
            <a:picLocks noChangeAspect="1"/>
          </p:cNvPicPr>
          <p:nvPr/>
        </p:nvPicPr>
        <p:blipFill>
          <a:blip r:embed="rId13"/>
          <a:stretch>
            <a:fillRect/>
          </a:stretch>
        </p:blipFill>
        <p:spPr>
          <a:xfrm>
            <a:off x="6198658" y="1273399"/>
            <a:ext cx="744947" cy="719656"/>
          </a:xfrm>
          <a:prstGeom prst="rect">
            <a:avLst/>
          </a:prstGeom>
        </p:spPr>
      </p:pic>
      <p:pic>
        <p:nvPicPr>
          <p:cNvPr id="145" name="図 144">
            <a:extLst>
              <a:ext uri="{FF2B5EF4-FFF2-40B4-BE49-F238E27FC236}">
                <a16:creationId xmlns:a16="http://schemas.microsoft.com/office/drawing/2014/main" id="{54E4E4D5-A13D-5118-93DF-DE76BF5EB6D4}"/>
              </a:ext>
            </a:extLst>
          </p:cNvPr>
          <p:cNvPicPr>
            <a:picLocks noChangeAspect="1"/>
          </p:cNvPicPr>
          <p:nvPr/>
        </p:nvPicPr>
        <p:blipFill>
          <a:blip r:embed="rId14"/>
          <a:stretch>
            <a:fillRect/>
          </a:stretch>
        </p:blipFill>
        <p:spPr>
          <a:xfrm>
            <a:off x="4937617" y="1270392"/>
            <a:ext cx="740534" cy="723973"/>
          </a:xfrm>
          <a:prstGeom prst="rect">
            <a:avLst/>
          </a:prstGeom>
        </p:spPr>
      </p:pic>
      <p:pic>
        <p:nvPicPr>
          <p:cNvPr id="147" name="図 146">
            <a:extLst>
              <a:ext uri="{FF2B5EF4-FFF2-40B4-BE49-F238E27FC236}">
                <a16:creationId xmlns:a16="http://schemas.microsoft.com/office/drawing/2014/main" id="{E50D8006-FDB0-0567-8C65-6ED8F16C2828}"/>
              </a:ext>
            </a:extLst>
          </p:cNvPr>
          <p:cNvPicPr>
            <a:picLocks noChangeAspect="1"/>
          </p:cNvPicPr>
          <p:nvPr/>
        </p:nvPicPr>
        <p:blipFill>
          <a:blip r:embed="rId15"/>
          <a:stretch>
            <a:fillRect/>
          </a:stretch>
        </p:blipFill>
        <p:spPr>
          <a:xfrm>
            <a:off x="1814053" y="1270511"/>
            <a:ext cx="740565" cy="724003"/>
          </a:xfrm>
          <a:prstGeom prst="rect">
            <a:avLst/>
          </a:prstGeom>
        </p:spPr>
      </p:pic>
      <p:pic>
        <p:nvPicPr>
          <p:cNvPr id="149" name="図 148">
            <a:extLst>
              <a:ext uri="{FF2B5EF4-FFF2-40B4-BE49-F238E27FC236}">
                <a16:creationId xmlns:a16="http://schemas.microsoft.com/office/drawing/2014/main" id="{5BB4B45D-F3FA-79D9-5B2F-5857CA1D1AAD}"/>
              </a:ext>
            </a:extLst>
          </p:cNvPr>
          <p:cNvPicPr>
            <a:picLocks noChangeAspect="1"/>
          </p:cNvPicPr>
          <p:nvPr/>
        </p:nvPicPr>
        <p:blipFill>
          <a:blip r:embed="rId16"/>
          <a:stretch>
            <a:fillRect/>
          </a:stretch>
        </p:blipFill>
        <p:spPr>
          <a:xfrm>
            <a:off x="7460393" y="1272515"/>
            <a:ext cx="740534" cy="723973"/>
          </a:xfrm>
          <a:prstGeom prst="rect">
            <a:avLst/>
          </a:prstGeom>
        </p:spPr>
      </p:pic>
      <p:pic>
        <p:nvPicPr>
          <p:cNvPr id="151" name="図 150">
            <a:extLst>
              <a:ext uri="{FF2B5EF4-FFF2-40B4-BE49-F238E27FC236}">
                <a16:creationId xmlns:a16="http://schemas.microsoft.com/office/drawing/2014/main" id="{3DF2DF2B-BC3F-D2CC-52CA-A9CFFD7B3524}"/>
              </a:ext>
            </a:extLst>
          </p:cNvPr>
          <p:cNvPicPr>
            <a:picLocks noChangeAspect="1"/>
          </p:cNvPicPr>
          <p:nvPr/>
        </p:nvPicPr>
        <p:blipFill>
          <a:blip r:embed="rId17"/>
          <a:stretch>
            <a:fillRect/>
          </a:stretch>
        </p:blipFill>
        <p:spPr>
          <a:xfrm>
            <a:off x="3070128" y="1275260"/>
            <a:ext cx="735866" cy="719409"/>
          </a:xfrm>
          <a:prstGeom prst="rect">
            <a:avLst/>
          </a:prstGeom>
        </p:spPr>
      </p:pic>
      <p:pic>
        <p:nvPicPr>
          <p:cNvPr id="153" name="図 152">
            <a:extLst>
              <a:ext uri="{FF2B5EF4-FFF2-40B4-BE49-F238E27FC236}">
                <a16:creationId xmlns:a16="http://schemas.microsoft.com/office/drawing/2014/main" id="{09AF82A7-3F74-5A54-F2CF-61FD385B3A40}"/>
              </a:ext>
            </a:extLst>
          </p:cNvPr>
          <p:cNvPicPr>
            <a:picLocks noChangeAspect="1"/>
          </p:cNvPicPr>
          <p:nvPr/>
        </p:nvPicPr>
        <p:blipFill>
          <a:blip r:embed="rId18"/>
          <a:stretch>
            <a:fillRect/>
          </a:stretch>
        </p:blipFill>
        <p:spPr>
          <a:xfrm>
            <a:off x="4313828" y="1275319"/>
            <a:ext cx="734210" cy="717791"/>
          </a:xfrm>
          <a:prstGeom prst="rect">
            <a:avLst/>
          </a:prstGeom>
        </p:spPr>
      </p:pic>
      <p:pic>
        <p:nvPicPr>
          <p:cNvPr id="155" name="図 154">
            <a:extLst>
              <a:ext uri="{FF2B5EF4-FFF2-40B4-BE49-F238E27FC236}">
                <a16:creationId xmlns:a16="http://schemas.microsoft.com/office/drawing/2014/main" id="{0F6C8AB9-F112-24DB-4777-991BB0C1579C}"/>
              </a:ext>
            </a:extLst>
          </p:cNvPr>
          <p:cNvPicPr>
            <a:picLocks noChangeAspect="1"/>
          </p:cNvPicPr>
          <p:nvPr/>
        </p:nvPicPr>
        <p:blipFill>
          <a:blip r:embed="rId19"/>
          <a:stretch>
            <a:fillRect/>
          </a:stretch>
        </p:blipFill>
        <p:spPr>
          <a:xfrm>
            <a:off x="8082558" y="1275242"/>
            <a:ext cx="742991" cy="717790"/>
          </a:xfrm>
          <a:prstGeom prst="rect">
            <a:avLst/>
          </a:prstGeom>
        </p:spPr>
      </p:pic>
      <p:pic>
        <p:nvPicPr>
          <p:cNvPr id="157" name="図 156">
            <a:extLst>
              <a:ext uri="{FF2B5EF4-FFF2-40B4-BE49-F238E27FC236}">
                <a16:creationId xmlns:a16="http://schemas.microsoft.com/office/drawing/2014/main" id="{91A666B4-D729-4574-B4DF-A461034B246A}"/>
              </a:ext>
            </a:extLst>
          </p:cNvPr>
          <p:cNvPicPr>
            <a:picLocks noChangeAspect="1"/>
          </p:cNvPicPr>
          <p:nvPr/>
        </p:nvPicPr>
        <p:blipFill>
          <a:blip r:embed="rId20"/>
          <a:stretch>
            <a:fillRect/>
          </a:stretch>
        </p:blipFill>
        <p:spPr>
          <a:xfrm>
            <a:off x="1201324" y="1270064"/>
            <a:ext cx="740535" cy="723973"/>
          </a:xfrm>
          <a:prstGeom prst="rect">
            <a:avLst/>
          </a:prstGeom>
        </p:spPr>
      </p:pic>
      <p:pic>
        <p:nvPicPr>
          <p:cNvPr id="159" name="図 158">
            <a:extLst>
              <a:ext uri="{FF2B5EF4-FFF2-40B4-BE49-F238E27FC236}">
                <a16:creationId xmlns:a16="http://schemas.microsoft.com/office/drawing/2014/main" id="{D24A2B29-7171-6819-7EB3-D1710D220D3F}"/>
              </a:ext>
            </a:extLst>
          </p:cNvPr>
          <p:cNvPicPr>
            <a:picLocks noChangeAspect="1"/>
          </p:cNvPicPr>
          <p:nvPr/>
        </p:nvPicPr>
        <p:blipFill>
          <a:blip r:embed="rId21"/>
          <a:stretch>
            <a:fillRect/>
          </a:stretch>
        </p:blipFill>
        <p:spPr>
          <a:xfrm>
            <a:off x="3694578" y="1276724"/>
            <a:ext cx="734210" cy="717790"/>
          </a:xfrm>
          <a:prstGeom prst="rect">
            <a:avLst/>
          </a:prstGeom>
        </p:spPr>
      </p:pic>
      <p:pic>
        <p:nvPicPr>
          <p:cNvPr id="161" name="図 160">
            <a:extLst>
              <a:ext uri="{FF2B5EF4-FFF2-40B4-BE49-F238E27FC236}">
                <a16:creationId xmlns:a16="http://schemas.microsoft.com/office/drawing/2014/main" id="{B7B1D9F7-B1E4-AC7A-0449-897A5383BEBC}"/>
              </a:ext>
            </a:extLst>
          </p:cNvPr>
          <p:cNvPicPr>
            <a:picLocks noChangeAspect="1"/>
          </p:cNvPicPr>
          <p:nvPr/>
        </p:nvPicPr>
        <p:blipFill>
          <a:blip r:embed="rId22"/>
          <a:stretch>
            <a:fillRect/>
          </a:stretch>
        </p:blipFill>
        <p:spPr>
          <a:xfrm>
            <a:off x="6827030" y="1271918"/>
            <a:ext cx="741324" cy="724745"/>
          </a:xfrm>
          <a:prstGeom prst="rect">
            <a:avLst/>
          </a:prstGeom>
        </p:spPr>
      </p:pic>
      <p:pic>
        <p:nvPicPr>
          <p:cNvPr id="163" name="図 162">
            <a:extLst>
              <a:ext uri="{FF2B5EF4-FFF2-40B4-BE49-F238E27FC236}">
                <a16:creationId xmlns:a16="http://schemas.microsoft.com/office/drawing/2014/main" id="{824B1722-0D81-66F8-1E1B-591E97340454}"/>
              </a:ext>
            </a:extLst>
          </p:cNvPr>
          <p:cNvPicPr>
            <a:picLocks noChangeAspect="1"/>
          </p:cNvPicPr>
          <p:nvPr/>
        </p:nvPicPr>
        <p:blipFill>
          <a:blip r:embed="rId23"/>
          <a:stretch>
            <a:fillRect/>
          </a:stretch>
        </p:blipFill>
        <p:spPr>
          <a:xfrm>
            <a:off x="2436114" y="1269588"/>
            <a:ext cx="741510" cy="724926"/>
          </a:xfrm>
          <a:prstGeom prst="rect">
            <a:avLst/>
          </a:prstGeom>
        </p:spPr>
      </p:pic>
      <p:sp>
        <p:nvSpPr>
          <p:cNvPr id="165" name="正方形/長方形 164">
            <a:extLst>
              <a:ext uri="{FF2B5EF4-FFF2-40B4-BE49-F238E27FC236}">
                <a16:creationId xmlns:a16="http://schemas.microsoft.com/office/drawing/2014/main" id="{45D1A307-9E53-3C52-C9E6-B0E489C81155}"/>
              </a:ext>
            </a:extLst>
          </p:cNvPr>
          <p:cNvSpPr/>
          <p:nvPr/>
        </p:nvSpPr>
        <p:spPr>
          <a:xfrm>
            <a:off x="1341358" y="1275182"/>
            <a:ext cx="591537" cy="616876"/>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a:extLst>
              <a:ext uri="{FF2B5EF4-FFF2-40B4-BE49-F238E27FC236}">
                <a16:creationId xmlns:a16="http://schemas.microsoft.com/office/drawing/2014/main" id="{9C8F360E-B6EB-F99C-A59D-C7078A2F2A08}"/>
              </a:ext>
            </a:extLst>
          </p:cNvPr>
          <p:cNvSpPr/>
          <p:nvPr/>
        </p:nvSpPr>
        <p:spPr>
          <a:xfrm>
            <a:off x="4454585" y="1266965"/>
            <a:ext cx="591537" cy="616876"/>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6" name="図 175">
            <a:extLst>
              <a:ext uri="{FF2B5EF4-FFF2-40B4-BE49-F238E27FC236}">
                <a16:creationId xmlns:a16="http://schemas.microsoft.com/office/drawing/2014/main" id="{F6EC8A0C-BD35-2A36-1B8F-296176717E8E}"/>
              </a:ext>
            </a:extLst>
          </p:cNvPr>
          <p:cNvPicPr>
            <a:picLocks noChangeAspect="1"/>
          </p:cNvPicPr>
          <p:nvPr/>
        </p:nvPicPr>
        <p:blipFill>
          <a:blip r:embed="rId24"/>
          <a:stretch>
            <a:fillRect/>
          </a:stretch>
        </p:blipFill>
        <p:spPr>
          <a:xfrm>
            <a:off x="4939690" y="1887042"/>
            <a:ext cx="736118" cy="719655"/>
          </a:xfrm>
          <a:prstGeom prst="rect">
            <a:avLst/>
          </a:prstGeom>
        </p:spPr>
      </p:pic>
      <p:pic>
        <p:nvPicPr>
          <p:cNvPr id="180" name="図 179">
            <a:extLst>
              <a:ext uri="{FF2B5EF4-FFF2-40B4-BE49-F238E27FC236}">
                <a16:creationId xmlns:a16="http://schemas.microsoft.com/office/drawing/2014/main" id="{D4B2D3E8-E5D1-BF87-6E95-7410F9D52313}"/>
              </a:ext>
            </a:extLst>
          </p:cNvPr>
          <p:cNvPicPr>
            <a:picLocks noChangeAspect="1"/>
          </p:cNvPicPr>
          <p:nvPr/>
        </p:nvPicPr>
        <p:blipFill>
          <a:blip r:embed="rId25"/>
          <a:stretch>
            <a:fillRect/>
          </a:stretch>
        </p:blipFill>
        <p:spPr>
          <a:xfrm>
            <a:off x="1816482" y="1895323"/>
            <a:ext cx="738150" cy="721643"/>
          </a:xfrm>
          <a:prstGeom prst="rect">
            <a:avLst/>
          </a:prstGeom>
        </p:spPr>
      </p:pic>
      <p:pic>
        <p:nvPicPr>
          <p:cNvPr id="182" name="図 181">
            <a:extLst>
              <a:ext uri="{FF2B5EF4-FFF2-40B4-BE49-F238E27FC236}">
                <a16:creationId xmlns:a16="http://schemas.microsoft.com/office/drawing/2014/main" id="{76E3941B-C2BE-1C66-5285-47538C432154}"/>
              </a:ext>
            </a:extLst>
          </p:cNvPr>
          <p:cNvPicPr>
            <a:picLocks noChangeAspect="1"/>
          </p:cNvPicPr>
          <p:nvPr/>
        </p:nvPicPr>
        <p:blipFill>
          <a:blip r:embed="rId26"/>
          <a:stretch>
            <a:fillRect/>
          </a:stretch>
        </p:blipFill>
        <p:spPr>
          <a:xfrm>
            <a:off x="5565486" y="1886988"/>
            <a:ext cx="734210" cy="717790"/>
          </a:xfrm>
          <a:prstGeom prst="rect">
            <a:avLst/>
          </a:prstGeom>
        </p:spPr>
      </p:pic>
      <p:pic>
        <p:nvPicPr>
          <p:cNvPr id="184" name="図 183">
            <a:extLst>
              <a:ext uri="{FF2B5EF4-FFF2-40B4-BE49-F238E27FC236}">
                <a16:creationId xmlns:a16="http://schemas.microsoft.com/office/drawing/2014/main" id="{2B92B1C6-D352-267A-F791-37BB04C5B485}"/>
              </a:ext>
            </a:extLst>
          </p:cNvPr>
          <p:cNvPicPr>
            <a:picLocks noChangeAspect="1"/>
          </p:cNvPicPr>
          <p:nvPr/>
        </p:nvPicPr>
        <p:blipFill>
          <a:blip r:embed="rId27"/>
          <a:stretch>
            <a:fillRect/>
          </a:stretch>
        </p:blipFill>
        <p:spPr>
          <a:xfrm>
            <a:off x="7459525" y="1890685"/>
            <a:ext cx="738149" cy="721641"/>
          </a:xfrm>
          <a:prstGeom prst="rect">
            <a:avLst/>
          </a:prstGeom>
        </p:spPr>
      </p:pic>
      <p:pic>
        <p:nvPicPr>
          <p:cNvPr id="186" name="図 185">
            <a:extLst>
              <a:ext uri="{FF2B5EF4-FFF2-40B4-BE49-F238E27FC236}">
                <a16:creationId xmlns:a16="http://schemas.microsoft.com/office/drawing/2014/main" id="{2FCAF0D8-187C-3006-F63F-095E82DA59FA}"/>
              </a:ext>
            </a:extLst>
          </p:cNvPr>
          <p:cNvPicPr>
            <a:picLocks noChangeAspect="1"/>
          </p:cNvPicPr>
          <p:nvPr/>
        </p:nvPicPr>
        <p:blipFill>
          <a:blip r:embed="rId28"/>
          <a:stretch>
            <a:fillRect/>
          </a:stretch>
        </p:blipFill>
        <p:spPr>
          <a:xfrm>
            <a:off x="3066501" y="1894650"/>
            <a:ext cx="737023" cy="720540"/>
          </a:xfrm>
          <a:prstGeom prst="rect">
            <a:avLst/>
          </a:prstGeom>
        </p:spPr>
      </p:pic>
      <p:pic>
        <p:nvPicPr>
          <p:cNvPr id="188" name="図 187">
            <a:extLst>
              <a:ext uri="{FF2B5EF4-FFF2-40B4-BE49-F238E27FC236}">
                <a16:creationId xmlns:a16="http://schemas.microsoft.com/office/drawing/2014/main" id="{4E0E9D0B-AC90-40EF-3555-B7CC878B270A}"/>
              </a:ext>
            </a:extLst>
          </p:cNvPr>
          <p:cNvPicPr>
            <a:picLocks noChangeAspect="1"/>
          </p:cNvPicPr>
          <p:nvPr/>
        </p:nvPicPr>
        <p:blipFill>
          <a:blip r:embed="rId29"/>
          <a:stretch>
            <a:fillRect/>
          </a:stretch>
        </p:blipFill>
        <p:spPr>
          <a:xfrm>
            <a:off x="4316971" y="1891578"/>
            <a:ext cx="734210" cy="717790"/>
          </a:xfrm>
          <a:prstGeom prst="rect">
            <a:avLst/>
          </a:prstGeom>
        </p:spPr>
      </p:pic>
      <p:pic>
        <p:nvPicPr>
          <p:cNvPr id="192" name="図 191">
            <a:extLst>
              <a:ext uri="{FF2B5EF4-FFF2-40B4-BE49-F238E27FC236}">
                <a16:creationId xmlns:a16="http://schemas.microsoft.com/office/drawing/2014/main" id="{9D48692B-9347-9715-1437-AE42A92C5AD2}"/>
              </a:ext>
            </a:extLst>
          </p:cNvPr>
          <p:cNvPicPr>
            <a:picLocks noChangeAspect="1"/>
          </p:cNvPicPr>
          <p:nvPr/>
        </p:nvPicPr>
        <p:blipFill>
          <a:blip r:embed="rId30"/>
          <a:stretch>
            <a:fillRect/>
          </a:stretch>
        </p:blipFill>
        <p:spPr>
          <a:xfrm>
            <a:off x="8083427" y="1891578"/>
            <a:ext cx="740534" cy="723973"/>
          </a:xfrm>
          <a:prstGeom prst="rect">
            <a:avLst/>
          </a:prstGeom>
        </p:spPr>
      </p:pic>
      <p:pic>
        <p:nvPicPr>
          <p:cNvPr id="194" name="図 193">
            <a:extLst>
              <a:ext uri="{FF2B5EF4-FFF2-40B4-BE49-F238E27FC236}">
                <a16:creationId xmlns:a16="http://schemas.microsoft.com/office/drawing/2014/main" id="{6B1E5177-BFD4-535C-1852-13FB1AD6C130}"/>
              </a:ext>
            </a:extLst>
          </p:cNvPr>
          <p:cNvPicPr>
            <a:picLocks noChangeAspect="1"/>
          </p:cNvPicPr>
          <p:nvPr/>
        </p:nvPicPr>
        <p:blipFill>
          <a:blip r:embed="rId31"/>
          <a:stretch>
            <a:fillRect/>
          </a:stretch>
        </p:blipFill>
        <p:spPr>
          <a:xfrm>
            <a:off x="1190791" y="1897413"/>
            <a:ext cx="735866" cy="719409"/>
          </a:xfrm>
          <a:prstGeom prst="rect">
            <a:avLst/>
          </a:prstGeom>
        </p:spPr>
      </p:pic>
      <p:pic>
        <p:nvPicPr>
          <p:cNvPr id="196" name="図 195">
            <a:extLst>
              <a:ext uri="{FF2B5EF4-FFF2-40B4-BE49-F238E27FC236}">
                <a16:creationId xmlns:a16="http://schemas.microsoft.com/office/drawing/2014/main" id="{D5A1909D-5BFB-2769-ECD7-8C903F500582}"/>
              </a:ext>
            </a:extLst>
          </p:cNvPr>
          <p:cNvPicPr>
            <a:picLocks noChangeAspect="1"/>
          </p:cNvPicPr>
          <p:nvPr/>
        </p:nvPicPr>
        <p:blipFill>
          <a:blip r:embed="rId32"/>
          <a:stretch>
            <a:fillRect/>
          </a:stretch>
        </p:blipFill>
        <p:spPr>
          <a:xfrm>
            <a:off x="3694412" y="1891868"/>
            <a:ext cx="734210" cy="717791"/>
          </a:xfrm>
          <a:prstGeom prst="rect">
            <a:avLst/>
          </a:prstGeom>
        </p:spPr>
      </p:pic>
      <p:pic>
        <p:nvPicPr>
          <p:cNvPr id="198" name="図 197">
            <a:extLst>
              <a:ext uri="{FF2B5EF4-FFF2-40B4-BE49-F238E27FC236}">
                <a16:creationId xmlns:a16="http://schemas.microsoft.com/office/drawing/2014/main" id="{8C84AE36-B2AF-E3F1-C453-ADC580BE4BE5}"/>
              </a:ext>
            </a:extLst>
          </p:cNvPr>
          <p:cNvPicPr>
            <a:picLocks noChangeAspect="1"/>
          </p:cNvPicPr>
          <p:nvPr/>
        </p:nvPicPr>
        <p:blipFill>
          <a:blip r:embed="rId33"/>
          <a:stretch>
            <a:fillRect/>
          </a:stretch>
        </p:blipFill>
        <p:spPr>
          <a:xfrm>
            <a:off x="6832131" y="1894499"/>
            <a:ext cx="734508" cy="718081"/>
          </a:xfrm>
          <a:prstGeom prst="rect">
            <a:avLst/>
          </a:prstGeom>
        </p:spPr>
      </p:pic>
      <p:pic>
        <p:nvPicPr>
          <p:cNvPr id="200" name="図 199">
            <a:extLst>
              <a:ext uri="{FF2B5EF4-FFF2-40B4-BE49-F238E27FC236}">
                <a16:creationId xmlns:a16="http://schemas.microsoft.com/office/drawing/2014/main" id="{7B6E723C-0E71-BBB5-C416-FE9C31BD059E}"/>
              </a:ext>
            </a:extLst>
          </p:cNvPr>
          <p:cNvPicPr>
            <a:picLocks noChangeAspect="1"/>
          </p:cNvPicPr>
          <p:nvPr/>
        </p:nvPicPr>
        <p:blipFill>
          <a:blip r:embed="rId34"/>
          <a:stretch>
            <a:fillRect/>
          </a:stretch>
        </p:blipFill>
        <p:spPr>
          <a:xfrm>
            <a:off x="2438243" y="1893645"/>
            <a:ext cx="739868" cy="723322"/>
          </a:xfrm>
          <a:prstGeom prst="rect">
            <a:avLst/>
          </a:prstGeom>
        </p:spPr>
      </p:pic>
      <p:sp>
        <p:nvSpPr>
          <p:cNvPr id="203" name="正方形/長方形 202">
            <a:extLst>
              <a:ext uri="{FF2B5EF4-FFF2-40B4-BE49-F238E27FC236}">
                <a16:creationId xmlns:a16="http://schemas.microsoft.com/office/drawing/2014/main" id="{D92B5D34-ABFC-1451-7E9D-53D7ED695D16}"/>
              </a:ext>
            </a:extLst>
          </p:cNvPr>
          <p:cNvSpPr/>
          <p:nvPr/>
        </p:nvSpPr>
        <p:spPr>
          <a:xfrm>
            <a:off x="8226220" y="1882126"/>
            <a:ext cx="591537" cy="616876"/>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4" name="図 203">
            <a:extLst>
              <a:ext uri="{FF2B5EF4-FFF2-40B4-BE49-F238E27FC236}">
                <a16:creationId xmlns:a16="http://schemas.microsoft.com/office/drawing/2014/main" id="{9D22758F-405E-4AFC-A72E-05EE1E62DF3E}"/>
              </a:ext>
            </a:extLst>
          </p:cNvPr>
          <p:cNvPicPr>
            <a:picLocks noChangeAspect="1"/>
          </p:cNvPicPr>
          <p:nvPr/>
        </p:nvPicPr>
        <p:blipFill>
          <a:blip r:embed="rId35"/>
          <a:stretch>
            <a:fillRect/>
          </a:stretch>
        </p:blipFill>
        <p:spPr>
          <a:xfrm>
            <a:off x="6193725" y="3133908"/>
            <a:ext cx="747014" cy="730308"/>
          </a:xfrm>
          <a:prstGeom prst="rect">
            <a:avLst/>
          </a:prstGeom>
        </p:spPr>
      </p:pic>
      <p:pic>
        <p:nvPicPr>
          <p:cNvPr id="205" name="図 204">
            <a:extLst>
              <a:ext uri="{FF2B5EF4-FFF2-40B4-BE49-F238E27FC236}">
                <a16:creationId xmlns:a16="http://schemas.microsoft.com/office/drawing/2014/main" id="{1FE45BDE-75A1-A0CB-0584-CA9CCA10B0D3}"/>
              </a:ext>
            </a:extLst>
          </p:cNvPr>
          <p:cNvPicPr>
            <a:picLocks noChangeAspect="1"/>
          </p:cNvPicPr>
          <p:nvPr/>
        </p:nvPicPr>
        <p:blipFill>
          <a:blip r:embed="rId36"/>
          <a:stretch>
            <a:fillRect/>
          </a:stretch>
        </p:blipFill>
        <p:spPr>
          <a:xfrm>
            <a:off x="4936938" y="3135597"/>
            <a:ext cx="738219" cy="714912"/>
          </a:xfrm>
          <a:prstGeom prst="rect">
            <a:avLst/>
          </a:prstGeom>
        </p:spPr>
      </p:pic>
      <p:pic>
        <p:nvPicPr>
          <p:cNvPr id="206" name="図 205">
            <a:extLst>
              <a:ext uri="{FF2B5EF4-FFF2-40B4-BE49-F238E27FC236}">
                <a16:creationId xmlns:a16="http://schemas.microsoft.com/office/drawing/2014/main" id="{9F42B7AE-393A-FB89-8FDB-CAC2AD0DAD1E}"/>
              </a:ext>
            </a:extLst>
          </p:cNvPr>
          <p:cNvPicPr>
            <a:picLocks noChangeAspect="1"/>
          </p:cNvPicPr>
          <p:nvPr/>
        </p:nvPicPr>
        <p:blipFill>
          <a:blip r:embed="rId37"/>
          <a:stretch>
            <a:fillRect/>
          </a:stretch>
        </p:blipFill>
        <p:spPr>
          <a:xfrm>
            <a:off x="5559645" y="3134767"/>
            <a:ext cx="739868" cy="723322"/>
          </a:xfrm>
          <a:prstGeom prst="rect">
            <a:avLst/>
          </a:prstGeom>
        </p:spPr>
      </p:pic>
      <p:pic>
        <p:nvPicPr>
          <p:cNvPr id="208" name="図 207">
            <a:extLst>
              <a:ext uri="{FF2B5EF4-FFF2-40B4-BE49-F238E27FC236}">
                <a16:creationId xmlns:a16="http://schemas.microsoft.com/office/drawing/2014/main" id="{1BA12F4C-7C4E-28A4-F132-64795868FAED}"/>
              </a:ext>
            </a:extLst>
          </p:cNvPr>
          <p:cNvPicPr>
            <a:picLocks noChangeAspect="1"/>
          </p:cNvPicPr>
          <p:nvPr/>
        </p:nvPicPr>
        <p:blipFill>
          <a:blip r:embed="rId38"/>
          <a:stretch>
            <a:fillRect/>
          </a:stretch>
        </p:blipFill>
        <p:spPr>
          <a:xfrm>
            <a:off x="3065389" y="3132524"/>
            <a:ext cx="739869" cy="723322"/>
          </a:xfrm>
          <a:prstGeom prst="rect">
            <a:avLst/>
          </a:prstGeom>
        </p:spPr>
      </p:pic>
      <p:pic>
        <p:nvPicPr>
          <p:cNvPr id="210" name="図 209">
            <a:extLst>
              <a:ext uri="{FF2B5EF4-FFF2-40B4-BE49-F238E27FC236}">
                <a16:creationId xmlns:a16="http://schemas.microsoft.com/office/drawing/2014/main" id="{94301933-89EA-13C0-D6C9-CF5A198099DF}"/>
              </a:ext>
            </a:extLst>
          </p:cNvPr>
          <p:cNvPicPr>
            <a:picLocks noChangeAspect="1"/>
          </p:cNvPicPr>
          <p:nvPr/>
        </p:nvPicPr>
        <p:blipFill>
          <a:blip r:embed="rId39"/>
          <a:stretch>
            <a:fillRect/>
          </a:stretch>
        </p:blipFill>
        <p:spPr>
          <a:xfrm>
            <a:off x="4309335" y="3132413"/>
            <a:ext cx="737781" cy="721281"/>
          </a:xfrm>
          <a:prstGeom prst="rect">
            <a:avLst/>
          </a:prstGeom>
        </p:spPr>
      </p:pic>
      <p:pic>
        <p:nvPicPr>
          <p:cNvPr id="212" name="図 211">
            <a:extLst>
              <a:ext uri="{FF2B5EF4-FFF2-40B4-BE49-F238E27FC236}">
                <a16:creationId xmlns:a16="http://schemas.microsoft.com/office/drawing/2014/main" id="{30A58BA6-68AA-A22B-3C95-193F4B75A287}"/>
              </a:ext>
            </a:extLst>
          </p:cNvPr>
          <p:cNvPicPr>
            <a:picLocks noChangeAspect="1"/>
          </p:cNvPicPr>
          <p:nvPr/>
        </p:nvPicPr>
        <p:blipFill>
          <a:blip r:embed="rId40"/>
          <a:stretch>
            <a:fillRect/>
          </a:stretch>
        </p:blipFill>
        <p:spPr>
          <a:xfrm>
            <a:off x="8085820" y="3133908"/>
            <a:ext cx="740535" cy="723974"/>
          </a:xfrm>
          <a:prstGeom prst="rect">
            <a:avLst/>
          </a:prstGeom>
        </p:spPr>
      </p:pic>
      <p:pic>
        <p:nvPicPr>
          <p:cNvPr id="214" name="図 213">
            <a:extLst>
              <a:ext uri="{FF2B5EF4-FFF2-40B4-BE49-F238E27FC236}">
                <a16:creationId xmlns:a16="http://schemas.microsoft.com/office/drawing/2014/main" id="{815876F6-6D72-3437-5416-0BAF0C4A6D6F}"/>
              </a:ext>
            </a:extLst>
          </p:cNvPr>
          <p:cNvPicPr>
            <a:picLocks noChangeAspect="1"/>
          </p:cNvPicPr>
          <p:nvPr/>
        </p:nvPicPr>
        <p:blipFill>
          <a:blip r:embed="rId41"/>
          <a:stretch>
            <a:fillRect/>
          </a:stretch>
        </p:blipFill>
        <p:spPr>
          <a:xfrm>
            <a:off x="1187229" y="3141859"/>
            <a:ext cx="734210" cy="717790"/>
          </a:xfrm>
          <a:prstGeom prst="rect">
            <a:avLst/>
          </a:prstGeom>
        </p:spPr>
      </p:pic>
      <p:pic>
        <p:nvPicPr>
          <p:cNvPr id="216" name="図 215">
            <a:extLst>
              <a:ext uri="{FF2B5EF4-FFF2-40B4-BE49-F238E27FC236}">
                <a16:creationId xmlns:a16="http://schemas.microsoft.com/office/drawing/2014/main" id="{82D8E351-821B-75D3-70F6-90CEC59B25D9}"/>
              </a:ext>
            </a:extLst>
          </p:cNvPr>
          <p:cNvPicPr>
            <a:picLocks noChangeAspect="1"/>
          </p:cNvPicPr>
          <p:nvPr/>
        </p:nvPicPr>
        <p:blipFill>
          <a:blip r:embed="rId42"/>
          <a:stretch>
            <a:fillRect/>
          </a:stretch>
        </p:blipFill>
        <p:spPr>
          <a:xfrm>
            <a:off x="3696077" y="3137056"/>
            <a:ext cx="728006" cy="712992"/>
          </a:xfrm>
          <a:prstGeom prst="rect">
            <a:avLst/>
          </a:prstGeom>
        </p:spPr>
      </p:pic>
      <p:pic>
        <p:nvPicPr>
          <p:cNvPr id="218" name="図 217">
            <a:extLst>
              <a:ext uri="{FF2B5EF4-FFF2-40B4-BE49-F238E27FC236}">
                <a16:creationId xmlns:a16="http://schemas.microsoft.com/office/drawing/2014/main" id="{DF46CD0C-301C-45E3-AF30-FF6606B450A0}"/>
              </a:ext>
            </a:extLst>
          </p:cNvPr>
          <p:cNvPicPr>
            <a:picLocks noChangeAspect="1"/>
          </p:cNvPicPr>
          <p:nvPr/>
        </p:nvPicPr>
        <p:blipFill>
          <a:blip r:embed="rId43"/>
          <a:stretch>
            <a:fillRect/>
          </a:stretch>
        </p:blipFill>
        <p:spPr>
          <a:xfrm>
            <a:off x="1816695" y="3145144"/>
            <a:ext cx="733863" cy="711724"/>
          </a:xfrm>
          <a:prstGeom prst="rect">
            <a:avLst/>
          </a:prstGeom>
        </p:spPr>
      </p:pic>
      <p:pic>
        <p:nvPicPr>
          <p:cNvPr id="220" name="図 219">
            <a:extLst>
              <a:ext uri="{FF2B5EF4-FFF2-40B4-BE49-F238E27FC236}">
                <a16:creationId xmlns:a16="http://schemas.microsoft.com/office/drawing/2014/main" id="{9957F013-66A8-391A-6620-922823788891}"/>
              </a:ext>
            </a:extLst>
          </p:cNvPr>
          <p:cNvPicPr>
            <a:picLocks noChangeAspect="1"/>
          </p:cNvPicPr>
          <p:nvPr/>
        </p:nvPicPr>
        <p:blipFill>
          <a:blip r:embed="rId44"/>
          <a:stretch>
            <a:fillRect/>
          </a:stretch>
        </p:blipFill>
        <p:spPr>
          <a:xfrm>
            <a:off x="6829504" y="3138324"/>
            <a:ext cx="739125" cy="718082"/>
          </a:xfrm>
          <a:prstGeom prst="rect">
            <a:avLst/>
          </a:prstGeom>
        </p:spPr>
      </p:pic>
      <p:pic>
        <p:nvPicPr>
          <p:cNvPr id="222" name="図 221">
            <a:extLst>
              <a:ext uri="{FF2B5EF4-FFF2-40B4-BE49-F238E27FC236}">
                <a16:creationId xmlns:a16="http://schemas.microsoft.com/office/drawing/2014/main" id="{8D96A654-181C-AAE1-0356-BD11AE5C79D8}"/>
              </a:ext>
            </a:extLst>
          </p:cNvPr>
          <p:cNvPicPr>
            <a:picLocks noChangeAspect="1"/>
          </p:cNvPicPr>
          <p:nvPr/>
        </p:nvPicPr>
        <p:blipFill>
          <a:blip r:embed="rId45"/>
          <a:stretch>
            <a:fillRect/>
          </a:stretch>
        </p:blipFill>
        <p:spPr>
          <a:xfrm>
            <a:off x="2435425" y="3135279"/>
            <a:ext cx="739517" cy="722979"/>
          </a:xfrm>
          <a:prstGeom prst="rect">
            <a:avLst/>
          </a:prstGeom>
        </p:spPr>
      </p:pic>
      <p:sp>
        <p:nvSpPr>
          <p:cNvPr id="223" name="正方形/長方形 222">
            <a:extLst>
              <a:ext uri="{FF2B5EF4-FFF2-40B4-BE49-F238E27FC236}">
                <a16:creationId xmlns:a16="http://schemas.microsoft.com/office/drawing/2014/main" id="{7CC5F65B-47F8-64A7-E7B0-9EBC6DB0B197}"/>
              </a:ext>
            </a:extLst>
          </p:cNvPr>
          <p:cNvSpPr/>
          <p:nvPr/>
        </p:nvSpPr>
        <p:spPr>
          <a:xfrm>
            <a:off x="5699632" y="3138879"/>
            <a:ext cx="591537" cy="616876"/>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4" name="正方形/長方形 223">
            <a:extLst>
              <a:ext uri="{FF2B5EF4-FFF2-40B4-BE49-F238E27FC236}">
                <a16:creationId xmlns:a16="http://schemas.microsoft.com/office/drawing/2014/main" id="{921A2363-6000-D299-3BE3-7784DDA08D42}"/>
              </a:ext>
            </a:extLst>
          </p:cNvPr>
          <p:cNvSpPr/>
          <p:nvPr/>
        </p:nvSpPr>
        <p:spPr>
          <a:xfrm>
            <a:off x="4446569" y="3128588"/>
            <a:ext cx="591537" cy="616876"/>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0" name="図 229">
            <a:extLst>
              <a:ext uri="{FF2B5EF4-FFF2-40B4-BE49-F238E27FC236}">
                <a16:creationId xmlns:a16="http://schemas.microsoft.com/office/drawing/2014/main" id="{22BA4658-E5C8-B743-B88D-2606F5781D4C}"/>
              </a:ext>
            </a:extLst>
          </p:cNvPr>
          <p:cNvPicPr>
            <a:picLocks noChangeAspect="1"/>
          </p:cNvPicPr>
          <p:nvPr/>
        </p:nvPicPr>
        <p:blipFill>
          <a:blip r:embed="rId46"/>
          <a:stretch>
            <a:fillRect/>
          </a:stretch>
        </p:blipFill>
        <p:spPr>
          <a:xfrm>
            <a:off x="6200974" y="3761425"/>
            <a:ext cx="739869" cy="723322"/>
          </a:xfrm>
          <a:prstGeom prst="rect">
            <a:avLst/>
          </a:prstGeom>
        </p:spPr>
      </p:pic>
      <p:pic>
        <p:nvPicPr>
          <p:cNvPr id="232" name="図 231">
            <a:extLst>
              <a:ext uri="{FF2B5EF4-FFF2-40B4-BE49-F238E27FC236}">
                <a16:creationId xmlns:a16="http://schemas.microsoft.com/office/drawing/2014/main" id="{B4D16ECD-DAD1-A4EC-5F6F-86456B7CD4FF}"/>
              </a:ext>
            </a:extLst>
          </p:cNvPr>
          <p:cNvPicPr>
            <a:picLocks noChangeAspect="1"/>
          </p:cNvPicPr>
          <p:nvPr/>
        </p:nvPicPr>
        <p:blipFill>
          <a:blip r:embed="rId47"/>
          <a:stretch>
            <a:fillRect/>
          </a:stretch>
        </p:blipFill>
        <p:spPr>
          <a:xfrm>
            <a:off x="4951820" y="3761058"/>
            <a:ext cx="736118" cy="719655"/>
          </a:xfrm>
          <a:prstGeom prst="rect">
            <a:avLst/>
          </a:prstGeom>
        </p:spPr>
      </p:pic>
      <p:pic>
        <p:nvPicPr>
          <p:cNvPr id="234" name="図 233">
            <a:extLst>
              <a:ext uri="{FF2B5EF4-FFF2-40B4-BE49-F238E27FC236}">
                <a16:creationId xmlns:a16="http://schemas.microsoft.com/office/drawing/2014/main" id="{1DEBF171-C162-CB84-572C-DED803D620EB}"/>
              </a:ext>
            </a:extLst>
          </p:cNvPr>
          <p:cNvPicPr>
            <a:picLocks noChangeAspect="1"/>
          </p:cNvPicPr>
          <p:nvPr/>
        </p:nvPicPr>
        <p:blipFill>
          <a:blip r:embed="rId48"/>
          <a:stretch>
            <a:fillRect/>
          </a:stretch>
        </p:blipFill>
        <p:spPr>
          <a:xfrm>
            <a:off x="1814052" y="3755659"/>
            <a:ext cx="734811" cy="720633"/>
          </a:xfrm>
          <a:prstGeom prst="rect">
            <a:avLst/>
          </a:prstGeom>
        </p:spPr>
      </p:pic>
      <p:pic>
        <p:nvPicPr>
          <p:cNvPr id="236" name="図 235">
            <a:extLst>
              <a:ext uri="{FF2B5EF4-FFF2-40B4-BE49-F238E27FC236}">
                <a16:creationId xmlns:a16="http://schemas.microsoft.com/office/drawing/2014/main" id="{4F2D2383-B2D6-81E9-1142-BCA01B797B4B}"/>
              </a:ext>
            </a:extLst>
          </p:cNvPr>
          <p:cNvPicPr>
            <a:picLocks noChangeAspect="1"/>
          </p:cNvPicPr>
          <p:nvPr/>
        </p:nvPicPr>
        <p:blipFill>
          <a:blip r:embed="rId49"/>
          <a:stretch>
            <a:fillRect/>
          </a:stretch>
        </p:blipFill>
        <p:spPr>
          <a:xfrm>
            <a:off x="5556671" y="3772369"/>
            <a:ext cx="742842" cy="726229"/>
          </a:xfrm>
          <a:prstGeom prst="rect">
            <a:avLst/>
          </a:prstGeom>
        </p:spPr>
      </p:pic>
      <p:pic>
        <p:nvPicPr>
          <p:cNvPr id="238" name="図 237">
            <a:extLst>
              <a:ext uri="{FF2B5EF4-FFF2-40B4-BE49-F238E27FC236}">
                <a16:creationId xmlns:a16="http://schemas.microsoft.com/office/drawing/2014/main" id="{C1BD4826-3AE8-4C43-0076-9821B66D36E4}"/>
              </a:ext>
            </a:extLst>
          </p:cNvPr>
          <p:cNvPicPr>
            <a:picLocks noChangeAspect="1"/>
          </p:cNvPicPr>
          <p:nvPr/>
        </p:nvPicPr>
        <p:blipFill>
          <a:blip r:embed="rId50"/>
          <a:stretch>
            <a:fillRect/>
          </a:stretch>
        </p:blipFill>
        <p:spPr>
          <a:xfrm>
            <a:off x="7464783" y="3756666"/>
            <a:ext cx="742842" cy="726229"/>
          </a:xfrm>
          <a:prstGeom prst="rect">
            <a:avLst/>
          </a:prstGeom>
        </p:spPr>
      </p:pic>
      <p:pic>
        <p:nvPicPr>
          <p:cNvPr id="240" name="図 239">
            <a:extLst>
              <a:ext uri="{FF2B5EF4-FFF2-40B4-BE49-F238E27FC236}">
                <a16:creationId xmlns:a16="http://schemas.microsoft.com/office/drawing/2014/main" id="{87EFD44D-0769-DC94-8359-E71488487885}"/>
              </a:ext>
            </a:extLst>
          </p:cNvPr>
          <p:cNvPicPr>
            <a:picLocks noChangeAspect="1"/>
          </p:cNvPicPr>
          <p:nvPr/>
        </p:nvPicPr>
        <p:blipFill>
          <a:blip r:embed="rId51"/>
          <a:stretch>
            <a:fillRect/>
          </a:stretch>
        </p:blipFill>
        <p:spPr>
          <a:xfrm>
            <a:off x="3068392" y="3752839"/>
            <a:ext cx="742842" cy="726229"/>
          </a:xfrm>
          <a:prstGeom prst="rect">
            <a:avLst/>
          </a:prstGeom>
        </p:spPr>
      </p:pic>
      <p:pic>
        <p:nvPicPr>
          <p:cNvPr id="242" name="図 241">
            <a:extLst>
              <a:ext uri="{FF2B5EF4-FFF2-40B4-BE49-F238E27FC236}">
                <a16:creationId xmlns:a16="http://schemas.microsoft.com/office/drawing/2014/main" id="{4824573F-D05A-1914-6A11-971FC152D48A}"/>
              </a:ext>
            </a:extLst>
          </p:cNvPr>
          <p:cNvPicPr>
            <a:picLocks noChangeAspect="1"/>
          </p:cNvPicPr>
          <p:nvPr/>
        </p:nvPicPr>
        <p:blipFill>
          <a:blip r:embed="rId52"/>
          <a:stretch>
            <a:fillRect/>
          </a:stretch>
        </p:blipFill>
        <p:spPr>
          <a:xfrm>
            <a:off x="4303332" y="3750665"/>
            <a:ext cx="747289" cy="730576"/>
          </a:xfrm>
          <a:prstGeom prst="rect">
            <a:avLst/>
          </a:prstGeom>
        </p:spPr>
      </p:pic>
      <p:pic>
        <p:nvPicPr>
          <p:cNvPr id="244" name="図 243">
            <a:extLst>
              <a:ext uri="{FF2B5EF4-FFF2-40B4-BE49-F238E27FC236}">
                <a16:creationId xmlns:a16="http://schemas.microsoft.com/office/drawing/2014/main" id="{FCF82277-AECD-6046-8A5D-E8B8DC92392E}"/>
              </a:ext>
            </a:extLst>
          </p:cNvPr>
          <p:cNvPicPr>
            <a:picLocks noChangeAspect="1"/>
          </p:cNvPicPr>
          <p:nvPr/>
        </p:nvPicPr>
        <p:blipFill>
          <a:blip r:embed="rId53"/>
          <a:stretch>
            <a:fillRect/>
          </a:stretch>
        </p:blipFill>
        <p:spPr>
          <a:xfrm>
            <a:off x="1177535" y="3752738"/>
            <a:ext cx="747288" cy="730576"/>
          </a:xfrm>
          <a:prstGeom prst="rect">
            <a:avLst/>
          </a:prstGeom>
        </p:spPr>
      </p:pic>
      <p:pic>
        <p:nvPicPr>
          <p:cNvPr id="246" name="図 245">
            <a:extLst>
              <a:ext uri="{FF2B5EF4-FFF2-40B4-BE49-F238E27FC236}">
                <a16:creationId xmlns:a16="http://schemas.microsoft.com/office/drawing/2014/main" id="{7A7D8B01-1720-A00E-E9D5-BA517F005078}"/>
              </a:ext>
            </a:extLst>
          </p:cNvPr>
          <p:cNvPicPr>
            <a:picLocks noChangeAspect="1"/>
          </p:cNvPicPr>
          <p:nvPr/>
        </p:nvPicPr>
        <p:blipFill>
          <a:blip r:embed="rId54"/>
          <a:stretch>
            <a:fillRect/>
          </a:stretch>
        </p:blipFill>
        <p:spPr>
          <a:xfrm>
            <a:off x="3693952" y="3752839"/>
            <a:ext cx="728016" cy="726228"/>
          </a:xfrm>
          <a:prstGeom prst="rect">
            <a:avLst/>
          </a:prstGeom>
        </p:spPr>
      </p:pic>
      <p:pic>
        <p:nvPicPr>
          <p:cNvPr id="248" name="図 247">
            <a:extLst>
              <a:ext uri="{FF2B5EF4-FFF2-40B4-BE49-F238E27FC236}">
                <a16:creationId xmlns:a16="http://schemas.microsoft.com/office/drawing/2014/main" id="{3A8A915A-F5B2-4F4F-F960-1D5B8D717F6D}"/>
              </a:ext>
            </a:extLst>
          </p:cNvPr>
          <p:cNvPicPr>
            <a:picLocks noChangeAspect="1"/>
          </p:cNvPicPr>
          <p:nvPr/>
        </p:nvPicPr>
        <p:blipFill>
          <a:blip r:embed="rId55"/>
          <a:stretch>
            <a:fillRect/>
          </a:stretch>
        </p:blipFill>
        <p:spPr>
          <a:xfrm>
            <a:off x="6826064" y="3759085"/>
            <a:ext cx="742841" cy="726228"/>
          </a:xfrm>
          <a:prstGeom prst="rect">
            <a:avLst/>
          </a:prstGeom>
        </p:spPr>
      </p:pic>
      <p:pic>
        <p:nvPicPr>
          <p:cNvPr id="250" name="図 249">
            <a:extLst>
              <a:ext uri="{FF2B5EF4-FFF2-40B4-BE49-F238E27FC236}">
                <a16:creationId xmlns:a16="http://schemas.microsoft.com/office/drawing/2014/main" id="{6F5EE07E-C590-46C9-E4D2-001DE4EFA7AC}"/>
              </a:ext>
            </a:extLst>
          </p:cNvPr>
          <p:cNvPicPr>
            <a:picLocks noChangeAspect="1"/>
          </p:cNvPicPr>
          <p:nvPr/>
        </p:nvPicPr>
        <p:blipFill>
          <a:blip r:embed="rId56"/>
          <a:stretch>
            <a:fillRect/>
          </a:stretch>
        </p:blipFill>
        <p:spPr>
          <a:xfrm>
            <a:off x="2434085" y="3752839"/>
            <a:ext cx="744550" cy="727899"/>
          </a:xfrm>
          <a:prstGeom prst="rect">
            <a:avLst/>
          </a:prstGeom>
        </p:spPr>
      </p:pic>
      <p:sp>
        <p:nvSpPr>
          <p:cNvPr id="255" name="正方形/長方形 254">
            <a:extLst>
              <a:ext uri="{FF2B5EF4-FFF2-40B4-BE49-F238E27FC236}">
                <a16:creationId xmlns:a16="http://schemas.microsoft.com/office/drawing/2014/main" id="{1D645D98-AEB9-FB98-B102-FC88CF98EE49}"/>
              </a:ext>
            </a:extLst>
          </p:cNvPr>
          <p:cNvSpPr/>
          <p:nvPr/>
        </p:nvSpPr>
        <p:spPr>
          <a:xfrm>
            <a:off x="5075407" y="3752969"/>
            <a:ext cx="591537" cy="616876"/>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正方形/長方形 255">
            <a:extLst>
              <a:ext uri="{FF2B5EF4-FFF2-40B4-BE49-F238E27FC236}">
                <a16:creationId xmlns:a16="http://schemas.microsoft.com/office/drawing/2014/main" id="{2E377CDE-331C-4BB4-CE74-7630246490B9}"/>
              </a:ext>
            </a:extLst>
          </p:cNvPr>
          <p:cNvSpPr/>
          <p:nvPr/>
        </p:nvSpPr>
        <p:spPr>
          <a:xfrm>
            <a:off x="6330582" y="3760778"/>
            <a:ext cx="591537" cy="616876"/>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F626ABB0-49BD-B289-F636-12903399D2E0}"/>
              </a:ext>
            </a:extLst>
          </p:cNvPr>
          <p:cNvSpPr txBox="1"/>
          <p:nvPr/>
        </p:nvSpPr>
        <p:spPr>
          <a:xfrm>
            <a:off x="318451" y="1438085"/>
            <a:ext cx="922581" cy="307777"/>
          </a:xfrm>
          <a:prstGeom prst="rect">
            <a:avLst/>
          </a:prstGeom>
          <a:noFill/>
        </p:spPr>
        <p:txBody>
          <a:bodyPr wrap="square" rtlCol="0">
            <a:spAutoFit/>
          </a:bodyPr>
          <a:lstStyle/>
          <a:p>
            <a:r>
              <a:rPr kumimoji="1" lang="en-US" altLang="ja-JP" sz="1400" dirty="0"/>
              <a:t>CCR4-APC</a:t>
            </a:r>
            <a:endParaRPr kumimoji="1" lang="ja-JP" altLang="en-US" sz="1400" dirty="0"/>
          </a:p>
        </p:txBody>
      </p:sp>
      <p:sp>
        <p:nvSpPr>
          <p:cNvPr id="10" name="テキスト ボックス 9">
            <a:extLst>
              <a:ext uri="{FF2B5EF4-FFF2-40B4-BE49-F238E27FC236}">
                <a16:creationId xmlns:a16="http://schemas.microsoft.com/office/drawing/2014/main" id="{F8ABE9AE-DD7E-1250-433B-977F0F412272}"/>
              </a:ext>
            </a:extLst>
          </p:cNvPr>
          <p:cNvSpPr txBox="1"/>
          <p:nvPr/>
        </p:nvSpPr>
        <p:spPr>
          <a:xfrm>
            <a:off x="180317" y="2032914"/>
            <a:ext cx="1103730" cy="307777"/>
          </a:xfrm>
          <a:prstGeom prst="rect">
            <a:avLst/>
          </a:prstGeom>
          <a:noFill/>
        </p:spPr>
        <p:txBody>
          <a:bodyPr wrap="square" rtlCol="0">
            <a:spAutoFit/>
          </a:bodyPr>
          <a:lstStyle/>
          <a:p>
            <a:r>
              <a:rPr kumimoji="1" lang="en-US" altLang="ja-JP" sz="1400" dirty="0"/>
              <a:t>CCR6-BV421</a:t>
            </a:r>
            <a:endParaRPr kumimoji="1" lang="ja-JP" altLang="en-US" sz="1400" dirty="0"/>
          </a:p>
        </p:txBody>
      </p:sp>
      <p:sp>
        <p:nvSpPr>
          <p:cNvPr id="12" name="テキスト ボックス 11">
            <a:extLst>
              <a:ext uri="{FF2B5EF4-FFF2-40B4-BE49-F238E27FC236}">
                <a16:creationId xmlns:a16="http://schemas.microsoft.com/office/drawing/2014/main" id="{EFD8B56B-EDAB-3B94-4063-65F5C208C6BA}"/>
              </a:ext>
            </a:extLst>
          </p:cNvPr>
          <p:cNvSpPr txBox="1"/>
          <p:nvPr/>
        </p:nvSpPr>
        <p:spPr>
          <a:xfrm>
            <a:off x="-22033" y="3238803"/>
            <a:ext cx="1432421" cy="307777"/>
          </a:xfrm>
          <a:prstGeom prst="rect">
            <a:avLst/>
          </a:prstGeom>
          <a:noFill/>
        </p:spPr>
        <p:txBody>
          <a:bodyPr wrap="square" rtlCol="0">
            <a:spAutoFit/>
          </a:bodyPr>
          <a:lstStyle/>
          <a:p>
            <a:r>
              <a:rPr kumimoji="1" lang="en-US" altLang="ja-JP" sz="1400" dirty="0"/>
              <a:t>CXCR3-APC/Cy7</a:t>
            </a:r>
            <a:endParaRPr kumimoji="1" lang="ja-JP" altLang="en-US" sz="1400" dirty="0"/>
          </a:p>
        </p:txBody>
      </p:sp>
      <p:sp>
        <p:nvSpPr>
          <p:cNvPr id="14" name="テキスト ボックス 13">
            <a:extLst>
              <a:ext uri="{FF2B5EF4-FFF2-40B4-BE49-F238E27FC236}">
                <a16:creationId xmlns:a16="http://schemas.microsoft.com/office/drawing/2014/main" id="{B88704E4-3FB2-9CB1-B73C-40BE720E16A3}"/>
              </a:ext>
            </a:extLst>
          </p:cNvPr>
          <p:cNvSpPr txBox="1"/>
          <p:nvPr/>
        </p:nvSpPr>
        <p:spPr>
          <a:xfrm>
            <a:off x="138007" y="3770071"/>
            <a:ext cx="1195109" cy="307777"/>
          </a:xfrm>
          <a:prstGeom prst="rect">
            <a:avLst/>
          </a:prstGeom>
          <a:noFill/>
        </p:spPr>
        <p:txBody>
          <a:bodyPr wrap="square" rtlCol="0">
            <a:spAutoFit/>
          </a:bodyPr>
          <a:lstStyle/>
          <a:p>
            <a:r>
              <a:rPr kumimoji="1" lang="en-US" altLang="ja-JP" sz="1400" dirty="0"/>
              <a:t>CXCR5-BV480</a:t>
            </a:r>
            <a:endParaRPr kumimoji="1" lang="ja-JP" altLang="en-US" sz="1400" dirty="0"/>
          </a:p>
        </p:txBody>
      </p:sp>
      <p:sp>
        <p:nvSpPr>
          <p:cNvPr id="2" name="テキスト ボックス 1">
            <a:extLst>
              <a:ext uri="{FF2B5EF4-FFF2-40B4-BE49-F238E27FC236}">
                <a16:creationId xmlns:a16="http://schemas.microsoft.com/office/drawing/2014/main" id="{111A9E0A-8F74-C34A-2C21-0D0B98E6C0EF}"/>
              </a:ext>
            </a:extLst>
          </p:cNvPr>
          <p:cNvSpPr txBox="1"/>
          <p:nvPr/>
        </p:nvSpPr>
        <p:spPr>
          <a:xfrm>
            <a:off x="6367712" y="890300"/>
            <a:ext cx="472309" cy="215444"/>
          </a:xfrm>
          <a:prstGeom prst="rect">
            <a:avLst/>
          </a:prstGeom>
          <a:noFill/>
        </p:spPr>
        <p:txBody>
          <a:bodyPr wrap="none" lIns="0" tIns="0" rIns="0" bIns="0" rtlCol="0">
            <a:spAutoFit/>
          </a:bodyPr>
          <a:lstStyle/>
          <a:p>
            <a:r>
              <a:rPr kumimoji="1" lang="en-US" altLang="ja-JP" sz="1400" dirty="0"/>
              <a:t>BV421</a:t>
            </a:r>
            <a:endParaRPr kumimoji="1" lang="ja-JP" altLang="en-US" sz="1400" dirty="0"/>
          </a:p>
        </p:txBody>
      </p:sp>
      <p:sp>
        <p:nvSpPr>
          <p:cNvPr id="4" name="テキスト ボックス 3">
            <a:extLst>
              <a:ext uri="{FF2B5EF4-FFF2-40B4-BE49-F238E27FC236}">
                <a16:creationId xmlns:a16="http://schemas.microsoft.com/office/drawing/2014/main" id="{2D234350-BB76-AC6A-72BB-D02CC63865B5}"/>
              </a:ext>
            </a:extLst>
          </p:cNvPr>
          <p:cNvSpPr txBox="1"/>
          <p:nvPr/>
        </p:nvSpPr>
        <p:spPr>
          <a:xfrm>
            <a:off x="2041399" y="958570"/>
            <a:ext cx="490262" cy="316690"/>
          </a:xfrm>
          <a:prstGeom prst="rect">
            <a:avLst/>
          </a:prstGeom>
          <a:noFill/>
        </p:spPr>
        <p:txBody>
          <a:bodyPr wrap="none" lIns="0" tIns="0" rIns="0" bIns="0" rtlCol="0">
            <a:spAutoFit/>
          </a:bodyPr>
          <a:lstStyle/>
          <a:p>
            <a:pPr>
              <a:lnSpc>
                <a:spcPts val="1200"/>
              </a:lnSpc>
            </a:pPr>
            <a:r>
              <a:rPr kumimoji="1" lang="en-US" altLang="ja-JP" sz="1400" dirty="0" err="1"/>
              <a:t>PerCP</a:t>
            </a:r>
            <a:r>
              <a:rPr kumimoji="1" lang="en-US" altLang="ja-JP" sz="1400" dirty="0"/>
              <a:t>/</a:t>
            </a:r>
          </a:p>
          <a:p>
            <a:pPr>
              <a:lnSpc>
                <a:spcPts val="1200"/>
              </a:lnSpc>
            </a:pPr>
            <a:r>
              <a:rPr kumimoji="1" lang="en-US" altLang="ja-JP" sz="1400" dirty="0"/>
              <a:t>Cy5.5</a:t>
            </a:r>
            <a:endParaRPr kumimoji="1" lang="ja-JP" altLang="en-US" sz="1400" dirty="0"/>
          </a:p>
        </p:txBody>
      </p:sp>
      <p:sp>
        <p:nvSpPr>
          <p:cNvPr id="5" name="テキスト ボックス 4">
            <a:extLst>
              <a:ext uri="{FF2B5EF4-FFF2-40B4-BE49-F238E27FC236}">
                <a16:creationId xmlns:a16="http://schemas.microsoft.com/office/drawing/2014/main" id="{E0B501E5-F23C-75A7-7F75-68787661BED1}"/>
              </a:ext>
            </a:extLst>
          </p:cNvPr>
          <p:cNvSpPr txBox="1"/>
          <p:nvPr/>
        </p:nvSpPr>
        <p:spPr>
          <a:xfrm>
            <a:off x="5820580" y="890300"/>
            <a:ext cx="293350" cy="215444"/>
          </a:xfrm>
          <a:prstGeom prst="rect">
            <a:avLst/>
          </a:prstGeom>
          <a:noFill/>
        </p:spPr>
        <p:txBody>
          <a:bodyPr wrap="none" lIns="0" tIns="0" rIns="0" bIns="0" rtlCol="0">
            <a:spAutoFit/>
          </a:bodyPr>
          <a:lstStyle/>
          <a:p>
            <a:r>
              <a:rPr kumimoji="1" lang="en-US" altLang="ja-JP" sz="1400" dirty="0"/>
              <a:t>APC</a:t>
            </a:r>
            <a:endParaRPr kumimoji="1" lang="ja-JP" altLang="en-US" sz="1400" dirty="0"/>
          </a:p>
        </p:txBody>
      </p:sp>
      <p:sp>
        <p:nvSpPr>
          <p:cNvPr id="6" name="テキスト ボックス 5">
            <a:extLst>
              <a:ext uri="{FF2B5EF4-FFF2-40B4-BE49-F238E27FC236}">
                <a16:creationId xmlns:a16="http://schemas.microsoft.com/office/drawing/2014/main" id="{E1193454-96D1-CF34-3A2A-9D98C7236281}"/>
              </a:ext>
            </a:extLst>
          </p:cNvPr>
          <p:cNvSpPr txBox="1"/>
          <p:nvPr/>
        </p:nvSpPr>
        <p:spPr>
          <a:xfrm>
            <a:off x="7706936" y="911602"/>
            <a:ext cx="362279" cy="316690"/>
          </a:xfrm>
          <a:prstGeom prst="rect">
            <a:avLst/>
          </a:prstGeom>
          <a:noFill/>
        </p:spPr>
        <p:txBody>
          <a:bodyPr wrap="none" lIns="0" tIns="0" rIns="0" bIns="0" rtlCol="0">
            <a:spAutoFit/>
          </a:bodyPr>
          <a:lstStyle/>
          <a:p>
            <a:pPr>
              <a:lnSpc>
                <a:spcPts val="1200"/>
              </a:lnSpc>
            </a:pPr>
            <a:r>
              <a:rPr kumimoji="1" lang="en-US" altLang="ja-JP" sz="1400" dirty="0"/>
              <a:t>APC/</a:t>
            </a:r>
          </a:p>
          <a:p>
            <a:pPr>
              <a:lnSpc>
                <a:spcPts val="1200"/>
              </a:lnSpc>
            </a:pPr>
            <a:r>
              <a:rPr kumimoji="1" lang="en-US" altLang="ja-JP" sz="1400" dirty="0"/>
              <a:t>Cy7</a:t>
            </a:r>
            <a:endParaRPr kumimoji="1" lang="ja-JP" altLang="en-US" sz="1400" dirty="0"/>
          </a:p>
        </p:txBody>
      </p:sp>
      <p:sp>
        <p:nvSpPr>
          <p:cNvPr id="16" name="テキスト ボックス 15">
            <a:extLst>
              <a:ext uri="{FF2B5EF4-FFF2-40B4-BE49-F238E27FC236}">
                <a16:creationId xmlns:a16="http://schemas.microsoft.com/office/drawing/2014/main" id="{3C19C1FC-3905-9D56-A951-179A32BB0BBF}"/>
              </a:ext>
            </a:extLst>
          </p:cNvPr>
          <p:cNvSpPr txBox="1"/>
          <p:nvPr/>
        </p:nvSpPr>
        <p:spPr>
          <a:xfrm>
            <a:off x="3409477" y="875853"/>
            <a:ext cx="181140" cy="215444"/>
          </a:xfrm>
          <a:prstGeom prst="rect">
            <a:avLst/>
          </a:prstGeom>
          <a:noFill/>
        </p:spPr>
        <p:txBody>
          <a:bodyPr wrap="none" lIns="0" tIns="0" rIns="0" bIns="0" rtlCol="0">
            <a:spAutoFit/>
          </a:bodyPr>
          <a:lstStyle/>
          <a:p>
            <a:r>
              <a:rPr kumimoji="1" lang="en-US" altLang="ja-JP" sz="1400" dirty="0"/>
              <a:t>PE</a:t>
            </a:r>
            <a:endParaRPr kumimoji="1" lang="ja-JP" altLang="en-US" sz="1400" dirty="0"/>
          </a:p>
        </p:txBody>
      </p:sp>
      <p:sp>
        <p:nvSpPr>
          <p:cNvPr id="18" name="テキスト ボックス 17">
            <a:extLst>
              <a:ext uri="{FF2B5EF4-FFF2-40B4-BE49-F238E27FC236}">
                <a16:creationId xmlns:a16="http://schemas.microsoft.com/office/drawing/2014/main" id="{8DC6E807-5083-F4E9-D48C-ADE256AB46A3}"/>
              </a:ext>
            </a:extLst>
          </p:cNvPr>
          <p:cNvSpPr txBox="1"/>
          <p:nvPr/>
        </p:nvSpPr>
        <p:spPr>
          <a:xfrm>
            <a:off x="4469097" y="916388"/>
            <a:ext cx="523791" cy="162801"/>
          </a:xfrm>
          <a:prstGeom prst="rect">
            <a:avLst/>
          </a:prstGeom>
          <a:noFill/>
        </p:spPr>
        <p:txBody>
          <a:bodyPr wrap="square" lIns="0" tIns="0" rIns="0" bIns="0" rtlCol="0">
            <a:spAutoFit/>
          </a:bodyPr>
          <a:lstStyle/>
          <a:p>
            <a:pPr>
              <a:lnSpc>
                <a:spcPts val="1200"/>
              </a:lnSpc>
            </a:pPr>
            <a:r>
              <a:rPr kumimoji="1" lang="en-US" altLang="ja-JP" sz="1400" dirty="0"/>
              <a:t>PE/Cy7</a:t>
            </a:r>
            <a:endParaRPr kumimoji="1" lang="ja-JP" altLang="en-US" sz="1400" dirty="0"/>
          </a:p>
        </p:txBody>
      </p:sp>
      <p:sp>
        <p:nvSpPr>
          <p:cNvPr id="20" name="テキスト ボックス 19">
            <a:extLst>
              <a:ext uri="{FF2B5EF4-FFF2-40B4-BE49-F238E27FC236}">
                <a16:creationId xmlns:a16="http://schemas.microsoft.com/office/drawing/2014/main" id="{8D097F4E-E34D-9896-923C-F92610C1ED5C}"/>
              </a:ext>
            </a:extLst>
          </p:cNvPr>
          <p:cNvSpPr txBox="1"/>
          <p:nvPr/>
        </p:nvSpPr>
        <p:spPr>
          <a:xfrm>
            <a:off x="8291701" y="865957"/>
            <a:ext cx="472309" cy="215444"/>
          </a:xfrm>
          <a:prstGeom prst="rect">
            <a:avLst/>
          </a:prstGeom>
          <a:noFill/>
        </p:spPr>
        <p:txBody>
          <a:bodyPr wrap="none" lIns="0" tIns="0" rIns="0" bIns="0" rtlCol="0">
            <a:spAutoFit/>
          </a:bodyPr>
          <a:lstStyle/>
          <a:p>
            <a:r>
              <a:rPr kumimoji="1" lang="en-US" altLang="ja-JP" sz="1400" dirty="0"/>
              <a:t>BV480</a:t>
            </a:r>
            <a:endParaRPr kumimoji="1" lang="ja-JP" altLang="en-US" sz="1400" dirty="0"/>
          </a:p>
        </p:txBody>
      </p:sp>
      <p:sp>
        <p:nvSpPr>
          <p:cNvPr id="22" name="テキスト ボックス 21">
            <a:extLst>
              <a:ext uri="{FF2B5EF4-FFF2-40B4-BE49-F238E27FC236}">
                <a16:creationId xmlns:a16="http://schemas.microsoft.com/office/drawing/2014/main" id="{30AE0A9C-BC88-83E6-FA12-CA35C6B52369}"/>
              </a:ext>
            </a:extLst>
          </p:cNvPr>
          <p:cNvSpPr txBox="1"/>
          <p:nvPr/>
        </p:nvSpPr>
        <p:spPr>
          <a:xfrm>
            <a:off x="1336942" y="915062"/>
            <a:ext cx="589905" cy="215444"/>
          </a:xfrm>
          <a:prstGeom prst="rect">
            <a:avLst/>
          </a:prstGeom>
          <a:noFill/>
        </p:spPr>
        <p:txBody>
          <a:bodyPr wrap="none" lIns="0" tIns="0" rIns="0" bIns="0" rtlCol="0">
            <a:spAutoFit/>
          </a:bodyPr>
          <a:lstStyle/>
          <a:p>
            <a:r>
              <a:rPr kumimoji="1" lang="en-US" altLang="ja-JP" sz="1400" dirty="0"/>
              <a:t>BUV737</a:t>
            </a:r>
            <a:endParaRPr kumimoji="1" lang="ja-JP" altLang="en-US" sz="1400" dirty="0"/>
          </a:p>
        </p:txBody>
      </p:sp>
      <p:sp>
        <p:nvSpPr>
          <p:cNvPr id="24" name="テキスト ボックス 23">
            <a:extLst>
              <a:ext uri="{FF2B5EF4-FFF2-40B4-BE49-F238E27FC236}">
                <a16:creationId xmlns:a16="http://schemas.microsoft.com/office/drawing/2014/main" id="{52CD17C4-0A8E-04EE-F670-19570CA16801}"/>
              </a:ext>
            </a:extLst>
          </p:cNvPr>
          <p:cNvSpPr txBox="1"/>
          <p:nvPr/>
        </p:nvSpPr>
        <p:spPr>
          <a:xfrm>
            <a:off x="3864771" y="872702"/>
            <a:ext cx="472309" cy="215444"/>
          </a:xfrm>
          <a:prstGeom prst="rect">
            <a:avLst/>
          </a:prstGeom>
          <a:noFill/>
        </p:spPr>
        <p:txBody>
          <a:bodyPr wrap="none" lIns="0" tIns="0" rIns="0" bIns="0" rtlCol="0">
            <a:spAutoFit/>
          </a:bodyPr>
          <a:lstStyle/>
          <a:p>
            <a:r>
              <a:rPr kumimoji="1" lang="en-US" altLang="ja-JP" sz="1400" dirty="0"/>
              <a:t>BV786</a:t>
            </a:r>
            <a:endParaRPr kumimoji="1" lang="ja-JP" altLang="en-US" sz="1400" dirty="0"/>
          </a:p>
        </p:txBody>
      </p:sp>
      <p:sp>
        <p:nvSpPr>
          <p:cNvPr id="26" name="テキスト ボックス 25">
            <a:extLst>
              <a:ext uri="{FF2B5EF4-FFF2-40B4-BE49-F238E27FC236}">
                <a16:creationId xmlns:a16="http://schemas.microsoft.com/office/drawing/2014/main" id="{C345DD9F-A29D-B770-E287-43D77F0B8308}"/>
              </a:ext>
            </a:extLst>
          </p:cNvPr>
          <p:cNvSpPr txBox="1"/>
          <p:nvPr/>
        </p:nvSpPr>
        <p:spPr>
          <a:xfrm>
            <a:off x="7018806" y="934159"/>
            <a:ext cx="523791" cy="316690"/>
          </a:xfrm>
          <a:prstGeom prst="rect">
            <a:avLst/>
          </a:prstGeom>
          <a:noFill/>
        </p:spPr>
        <p:txBody>
          <a:bodyPr wrap="square" lIns="0" tIns="0" rIns="0" bIns="0" rtlCol="0">
            <a:spAutoFit/>
          </a:bodyPr>
          <a:lstStyle/>
          <a:p>
            <a:pPr>
              <a:lnSpc>
                <a:spcPts val="1200"/>
              </a:lnSpc>
            </a:pPr>
            <a:r>
              <a:rPr kumimoji="1" lang="en-US" altLang="ja-JP" sz="1400" dirty="0"/>
              <a:t>PE/</a:t>
            </a:r>
          </a:p>
          <a:p>
            <a:pPr>
              <a:lnSpc>
                <a:spcPts val="1200"/>
              </a:lnSpc>
            </a:pPr>
            <a:r>
              <a:rPr kumimoji="1" lang="en-US" altLang="ja-JP" sz="1400" dirty="0"/>
              <a:t>CF594</a:t>
            </a:r>
            <a:endParaRPr kumimoji="1" lang="ja-JP" altLang="en-US" sz="1400" dirty="0"/>
          </a:p>
        </p:txBody>
      </p:sp>
      <p:sp>
        <p:nvSpPr>
          <p:cNvPr id="30" name="テキスト ボックス 29">
            <a:extLst>
              <a:ext uri="{FF2B5EF4-FFF2-40B4-BE49-F238E27FC236}">
                <a16:creationId xmlns:a16="http://schemas.microsoft.com/office/drawing/2014/main" id="{2E94F5A2-A1E4-B99D-76D1-C0F7BD862E98}"/>
              </a:ext>
            </a:extLst>
          </p:cNvPr>
          <p:cNvSpPr txBox="1"/>
          <p:nvPr/>
        </p:nvSpPr>
        <p:spPr>
          <a:xfrm>
            <a:off x="2598462" y="890067"/>
            <a:ext cx="589905" cy="215444"/>
          </a:xfrm>
          <a:prstGeom prst="rect">
            <a:avLst/>
          </a:prstGeom>
          <a:noFill/>
        </p:spPr>
        <p:txBody>
          <a:bodyPr wrap="none" lIns="0" tIns="0" rIns="0" bIns="0" rtlCol="0">
            <a:spAutoFit/>
          </a:bodyPr>
          <a:lstStyle/>
          <a:p>
            <a:r>
              <a:rPr kumimoji="1" lang="en-US" altLang="ja-JP" sz="1400" dirty="0"/>
              <a:t>BUV396</a:t>
            </a:r>
            <a:endParaRPr kumimoji="1" lang="ja-JP" altLang="en-US" sz="1400" dirty="0"/>
          </a:p>
        </p:txBody>
      </p:sp>
      <p:sp>
        <p:nvSpPr>
          <p:cNvPr id="31" name="テキスト ボックス 30">
            <a:extLst>
              <a:ext uri="{FF2B5EF4-FFF2-40B4-BE49-F238E27FC236}">
                <a16:creationId xmlns:a16="http://schemas.microsoft.com/office/drawing/2014/main" id="{6F54CD88-D251-0DB2-2279-94D3590B6AB3}"/>
              </a:ext>
            </a:extLst>
          </p:cNvPr>
          <p:cNvSpPr txBox="1"/>
          <p:nvPr/>
        </p:nvSpPr>
        <p:spPr>
          <a:xfrm>
            <a:off x="5167403" y="872702"/>
            <a:ext cx="307328" cy="215444"/>
          </a:xfrm>
          <a:prstGeom prst="rect">
            <a:avLst/>
          </a:prstGeom>
          <a:noFill/>
        </p:spPr>
        <p:txBody>
          <a:bodyPr wrap="none" lIns="0" tIns="0" rIns="0" bIns="0" rtlCol="0">
            <a:spAutoFit/>
          </a:bodyPr>
          <a:lstStyle/>
          <a:p>
            <a:r>
              <a:rPr kumimoji="1" lang="en-US" altLang="ja-JP" sz="1400" dirty="0"/>
              <a:t>FITC</a:t>
            </a:r>
            <a:endParaRPr kumimoji="1" lang="ja-JP" altLang="en-US" sz="1400" dirty="0"/>
          </a:p>
        </p:txBody>
      </p:sp>
      <p:sp>
        <p:nvSpPr>
          <p:cNvPr id="164" name="正方形/長方形 163">
            <a:extLst>
              <a:ext uri="{FF2B5EF4-FFF2-40B4-BE49-F238E27FC236}">
                <a16:creationId xmlns:a16="http://schemas.microsoft.com/office/drawing/2014/main" id="{C795EC31-241C-B4D0-F860-C8E45A152533}"/>
              </a:ext>
            </a:extLst>
          </p:cNvPr>
          <p:cNvSpPr/>
          <p:nvPr/>
        </p:nvSpPr>
        <p:spPr>
          <a:xfrm>
            <a:off x="7605189" y="1257364"/>
            <a:ext cx="591537" cy="616876"/>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a:p>
            <a:pPr algn="ctr"/>
            <a:endParaRPr kumimoji="1" lang="ja-JP" altLang="en-US" dirty="0"/>
          </a:p>
        </p:txBody>
      </p:sp>
      <p:sp>
        <p:nvSpPr>
          <p:cNvPr id="225" name="テキスト ボックス 224">
            <a:extLst>
              <a:ext uri="{FF2B5EF4-FFF2-40B4-BE49-F238E27FC236}">
                <a16:creationId xmlns:a16="http://schemas.microsoft.com/office/drawing/2014/main" id="{CCA5BE5E-ADDE-A5A1-7F89-08A435FB08A1}"/>
              </a:ext>
            </a:extLst>
          </p:cNvPr>
          <p:cNvSpPr txBox="1"/>
          <p:nvPr/>
        </p:nvSpPr>
        <p:spPr>
          <a:xfrm>
            <a:off x="2566662" y="108823"/>
            <a:ext cx="5083699" cy="461665"/>
          </a:xfrm>
          <a:prstGeom prst="rect">
            <a:avLst/>
          </a:prstGeom>
          <a:noFill/>
        </p:spPr>
        <p:txBody>
          <a:bodyPr wrap="none" rtlCol="0">
            <a:spAutoFit/>
          </a:bodyPr>
          <a:lstStyle/>
          <a:p>
            <a:r>
              <a:rPr kumimoji="1" lang="en-US" altLang="ja-JP" sz="2400" b="1" dirty="0">
                <a:solidFill>
                  <a:srgbClr val="C00000"/>
                </a:solidFill>
              </a:rPr>
              <a:t>Tube8-12 </a:t>
            </a:r>
            <a:r>
              <a:rPr kumimoji="1" lang="ja-JP" altLang="en-US" sz="2400" b="1" dirty="0">
                <a:solidFill>
                  <a:srgbClr val="C00000"/>
                </a:solidFill>
              </a:rPr>
              <a:t>を用いた蛍光補正 </a:t>
            </a:r>
            <a:r>
              <a:rPr kumimoji="1" lang="en-US" altLang="ja-JP" sz="2400" b="1" dirty="0">
                <a:solidFill>
                  <a:srgbClr val="C00000"/>
                </a:solidFill>
              </a:rPr>
              <a:t>(</a:t>
            </a:r>
            <a:r>
              <a:rPr kumimoji="1" lang="ja-JP" altLang="en-US" sz="2400" b="1" dirty="0">
                <a:solidFill>
                  <a:srgbClr val="C00000"/>
                </a:solidFill>
              </a:rPr>
              <a:t>補正前</a:t>
            </a:r>
            <a:r>
              <a:rPr kumimoji="1" lang="en-US" altLang="ja-JP" sz="2400" b="1" dirty="0">
                <a:solidFill>
                  <a:srgbClr val="C00000"/>
                </a:solidFill>
              </a:rPr>
              <a:t>)</a:t>
            </a:r>
            <a:endParaRPr kumimoji="1" lang="ja-JP" altLang="en-US" sz="2400" b="1" dirty="0">
              <a:solidFill>
                <a:srgbClr val="C00000"/>
              </a:solidFill>
            </a:endParaRPr>
          </a:p>
        </p:txBody>
      </p:sp>
    </p:spTree>
    <p:extLst>
      <p:ext uri="{BB962C8B-B14F-4D97-AF65-F5344CB8AC3E}">
        <p14:creationId xmlns:p14="http://schemas.microsoft.com/office/powerpoint/2010/main" val="1315343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314FF8C0-F597-7438-7CCC-18CD4F3ABC9A}"/>
              </a:ext>
            </a:extLst>
          </p:cNvPr>
          <p:cNvPicPr>
            <a:picLocks noChangeAspect="1"/>
          </p:cNvPicPr>
          <p:nvPr/>
        </p:nvPicPr>
        <p:blipFill>
          <a:blip r:embed="rId2"/>
          <a:stretch>
            <a:fillRect/>
          </a:stretch>
        </p:blipFill>
        <p:spPr>
          <a:xfrm>
            <a:off x="1817993" y="2532646"/>
            <a:ext cx="742717" cy="726107"/>
          </a:xfrm>
          <a:prstGeom prst="rect">
            <a:avLst/>
          </a:prstGeom>
        </p:spPr>
      </p:pic>
      <p:pic>
        <p:nvPicPr>
          <p:cNvPr id="29" name="図 28">
            <a:extLst>
              <a:ext uri="{FF2B5EF4-FFF2-40B4-BE49-F238E27FC236}">
                <a16:creationId xmlns:a16="http://schemas.microsoft.com/office/drawing/2014/main" id="{098EF6FF-634E-6873-90F9-F552E27C5DC1}"/>
              </a:ext>
            </a:extLst>
          </p:cNvPr>
          <p:cNvPicPr>
            <a:picLocks noChangeAspect="1"/>
          </p:cNvPicPr>
          <p:nvPr/>
        </p:nvPicPr>
        <p:blipFill>
          <a:blip r:embed="rId3"/>
          <a:stretch>
            <a:fillRect/>
          </a:stretch>
        </p:blipFill>
        <p:spPr>
          <a:xfrm>
            <a:off x="3073843" y="2530764"/>
            <a:ext cx="741043" cy="724470"/>
          </a:xfrm>
          <a:prstGeom prst="rect">
            <a:avLst/>
          </a:prstGeom>
        </p:spPr>
      </p:pic>
      <p:pic>
        <p:nvPicPr>
          <p:cNvPr id="15" name="図 14">
            <a:extLst>
              <a:ext uri="{FF2B5EF4-FFF2-40B4-BE49-F238E27FC236}">
                <a16:creationId xmlns:a16="http://schemas.microsoft.com/office/drawing/2014/main" id="{55252BE0-5A7A-AAAD-5D5E-AB9DF9A454AC}"/>
              </a:ext>
            </a:extLst>
          </p:cNvPr>
          <p:cNvPicPr>
            <a:picLocks noChangeAspect="1"/>
          </p:cNvPicPr>
          <p:nvPr/>
        </p:nvPicPr>
        <p:blipFill>
          <a:blip r:embed="rId4"/>
          <a:stretch>
            <a:fillRect/>
          </a:stretch>
        </p:blipFill>
        <p:spPr>
          <a:xfrm>
            <a:off x="6205372" y="2528043"/>
            <a:ext cx="751747" cy="734934"/>
          </a:xfrm>
          <a:prstGeom prst="rect">
            <a:avLst/>
          </a:prstGeom>
        </p:spPr>
      </p:pic>
      <p:pic>
        <p:nvPicPr>
          <p:cNvPr id="16" name="図 15">
            <a:extLst>
              <a:ext uri="{FF2B5EF4-FFF2-40B4-BE49-F238E27FC236}">
                <a16:creationId xmlns:a16="http://schemas.microsoft.com/office/drawing/2014/main" id="{A7BBEADA-ADFC-AD21-D298-4AB7856AD8BC}"/>
              </a:ext>
            </a:extLst>
          </p:cNvPr>
          <p:cNvPicPr>
            <a:picLocks noChangeAspect="1"/>
          </p:cNvPicPr>
          <p:nvPr/>
        </p:nvPicPr>
        <p:blipFill>
          <a:blip r:embed="rId5"/>
          <a:stretch>
            <a:fillRect/>
          </a:stretch>
        </p:blipFill>
        <p:spPr>
          <a:xfrm>
            <a:off x="4957853" y="2527746"/>
            <a:ext cx="735333" cy="729273"/>
          </a:xfrm>
          <a:prstGeom prst="rect">
            <a:avLst/>
          </a:prstGeom>
        </p:spPr>
      </p:pic>
      <p:pic>
        <p:nvPicPr>
          <p:cNvPr id="18" name="図 17">
            <a:extLst>
              <a:ext uri="{FF2B5EF4-FFF2-40B4-BE49-F238E27FC236}">
                <a16:creationId xmlns:a16="http://schemas.microsoft.com/office/drawing/2014/main" id="{15D0654B-0686-0A80-8D01-E35C0E94E33D}"/>
              </a:ext>
            </a:extLst>
          </p:cNvPr>
          <p:cNvPicPr>
            <a:picLocks noChangeAspect="1"/>
          </p:cNvPicPr>
          <p:nvPr/>
        </p:nvPicPr>
        <p:blipFill>
          <a:blip r:embed="rId6"/>
          <a:stretch>
            <a:fillRect/>
          </a:stretch>
        </p:blipFill>
        <p:spPr>
          <a:xfrm>
            <a:off x="5574086" y="2527732"/>
            <a:ext cx="747724" cy="731001"/>
          </a:xfrm>
          <a:prstGeom prst="rect">
            <a:avLst/>
          </a:prstGeom>
        </p:spPr>
      </p:pic>
      <p:pic>
        <p:nvPicPr>
          <p:cNvPr id="19" name="図 18">
            <a:extLst>
              <a:ext uri="{FF2B5EF4-FFF2-40B4-BE49-F238E27FC236}">
                <a16:creationId xmlns:a16="http://schemas.microsoft.com/office/drawing/2014/main" id="{993BC70C-DF19-5FAA-2FCA-6B5E1922FBD3}"/>
              </a:ext>
            </a:extLst>
          </p:cNvPr>
          <p:cNvPicPr>
            <a:picLocks noChangeAspect="1"/>
          </p:cNvPicPr>
          <p:nvPr/>
        </p:nvPicPr>
        <p:blipFill>
          <a:blip r:embed="rId7"/>
          <a:stretch>
            <a:fillRect/>
          </a:stretch>
        </p:blipFill>
        <p:spPr>
          <a:xfrm>
            <a:off x="7449349" y="2523797"/>
            <a:ext cx="747254" cy="723322"/>
          </a:xfrm>
          <a:prstGeom prst="rect">
            <a:avLst/>
          </a:prstGeom>
        </p:spPr>
      </p:pic>
      <p:pic>
        <p:nvPicPr>
          <p:cNvPr id="21" name="図 20">
            <a:extLst>
              <a:ext uri="{FF2B5EF4-FFF2-40B4-BE49-F238E27FC236}">
                <a16:creationId xmlns:a16="http://schemas.microsoft.com/office/drawing/2014/main" id="{626CB6A5-C31D-4D0F-48CB-A46E87517E75}"/>
              </a:ext>
            </a:extLst>
          </p:cNvPr>
          <p:cNvPicPr>
            <a:picLocks noChangeAspect="1"/>
          </p:cNvPicPr>
          <p:nvPr/>
        </p:nvPicPr>
        <p:blipFill>
          <a:blip r:embed="rId8"/>
          <a:stretch>
            <a:fillRect/>
          </a:stretch>
        </p:blipFill>
        <p:spPr>
          <a:xfrm>
            <a:off x="4330772" y="2527732"/>
            <a:ext cx="740194" cy="723640"/>
          </a:xfrm>
          <a:prstGeom prst="rect">
            <a:avLst/>
          </a:prstGeom>
        </p:spPr>
      </p:pic>
      <p:pic>
        <p:nvPicPr>
          <p:cNvPr id="22" name="図 21">
            <a:extLst>
              <a:ext uri="{FF2B5EF4-FFF2-40B4-BE49-F238E27FC236}">
                <a16:creationId xmlns:a16="http://schemas.microsoft.com/office/drawing/2014/main" id="{CD437DD1-088A-3EED-F0C9-189E8F263C73}"/>
              </a:ext>
            </a:extLst>
          </p:cNvPr>
          <p:cNvPicPr>
            <a:picLocks noChangeAspect="1"/>
          </p:cNvPicPr>
          <p:nvPr/>
        </p:nvPicPr>
        <p:blipFill>
          <a:blip r:embed="rId9"/>
          <a:stretch>
            <a:fillRect/>
          </a:stretch>
        </p:blipFill>
        <p:spPr>
          <a:xfrm>
            <a:off x="8081606" y="2522382"/>
            <a:ext cx="738150" cy="721642"/>
          </a:xfrm>
          <a:prstGeom prst="rect">
            <a:avLst/>
          </a:prstGeom>
        </p:spPr>
      </p:pic>
      <p:pic>
        <p:nvPicPr>
          <p:cNvPr id="23" name="図 22">
            <a:extLst>
              <a:ext uri="{FF2B5EF4-FFF2-40B4-BE49-F238E27FC236}">
                <a16:creationId xmlns:a16="http://schemas.microsoft.com/office/drawing/2014/main" id="{2E29692C-D19D-128D-70CB-FE1D282135E9}"/>
              </a:ext>
            </a:extLst>
          </p:cNvPr>
          <p:cNvPicPr>
            <a:picLocks noChangeAspect="1"/>
          </p:cNvPicPr>
          <p:nvPr/>
        </p:nvPicPr>
        <p:blipFill>
          <a:blip r:embed="rId10"/>
          <a:stretch>
            <a:fillRect/>
          </a:stretch>
        </p:blipFill>
        <p:spPr>
          <a:xfrm>
            <a:off x="1190956" y="2537675"/>
            <a:ext cx="738150" cy="721642"/>
          </a:xfrm>
          <a:prstGeom prst="rect">
            <a:avLst/>
          </a:prstGeom>
        </p:spPr>
      </p:pic>
      <p:pic>
        <p:nvPicPr>
          <p:cNvPr id="24" name="図 23">
            <a:extLst>
              <a:ext uri="{FF2B5EF4-FFF2-40B4-BE49-F238E27FC236}">
                <a16:creationId xmlns:a16="http://schemas.microsoft.com/office/drawing/2014/main" id="{408BFED9-7782-499F-B6C6-6444C70428AB}"/>
              </a:ext>
            </a:extLst>
          </p:cNvPr>
          <p:cNvPicPr>
            <a:picLocks noChangeAspect="1"/>
          </p:cNvPicPr>
          <p:nvPr/>
        </p:nvPicPr>
        <p:blipFill>
          <a:blip r:embed="rId11"/>
          <a:stretch>
            <a:fillRect/>
          </a:stretch>
        </p:blipFill>
        <p:spPr>
          <a:xfrm>
            <a:off x="3703516" y="2532504"/>
            <a:ext cx="738151" cy="721642"/>
          </a:xfrm>
          <a:prstGeom prst="rect">
            <a:avLst/>
          </a:prstGeom>
        </p:spPr>
      </p:pic>
      <p:pic>
        <p:nvPicPr>
          <p:cNvPr id="25" name="図 24">
            <a:extLst>
              <a:ext uri="{FF2B5EF4-FFF2-40B4-BE49-F238E27FC236}">
                <a16:creationId xmlns:a16="http://schemas.microsoft.com/office/drawing/2014/main" id="{81AACEFA-7D8F-9913-EC9E-24654EEC9C38}"/>
              </a:ext>
            </a:extLst>
          </p:cNvPr>
          <p:cNvPicPr>
            <a:picLocks noChangeAspect="1"/>
          </p:cNvPicPr>
          <p:nvPr/>
        </p:nvPicPr>
        <p:blipFill>
          <a:blip r:embed="rId12"/>
          <a:stretch>
            <a:fillRect/>
          </a:stretch>
        </p:blipFill>
        <p:spPr>
          <a:xfrm>
            <a:off x="2446749" y="2535370"/>
            <a:ext cx="738150" cy="721642"/>
          </a:xfrm>
          <a:prstGeom prst="rect">
            <a:avLst/>
          </a:prstGeom>
        </p:spPr>
      </p:pic>
      <p:pic>
        <p:nvPicPr>
          <p:cNvPr id="185" name="図 184">
            <a:extLst>
              <a:ext uri="{FF2B5EF4-FFF2-40B4-BE49-F238E27FC236}">
                <a16:creationId xmlns:a16="http://schemas.microsoft.com/office/drawing/2014/main" id="{9EE05703-E55E-38E2-0EE1-E59C030AFD56}"/>
              </a:ext>
            </a:extLst>
          </p:cNvPr>
          <p:cNvPicPr>
            <a:picLocks noChangeAspect="1"/>
          </p:cNvPicPr>
          <p:nvPr/>
        </p:nvPicPr>
        <p:blipFill>
          <a:blip r:embed="rId13"/>
          <a:stretch>
            <a:fillRect/>
          </a:stretch>
        </p:blipFill>
        <p:spPr>
          <a:xfrm>
            <a:off x="4325554" y="3159816"/>
            <a:ext cx="741197" cy="724621"/>
          </a:xfrm>
          <a:prstGeom prst="rect">
            <a:avLst/>
          </a:prstGeom>
        </p:spPr>
      </p:pic>
      <p:pic>
        <p:nvPicPr>
          <p:cNvPr id="186" name="図 185">
            <a:extLst>
              <a:ext uri="{FF2B5EF4-FFF2-40B4-BE49-F238E27FC236}">
                <a16:creationId xmlns:a16="http://schemas.microsoft.com/office/drawing/2014/main" id="{8BA0A0CA-BCA2-C509-A319-31D1941BBB84}"/>
              </a:ext>
            </a:extLst>
          </p:cNvPr>
          <p:cNvPicPr>
            <a:picLocks noChangeAspect="1"/>
          </p:cNvPicPr>
          <p:nvPr/>
        </p:nvPicPr>
        <p:blipFill>
          <a:blip r:embed="rId14"/>
          <a:stretch>
            <a:fillRect/>
          </a:stretch>
        </p:blipFill>
        <p:spPr>
          <a:xfrm>
            <a:off x="5576857" y="3157908"/>
            <a:ext cx="744953" cy="720107"/>
          </a:xfrm>
          <a:prstGeom prst="rect">
            <a:avLst/>
          </a:prstGeom>
        </p:spPr>
      </p:pic>
      <p:pic>
        <p:nvPicPr>
          <p:cNvPr id="151" name="図 150">
            <a:extLst>
              <a:ext uri="{FF2B5EF4-FFF2-40B4-BE49-F238E27FC236}">
                <a16:creationId xmlns:a16="http://schemas.microsoft.com/office/drawing/2014/main" id="{1F48EFCF-D52A-0100-2B2C-3CD238F77B2D}"/>
              </a:ext>
            </a:extLst>
          </p:cNvPr>
          <p:cNvPicPr>
            <a:picLocks noChangeAspect="1"/>
          </p:cNvPicPr>
          <p:nvPr/>
        </p:nvPicPr>
        <p:blipFill>
          <a:blip r:embed="rId15"/>
          <a:stretch>
            <a:fillRect/>
          </a:stretch>
        </p:blipFill>
        <p:spPr>
          <a:xfrm>
            <a:off x="4324161" y="1278887"/>
            <a:ext cx="747057" cy="719409"/>
          </a:xfrm>
          <a:prstGeom prst="rect">
            <a:avLst/>
          </a:prstGeom>
        </p:spPr>
      </p:pic>
      <p:pic>
        <p:nvPicPr>
          <p:cNvPr id="152" name="図 151">
            <a:extLst>
              <a:ext uri="{FF2B5EF4-FFF2-40B4-BE49-F238E27FC236}">
                <a16:creationId xmlns:a16="http://schemas.microsoft.com/office/drawing/2014/main" id="{86C62FC0-3BEE-0448-F7C0-CE39E5342430}"/>
              </a:ext>
            </a:extLst>
          </p:cNvPr>
          <p:cNvPicPr>
            <a:picLocks noChangeAspect="1"/>
          </p:cNvPicPr>
          <p:nvPr/>
        </p:nvPicPr>
        <p:blipFill>
          <a:blip r:embed="rId16"/>
          <a:stretch>
            <a:fillRect/>
          </a:stretch>
        </p:blipFill>
        <p:spPr>
          <a:xfrm>
            <a:off x="1192781" y="1279014"/>
            <a:ext cx="741509" cy="724926"/>
          </a:xfrm>
          <a:prstGeom prst="rect">
            <a:avLst/>
          </a:prstGeom>
        </p:spPr>
      </p:pic>
      <p:pic>
        <p:nvPicPr>
          <p:cNvPr id="136" name="図 135">
            <a:extLst>
              <a:ext uri="{FF2B5EF4-FFF2-40B4-BE49-F238E27FC236}">
                <a16:creationId xmlns:a16="http://schemas.microsoft.com/office/drawing/2014/main" id="{4AF481C2-6F66-D1F5-2F29-4F6DF4B9E2E4}"/>
              </a:ext>
            </a:extLst>
          </p:cNvPr>
          <p:cNvPicPr>
            <a:picLocks noChangeAspect="1"/>
          </p:cNvPicPr>
          <p:nvPr/>
        </p:nvPicPr>
        <p:blipFill>
          <a:blip r:embed="rId17"/>
          <a:stretch>
            <a:fillRect/>
          </a:stretch>
        </p:blipFill>
        <p:spPr>
          <a:xfrm>
            <a:off x="6201045" y="1275345"/>
            <a:ext cx="736118" cy="719656"/>
          </a:xfrm>
          <a:prstGeom prst="rect">
            <a:avLst/>
          </a:prstGeom>
        </p:spPr>
      </p:pic>
      <p:pic>
        <p:nvPicPr>
          <p:cNvPr id="137" name="図 136">
            <a:extLst>
              <a:ext uri="{FF2B5EF4-FFF2-40B4-BE49-F238E27FC236}">
                <a16:creationId xmlns:a16="http://schemas.microsoft.com/office/drawing/2014/main" id="{D1EBFC87-630B-C307-BB34-61C1BE50E3A2}"/>
              </a:ext>
            </a:extLst>
          </p:cNvPr>
          <p:cNvPicPr>
            <a:picLocks noChangeAspect="1"/>
          </p:cNvPicPr>
          <p:nvPr/>
        </p:nvPicPr>
        <p:blipFill>
          <a:blip r:embed="rId18"/>
          <a:stretch>
            <a:fillRect/>
          </a:stretch>
        </p:blipFill>
        <p:spPr>
          <a:xfrm>
            <a:off x="4958610" y="1280462"/>
            <a:ext cx="734576" cy="718148"/>
          </a:xfrm>
          <a:prstGeom prst="rect">
            <a:avLst/>
          </a:prstGeom>
        </p:spPr>
      </p:pic>
      <p:pic>
        <p:nvPicPr>
          <p:cNvPr id="138" name="図 137">
            <a:extLst>
              <a:ext uri="{FF2B5EF4-FFF2-40B4-BE49-F238E27FC236}">
                <a16:creationId xmlns:a16="http://schemas.microsoft.com/office/drawing/2014/main" id="{12084016-23EB-D5EF-AE9B-113428808898}"/>
              </a:ext>
            </a:extLst>
          </p:cNvPr>
          <p:cNvPicPr>
            <a:picLocks noChangeAspect="1"/>
          </p:cNvPicPr>
          <p:nvPr/>
        </p:nvPicPr>
        <p:blipFill>
          <a:blip r:embed="rId19"/>
          <a:stretch>
            <a:fillRect/>
          </a:stretch>
        </p:blipFill>
        <p:spPr>
          <a:xfrm>
            <a:off x="1821917" y="1279015"/>
            <a:ext cx="741509" cy="724925"/>
          </a:xfrm>
          <a:prstGeom prst="rect">
            <a:avLst/>
          </a:prstGeom>
        </p:spPr>
      </p:pic>
      <p:pic>
        <p:nvPicPr>
          <p:cNvPr id="140" name="図 139">
            <a:extLst>
              <a:ext uri="{FF2B5EF4-FFF2-40B4-BE49-F238E27FC236}">
                <a16:creationId xmlns:a16="http://schemas.microsoft.com/office/drawing/2014/main" id="{9D434AF9-19A1-4E90-B423-DD6A03D314E0}"/>
              </a:ext>
            </a:extLst>
          </p:cNvPr>
          <p:cNvPicPr>
            <a:picLocks noChangeAspect="1"/>
          </p:cNvPicPr>
          <p:nvPr/>
        </p:nvPicPr>
        <p:blipFill>
          <a:blip r:embed="rId20"/>
          <a:stretch>
            <a:fillRect/>
          </a:stretch>
        </p:blipFill>
        <p:spPr>
          <a:xfrm>
            <a:off x="3078315" y="1281111"/>
            <a:ext cx="735866" cy="719409"/>
          </a:xfrm>
          <a:prstGeom prst="rect">
            <a:avLst/>
          </a:prstGeom>
        </p:spPr>
      </p:pic>
      <p:pic>
        <p:nvPicPr>
          <p:cNvPr id="142" name="図 141">
            <a:extLst>
              <a:ext uri="{FF2B5EF4-FFF2-40B4-BE49-F238E27FC236}">
                <a16:creationId xmlns:a16="http://schemas.microsoft.com/office/drawing/2014/main" id="{AB820F47-2D2C-6173-3883-7BF261852B15}"/>
              </a:ext>
            </a:extLst>
          </p:cNvPr>
          <p:cNvPicPr>
            <a:picLocks noChangeAspect="1"/>
          </p:cNvPicPr>
          <p:nvPr/>
        </p:nvPicPr>
        <p:blipFill>
          <a:blip r:embed="rId21"/>
          <a:stretch>
            <a:fillRect/>
          </a:stretch>
        </p:blipFill>
        <p:spPr>
          <a:xfrm>
            <a:off x="8077644" y="1271449"/>
            <a:ext cx="734210" cy="717790"/>
          </a:xfrm>
          <a:prstGeom prst="rect">
            <a:avLst/>
          </a:prstGeom>
        </p:spPr>
      </p:pic>
      <p:pic>
        <p:nvPicPr>
          <p:cNvPr id="144" name="図 143">
            <a:extLst>
              <a:ext uri="{FF2B5EF4-FFF2-40B4-BE49-F238E27FC236}">
                <a16:creationId xmlns:a16="http://schemas.microsoft.com/office/drawing/2014/main" id="{E5ECB226-3D8F-6702-D5C9-8E5816350A32}"/>
              </a:ext>
            </a:extLst>
          </p:cNvPr>
          <p:cNvPicPr>
            <a:picLocks noChangeAspect="1"/>
          </p:cNvPicPr>
          <p:nvPr/>
        </p:nvPicPr>
        <p:blipFill>
          <a:blip r:embed="rId22"/>
          <a:stretch>
            <a:fillRect/>
          </a:stretch>
        </p:blipFill>
        <p:spPr>
          <a:xfrm>
            <a:off x="3706894" y="1280462"/>
            <a:ext cx="734210" cy="717790"/>
          </a:xfrm>
          <a:prstGeom prst="rect">
            <a:avLst/>
          </a:prstGeom>
        </p:spPr>
      </p:pic>
      <p:pic>
        <p:nvPicPr>
          <p:cNvPr id="145" name="図 144">
            <a:extLst>
              <a:ext uri="{FF2B5EF4-FFF2-40B4-BE49-F238E27FC236}">
                <a16:creationId xmlns:a16="http://schemas.microsoft.com/office/drawing/2014/main" id="{8C3C26E9-E07D-5A86-34C1-9719AB954DEF}"/>
              </a:ext>
            </a:extLst>
          </p:cNvPr>
          <p:cNvPicPr>
            <a:picLocks noChangeAspect="1"/>
          </p:cNvPicPr>
          <p:nvPr/>
        </p:nvPicPr>
        <p:blipFill>
          <a:blip r:embed="rId23"/>
          <a:stretch>
            <a:fillRect/>
          </a:stretch>
        </p:blipFill>
        <p:spPr>
          <a:xfrm>
            <a:off x="6824154" y="1271679"/>
            <a:ext cx="739868" cy="723322"/>
          </a:xfrm>
          <a:prstGeom prst="rect">
            <a:avLst/>
          </a:prstGeom>
        </p:spPr>
      </p:pic>
      <p:pic>
        <p:nvPicPr>
          <p:cNvPr id="146" name="図 145">
            <a:extLst>
              <a:ext uri="{FF2B5EF4-FFF2-40B4-BE49-F238E27FC236}">
                <a16:creationId xmlns:a16="http://schemas.microsoft.com/office/drawing/2014/main" id="{8772ED9A-5382-7C26-B8AA-8B77DBAB7A62}"/>
              </a:ext>
            </a:extLst>
          </p:cNvPr>
          <p:cNvPicPr>
            <a:picLocks noChangeAspect="1"/>
          </p:cNvPicPr>
          <p:nvPr/>
        </p:nvPicPr>
        <p:blipFill>
          <a:blip r:embed="rId24"/>
          <a:stretch>
            <a:fillRect/>
          </a:stretch>
        </p:blipFill>
        <p:spPr>
          <a:xfrm>
            <a:off x="2447462" y="1281896"/>
            <a:ext cx="738562" cy="722044"/>
          </a:xfrm>
          <a:prstGeom prst="rect">
            <a:avLst/>
          </a:prstGeom>
        </p:spPr>
      </p:pic>
      <p:pic>
        <p:nvPicPr>
          <p:cNvPr id="150" name="図 149">
            <a:extLst>
              <a:ext uri="{FF2B5EF4-FFF2-40B4-BE49-F238E27FC236}">
                <a16:creationId xmlns:a16="http://schemas.microsoft.com/office/drawing/2014/main" id="{DF3C05E5-A9BB-FF5A-C19F-2C5A26F9958A}"/>
              </a:ext>
            </a:extLst>
          </p:cNvPr>
          <p:cNvPicPr>
            <a:picLocks noChangeAspect="1"/>
          </p:cNvPicPr>
          <p:nvPr/>
        </p:nvPicPr>
        <p:blipFill>
          <a:blip r:embed="rId25"/>
          <a:stretch>
            <a:fillRect/>
          </a:stretch>
        </p:blipFill>
        <p:spPr>
          <a:xfrm>
            <a:off x="7450785" y="1271449"/>
            <a:ext cx="734210" cy="717790"/>
          </a:xfrm>
          <a:prstGeom prst="rect">
            <a:avLst/>
          </a:prstGeom>
        </p:spPr>
      </p:pic>
      <p:pic>
        <p:nvPicPr>
          <p:cNvPr id="153" name="図 152">
            <a:extLst>
              <a:ext uri="{FF2B5EF4-FFF2-40B4-BE49-F238E27FC236}">
                <a16:creationId xmlns:a16="http://schemas.microsoft.com/office/drawing/2014/main" id="{676EB314-A742-B3B2-50C1-7FFB75591AD2}"/>
              </a:ext>
            </a:extLst>
          </p:cNvPr>
          <p:cNvPicPr>
            <a:picLocks noChangeAspect="1"/>
          </p:cNvPicPr>
          <p:nvPr/>
        </p:nvPicPr>
        <p:blipFill>
          <a:blip r:embed="rId26"/>
          <a:stretch>
            <a:fillRect/>
          </a:stretch>
        </p:blipFill>
        <p:spPr>
          <a:xfrm>
            <a:off x="4957068" y="1899504"/>
            <a:ext cx="736118" cy="730351"/>
          </a:xfrm>
          <a:prstGeom prst="rect">
            <a:avLst/>
          </a:prstGeom>
        </p:spPr>
      </p:pic>
      <p:pic>
        <p:nvPicPr>
          <p:cNvPr id="154" name="図 153">
            <a:extLst>
              <a:ext uri="{FF2B5EF4-FFF2-40B4-BE49-F238E27FC236}">
                <a16:creationId xmlns:a16="http://schemas.microsoft.com/office/drawing/2014/main" id="{2384832C-C96E-C2F3-3955-BE97522C45D5}"/>
              </a:ext>
            </a:extLst>
          </p:cNvPr>
          <p:cNvPicPr>
            <a:picLocks noChangeAspect="1"/>
          </p:cNvPicPr>
          <p:nvPr/>
        </p:nvPicPr>
        <p:blipFill>
          <a:blip r:embed="rId27"/>
          <a:stretch>
            <a:fillRect/>
          </a:stretch>
        </p:blipFill>
        <p:spPr>
          <a:xfrm>
            <a:off x="1820650" y="1908779"/>
            <a:ext cx="738562" cy="727606"/>
          </a:xfrm>
          <a:prstGeom prst="rect">
            <a:avLst/>
          </a:prstGeom>
        </p:spPr>
      </p:pic>
      <p:pic>
        <p:nvPicPr>
          <p:cNvPr id="155" name="図 154">
            <a:extLst>
              <a:ext uri="{FF2B5EF4-FFF2-40B4-BE49-F238E27FC236}">
                <a16:creationId xmlns:a16="http://schemas.microsoft.com/office/drawing/2014/main" id="{47946240-D090-1CF1-2A5C-A2BECD7F5559}"/>
              </a:ext>
            </a:extLst>
          </p:cNvPr>
          <p:cNvPicPr>
            <a:picLocks noChangeAspect="1"/>
          </p:cNvPicPr>
          <p:nvPr/>
        </p:nvPicPr>
        <p:blipFill>
          <a:blip r:embed="rId28"/>
          <a:stretch>
            <a:fillRect/>
          </a:stretch>
        </p:blipFill>
        <p:spPr>
          <a:xfrm>
            <a:off x="5581330" y="1898194"/>
            <a:ext cx="734210" cy="724717"/>
          </a:xfrm>
          <a:prstGeom prst="rect">
            <a:avLst/>
          </a:prstGeom>
        </p:spPr>
      </p:pic>
      <p:pic>
        <p:nvPicPr>
          <p:cNvPr id="156" name="図 155">
            <a:extLst>
              <a:ext uri="{FF2B5EF4-FFF2-40B4-BE49-F238E27FC236}">
                <a16:creationId xmlns:a16="http://schemas.microsoft.com/office/drawing/2014/main" id="{2EAC9756-23B6-F3A8-46B8-D28B2C9A53AC}"/>
              </a:ext>
            </a:extLst>
          </p:cNvPr>
          <p:cNvPicPr>
            <a:picLocks noChangeAspect="1"/>
          </p:cNvPicPr>
          <p:nvPr/>
        </p:nvPicPr>
        <p:blipFill>
          <a:blip r:embed="rId29"/>
          <a:stretch>
            <a:fillRect/>
          </a:stretch>
        </p:blipFill>
        <p:spPr>
          <a:xfrm>
            <a:off x="7449349" y="1892561"/>
            <a:ext cx="747058" cy="730351"/>
          </a:xfrm>
          <a:prstGeom prst="rect">
            <a:avLst/>
          </a:prstGeom>
        </p:spPr>
      </p:pic>
      <p:pic>
        <p:nvPicPr>
          <p:cNvPr id="157" name="図 156">
            <a:extLst>
              <a:ext uri="{FF2B5EF4-FFF2-40B4-BE49-F238E27FC236}">
                <a16:creationId xmlns:a16="http://schemas.microsoft.com/office/drawing/2014/main" id="{66F2D313-85C6-E7A9-98AE-D23BFA462527}"/>
              </a:ext>
            </a:extLst>
          </p:cNvPr>
          <p:cNvPicPr>
            <a:picLocks noChangeAspect="1"/>
          </p:cNvPicPr>
          <p:nvPr/>
        </p:nvPicPr>
        <p:blipFill>
          <a:blip r:embed="rId30"/>
          <a:stretch>
            <a:fillRect/>
          </a:stretch>
        </p:blipFill>
        <p:spPr>
          <a:xfrm>
            <a:off x="3075981" y="1906509"/>
            <a:ext cx="740534" cy="728489"/>
          </a:xfrm>
          <a:prstGeom prst="rect">
            <a:avLst/>
          </a:prstGeom>
        </p:spPr>
      </p:pic>
      <p:pic>
        <p:nvPicPr>
          <p:cNvPr id="158" name="図 157">
            <a:extLst>
              <a:ext uri="{FF2B5EF4-FFF2-40B4-BE49-F238E27FC236}">
                <a16:creationId xmlns:a16="http://schemas.microsoft.com/office/drawing/2014/main" id="{BABB9DF4-6AF4-4E61-013F-FD29C37DECC0}"/>
              </a:ext>
            </a:extLst>
          </p:cNvPr>
          <p:cNvPicPr>
            <a:picLocks noChangeAspect="1"/>
          </p:cNvPicPr>
          <p:nvPr/>
        </p:nvPicPr>
        <p:blipFill>
          <a:blip r:embed="rId31"/>
          <a:stretch>
            <a:fillRect/>
          </a:stretch>
        </p:blipFill>
        <p:spPr>
          <a:xfrm>
            <a:off x="4326743" y="1900168"/>
            <a:ext cx="747058" cy="730351"/>
          </a:xfrm>
          <a:prstGeom prst="rect">
            <a:avLst/>
          </a:prstGeom>
        </p:spPr>
      </p:pic>
      <p:pic>
        <p:nvPicPr>
          <p:cNvPr id="160" name="図 159">
            <a:extLst>
              <a:ext uri="{FF2B5EF4-FFF2-40B4-BE49-F238E27FC236}">
                <a16:creationId xmlns:a16="http://schemas.microsoft.com/office/drawing/2014/main" id="{A4369FA6-84FA-BB31-6720-8B747EA8F015}"/>
              </a:ext>
            </a:extLst>
          </p:cNvPr>
          <p:cNvPicPr>
            <a:picLocks noChangeAspect="1"/>
          </p:cNvPicPr>
          <p:nvPr/>
        </p:nvPicPr>
        <p:blipFill>
          <a:blip r:embed="rId32"/>
          <a:stretch>
            <a:fillRect/>
          </a:stretch>
        </p:blipFill>
        <p:spPr>
          <a:xfrm>
            <a:off x="1189433" y="1911764"/>
            <a:ext cx="741196" cy="724620"/>
          </a:xfrm>
          <a:prstGeom prst="rect">
            <a:avLst/>
          </a:prstGeom>
        </p:spPr>
      </p:pic>
      <p:pic>
        <p:nvPicPr>
          <p:cNvPr id="161" name="図 160">
            <a:extLst>
              <a:ext uri="{FF2B5EF4-FFF2-40B4-BE49-F238E27FC236}">
                <a16:creationId xmlns:a16="http://schemas.microsoft.com/office/drawing/2014/main" id="{648EFE6B-B441-70DF-C02A-02342EABB590}"/>
              </a:ext>
            </a:extLst>
          </p:cNvPr>
          <p:cNvPicPr>
            <a:picLocks noChangeAspect="1"/>
          </p:cNvPicPr>
          <p:nvPr/>
        </p:nvPicPr>
        <p:blipFill>
          <a:blip r:embed="rId33"/>
          <a:stretch>
            <a:fillRect/>
          </a:stretch>
        </p:blipFill>
        <p:spPr>
          <a:xfrm>
            <a:off x="3703888" y="1901315"/>
            <a:ext cx="739868" cy="733683"/>
          </a:xfrm>
          <a:prstGeom prst="rect">
            <a:avLst/>
          </a:prstGeom>
        </p:spPr>
      </p:pic>
      <p:pic>
        <p:nvPicPr>
          <p:cNvPr id="162" name="図 161">
            <a:extLst>
              <a:ext uri="{FF2B5EF4-FFF2-40B4-BE49-F238E27FC236}">
                <a16:creationId xmlns:a16="http://schemas.microsoft.com/office/drawing/2014/main" id="{F903903C-81F6-E35B-83A0-BF695EEE3164}"/>
              </a:ext>
            </a:extLst>
          </p:cNvPr>
          <p:cNvPicPr>
            <a:picLocks noChangeAspect="1"/>
          </p:cNvPicPr>
          <p:nvPr/>
        </p:nvPicPr>
        <p:blipFill>
          <a:blip r:embed="rId34"/>
          <a:stretch>
            <a:fillRect/>
          </a:stretch>
        </p:blipFill>
        <p:spPr>
          <a:xfrm>
            <a:off x="6826000" y="1896269"/>
            <a:ext cx="738150" cy="721642"/>
          </a:xfrm>
          <a:prstGeom prst="rect">
            <a:avLst/>
          </a:prstGeom>
        </p:spPr>
      </p:pic>
      <p:pic>
        <p:nvPicPr>
          <p:cNvPr id="163" name="図 162">
            <a:extLst>
              <a:ext uri="{FF2B5EF4-FFF2-40B4-BE49-F238E27FC236}">
                <a16:creationId xmlns:a16="http://schemas.microsoft.com/office/drawing/2014/main" id="{B3BB0BBB-780A-5B96-35A9-99290ED6F226}"/>
              </a:ext>
            </a:extLst>
          </p:cNvPr>
          <p:cNvPicPr>
            <a:picLocks noChangeAspect="1"/>
          </p:cNvPicPr>
          <p:nvPr/>
        </p:nvPicPr>
        <p:blipFill>
          <a:blip r:embed="rId35"/>
          <a:stretch>
            <a:fillRect/>
          </a:stretch>
        </p:blipFill>
        <p:spPr>
          <a:xfrm>
            <a:off x="2447462" y="1905497"/>
            <a:ext cx="739868" cy="730350"/>
          </a:xfrm>
          <a:prstGeom prst="rect">
            <a:avLst/>
          </a:prstGeom>
        </p:spPr>
      </p:pic>
      <p:pic>
        <p:nvPicPr>
          <p:cNvPr id="164" name="図 163">
            <a:extLst>
              <a:ext uri="{FF2B5EF4-FFF2-40B4-BE49-F238E27FC236}">
                <a16:creationId xmlns:a16="http://schemas.microsoft.com/office/drawing/2014/main" id="{D071E6BC-C4F6-EF01-CCD2-2C7132618383}"/>
              </a:ext>
            </a:extLst>
          </p:cNvPr>
          <p:cNvPicPr>
            <a:picLocks noChangeAspect="1"/>
          </p:cNvPicPr>
          <p:nvPr/>
        </p:nvPicPr>
        <p:blipFill>
          <a:blip r:embed="rId36"/>
          <a:stretch>
            <a:fillRect/>
          </a:stretch>
        </p:blipFill>
        <p:spPr>
          <a:xfrm>
            <a:off x="8081320" y="1895565"/>
            <a:ext cx="734211" cy="717790"/>
          </a:xfrm>
          <a:prstGeom prst="rect">
            <a:avLst/>
          </a:prstGeom>
        </p:spPr>
      </p:pic>
      <p:pic>
        <p:nvPicPr>
          <p:cNvPr id="172" name="図 171">
            <a:extLst>
              <a:ext uri="{FF2B5EF4-FFF2-40B4-BE49-F238E27FC236}">
                <a16:creationId xmlns:a16="http://schemas.microsoft.com/office/drawing/2014/main" id="{8A6A23C7-61FD-7FE2-E1F0-493C348D8BC4}"/>
              </a:ext>
            </a:extLst>
          </p:cNvPr>
          <p:cNvPicPr>
            <a:picLocks noChangeAspect="1"/>
          </p:cNvPicPr>
          <p:nvPr/>
        </p:nvPicPr>
        <p:blipFill>
          <a:blip r:embed="rId37"/>
          <a:stretch>
            <a:fillRect/>
          </a:stretch>
        </p:blipFill>
        <p:spPr>
          <a:xfrm>
            <a:off x="6207592" y="3155106"/>
            <a:ext cx="749310" cy="718176"/>
          </a:xfrm>
          <a:prstGeom prst="rect">
            <a:avLst/>
          </a:prstGeom>
        </p:spPr>
      </p:pic>
      <p:pic>
        <p:nvPicPr>
          <p:cNvPr id="173" name="図 172">
            <a:extLst>
              <a:ext uri="{FF2B5EF4-FFF2-40B4-BE49-F238E27FC236}">
                <a16:creationId xmlns:a16="http://schemas.microsoft.com/office/drawing/2014/main" id="{72438C8A-1268-04E2-EB8E-4672E6A3F1BC}"/>
              </a:ext>
            </a:extLst>
          </p:cNvPr>
          <p:cNvPicPr>
            <a:picLocks noChangeAspect="1"/>
          </p:cNvPicPr>
          <p:nvPr/>
        </p:nvPicPr>
        <p:blipFill>
          <a:blip r:embed="rId38"/>
          <a:stretch>
            <a:fillRect/>
          </a:stretch>
        </p:blipFill>
        <p:spPr>
          <a:xfrm>
            <a:off x="4947516" y="3158572"/>
            <a:ext cx="744877" cy="718176"/>
          </a:xfrm>
          <a:prstGeom prst="rect">
            <a:avLst/>
          </a:prstGeom>
        </p:spPr>
      </p:pic>
      <p:pic>
        <p:nvPicPr>
          <p:cNvPr id="175" name="図 174">
            <a:extLst>
              <a:ext uri="{FF2B5EF4-FFF2-40B4-BE49-F238E27FC236}">
                <a16:creationId xmlns:a16="http://schemas.microsoft.com/office/drawing/2014/main" id="{3B601280-F2A6-B8FC-336D-DAA6B0971FEF}"/>
              </a:ext>
            </a:extLst>
          </p:cNvPr>
          <p:cNvPicPr>
            <a:picLocks noChangeAspect="1"/>
          </p:cNvPicPr>
          <p:nvPr/>
        </p:nvPicPr>
        <p:blipFill>
          <a:blip r:embed="rId39"/>
          <a:stretch>
            <a:fillRect/>
          </a:stretch>
        </p:blipFill>
        <p:spPr>
          <a:xfrm>
            <a:off x="3074429" y="3158572"/>
            <a:ext cx="739869" cy="723322"/>
          </a:xfrm>
          <a:prstGeom prst="rect">
            <a:avLst/>
          </a:prstGeom>
        </p:spPr>
      </p:pic>
      <p:pic>
        <p:nvPicPr>
          <p:cNvPr id="177" name="図 176">
            <a:extLst>
              <a:ext uri="{FF2B5EF4-FFF2-40B4-BE49-F238E27FC236}">
                <a16:creationId xmlns:a16="http://schemas.microsoft.com/office/drawing/2014/main" id="{D9C0AB49-55DD-C325-335F-E7A218878B36}"/>
              </a:ext>
            </a:extLst>
          </p:cNvPr>
          <p:cNvPicPr>
            <a:picLocks noChangeAspect="1"/>
          </p:cNvPicPr>
          <p:nvPr/>
        </p:nvPicPr>
        <p:blipFill>
          <a:blip r:embed="rId40"/>
          <a:stretch>
            <a:fillRect/>
          </a:stretch>
        </p:blipFill>
        <p:spPr>
          <a:xfrm>
            <a:off x="8082787" y="3142151"/>
            <a:ext cx="734211" cy="723974"/>
          </a:xfrm>
          <a:prstGeom prst="rect">
            <a:avLst/>
          </a:prstGeom>
        </p:spPr>
      </p:pic>
      <p:pic>
        <p:nvPicPr>
          <p:cNvPr id="178" name="図 177">
            <a:extLst>
              <a:ext uri="{FF2B5EF4-FFF2-40B4-BE49-F238E27FC236}">
                <a16:creationId xmlns:a16="http://schemas.microsoft.com/office/drawing/2014/main" id="{6E9396E4-528A-0F1D-922B-5FF68AA95F37}"/>
              </a:ext>
            </a:extLst>
          </p:cNvPr>
          <p:cNvPicPr>
            <a:picLocks noChangeAspect="1"/>
          </p:cNvPicPr>
          <p:nvPr/>
        </p:nvPicPr>
        <p:blipFill>
          <a:blip r:embed="rId41"/>
          <a:stretch>
            <a:fillRect/>
          </a:stretch>
        </p:blipFill>
        <p:spPr>
          <a:xfrm>
            <a:off x="1190252" y="3168178"/>
            <a:ext cx="734210" cy="717790"/>
          </a:xfrm>
          <a:prstGeom prst="rect">
            <a:avLst/>
          </a:prstGeom>
        </p:spPr>
      </p:pic>
      <p:pic>
        <p:nvPicPr>
          <p:cNvPr id="179" name="図 178">
            <a:extLst>
              <a:ext uri="{FF2B5EF4-FFF2-40B4-BE49-F238E27FC236}">
                <a16:creationId xmlns:a16="http://schemas.microsoft.com/office/drawing/2014/main" id="{9055397D-E3C2-B51F-78B9-2C8BB74DF16C}"/>
              </a:ext>
            </a:extLst>
          </p:cNvPr>
          <p:cNvPicPr>
            <a:picLocks noChangeAspect="1"/>
          </p:cNvPicPr>
          <p:nvPr/>
        </p:nvPicPr>
        <p:blipFill>
          <a:blip r:embed="rId42"/>
          <a:stretch>
            <a:fillRect/>
          </a:stretch>
        </p:blipFill>
        <p:spPr>
          <a:xfrm>
            <a:off x="3696862" y="3159499"/>
            <a:ext cx="744877" cy="724938"/>
          </a:xfrm>
          <a:prstGeom prst="rect">
            <a:avLst/>
          </a:prstGeom>
        </p:spPr>
      </p:pic>
      <p:pic>
        <p:nvPicPr>
          <p:cNvPr id="180" name="図 179">
            <a:extLst>
              <a:ext uri="{FF2B5EF4-FFF2-40B4-BE49-F238E27FC236}">
                <a16:creationId xmlns:a16="http://schemas.microsoft.com/office/drawing/2014/main" id="{3F770687-9C37-74AA-3B43-0D4646DF928E}"/>
              </a:ext>
            </a:extLst>
          </p:cNvPr>
          <p:cNvPicPr>
            <a:picLocks noChangeAspect="1"/>
          </p:cNvPicPr>
          <p:nvPr/>
        </p:nvPicPr>
        <p:blipFill>
          <a:blip r:embed="rId43"/>
          <a:stretch>
            <a:fillRect/>
          </a:stretch>
        </p:blipFill>
        <p:spPr>
          <a:xfrm>
            <a:off x="1811070" y="3158788"/>
            <a:ext cx="742841" cy="726228"/>
          </a:xfrm>
          <a:prstGeom prst="rect">
            <a:avLst/>
          </a:prstGeom>
        </p:spPr>
      </p:pic>
      <p:pic>
        <p:nvPicPr>
          <p:cNvPr id="181" name="図 180">
            <a:extLst>
              <a:ext uri="{FF2B5EF4-FFF2-40B4-BE49-F238E27FC236}">
                <a16:creationId xmlns:a16="http://schemas.microsoft.com/office/drawing/2014/main" id="{DE06C8F2-38C7-E967-931D-D00450CF9821}"/>
              </a:ext>
            </a:extLst>
          </p:cNvPr>
          <p:cNvPicPr>
            <a:picLocks noChangeAspect="1"/>
          </p:cNvPicPr>
          <p:nvPr/>
        </p:nvPicPr>
        <p:blipFill>
          <a:blip r:embed="rId44"/>
          <a:stretch>
            <a:fillRect/>
          </a:stretch>
        </p:blipFill>
        <p:spPr>
          <a:xfrm>
            <a:off x="6839849" y="3155106"/>
            <a:ext cx="724173" cy="718175"/>
          </a:xfrm>
          <a:prstGeom prst="rect">
            <a:avLst/>
          </a:prstGeom>
        </p:spPr>
      </p:pic>
      <p:pic>
        <p:nvPicPr>
          <p:cNvPr id="182" name="図 181">
            <a:extLst>
              <a:ext uri="{FF2B5EF4-FFF2-40B4-BE49-F238E27FC236}">
                <a16:creationId xmlns:a16="http://schemas.microsoft.com/office/drawing/2014/main" id="{6736E4AC-00C0-1B0C-CEAF-BE645F9FCA4C}"/>
              </a:ext>
            </a:extLst>
          </p:cNvPr>
          <p:cNvPicPr>
            <a:picLocks noChangeAspect="1"/>
          </p:cNvPicPr>
          <p:nvPr/>
        </p:nvPicPr>
        <p:blipFill>
          <a:blip r:embed="rId45"/>
          <a:stretch>
            <a:fillRect/>
          </a:stretch>
        </p:blipFill>
        <p:spPr>
          <a:xfrm>
            <a:off x="2446156" y="3159820"/>
            <a:ext cx="738149" cy="721641"/>
          </a:xfrm>
          <a:prstGeom prst="rect">
            <a:avLst/>
          </a:prstGeom>
        </p:spPr>
      </p:pic>
      <p:pic>
        <p:nvPicPr>
          <p:cNvPr id="189" name="図 188">
            <a:extLst>
              <a:ext uri="{FF2B5EF4-FFF2-40B4-BE49-F238E27FC236}">
                <a16:creationId xmlns:a16="http://schemas.microsoft.com/office/drawing/2014/main" id="{F453B59D-DC54-E791-EFF3-133576838876}"/>
              </a:ext>
            </a:extLst>
          </p:cNvPr>
          <p:cNvPicPr>
            <a:picLocks noChangeAspect="1"/>
          </p:cNvPicPr>
          <p:nvPr/>
        </p:nvPicPr>
        <p:blipFill>
          <a:blip r:embed="rId46"/>
          <a:stretch>
            <a:fillRect/>
          </a:stretch>
        </p:blipFill>
        <p:spPr>
          <a:xfrm>
            <a:off x="1811069" y="3787385"/>
            <a:ext cx="742841" cy="726228"/>
          </a:xfrm>
          <a:prstGeom prst="rect">
            <a:avLst/>
          </a:prstGeom>
        </p:spPr>
      </p:pic>
      <p:pic>
        <p:nvPicPr>
          <p:cNvPr id="190" name="図 189">
            <a:extLst>
              <a:ext uri="{FF2B5EF4-FFF2-40B4-BE49-F238E27FC236}">
                <a16:creationId xmlns:a16="http://schemas.microsoft.com/office/drawing/2014/main" id="{51761876-506C-08FF-53B9-37DEF3565CDA}"/>
              </a:ext>
            </a:extLst>
          </p:cNvPr>
          <p:cNvPicPr>
            <a:picLocks noChangeAspect="1"/>
          </p:cNvPicPr>
          <p:nvPr/>
        </p:nvPicPr>
        <p:blipFill>
          <a:blip r:embed="rId47"/>
          <a:stretch>
            <a:fillRect/>
          </a:stretch>
        </p:blipFill>
        <p:spPr>
          <a:xfrm>
            <a:off x="5578904" y="3778255"/>
            <a:ext cx="742842" cy="726229"/>
          </a:xfrm>
          <a:prstGeom prst="rect">
            <a:avLst/>
          </a:prstGeom>
        </p:spPr>
      </p:pic>
      <p:pic>
        <p:nvPicPr>
          <p:cNvPr id="191" name="図 190">
            <a:extLst>
              <a:ext uri="{FF2B5EF4-FFF2-40B4-BE49-F238E27FC236}">
                <a16:creationId xmlns:a16="http://schemas.microsoft.com/office/drawing/2014/main" id="{4D8519E8-6783-B66E-A60F-71DFFE1C6E32}"/>
              </a:ext>
            </a:extLst>
          </p:cNvPr>
          <p:cNvPicPr>
            <a:picLocks noChangeAspect="1"/>
          </p:cNvPicPr>
          <p:nvPr/>
        </p:nvPicPr>
        <p:blipFill>
          <a:blip r:embed="rId48"/>
          <a:stretch>
            <a:fillRect/>
          </a:stretch>
        </p:blipFill>
        <p:spPr>
          <a:xfrm>
            <a:off x="7453565" y="3775124"/>
            <a:ext cx="742842" cy="726229"/>
          </a:xfrm>
          <a:prstGeom prst="rect">
            <a:avLst/>
          </a:prstGeom>
        </p:spPr>
      </p:pic>
      <p:pic>
        <p:nvPicPr>
          <p:cNvPr id="192" name="図 191">
            <a:extLst>
              <a:ext uri="{FF2B5EF4-FFF2-40B4-BE49-F238E27FC236}">
                <a16:creationId xmlns:a16="http://schemas.microsoft.com/office/drawing/2014/main" id="{A79CB5A3-4929-91E3-2295-C1705103AB19}"/>
              </a:ext>
            </a:extLst>
          </p:cNvPr>
          <p:cNvPicPr>
            <a:picLocks noChangeAspect="1"/>
          </p:cNvPicPr>
          <p:nvPr/>
        </p:nvPicPr>
        <p:blipFill>
          <a:blip r:embed="rId49"/>
          <a:stretch>
            <a:fillRect/>
          </a:stretch>
        </p:blipFill>
        <p:spPr>
          <a:xfrm>
            <a:off x="3072267" y="3784510"/>
            <a:ext cx="742842" cy="726229"/>
          </a:xfrm>
          <a:prstGeom prst="rect">
            <a:avLst/>
          </a:prstGeom>
        </p:spPr>
      </p:pic>
      <p:pic>
        <p:nvPicPr>
          <p:cNvPr id="193" name="図 192">
            <a:extLst>
              <a:ext uri="{FF2B5EF4-FFF2-40B4-BE49-F238E27FC236}">
                <a16:creationId xmlns:a16="http://schemas.microsoft.com/office/drawing/2014/main" id="{64F74F10-0FEE-C83B-15AF-897FE5874B6B}"/>
              </a:ext>
            </a:extLst>
          </p:cNvPr>
          <p:cNvPicPr>
            <a:picLocks noChangeAspect="1"/>
          </p:cNvPicPr>
          <p:nvPr/>
        </p:nvPicPr>
        <p:blipFill>
          <a:blip r:embed="rId50"/>
          <a:stretch>
            <a:fillRect/>
          </a:stretch>
        </p:blipFill>
        <p:spPr>
          <a:xfrm>
            <a:off x="4320947" y="3776146"/>
            <a:ext cx="747289" cy="730576"/>
          </a:xfrm>
          <a:prstGeom prst="rect">
            <a:avLst/>
          </a:prstGeom>
        </p:spPr>
      </p:pic>
      <p:pic>
        <p:nvPicPr>
          <p:cNvPr id="194" name="図 193">
            <a:extLst>
              <a:ext uri="{FF2B5EF4-FFF2-40B4-BE49-F238E27FC236}">
                <a16:creationId xmlns:a16="http://schemas.microsoft.com/office/drawing/2014/main" id="{61055915-1F61-8417-FF33-BB32790A11B5}"/>
              </a:ext>
            </a:extLst>
          </p:cNvPr>
          <p:cNvPicPr>
            <a:picLocks noChangeAspect="1"/>
          </p:cNvPicPr>
          <p:nvPr/>
        </p:nvPicPr>
        <p:blipFill>
          <a:blip r:embed="rId51"/>
          <a:stretch>
            <a:fillRect/>
          </a:stretch>
        </p:blipFill>
        <p:spPr>
          <a:xfrm>
            <a:off x="1183713" y="3787459"/>
            <a:ext cx="740749" cy="724183"/>
          </a:xfrm>
          <a:prstGeom prst="rect">
            <a:avLst/>
          </a:prstGeom>
        </p:spPr>
      </p:pic>
      <p:pic>
        <p:nvPicPr>
          <p:cNvPr id="195" name="図 194">
            <a:extLst>
              <a:ext uri="{FF2B5EF4-FFF2-40B4-BE49-F238E27FC236}">
                <a16:creationId xmlns:a16="http://schemas.microsoft.com/office/drawing/2014/main" id="{FC787B96-90AE-A3F8-BD26-493425667D7B}"/>
              </a:ext>
            </a:extLst>
          </p:cNvPr>
          <p:cNvPicPr>
            <a:picLocks noChangeAspect="1"/>
          </p:cNvPicPr>
          <p:nvPr/>
        </p:nvPicPr>
        <p:blipFill>
          <a:blip r:embed="rId52"/>
          <a:stretch>
            <a:fillRect/>
          </a:stretch>
        </p:blipFill>
        <p:spPr>
          <a:xfrm>
            <a:off x="3698263" y="3780494"/>
            <a:ext cx="742841" cy="726228"/>
          </a:xfrm>
          <a:prstGeom prst="rect">
            <a:avLst/>
          </a:prstGeom>
        </p:spPr>
      </p:pic>
      <p:pic>
        <p:nvPicPr>
          <p:cNvPr id="196" name="図 195">
            <a:extLst>
              <a:ext uri="{FF2B5EF4-FFF2-40B4-BE49-F238E27FC236}">
                <a16:creationId xmlns:a16="http://schemas.microsoft.com/office/drawing/2014/main" id="{86E3D7F7-3B9F-DF63-E69F-3CCC1BA052B2}"/>
              </a:ext>
            </a:extLst>
          </p:cNvPr>
          <p:cNvPicPr>
            <a:picLocks noChangeAspect="1"/>
          </p:cNvPicPr>
          <p:nvPr/>
        </p:nvPicPr>
        <p:blipFill>
          <a:blip r:embed="rId53"/>
          <a:stretch>
            <a:fillRect/>
          </a:stretch>
        </p:blipFill>
        <p:spPr>
          <a:xfrm>
            <a:off x="6839849" y="3773222"/>
            <a:ext cx="724173" cy="731261"/>
          </a:xfrm>
          <a:prstGeom prst="rect">
            <a:avLst/>
          </a:prstGeom>
        </p:spPr>
      </p:pic>
      <p:pic>
        <p:nvPicPr>
          <p:cNvPr id="197" name="図 196">
            <a:extLst>
              <a:ext uri="{FF2B5EF4-FFF2-40B4-BE49-F238E27FC236}">
                <a16:creationId xmlns:a16="http://schemas.microsoft.com/office/drawing/2014/main" id="{4F5E2AE1-ABD7-E1B3-F1AA-BD9AAD330CDB}"/>
              </a:ext>
            </a:extLst>
          </p:cNvPr>
          <p:cNvPicPr>
            <a:picLocks noChangeAspect="1"/>
          </p:cNvPicPr>
          <p:nvPr/>
        </p:nvPicPr>
        <p:blipFill>
          <a:blip r:embed="rId54"/>
          <a:stretch>
            <a:fillRect/>
          </a:stretch>
        </p:blipFill>
        <p:spPr>
          <a:xfrm>
            <a:off x="2442206" y="3782892"/>
            <a:ext cx="744550" cy="727899"/>
          </a:xfrm>
          <a:prstGeom prst="rect">
            <a:avLst/>
          </a:prstGeom>
        </p:spPr>
      </p:pic>
      <p:pic>
        <p:nvPicPr>
          <p:cNvPr id="198" name="図 197">
            <a:extLst>
              <a:ext uri="{FF2B5EF4-FFF2-40B4-BE49-F238E27FC236}">
                <a16:creationId xmlns:a16="http://schemas.microsoft.com/office/drawing/2014/main" id="{D44A507B-761C-FF47-88B1-4CEA19B77064}"/>
              </a:ext>
            </a:extLst>
          </p:cNvPr>
          <p:cNvPicPr>
            <a:picLocks noChangeAspect="1"/>
          </p:cNvPicPr>
          <p:nvPr/>
        </p:nvPicPr>
        <p:blipFill>
          <a:blip r:embed="rId55"/>
          <a:stretch>
            <a:fillRect/>
          </a:stretch>
        </p:blipFill>
        <p:spPr>
          <a:xfrm>
            <a:off x="6213052" y="3778255"/>
            <a:ext cx="741391" cy="727051"/>
          </a:xfrm>
          <a:prstGeom prst="rect">
            <a:avLst/>
          </a:prstGeom>
        </p:spPr>
      </p:pic>
      <p:pic>
        <p:nvPicPr>
          <p:cNvPr id="199" name="図 198">
            <a:extLst>
              <a:ext uri="{FF2B5EF4-FFF2-40B4-BE49-F238E27FC236}">
                <a16:creationId xmlns:a16="http://schemas.microsoft.com/office/drawing/2014/main" id="{72F6270E-925B-C3BE-23C1-FAEB6DF9D73D}"/>
              </a:ext>
            </a:extLst>
          </p:cNvPr>
          <p:cNvPicPr>
            <a:picLocks noChangeAspect="1"/>
          </p:cNvPicPr>
          <p:nvPr/>
        </p:nvPicPr>
        <p:blipFill>
          <a:blip r:embed="rId56"/>
          <a:stretch>
            <a:fillRect/>
          </a:stretch>
        </p:blipFill>
        <p:spPr>
          <a:xfrm>
            <a:off x="4948388" y="3776541"/>
            <a:ext cx="741392" cy="724812"/>
          </a:xfrm>
          <a:prstGeom prst="rect">
            <a:avLst/>
          </a:prstGeom>
        </p:spPr>
      </p:pic>
      <p:sp>
        <p:nvSpPr>
          <p:cNvPr id="36" name="テキスト ボックス 35">
            <a:extLst>
              <a:ext uri="{FF2B5EF4-FFF2-40B4-BE49-F238E27FC236}">
                <a16:creationId xmlns:a16="http://schemas.microsoft.com/office/drawing/2014/main" id="{87B4975C-3535-10DC-6A65-2C2A58EC6FCC}"/>
              </a:ext>
            </a:extLst>
          </p:cNvPr>
          <p:cNvSpPr txBox="1"/>
          <p:nvPr/>
        </p:nvSpPr>
        <p:spPr>
          <a:xfrm>
            <a:off x="6425300" y="835078"/>
            <a:ext cx="472309" cy="215444"/>
          </a:xfrm>
          <a:prstGeom prst="rect">
            <a:avLst/>
          </a:prstGeom>
          <a:noFill/>
        </p:spPr>
        <p:txBody>
          <a:bodyPr wrap="none" lIns="0" tIns="0" rIns="0" bIns="0" rtlCol="0">
            <a:spAutoFit/>
          </a:bodyPr>
          <a:lstStyle/>
          <a:p>
            <a:r>
              <a:rPr kumimoji="1" lang="en-US" altLang="ja-JP" sz="1400" dirty="0"/>
              <a:t>BV421</a:t>
            </a:r>
            <a:endParaRPr kumimoji="1" lang="ja-JP" altLang="en-US" sz="1400" dirty="0"/>
          </a:p>
        </p:txBody>
      </p:sp>
      <p:sp>
        <p:nvSpPr>
          <p:cNvPr id="37" name="テキスト ボックス 36">
            <a:extLst>
              <a:ext uri="{FF2B5EF4-FFF2-40B4-BE49-F238E27FC236}">
                <a16:creationId xmlns:a16="http://schemas.microsoft.com/office/drawing/2014/main" id="{D84B158E-E6C2-98A3-2761-84531D63FFE5}"/>
              </a:ext>
            </a:extLst>
          </p:cNvPr>
          <p:cNvSpPr txBox="1"/>
          <p:nvPr/>
        </p:nvSpPr>
        <p:spPr>
          <a:xfrm>
            <a:off x="2045058" y="917572"/>
            <a:ext cx="490262" cy="316690"/>
          </a:xfrm>
          <a:prstGeom prst="rect">
            <a:avLst/>
          </a:prstGeom>
          <a:noFill/>
        </p:spPr>
        <p:txBody>
          <a:bodyPr wrap="none" lIns="0" tIns="0" rIns="0" bIns="0" rtlCol="0">
            <a:spAutoFit/>
          </a:bodyPr>
          <a:lstStyle/>
          <a:p>
            <a:pPr>
              <a:lnSpc>
                <a:spcPts val="1200"/>
              </a:lnSpc>
            </a:pPr>
            <a:r>
              <a:rPr kumimoji="1" lang="en-US" altLang="ja-JP" sz="1400" dirty="0" err="1"/>
              <a:t>PerCP</a:t>
            </a:r>
            <a:r>
              <a:rPr kumimoji="1" lang="en-US" altLang="ja-JP" sz="1400" dirty="0"/>
              <a:t>/</a:t>
            </a:r>
          </a:p>
          <a:p>
            <a:pPr>
              <a:lnSpc>
                <a:spcPts val="1200"/>
              </a:lnSpc>
            </a:pPr>
            <a:r>
              <a:rPr kumimoji="1" lang="en-US" altLang="ja-JP" sz="1400" dirty="0"/>
              <a:t>Cy5.5</a:t>
            </a:r>
            <a:endParaRPr kumimoji="1" lang="ja-JP" altLang="en-US" sz="1400" dirty="0"/>
          </a:p>
        </p:txBody>
      </p:sp>
      <p:sp>
        <p:nvSpPr>
          <p:cNvPr id="38" name="テキスト ボックス 37">
            <a:extLst>
              <a:ext uri="{FF2B5EF4-FFF2-40B4-BE49-F238E27FC236}">
                <a16:creationId xmlns:a16="http://schemas.microsoft.com/office/drawing/2014/main" id="{19372A62-DD5E-9635-4229-C6BA4F1A3C4B}"/>
              </a:ext>
            </a:extLst>
          </p:cNvPr>
          <p:cNvSpPr txBox="1"/>
          <p:nvPr/>
        </p:nvSpPr>
        <p:spPr>
          <a:xfrm>
            <a:off x="5889757" y="835078"/>
            <a:ext cx="293350" cy="215444"/>
          </a:xfrm>
          <a:prstGeom prst="rect">
            <a:avLst/>
          </a:prstGeom>
          <a:noFill/>
        </p:spPr>
        <p:txBody>
          <a:bodyPr wrap="none" lIns="0" tIns="0" rIns="0" bIns="0" rtlCol="0">
            <a:spAutoFit/>
          </a:bodyPr>
          <a:lstStyle/>
          <a:p>
            <a:r>
              <a:rPr kumimoji="1" lang="en-US" altLang="ja-JP" sz="1400" dirty="0"/>
              <a:t>APC</a:t>
            </a:r>
            <a:endParaRPr kumimoji="1" lang="ja-JP" altLang="en-US" sz="1400" dirty="0"/>
          </a:p>
        </p:txBody>
      </p:sp>
      <p:sp>
        <p:nvSpPr>
          <p:cNvPr id="39" name="テキスト ボックス 38">
            <a:extLst>
              <a:ext uri="{FF2B5EF4-FFF2-40B4-BE49-F238E27FC236}">
                <a16:creationId xmlns:a16="http://schemas.microsoft.com/office/drawing/2014/main" id="{646D3991-05E2-7BCD-498F-6AAB4DDE90E0}"/>
              </a:ext>
            </a:extLst>
          </p:cNvPr>
          <p:cNvSpPr txBox="1"/>
          <p:nvPr/>
        </p:nvSpPr>
        <p:spPr>
          <a:xfrm>
            <a:off x="7764524" y="858204"/>
            <a:ext cx="362279" cy="316690"/>
          </a:xfrm>
          <a:prstGeom prst="rect">
            <a:avLst/>
          </a:prstGeom>
          <a:noFill/>
        </p:spPr>
        <p:txBody>
          <a:bodyPr wrap="none" lIns="0" tIns="0" rIns="0" bIns="0" rtlCol="0">
            <a:spAutoFit/>
          </a:bodyPr>
          <a:lstStyle/>
          <a:p>
            <a:pPr>
              <a:lnSpc>
                <a:spcPts val="1200"/>
              </a:lnSpc>
            </a:pPr>
            <a:r>
              <a:rPr kumimoji="1" lang="en-US" altLang="ja-JP" sz="1400" dirty="0"/>
              <a:t>APC/</a:t>
            </a:r>
          </a:p>
          <a:p>
            <a:pPr>
              <a:lnSpc>
                <a:spcPts val="1200"/>
              </a:lnSpc>
            </a:pPr>
            <a:r>
              <a:rPr kumimoji="1" lang="en-US" altLang="ja-JP" sz="1400" dirty="0"/>
              <a:t>Cy7</a:t>
            </a:r>
            <a:endParaRPr kumimoji="1" lang="ja-JP" altLang="en-US" sz="1400" dirty="0"/>
          </a:p>
        </p:txBody>
      </p:sp>
      <p:sp>
        <p:nvSpPr>
          <p:cNvPr id="40" name="テキスト ボックス 39">
            <a:extLst>
              <a:ext uri="{FF2B5EF4-FFF2-40B4-BE49-F238E27FC236}">
                <a16:creationId xmlns:a16="http://schemas.microsoft.com/office/drawing/2014/main" id="{CE647F59-62EC-C316-65AD-1A863DF994D8}"/>
              </a:ext>
            </a:extLst>
          </p:cNvPr>
          <p:cNvSpPr txBox="1"/>
          <p:nvPr/>
        </p:nvSpPr>
        <p:spPr>
          <a:xfrm>
            <a:off x="3452554" y="856126"/>
            <a:ext cx="181140" cy="215444"/>
          </a:xfrm>
          <a:prstGeom prst="rect">
            <a:avLst/>
          </a:prstGeom>
          <a:noFill/>
        </p:spPr>
        <p:txBody>
          <a:bodyPr wrap="none" lIns="0" tIns="0" rIns="0" bIns="0" rtlCol="0">
            <a:spAutoFit/>
          </a:bodyPr>
          <a:lstStyle/>
          <a:p>
            <a:r>
              <a:rPr kumimoji="1" lang="en-US" altLang="ja-JP" sz="1400" dirty="0"/>
              <a:t>PE</a:t>
            </a:r>
            <a:endParaRPr kumimoji="1" lang="ja-JP" altLang="en-US" sz="1400" dirty="0"/>
          </a:p>
        </p:txBody>
      </p:sp>
      <p:sp>
        <p:nvSpPr>
          <p:cNvPr id="41" name="テキスト ボックス 40">
            <a:extLst>
              <a:ext uri="{FF2B5EF4-FFF2-40B4-BE49-F238E27FC236}">
                <a16:creationId xmlns:a16="http://schemas.microsoft.com/office/drawing/2014/main" id="{0B3DBAD5-2A27-C3F7-5400-6CDE7149E7B6}"/>
              </a:ext>
            </a:extLst>
          </p:cNvPr>
          <p:cNvSpPr txBox="1"/>
          <p:nvPr/>
        </p:nvSpPr>
        <p:spPr>
          <a:xfrm>
            <a:off x="4549383" y="905308"/>
            <a:ext cx="523791" cy="162801"/>
          </a:xfrm>
          <a:prstGeom prst="rect">
            <a:avLst/>
          </a:prstGeom>
          <a:noFill/>
        </p:spPr>
        <p:txBody>
          <a:bodyPr wrap="square" lIns="0" tIns="0" rIns="0" bIns="0" rtlCol="0">
            <a:spAutoFit/>
          </a:bodyPr>
          <a:lstStyle/>
          <a:p>
            <a:pPr>
              <a:lnSpc>
                <a:spcPts val="1200"/>
              </a:lnSpc>
            </a:pPr>
            <a:r>
              <a:rPr kumimoji="1" lang="en-US" altLang="ja-JP" sz="1400" dirty="0"/>
              <a:t>PE/Cy7</a:t>
            </a:r>
            <a:endParaRPr kumimoji="1" lang="ja-JP" altLang="en-US" sz="1400" dirty="0"/>
          </a:p>
        </p:txBody>
      </p:sp>
      <p:sp>
        <p:nvSpPr>
          <p:cNvPr id="42" name="テキスト ボックス 41">
            <a:extLst>
              <a:ext uri="{FF2B5EF4-FFF2-40B4-BE49-F238E27FC236}">
                <a16:creationId xmlns:a16="http://schemas.microsoft.com/office/drawing/2014/main" id="{AB390855-528B-9DF5-1081-EDF5C2FE022F}"/>
              </a:ext>
            </a:extLst>
          </p:cNvPr>
          <p:cNvSpPr txBox="1"/>
          <p:nvPr/>
        </p:nvSpPr>
        <p:spPr>
          <a:xfrm>
            <a:off x="8318225" y="820054"/>
            <a:ext cx="472309" cy="215444"/>
          </a:xfrm>
          <a:prstGeom prst="rect">
            <a:avLst/>
          </a:prstGeom>
          <a:noFill/>
        </p:spPr>
        <p:txBody>
          <a:bodyPr wrap="none" lIns="0" tIns="0" rIns="0" bIns="0" rtlCol="0">
            <a:spAutoFit/>
          </a:bodyPr>
          <a:lstStyle/>
          <a:p>
            <a:r>
              <a:rPr kumimoji="1" lang="en-US" altLang="ja-JP" sz="1400" dirty="0"/>
              <a:t>BV480</a:t>
            </a:r>
            <a:endParaRPr kumimoji="1" lang="ja-JP" altLang="en-US" sz="1400" dirty="0"/>
          </a:p>
        </p:txBody>
      </p:sp>
      <p:sp>
        <p:nvSpPr>
          <p:cNvPr id="43" name="テキスト ボックス 42">
            <a:extLst>
              <a:ext uri="{FF2B5EF4-FFF2-40B4-BE49-F238E27FC236}">
                <a16:creationId xmlns:a16="http://schemas.microsoft.com/office/drawing/2014/main" id="{0F5B8831-9BD7-9B6A-4C71-BBD97F539E42}"/>
              </a:ext>
            </a:extLst>
          </p:cNvPr>
          <p:cNvSpPr txBox="1"/>
          <p:nvPr/>
        </p:nvSpPr>
        <p:spPr>
          <a:xfrm>
            <a:off x="1299908" y="874484"/>
            <a:ext cx="589905" cy="215444"/>
          </a:xfrm>
          <a:prstGeom prst="rect">
            <a:avLst/>
          </a:prstGeom>
          <a:noFill/>
        </p:spPr>
        <p:txBody>
          <a:bodyPr wrap="none" lIns="0" tIns="0" rIns="0" bIns="0" rtlCol="0">
            <a:spAutoFit/>
          </a:bodyPr>
          <a:lstStyle/>
          <a:p>
            <a:r>
              <a:rPr kumimoji="1" lang="en-US" altLang="ja-JP" sz="1400" dirty="0"/>
              <a:t>BUV737</a:t>
            </a:r>
            <a:endParaRPr kumimoji="1" lang="ja-JP" altLang="en-US" sz="1400" dirty="0"/>
          </a:p>
        </p:txBody>
      </p:sp>
      <p:sp>
        <p:nvSpPr>
          <p:cNvPr id="44" name="テキスト ボックス 43">
            <a:extLst>
              <a:ext uri="{FF2B5EF4-FFF2-40B4-BE49-F238E27FC236}">
                <a16:creationId xmlns:a16="http://schemas.microsoft.com/office/drawing/2014/main" id="{A1DC0ECA-260A-4672-3BFD-502D53D8A75B}"/>
              </a:ext>
            </a:extLst>
          </p:cNvPr>
          <p:cNvSpPr txBox="1"/>
          <p:nvPr/>
        </p:nvSpPr>
        <p:spPr>
          <a:xfrm>
            <a:off x="3944184" y="858265"/>
            <a:ext cx="472309" cy="215444"/>
          </a:xfrm>
          <a:prstGeom prst="rect">
            <a:avLst/>
          </a:prstGeom>
          <a:noFill/>
        </p:spPr>
        <p:txBody>
          <a:bodyPr wrap="none" lIns="0" tIns="0" rIns="0" bIns="0" rtlCol="0">
            <a:spAutoFit/>
          </a:bodyPr>
          <a:lstStyle/>
          <a:p>
            <a:r>
              <a:rPr kumimoji="1" lang="en-US" altLang="ja-JP" sz="1400" dirty="0"/>
              <a:t>BV786</a:t>
            </a:r>
            <a:endParaRPr kumimoji="1" lang="ja-JP" altLang="en-US" sz="1400" dirty="0"/>
          </a:p>
        </p:txBody>
      </p:sp>
      <p:sp>
        <p:nvSpPr>
          <p:cNvPr id="46" name="テキスト ボックス 45">
            <a:extLst>
              <a:ext uri="{FF2B5EF4-FFF2-40B4-BE49-F238E27FC236}">
                <a16:creationId xmlns:a16="http://schemas.microsoft.com/office/drawing/2014/main" id="{C66AB48D-9A29-A813-8847-CAF5E1936C44}"/>
              </a:ext>
            </a:extLst>
          </p:cNvPr>
          <p:cNvSpPr txBox="1"/>
          <p:nvPr/>
        </p:nvSpPr>
        <p:spPr>
          <a:xfrm>
            <a:off x="7076394" y="880761"/>
            <a:ext cx="523791" cy="316690"/>
          </a:xfrm>
          <a:prstGeom prst="rect">
            <a:avLst/>
          </a:prstGeom>
          <a:noFill/>
        </p:spPr>
        <p:txBody>
          <a:bodyPr wrap="square" lIns="0" tIns="0" rIns="0" bIns="0" rtlCol="0">
            <a:spAutoFit/>
          </a:bodyPr>
          <a:lstStyle/>
          <a:p>
            <a:pPr>
              <a:lnSpc>
                <a:spcPts val="1200"/>
              </a:lnSpc>
            </a:pPr>
            <a:r>
              <a:rPr kumimoji="1" lang="en-US" altLang="ja-JP" sz="1400" dirty="0"/>
              <a:t>PE/</a:t>
            </a:r>
          </a:p>
          <a:p>
            <a:pPr>
              <a:lnSpc>
                <a:spcPts val="1200"/>
              </a:lnSpc>
            </a:pPr>
            <a:r>
              <a:rPr kumimoji="1" lang="en-US" altLang="ja-JP" sz="1400" dirty="0"/>
              <a:t>CF594</a:t>
            </a:r>
            <a:endParaRPr kumimoji="1" lang="ja-JP" altLang="en-US" sz="1400" dirty="0"/>
          </a:p>
        </p:txBody>
      </p:sp>
      <p:sp>
        <p:nvSpPr>
          <p:cNvPr id="47" name="テキスト ボックス 46">
            <a:extLst>
              <a:ext uri="{FF2B5EF4-FFF2-40B4-BE49-F238E27FC236}">
                <a16:creationId xmlns:a16="http://schemas.microsoft.com/office/drawing/2014/main" id="{62C75849-8878-45D7-4536-B38872BAAE4C}"/>
              </a:ext>
            </a:extLst>
          </p:cNvPr>
          <p:cNvSpPr txBox="1"/>
          <p:nvPr/>
        </p:nvSpPr>
        <p:spPr>
          <a:xfrm>
            <a:off x="2633545" y="847301"/>
            <a:ext cx="589905" cy="215444"/>
          </a:xfrm>
          <a:prstGeom prst="rect">
            <a:avLst/>
          </a:prstGeom>
          <a:noFill/>
        </p:spPr>
        <p:txBody>
          <a:bodyPr wrap="none" lIns="0" tIns="0" rIns="0" bIns="0" rtlCol="0">
            <a:spAutoFit/>
          </a:bodyPr>
          <a:lstStyle/>
          <a:p>
            <a:r>
              <a:rPr kumimoji="1" lang="en-US" altLang="ja-JP" sz="1400" dirty="0"/>
              <a:t>BUV396</a:t>
            </a:r>
            <a:endParaRPr kumimoji="1" lang="ja-JP" altLang="en-US" sz="1400" dirty="0"/>
          </a:p>
        </p:txBody>
      </p:sp>
      <p:sp>
        <p:nvSpPr>
          <p:cNvPr id="48" name="テキスト ボックス 47">
            <a:extLst>
              <a:ext uri="{FF2B5EF4-FFF2-40B4-BE49-F238E27FC236}">
                <a16:creationId xmlns:a16="http://schemas.microsoft.com/office/drawing/2014/main" id="{48236202-1A1D-CEB8-7654-6A64EFB9F982}"/>
              </a:ext>
            </a:extLst>
          </p:cNvPr>
          <p:cNvSpPr txBox="1"/>
          <p:nvPr/>
        </p:nvSpPr>
        <p:spPr>
          <a:xfrm>
            <a:off x="5257262" y="846508"/>
            <a:ext cx="307328" cy="215444"/>
          </a:xfrm>
          <a:prstGeom prst="rect">
            <a:avLst/>
          </a:prstGeom>
          <a:noFill/>
        </p:spPr>
        <p:txBody>
          <a:bodyPr wrap="none" lIns="0" tIns="0" rIns="0" bIns="0" rtlCol="0">
            <a:spAutoFit/>
          </a:bodyPr>
          <a:lstStyle/>
          <a:p>
            <a:r>
              <a:rPr kumimoji="1" lang="en-US" altLang="ja-JP" sz="1400" dirty="0"/>
              <a:t>FITC</a:t>
            </a:r>
            <a:endParaRPr kumimoji="1" lang="ja-JP" altLang="en-US" sz="1400" dirty="0"/>
          </a:p>
        </p:txBody>
      </p:sp>
      <p:sp>
        <p:nvSpPr>
          <p:cNvPr id="50" name="テキスト ボックス 49">
            <a:extLst>
              <a:ext uri="{FF2B5EF4-FFF2-40B4-BE49-F238E27FC236}">
                <a16:creationId xmlns:a16="http://schemas.microsoft.com/office/drawing/2014/main" id="{52BC0D8B-2F71-5944-5367-1C5AC6CB4668}"/>
              </a:ext>
            </a:extLst>
          </p:cNvPr>
          <p:cNvSpPr txBox="1"/>
          <p:nvPr/>
        </p:nvSpPr>
        <p:spPr>
          <a:xfrm>
            <a:off x="28664" y="2644244"/>
            <a:ext cx="1316705" cy="307777"/>
          </a:xfrm>
          <a:prstGeom prst="rect">
            <a:avLst/>
          </a:prstGeom>
          <a:noFill/>
        </p:spPr>
        <p:txBody>
          <a:bodyPr wrap="square" rtlCol="0">
            <a:spAutoFit/>
          </a:bodyPr>
          <a:lstStyle/>
          <a:p>
            <a:r>
              <a:rPr kumimoji="1" lang="en-US" altLang="ja-JP" sz="1400" dirty="0"/>
              <a:t>CCR8-PE/CF594</a:t>
            </a:r>
            <a:endParaRPr kumimoji="1" lang="ja-JP" altLang="en-US" sz="1400" dirty="0"/>
          </a:p>
        </p:txBody>
      </p:sp>
      <p:sp>
        <p:nvSpPr>
          <p:cNvPr id="51" name="テキスト ボックス 50">
            <a:extLst>
              <a:ext uri="{FF2B5EF4-FFF2-40B4-BE49-F238E27FC236}">
                <a16:creationId xmlns:a16="http://schemas.microsoft.com/office/drawing/2014/main" id="{990717FA-3D7E-888E-67AA-4FE6DD59EE3A}"/>
              </a:ext>
            </a:extLst>
          </p:cNvPr>
          <p:cNvSpPr txBox="1"/>
          <p:nvPr/>
        </p:nvSpPr>
        <p:spPr>
          <a:xfrm>
            <a:off x="324698" y="1441013"/>
            <a:ext cx="922581" cy="307777"/>
          </a:xfrm>
          <a:prstGeom prst="rect">
            <a:avLst/>
          </a:prstGeom>
          <a:noFill/>
        </p:spPr>
        <p:txBody>
          <a:bodyPr wrap="square" rtlCol="0">
            <a:spAutoFit/>
          </a:bodyPr>
          <a:lstStyle/>
          <a:p>
            <a:r>
              <a:rPr kumimoji="1" lang="en-US" altLang="ja-JP" sz="1400" dirty="0"/>
              <a:t>CCR4-APC</a:t>
            </a:r>
            <a:endParaRPr kumimoji="1" lang="ja-JP" altLang="en-US" sz="1400" dirty="0"/>
          </a:p>
        </p:txBody>
      </p:sp>
      <p:sp>
        <p:nvSpPr>
          <p:cNvPr id="52" name="テキスト ボックス 51">
            <a:extLst>
              <a:ext uri="{FF2B5EF4-FFF2-40B4-BE49-F238E27FC236}">
                <a16:creationId xmlns:a16="http://schemas.microsoft.com/office/drawing/2014/main" id="{B2F394D6-1A95-02A0-EC58-C892355EDCE8}"/>
              </a:ext>
            </a:extLst>
          </p:cNvPr>
          <p:cNvSpPr txBox="1"/>
          <p:nvPr/>
        </p:nvSpPr>
        <p:spPr>
          <a:xfrm>
            <a:off x="186564" y="2035842"/>
            <a:ext cx="1103730" cy="307777"/>
          </a:xfrm>
          <a:prstGeom prst="rect">
            <a:avLst/>
          </a:prstGeom>
          <a:noFill/>
        </p:spPr>
        <p:txBody>
          <a:bodyPr wrap="square" rtlCol="0">
            <a:spAutoFit/>
          </a:bodyPr>
          <a:lstStyle/>
          <a:p>
            <a:r>
              <a:rPr kumimoji="1" lang="en-US" altLang="ja-JP" sz="1400" dirty="0"/>
              <a:t>CCR6-BV421</a:t>
            </a:r>
            <a:endParaRPr kumimoji="1" lang="ja-JP" altLang="en-US" sz="1400" dirty="0"/>
          </a:p>
        </p:txBody>
      </p:sp>
      <p:sp>
        <p:nvSpPr>
          <p:cNvPr id="54" name="テキスト ボックス 53">
            <a:extLst>
              <a:ext uri="{FF2B5EF4-FFF2-40B4-BE49-F238E27FC236}">
                <a16:creationId xmlns:a16="http://schemas.microsoft.com/office/drawing/2014/main" id="{6373EB46-A93C-DB29-4561-515A2A9B0574}"/>
              </a:ext>
            </a:extLst>
          </p:cNvPr>
          <p:cNvSpPr txBox="1"/>
          <p:nvPr/>
        </p:nvSpPr>
        <p:spPr>
          <a:xfrm>
            <a:off x="-15786" y="3241731"/>
            <a:ext cx="1432421" cy="307777"/>
          </a:xfrm>
          <a:prstGeom prst="rect">
            <a:avLst/>
          </a:prstGeom>
          <a:noFill/>
        </p:spPr>
        <p:txBody>
          <a:bodyPr wrap="square" rtlCol="0">
            <a:spAutoFit/>
          </a:bodyPr>
          <a:lstStyle/>
          <a:p>
            <a:r>
              <a:rPr kumimoji="1" lang="en-US" altLang="ja-JP" sz="1400" dirty="0"/>
              <a:t>CXCR3-APC/Cy7</a:t>
            </a:r>
            <a:endParaRPr kumimoji="1" lang="ja-JP" altLang="en-US" sz="1400" dirty="0"/>
          </a:p>
        </p:txBody>
      </p:sp>
      <p:sp>
        <p:nvSpPr>
          <p:cNvPr id="55" name="テキスト ボックス 54">
            <a:extLst>
              <a:ext uri="{FF2B5EF4-FFF2-40B4-BE49-F238E27FC236}">
                <a16:creationId xmlns:a16="http://schemas.microsoft.com/office/drawing/2014/main" id="{D9CC9EA7-0799-DD38-07AD-43522517FF88}"/>
              </a:ext>
            </a:extLst>
          </p:cNvPr>
          <p:cNvSpPr txBox="1"/>
          <p:nvPr/>
        </p:nvSpPr>
        <p:spPr>
          <a:xfrm>
            <a:off x="144254" y="3930394"/>
            <a:ext cx="1195109" cy="307777"/>
          </a:xfrm>
          <a:prstGeom prst="rect">
            <a:avLst/>
          </a:prstGeom>
          <a:noFill/>
        </p:spPr>
        <p:txBody>
          <a:bodyPr wrap="square" rtlCol="0">
            <a:spAutoFit/>
          </a:bodyPr>
          <a:lstStyle/>
          <a:p>
            <a:r>
              <a:rPr kumimoji="1" lang="en-US" altLang="ja-JP" sz="1400" dirty="0"/>
              <a:t>CXCR5-BV480</a:t>
            </a:r>
            <a:endParaRPr kumimoji="1" lang="ja-JP" altLang="en-US" sz="1400" dirty="0"/>
          </a:p>
        </p:txBody>
      </p:sp>
      <p:sp>
        <p:nvSpPr>
          <p:cNvPr id="56" name="正方形/長方形 55">
            <a:extLst>
              <a:ext uri="{FF2B5EF4-FFF2-40B4-BE49-F238E27FC236}">
                <a16:creationId xmlns:a16="http://schemas.microsoft.com/office/drawing/2014/main" id="{7AE784E9-521F-6D88-5903-92BF263BFD6A}"/>
              </a:ext>
            </a:extLst>
          </p:cNvPr>
          <p:cNvSpPr/>
          <p:nvPr/>
        </p:nvSpPr>
        <p:spPr>
          <a:xfrm>
            <a:off x="1332925" y="1291838"/>
            <a:ext cx="591537" cy="616876"/>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7DABD032-F649-E8E5-5156-7D7157042AA2}"/>
              </a:ext>
            </a:extLst>
          </p:cNvPr>
          <p:cNvSpPr/>
          <p:nvPr/>
        </p:nvSpPr>
        <p:spPr>
          <a:xfrm>
            <a:off x="4476132" y="1268631"/>
            <a:ext cx="591537" cy="616876"/>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a:extLst>
              <a:ext uri="{FF2B5EF4-FFF2-40B4-BE49-F238E27FC236}">
                <a16:creationId xmlns:a16="http://schemas.microsoft.com/office/drawing/2014/main" id="{EE2ACADF-FF21-7B16-DB58-089C8987BE4F}"/>
              </a:ext>
            </a:extLst>
          </p:cNvPr>
          <p:cNvSpPr/>
          <p:nvPr/>
        </p:nvSpPr>
        <p:spPr>
          <a:xfrm>
            <a:off x="7596756" y="1274020"/>
            <a:ext cx="591537" cy="616876"/>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a:p>
            <a:pPr algn="ctr"/>
            <a:endParaRPr kumimoji="1" lang="ja-JP" altLang="en-US" dirty="0"/>
          </a:p>
        </p:txBody>
      </p:sp>
      <p:sp>
        <p:nvSpPr>
          <p:cNvPr id="59" name="正方形/長方形 58">
            <a:extLst>
              <a:ext uri="{FF2B5EF4-FFF2-40B4-BE49-F238E27FC236}">
                <a16:creationId xmlns:a16="http://schemas.microsoft.com/office/drawing/2014/main" id="{A2034B04-6319-5A43-59FB-678AA2EA4AEC}"/>
              </a:ext>
            </a:extLst>
          </p:cNvPr>
          <p:cNvSpPr/>
          <p:nvPr/>
        </p:nvSpPr>
        <p:spPr>
          <a:xfrm>
            <a:off x="8208362" y="1890047"/>
            <a:ext cx="591537" cy="616876"/>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a:extLst>
              <a:ext uri="{FF2B5EF4-FFF2-40B4-BE49-F238E27FC236}">
                <a16:creationId xmlns:a16="http://schemas.microsoft.com/office/drawing/2014/main" id="{E9D483CA-3FDD-8B09-DF82-3A9242ED89C2}"/>
              </a:ext>
            </a:extLst>
          </p:cNvPr>
          <p:cNvSpPr/>
          <p:nvPr/>
        </p:nvSpPr>
        <p:spPr>
          <a:xfrm>
            <a:off x="1958783" y="2535169"/>
            <a:ext cx="591537" cy="616876"/>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C39F37AA-904D-788C-EB6D-41E05DE8B669}"/>
              </a:ext>
            </a:extLst>
          </p:cNvPr>
          <p:cNvSpPr/>
          <p:nvPr/>
        </p:nvSpPr>
        <p:spPr>
          <a:xfrm>
            <a:off x="3211792" y="2527212"/>
            <a:ext cx="591537" cy="616876"/>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a:extLst>
              <a:ext uri="{FF2B5EF4-FFF2-40B4-BE49-F238E27FC236}">
                <a16:creationId xmlns:a16="http://schemas.microsoft.com/office/drawing/2014/main" id="{D46A6BA7-0E45-3940-F971-67352E98B653}"/>
              </a:ext>
            </a:extLst>
          </p:cNvPr>
          <p:cNvSpPr/>
          <p:nvPr/>
        </p:nvSpPr>
        <p:spPr>
          <a:xfrm>
            <a:off x="5722117" y="3138879"/>
            <a:ext cx="591537" cy="616876"/>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a:extLst>
              <a:ext uri="{FF2B5EF4-FFF2-40B4-BE49-F238E27FC236}">
                <a16:creationId xmlns:a16="http://schemas.microsoft.com/office/drawing/2014/main" id="{F3A79C73-B708-7925-EEC5-722555786CEF}"/>
              </a:ext>
            </a:extLst>
          </p:cNvPr>
          <p:cNvSpPr/>
          <p:nvPr/>
        </p:nvSpPr>
        <p:spPr>
          <a:xfrm>
            <a:off x="4476549" y="3158568"/>
            <a:ext cx="591537" cy="616876"/>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正方形/長方形 85">
            <a:extLst>
              <a:ext uri="{FF2B5EF4-FFF2-40B4-BE49-F238E27FC236}">
                <a16:creationId xmlns:a16="http://schemas.microsoft.com/office/drawing/2014/main" id="{FDC1A0DF-23FE-A775-73A1-E06ABD2E3BF2}"/>
              </a:ext>
            </a:extLst>
          </p:cNvPr>
          <p:cNvSpPr/>
          <p:nvPr/>
        </p:nvSpPr>
        <p:spPr>
          <a:xfrm>
            <a:off x="5097892" y="3767959"/>
            <a:ext cx="591537" cy="616876"/>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正方形/長方形 86">
            <a:extLst>
              <a:ext uri="{FF2B5EF4-FFF2-40B4-BE49-F238E27FC236}">
                <a16:creationId xmlns:a16="http://schemas.microsoft.com/office/drawing/2014/main" id="{0D0A88A5-D556-BB65-F879-82015CB77CFD}"/>
              </a:ext>
            </a:extLst>
          </p:cNvPr>
          <p:cNvSpPr/>
          <p:nvPr/>
        </p:nvSpPr>
        <p:spPr>
          <a:xfrm>
            <a:off x="6354672" y="3767176"/>
            <a:ext cx="591537" cy="616876"/>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テキスト ボックス 87">
            <a:extLst>
              <a:ext uri="{FF2B5EF4-FFF2-40B4-BE49-F238E27FC236}">
                <a16:creationId xmlns:a16="http://schemas.microsoft.com/office/drawing/2014/main" id="{60EB8D83-7E33-81E0-B37F-DBD28E6B3976}"/>
              </a:ext>
            </a:extLst>
          </p:cNvPr>
          <p:cNvSpPr txBox="1"/>
          <p:nvPr/>
        </p:nvSpPr>
        <p:spPr>
          <a:xfrm>
            <a:off x="2676234" y="53158"/>
            <a:ext cx="5083699" cy="461665"/>
          </a:xfrm>
          <a:prstGeom prst="rect">
            <a:avLst/>
          </a:prstGeom>
          <a:noFill/>
        </p:spPr>
        <p:txBody>
          <a:bodyPr wrap="none" rtlCol="0">
            <a:spAutoFit/>
          </a:bodyPr>
          <a:lstStyle/>
          <a:p>
            <a:r>
              <a:rPr kumimoji="1" lang="en-US" altLang="ja-JP" sz="2400" b="1" dirty="0">
                <a:solidFill>
                  <a:srgbClr val="C00000"/>
                </a:solidFill>
              </a:rPr>
              <a:t>Tube8-12 </a:t>
            </a:r>
            <a:r>
              <a:rPr kumimoji="1" lang="ja-JP" altLang="en-US" sz="2400" b="1" dirty="0">
                <a:solidFill>
                  <a:srgbClr val="C00000"/>
                </a:solidFill>
              </a:rPr>
              <a:t>を用いた蛍光補正 </a:t>
            </a:r>
            <a:r>
              <a:rPr kumimoji="1" lang="en-US" altLang="ja-JP" sz="2400" b="1" dirty="0">
                <a:solidFill>
                  <a:srgbClr val="C00000"/>
                </a:solidFill>
              </a:rPr>
              <a:t>(</a:t>
            </a:r>
            <a:r>
              <a:rPr kumimoji="1" lang="ja-JP" altLang="en-US" sz="2400" b="1" dirty="0">
                <a:solidFill>
                  <a:srgbClr val="C00000"/>
                </a:solidFill>
              </a:rPr>
              <a:t>補正後</a:t>
            </a:r>
            <a:r>
              <a:rPr kumimoji="1" lang="en-US" altLang="ja-JP" sz="2400" b="1" dirty="0">
                <a:solidFill>
                  <a:srgbClr val="C00000"/>
                </a:solidFill>
              </a:rPr>
              <a:t>)</a:t>
            </a:r>
            <a:endParaRPr kumimoji="1" lang="ja-JP" altLang="en-US" sz="2400" b="1" dirty="0">
              <a:solidFill>
                <a:srgbClr val="C00000"/>
              </a:solidFill>
            </a:endParaRPr>
          </a:p>
        </p:txBody>
      </p:sp>
    </p:spTree>
    <p:extLst>
      <p:ext uri="{BB962C8B-B14F-4D97-AF65-F5344CB8AC3E}">
        <p14:creationId xmlns:p14="http://schemas.microsoft.com/office/powerpoint/2010/main" val="988898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65173EB0-C64A-45DB-813D-CE8754F7FFCF}"/>
              </a:ext>
            </a:extLst>
          </p:cNvPr>
          <p:cNvSpPr txBox="1"/>
          <p:nvPr/>
        </p:nvSpPr>
        <p:spPr>
          <a:xfrm>
            <a:off x="378293" y="569144"/>
            <a:ext cx="8387413" cy="461665"/>
          </a:xfrm>
          <a:prstGeom prst="rect">
            <a:avLst/>
          </a:prstGeom>
          <a:noFill/>
        </p:spPr>
        <p:txBody>
          <a:bodyPr wrap="square">
            <a:spAutoFit/>
          </a:bodyPr>
          <a:lstStyle/>
          <a:p>
            <a:r>
              <a:rPr lang="ja-JP" altLang="en-US" sz="2400" b="1" i="0" u="none" strike="noStrike" baseline="0" dirty="0">
                <a:solidFill>
                  <a:srgbClr val="C00000"/>
                </a:solidFill>
                <a:latin typeface="+mn-ea"/>
              </a:rPr>
              <a:t>ヒト</a:t>
            </a:r>
            <a:r>
              <a:rPr lang="en-US" altLang="ja-JP" sz="2400" b="1" i="0" u="none" strike="noStrike" baseline="0" dirty="0">
                <a:solidFill>
                  <a:srgbClr val="C00000"/>
                </a:solidFill>
                <a:latin typeface="+mn-ea"/>
              </a:rPr>
              <a:t>T</a:t>
            </a:r>
            <a:r>
              <a:rPr lang="ja-JP" altLang="en-US" sz="2400" b="1" i="0" u="none" strike="noStrike" baseline="0" dirty="0">
                <a:solidFill>
                  <a:srgbClr val="C00000"/>
                </a:solidFill>
                <a:latin typeface="+mn-ea"/>
              </a:rPr>
              <a:t>細胞機能的亜分画のフローサイトメトリーによる解析</a:t>
            </a:r>
          </a:p>
        </p:txBody>
      </p:sp>
      <p:sp>
        <p:nvSpPr>
          <p:cNvPr id="7" name="テキスト ボックス 6">
            <a:extLst>
              <a:ext uri="{FF2B5EF4-FFF2-40B4-BE49-F238E27FC236}">
                <a16:creationId xmlns:a16="http://schemas.microsoft.com/office/drawing/2014/main" id="{819B674F-2763-4EFD-AAE6-A356B00C5B71}"/>
              </a:ext>
            </a:extLst>
          </p:cNvPr>
          <p:cNvSpPr txBox="1"/>
          <p:nvPr/>
        </p:nvSpPr>
        <p:spPr>
          <a:xfrm>
            <a:off x="1146647" y="4746345"/>
            <a:ext cx="6238875" cy="1661993"/>
          </a:xfrm>
          <a:prstGeom prst="rect">
            <a:avLst/>
          </a:prstGeom>
          <a:noFill/>
        </p:spPr>
        <p:txBody>
          <a:bodyPr wrap="square">
            <a:spAutoFit/>
          </a:bodyPr>
          <a:lstStyle/>
          <a:p>
            <a:r>
              <a:rPr lang="ja-JP" altLang="en-US" sz="1800" b="1" i="0" u="none" strike="noStrike" baseline="0" dirty="0">
                <a:solidFill>
                  <a:srgbClr val="000000"/>
                </a:solidFill>
                <a:latin typeface="+mn-ea"/>
              </a:rPr>
              <a:t>フローサイトメトリーで用いる蛍光色素の特徴</a:t>
            </a:r>
            <a:endParaRPr lang="en-US" altLang="ja-JP" sz="1800" b="1" i="0" u="none" strike="noStrike" baseline="0" dirty="0">
              <a:solidFill>
                <a:srgbClr val="000000"/>
              </a:solidFill>
              <a:latin typeface="+mn-ea"/>
            </a:endParaRPr>
          </a:p>
          <a:p>
            <a:endParaRPr lang="en-US" altLang="ja-JP" sz="1000" b="1" dirty="0">
              <a:solidFill>
                <a:srgbClr val="000000"/>
              </a:solidFill>
              <a:latin typeface="+mn-ea"/>
            </a:endParaRPr>
          </a:p>
          <a:p>
            <a:r>
              <a:rPr lang="ja-JP" altLang="en-US" b="1" dirty="0">
                <a:solidFill>
                  <a:srgbClr val="000000"/>
                </a:solidFill>
                <a:latin typeface="+mn-ea"/>
              </a:rPr>
              <a:t>蛍光補正について</a:t>
            </a:r>
            <a:endParaRPr lang="en-US" altLang="ja-JP" b="1" dirty="0">
              <a:solidFill>
                <a:srgbClr val="000000"/>
              </a:solidFill>
              <a:latin typeface="+mn-ea"/>
            </a:endParaRPr>
          </a:p>
          <a:p>
            <a:endParaRPr lang="en-US" altLang="ja-JP" sz="1000" b="1" i="0" u="none" strike="noStrike" baseline="0" dirty="0">
              <a:solidFill>
                <a:srgbClr val="000000"/>
              </a:solidFill>
              <a:latin typeface="+mn-ea"/>
            </a:endParaRPr>
          </a:p>
          <a:p>
            <a:r>
              <a:rPr lang="ja-JP" altLang="en-US" sz="1800" b="1" i="0" u="none" strike="noStrike" baseline="0" dirty="0">
                <a:solidFill>
                  <a:srgbClr val="000000"/>
                </a:solidFill>
                <a:latin typeface="+mn-ea"/>
              </a:rPr>
              <a:t>用いる抗体と染色手順</a:t>
            </a:r>
            <a:endParaRPr lang="en-US" altLang="ja-JP" sz="1800" b="1" i="0" u="none" strike="noStrike" baseline="0" dirty="0">
              <a:solidFill>
                <a:srgbClr val="000000"/>
              </a:solidFill>
              <a:latin typeface="+mn-ea"/>
            </a:endParaRPr>
          </a:p>
          <a:p>
            <a:endParaRPr lang="en-US" altLang="ja-JP" sz="1000" b="1" dirty="0">
              <a:solidFill>
                <a:srgbClr val="000000"/>
              </a:solidFill>
              <a:latin typeface="+mn-ea"/>
            </a:endParaRPr>
          </a:p>
          <a:p>
            <a:r>
              <a:rPr lang="ja-JP" altLang="en-US" sz="1800" b="1" i="0" u="none" strike="noStrike" baseline="0" dirty="0">
                <a:solidFill>
                  <a:srgbClr val="000000"/>
                </a:solidFill>
                <a:latin typeface="+mn-ea"/>
              </a:rPr>
              <a:t>測定、解析例</a:t>
            </a:r>
            <a:endParaRPr lang="en-US" altLang="ja-JP" sz="1800" b="1" i="0" u="none" strike="noStrike" baseline="0" dirty="0">
              <a:solidFill>
                <a:srgbClr val="000000"/>
              </a:solidFill>
              <a:latin typeface="+mn-ea"/>
            </a:endParaRPr>
          </a:p>
        </p:txBody>
      </p:sp>
      <p:sp>
        <p:nvSpPr>
          <p:cNvPr id="9" name="テキスト ボックス 8">
            <a:extLst>
              <a:ext uri="{FF2B5EF4-FFF2-40B4-BE49-F238E27FC236}">
                <a16:creationId xmlns:a16="http://schemas.microsoft.com/office/drawing/2014/main" id="{C8F5FF71-18F3-47FD-BBA7-76E59172AE2A}"/>
              </a:ext>
            </a:extLst>
          </p:cNvPr>
          <p:cNvSpPr txBox="1"/>
          <p:nvPr/>
        </p:nvSpPr>
        <p:spPr>
          <a:xfrm>
            <a:off x="483737" y="1646437"/>
            <a:ext cx="4915128" cy="369332"/>
          </a:xfrm>
          <a:prstGeom prst="rect">
            <a:avLst/>
          </a:prstGeom>
          <a:noFill/>
        </p:spPr>
        <p:txBody>
          <a:bodyPr wrap="none" rtlCol="0">
            <a:spAutoFit/>
          </a:bodyPr>
          <a:lstStyle/>
          <a:p>
            <a:r>
              <a:rPr kumimoji="1" lang="ja-JP" altLang="en-US" b="1" dirty="0">
                <a:solidFill>
                  <a:srgbClr val="002060"/>
                </a:solidFill>
              </a:rPr>
              <a:t>ヒト</a:t>
            </a:r>
            <a:r>
              <a:rPr kumimoji="1" lang="en-US" altLang="ja-JP" b="1" dirty="0">
                <a:solidFill>
                  <a:srgbClr val="002060"/>
                </a:solidFill>
              </a:rPr>
              <a:t>T</a:t>
            </a:r>
            <a:r>
              <a:rPr kumimoji="1" lang="ja-JP" altLang="en-US" b="1" dirty="0">
                <a:solidFill>
                  <a:srgbClr val="002060"/>
                </a:solidFill>
              </a:rPr>
              <a:t>細胞の分化、成熟についての基礎的知見</a:t>
            </a:r>
          </a:p>
        </p:txBody>
      </p:sp>
      <p:sp>
        <p:nvSpPr>
          <p:cNvPr id="10" name="テキスト ボックス 9">
            <a:extLst>
              <a:ext uri="{FF2B5EF4-FFF2-40B4-BE49-F238E27FC236}">
                <a16:creationId xmlns:a16="http://schemas.microsoft.com/office/drawing/2014/main" id="{85A013FD-47C8-443C-A8A5-25BE70CAF18D}"/>
              </a:ext>
            </a:extLst>
          </p:cNvPr>
          <p:cNvSpPr txBox="1"/>
          <p:nvPr/>
        </p:nvSpPr>
        <p:spPr>
          <a:xfrm>
            <a:off x="1014637" y="2111066"/>
            <a:ext cx="7330853" cy="1785104"/>
          </a:xfrm>
          <a:prstGeom prst="rect">
            <a:avLst/>
          </a:prstGeom>
          <a:noFill/>
        </p:spPr>
        <p:txBody>
          <a:bodyPr wrap="none" rtlCol="0">
            <a:spAutoFit/>
          </a:bodyPr>
          <a:lstStyle/>
          <a:p>
            <a:r>
              <a:rPr kumimoji="1" lang="en-US" altLang="ja-JP" b="1" dirty="0"/>
              <a:t>T</a:t>
            </a:r>
            <a:r>
              <a:rPr kumimoji="1" lang="ja-JP" altLang="en-US" b="1" dirty="0"/>
              <a:t>細胞分化、成熟機序</a:t>
            </a:r>
            <a:endParaRPr kumimoji="1" lang="en-US" altLang="ja-JP" b="1" dirty="0"/>
          </a:p>
          <a:p>
            <a:endParaRPr kumimoji="1" lang="en-US" altLang="ja-JP" sz="1000" b="1" dirty="0"/>
          </a:p>
          <a:p>
            <a:r>
              <a:rPr kumimoji="1" lang="en-US" altLang="ja-JP" b="1" dirty="0"/>
              <a:t>T</a:t>
            </a:r>
            <a:r>
              <a:rPr kumimoji="1" lang="ja-JP" altLang="en-US" b="1" dirty="0"/>
              <a:t>細胞亜分画分類</a:t>
            </a:r>
            <a:endParaRPr kumimoji="1" lang="en-US" altLang="ja-JP" b="1" dirty="0"/>
          </a:p>
          <a:p>
            <a:endParaRPr kumimoji="1" lang="en-US" altLang="ja-JP" sz="1000" b="1" dirty="0"/>
          </a:p>
          <a:p>
            <a:r>
              <a:rPr kumimoji="1" lang="en-US" altLang="ja-JP" b="1" dirty="0"/>
              <a:t>T</a:t>
            </a:r>
            <a:r>
              <a:rPr kumimoji="1" lang="ja-JP" altLang="en-US" b="1" dirty="0"/>
              <a:t>細胞亜分画マーカー</a:t>
            </a:r>
            <a:endParaRPr kumimoji="1" lang="en-US" altLang="ja-JP" b="1" dirty="0"/>
          </a:p>
          <a:p>
            <a:r>
              <a:rPr kumimoji="1" lang="ja-JP" altLang="en-US" b="1" dirty="0"/>
              <a:t>　</a:t>
            </a:r>
            <a:r>
              <a:rPr kumimoji="1" lang="ja-JP" altLang="en-US" dirty="0"/>
              <a:t>細胞表面抗原　分化抗原</a:t>
            </a:r>
            <a:r>
              <a:rPr kumimoji="1" lang="en-US" altLang="ja-JP" dirty="0"/>
              <a:t>, </a:t>
            </a:r>
            <a:r>
              <a:rPr kumimoji="1" lang="ja-JP" altLang="en-US" dirty="0"/>
              <a:t>サイトカイン受容体</a:t>
            </a:r>
            <a:r>
              <a:rPr kumimoji="1" lang="en-US" altLang="ja-JP" dirty="0"/>
              <a:t>, </a:t>
            </a:r>
            <a:r>
              <a:rPr kumimoji="1" lang="ja-JP" altLang="en-US" dirty="0"/>
              <a:t>ケモカイン受容体　</a:t>
            </a:r>
            <a:endParaRPr kumimoji="1" lang="en-US" altLang="ja-JP" dirty="0"/>
          </a:p>
          <a:p>
            <a:r>
              <a:rPr kumimoji="1" lang="ja-JP" altLang="en-US" dirty="0"/>
              <a:t>　細胞内抗原　　サイトカイン</a:t>
            </a:r>
            <a:r>
              <a:rPr kumimoji="1" lang="en-US" altLang="ja-JP" dirty="0"/>
              <a:t>, </a:t>
            </a:r>
            <a:r>
              <a:rPr kumimoji="1" lang="ja-JP" altLang="en-US" dirty="0"/>
              <a:t>転写因子</a:t>
            </a:r>
            <a:endParaRPr kumimoji="1" lang="en-US" altLang="ja-JP" dirty="0"/>
          </a:p>
        </p:txBody>
      </p:sp>
      <p:sp>
        <p:nvSpPr>
          <p:cNvPr id="11" name="テキスト ボックス 10">
            <a:extLst>
              <a:ext uri="{FF2B5EF4-FFF2-40B4-BE49-F238E27FC236}">
                <a16:creationId xmlns:a16="http://schemas.microsoft.com/office/drawing/2014/main" id="{984E8A31-4336-4A8A-AA2A-D948A479CBA4}"/>
              </a:ext>
            </a:extLst>
          </p:cNvPr>
          <p:cNvSpPr txBox="1"/>
          <p:nvPr/>
        </p:nvSpPr>
        <p:spPr>
          <a:xfrm>
            <a:off x="3047184" y="1000944"/>
            <a:ext cx="2492990" cy="400110"/>
          </a:xfrm>
          <a:prstGeom prst="rect">
            <a:avLst/>
          </a:prstGeom>
          <a:noFill/>
        </p:spPr>
        <p:txBody>
          <a:bodyPr wrap="none" rtlCol="0">
            <a:spAutoFit/>
          </a:bodyPr>
          <a:lstStyle/>
          <a:p>
            <a:r>
              <a:rPr kumimoji="1" lang="ja-JP" altLang="en-US" sz="2000" b="1" dirty="0"/>
              <a:t>本日のプレゼン内容</a:t>
            </a:r>
          </a:p>
        </p:txBody>
      </p:sp>
      <p:sp>
        <p:nvSpPr>
          <p:cNvPr id="12" name="テキスト ボックス 11">
            <a:extLst>
              <a:ext uri="{FF2B5EF4-FFF2-40B4-BE49-F238E27FC236}">
                <a16:creationId xmlns:a16="http://schemas.microsoft.com/office/drawing/2014/main" id="{95904A5B-D027-43FE-B06D-AA05A8D9E389}"/>
              </a:ext>
            </a:extLst>
          </p:cNvPr>
          <p:cNvSpPr txBox="1"/>
          <p:nvPr/>
        </p:nvSpPr>
        <p:spPr>
          <a:xfrm>
            <a:off x="589620" y="4281716"/>
            <a:ext cx="6814103" cy="369332"/>
          </a:xfrm>
          <a:prstGeom prst="rect">
            <a:avLst/>
          </a:prstGeom>
          <a:noFill/>
        </p:spPr>
        <p:txBody>
          <a:bodyPr wrap="square">
            <a:spAutoFit/>
          </a:bodyPr>
          <a:lstStyle/>
          <a:p>
            <a:r>
              <a:rPr lang="ja-JP" altLang="en-US" b="1" i="0" u="none" strike="noStrike" baseline="0" dirty="0">
                <a:solidFill>
                  <a:srgbClr val="002060"/>
                </a:solidFill>
                <a:latin typeface="+mn-ea"/>
              </a:rPr>
              <a:t>ケモカインレセプターの発現を</a:t>
            </a:r>
            <a:r>
              <a:rPr lang="ja-JP" altLang="en-US" b="1" dirty="0">
                <a:solidFill>
                  <a:srgbClr val="002060"/>
                </a:solidFill>
                <a:latin typeface="+mn-ea"/>
              </a:rPr>
              <a:t>指標とした</a:t>
            </a:r>
            <a:r>
              <a:rPr lang="en-US" altLang="ja-JP" b="1" i="0" u="none" strike="noStrike" baseline="0" dirty="0">
                <a:solidFill>
                  <a:srgbClr val="002060"/>
                </a:solidFill>
                <a:latin typeface="+mn-ea"/>
              </a:rPr>
              <a:t>T</a:t>
            </a:r>
            <a:r>
              <a:rPr lang="ja-JP" altLang="en-US" b="1" i="0" u="none" strike="noStrike" baseline="0" dirty="0">
                <a:solidFill>
                  <a:srgbClr val="002060"/>
                </a:solidFill>
                <a:latin typeface="+mn-ea"/>
              </a:rPr>
              <a:t>細胞亜分画の検出法 </a:t>
            </a:r>
          </a:p>
        </p:txBody>
      </p:sp>
      <p:sp>
        <p:nvSpPr>
          <p:cNvPr id="2" name="テキスト ボックス 1">
            <a:extLst>
              <a:ext uri="{FF2B5EF4-FFF2-40B4-BE49-F238E27FC236}">
                <a16:creationId xmlns:a16="http://schemas.microsoft.com/office/drawing/2014/main" id="{55003337-DE03-4256-AE18-316425C89127}"/>
              </a:ext>
            </a:extLst>
          </p:cNvPr>
          <p:cNvSpPr txBox="1"/>
          <p:nvPr/>
        </p:nvSpPr>
        <p:spPr>
          <a:xfrm>
            <a:off x="5337810" y="185262"/>
            <a:ext cx="3533340" cy="369332"/>
          </a:xfrm>
          <a:prstGeom prst="rect">
            <a:avLst/>
          </a:prstGeom>
          <a:noFill/>
        </p:spPr>
        <p:txBody>
          <a:bodyPr wrap="none" rtlCol="0">
            <a:spAutoFit/>
          </a:bodyPr>
          <a:lstStyle/>
          <a:p>
            <a:r>
              <a:rPr kumimoji="1" lang="ja-JP" altLang="en-US" b="1" dirty="0">
                <a:solidFill>
                  <a:srgbClr val="0070C0"/>
                </a:solidFill>
              </a:rPr>
              <a:t>令和</a:t>
            </a:r>
            <a:r>
              <a:rPr kumimoji="1" lang="en-US" altLang="ja-JP" b="1" dirty="0">
                <a:solidFill>
                  <a:srgbClr val="0070C0"/>
                </a:solidFill>
              </a:rPr>
              <a:t>5</a:t>
            </a:r>
            <a:r>
              <a:rPr kumimoji="1" lang="ja-JP" altLang="en-US" b="1" dirty="0">
                <a:solidFill>
                  <a:srgbClr val="0070C0"/>
                </a:solidFill>
              </a:rPr>
              <a:t>年度第一回実験技術講習会</a:t>
            </a:r>
            <a:endParaRPr kumimoji="1" lang="en-US" altLang="ja-JP" b="1" dirty="0">
              <a:solidFill>
                <a:srgbClr val="0070C0"/>
              </a:solidFill>
            </a:endParaRPr>
          </a:p>
        </p:txBody>
      </p:sp>
    </p:spTree>
    <p:extLst>
      <p:ext uri="{BB962C8B-B14F-4D97-AF65-F5344CB8AC3E}">
        <p14:creationId xmlns:p14="http://schemas.microsoft.com/office/powerpoint/2010/main" val="4208855769"/>
      </p:ext>
    </p:extLst>
  </p:cSld>
  <p:clrMapOvr>
    <a:masterClrMapping/>
  </p:clrMapOvr>
  <mc:AlternateContent xmlns:mc="http://schemas.openxmlformats.org/markup-compatibility/2006" xmlns:p14="http://schemas.microsoft.com/office/powerpoint/2010/main">
    <mc:Choice Requires="p14">
      <p:transition spd="slow" p14:dur="2000" advTm="67487"/>
    </mc:Choice>
    <mc:Fallback xmlns="">
      <p:transition spd="slow" advTm="67487"/>
    </mc:Fallback>
  </mc:AlternateContent>
  <p:extLst>
    <p:ext uri="{3A86A75C-4F4B-4683-9AE1-C65F6400EC91}">
      <p14:laserTraceLst xmlns:p14="http://schemas.microsoft.com/office/powerpoint/2010/main">
        <p14:tracePtLst>
          <p14:tracePt t="255" x="5761038" y="595313"/>
          <p14:tracePt t="264" x="5753100" y="595313"/>
          <p14:tracePt t="268" x="5727700" y="585788"/>
          <p14:tracePt t="279" x="5710238" y="585788"/>
          <p14:tracePt t="286" x="5702300" y="585788"/>
          <p14:tracePt t="296" x="5694363" y="577850"/>
          <p14:tracePt t="338" x="5684838" y="577850"/>
          <p14:tracePt t="451" x="5676900" y="569913"/>
          <p14:tracePt t="471" x="5668963" y="569913"/>
          <p14:tracePt t="768" x="5668963" y="552450"/>
          <p14:tracePt t="778" x="5676900" y="552450"/>
          <p14:tracePt t="788" x="5684838" y="552450"/>
          <p14:tracePt t="796" x="5727700" y="552450"/>
          <p14:tracePt t="804" x="5753100" y="552450"/>
          <p14:tracePt t="815" x="5761038" y="552450"/>
          <p14:tracePt t="818" x="5778500" y="552450"/>
          <p14:tracePt t="829" x="5795963" y="552450"/>
          <p14:tracePt t="834" x="5803900" y="552450"/>
          <p14:tracePt t="846" x="5821363" y="552450"/>
          <p14:tracePt t="854" x="5838825" y="552450"/>
          <p14:tracePt t="859" x="5864225" y="552450"/>
          <p14:tracePt t="868" x="5897563" y="552450"/>
          <p14:tracePt t="880" x="5940425" y="552450"/>
          <p14:tracePt t="886" x="5973763" y="552450"/>
          <p14:tracePt t="896" x="5999163" y="552450"/>
          <p14:tracePt t="898" x="6016625" y="552450"/>
          <p14:tracePt t="908" x="6042025" y="552450"/>
          <p14:tracePt t="924" x="6049963" y="552450"/>
          <p14:tracePt t="1403" x="6067425" y="552450"/>
          <p14:tracePt t="1410" x="6110288" y="552450"/>
          <p14:tracePt t="1418" x="6127750" y="552450"/>
          <p14:tracePt t="1429" x="6169025" y="552450"/>
          <p14:tracePt t="1435" x="6229350" y="552450"/>
          <p14:tracePt t="1446" x="6272213" y="552450"/>
          <p14:tracePt t="1451" x="6348413" y="552450"/>
          <p14:tracePt t="1468" x="6356350" y="552450"/>
          <p14:tracePt t="1792" x="6365875" y="552450"/>
          <p14:tracePt t="1823" x="6373813" y="552450"/>
          <p14:tracePt t="1832" x="6391275" y="552450"/>
          <p14:tracePt t="1838" x="6432550" y="552450"/>
          <p14:tracePt t="1846" x="6442075" y="552450"/>
          <p14:tracePt t="1856" x="6483350" y="544513"/>
          <p14:tracePt t="1862" x="6518275" y="544513"/>
          <p14:tracePt t="1879" x="6594475" y="544513"/>
          <p14:tracePt t="1888" x="6619875" y="544513"/>
          <p14:tracePt t="1899" x="6654800" y="544513"/>
          <p14:tracePt t="1903" x="6696075" y="544513"/>
          <p14:tracePt t="1912" x="6731000" y="544513"/>
          <p14:tracePt t="1919" x="6746875" y="544513"/>
          <p14:tracePt t="1929" x="6756400" y="544513"/>
          <p14:tracePt t="1999" x="6772275" y="544513"/>
          <p14:tracePt t="2008" x="6789738" y="527050"/>
          <p14:tracePt t="2015" x="6807200" y="527050"/>
          <p14:tracePt t="2024" x="6824663" y="519113"/>
          <p14:tracePt t="2034" x="6850063" y="509588"/>
          <p14:tracePt t="2038" x="6858000" y="509588"/>
          <p14:tracePt t="2048" x="6875463" y="509588"/>
          <p14:tracePt t="2054" x="6891338" y="509588"/>
          <p14:tracePt t="2065" x="6891338" y="492125"/>
          <p14:tracePt t="2074" x="6943725" y="484188"/>
          <p14:tracePt t="2082" x="6959600" y="484188"/>
          <p14:tracePt t="2090" x="6994525" y="484188"/>
          <p14:tracePt t="2096" x="7010400" y="484188"/>
          <p14:tracePt t="2104" x="7035800" y="484188"/>
          <p14:tracePt t="2116" x="7053263" y="484188"/>
          <p14:tracePt t="2118" x="7061200" y="484188"/>
          <p14:tracePt t="2503" x="7070725" y="484188"/>
          <p14:tracePt t="2549" x="7078663" y="484188"/>
          <p14:tracePt t="2579" x="7096125" y="484188"/>
          <p14:tracePt t="2615" x="7104063" y="484188"/>
          <p14:tracePt t="2661" x="7113588" y="484188"/>
          <p14:tracePt t="2668" x="7129463" y="484188"/>
          <p14:tracePt t="2679" x="7146925" y="484188"/>
          <p14:tracePt t="2680" x="7180263" y="484188"/>
          <p14:tracePt t="2691" x="7232650" y="484188"/>
          <p14:tracePt t="2701" x="7248525" y="484188"/>
          <p14:tracePt t="2704" x="7291388" y="484188"/>
          <p14:tracePt t="2718" x="7350125" y="484188"/>
          <p14:tracePt t="2720" x="7392988" y="492125"/>
          <p14:tracePt t="2730" x="7443788" y="501650"/>
          <p14:tracePt t="2741" x="7469188" y="501650"/>
          <p14:tracePt t="2746" x="7504113" y="509588"/>
          <p14:tracePt t="2756" x="7537450" y="509588"/>
          <p14:tracePt t="2762" x="7554913" y="509588"/>
          <p14:tracePt t="3689" x="7554913" y="519113"/>
          <p14:tracePt t="3696" x="7597775" y="519113"/>
          <p14:tracePt t="3704" x="7623175" y="519113"/>
          <p14:tracePt t="3717" x="7666038" y="519113"/>
          <p14:tracePt t="3720" x="7742238" y="519113"/>
          <p14:tracePt t="3730" x="7810500" y="519113"/>
          <p14:tracePt t="3734" x="7886700" y="519113"/>
          <p14:tracePt t="3746" x="7927975" y="519113"/>
          <p14:tracePt t="3754" x="7962900" y="519113"/>
          <p14:tracePt t="3770" x="7970838" y="519113"/>
          <p14:tracePt t="3781" x="7980363" y="519113"/>
          <p14:tracePt t="3887" x="7988300" y="519113"/>
          <p14:tracePt t="3896" x="8013700" y="519113"/>
          <p14:tracePt t="3901" x="8021638" y="519113"/>
          <p14:tracePt t="3913" x="8039100" y="519113"/>
          <p14:tracePt t="3922" x="8064500" y="519113"/>
          <p14:tracePt t="3936" x="8081963" y="519113"/>
          <p14:tracePt t="3946" x="8107363" y="519113"/>
          <p14:tracePt t="3952" x="8132763" y="519113"/>
          <p14:tracePt t="3963" x="8158163" y="519113"/>
          <p14:tracePt t="3969" x="8191500" y="519113"/>
          <p14:tracePt t="3979" x="8234363" y="519113"/>
          <p14:tracePt t="3984" x="8277225" y="519113"/>
          <p14:tracePt t="3996" x="8320088" y="519113"/>
          <p14:tracePt t="4002" x="8345488" y="519113"/>
          <p14:tracePt t="4006" x="8388350" y="519113"/>
          <p14:tracePt t="4018" x="8404225" y="509588"/>
          <p14:tracePt t="4022" x="8421688" y="509588"/>
          <p14:tracePt t="4034" x="8429625" y="509588"/>
          <p14:tracePt t="4046" x="8439150" y="509588"/>
          <p14:tracePt t="4056" x="8447088" y="509588"/>
          <p14:tracePt t="4063" x="8464550" y="509588"/>
          <p14:tracePt t="4072" x="8497888" y="509588"/>
          <p14:tracePt t="4084" x="8515350" y="509588"/>
          <p14:tracePt t="4088" x="8523288" y="509588"/>
          <p14:tracePt t="4099" x="8540750" y="509588"/>
          <p14:tracePt t="4102" x="8558213" y="509588"/>
          <p14:tracePt t="4112" x="8574088" y="509588"/>
          <p14:tracePt t="4122" x="8583613" y="509588"/>
          <p14:tracePt t="4129" x="8599488" y="501650"/>
          <p14:tracePt t="4138" x="8609013" y="501650"/>
          <p14:tracePt t="4146" x="8616950" y="501650"/>
          <p14:tracePt t="4152" x="8624888" y="501650"/>
          <p14:tracePt t="4162" x="8634413" y="501650"/>
          <p14:tracePt t="4169" x="8642350" y="501650"/>
          <p14:tracePt t="4179" x="8659813" y="501650"/>
          <p14:tracePt t="4185" x="8677275" y="484188"/>
          <p14:tracePt t="4204" x="8685213" y="484188"/>
          <p14:tracePt t="4224" x="8710613" y="484188"/>
          <p14:tracePt t="4245" x="8728075" y="476250"/>
          <p14:tracePt t="4251" x="8736013" y="476250"/>
          <p14:tracePt t="4263" x="8743950" y="476250"/>
          <p14:tracePt t="4264" x="8753475" y="476250"/>
          <p14:tracePt t="4274" x="8753475" y="466725"/>
          <p14:tracePt t="4285" x="8761413" y="466725"/>
          <p14:tracePt t="4304" x="8769350" y="458788"/>
          <p14:tracePt t="4313" x="8778875" y="458788"/>
          <p14:tracePt t="4324" x="8786813" y="458788"/>
          <p14:tracePt t="4345" x="8812213" y="458788"/>
          <p14:tracePt t="4364" x="8821738" y="458788"/>
          <p14:tracePt t="4374" x="8829675" y="458788"/>
          <p14:tracePt t="4390" x="8837613" y="458788"/>
          <p14:tracePt t="4402" x="8863013" y="458788"/>
          <p14:tracePt t="4420" x="8872538" y="458788"/>
          <p14:tracePt t="4430" x="8880475" y="458788"/>
          <p14:tracePt t="4547" x="8888413" y="458788"/>
          <p14:tracePt t="4557" x="8905875" y="458788"/>
          <p14:tracePt t="5027" x="8897938" y="458788"/>
          <p14:tracePt t="5036" x="8821738" y="476250"/>
          <p14:tracePt t="5041" x="8702675" y="519113"/>
          <p14:tracePt t="5052" x="8515350" y="560388"/>
          <p14:tracePt t="5062" x="8294688" y="603250"/>
          <p14:tracePt t="5069" x="7988300" y="654050"/>
          <p14:tracePt t="5079" x="7537450" y="730250"/>
          <p14:tracePt t="5084" x="7070725" y="773113"/>
          <p14:tracePt t="5096" x="6510338" y="815975"/>
          <p14:tracePt t="5102" x="5880100" y="833438"/>
          <p14:tracePt t="5106" x="5243513" y="833438"/>
          <p14:tracePt t="5118" x="4529138" y="833438"/>
          <p14:tracePt t="5122" x="3806825" y="833438"/>
          <p14:tracePt t="5134" x="3119438" y="833438"/>
          <p14:tracePt t="5146" x="1776413" y="833438"/>
          <p14:tracePt t="5156" x="1223963" y="833438"/>
          <p14:tracePt t="5162" x="739775" y="833438"/>
          <p14:tracePt t="5172" x="331788" y="833438"/>
          <p14:tracePt t="5184" x="68263" y="833438"/>
          <p14:tracePt t="5445" x="246063" y="833438"/>
          <p14:tracePt t="5454" x="407988" y="866775"/>
          <p14:tracePt t="5462" x="552450" y="892175"/>
          <p14:tracePt t="5470" x="679450" y="917575"/>
          <p14:tracePt t="5480" x="765175" y="925513"/>
          <p14:tracePt t="5484" x="823913" y="935038"/>
          <p14:tracePt t="5611" x="841375" y="935038"/>
          <p14:tracePt t="5620" x="884238" y="935038"/>
          <p14:tracePt t="5631" x="925513" y="935038"/>
          <p14:tracePt t="5636" x="1011238" y="935038"/>
          <p14:tracePt t="5646" x="1138238" y="935038"/>
          <p14:tracePt t="5656" x="1274763" y="935038"/>
          <p14:tracePt t="5663" x="1401763" y="925513"/>
          <p14:tracePt t="5670" x="1546225" y="900113"/>
          <p14:tracePt t="5679" x="1665288" y="874713"/>
          <p14:tracePt t="5686" x="1793875" y="866775"/>
          <p14:tracePt t="5696" x="1895475" y="858838"/>
          <p14:tracePt t="5703" x="1963738" y="841375"/>
          <p14:tracePt t="5712" x="2039938" y="841375"/>
          <p14:tracePt t="5718" x="2082800" y="841375"/>
          <p14:tracePt t="5729" x="2108200" y="841375"/>
          <p14:tracePt t="5736" x="2141538" y="841375"/>
          <p14:tracePt t="5746" x="2149475" y="841375"/>
          <p14:tracePt t="5752" x="2174875" y="841375"/>
          <p14:tracePt t="5756" x="2200275" y="841375"/>
          <p14:tracePt t="5767" x="2209800" y="841375"/>
          <p14:tracePt t="5779" x="2217738" y="841375"/>
          <p14:tracePt t="5784" x="2227263" y="841375"/>
          <p14:tracePt t="5796" x="2243138" y="841375"/>
          <p14:tracePt t="5800" x="2252663" y="841375"/>
          <p14:tracePt t="5809" x="2286000" y="841375"/>
          <p14:tracePt t="5819" x="2311400" y="841375"/>
          <p14:tracePt t="5822" x="2344738" y="841375"/>
          <p14:tracePt t="5834" x="2405063" y="849313"/>
          <p14:tracePt t="5846" x="2447925" y="849313"/>
          <p14:tracePt t="5856" x="2481263" y="849313"/>
          <p14:tracePt t="5862" x="2506663" y="849313"/>
          <p14:tracePt t="5879" x="2549525" y="849313"/>
          <p14:tracePt t="5885" x="2557463" y="849313"/>
          <p14:tracePt t="5888" x="2582863" y="849313"/>
          <p14:tracePt t="5898" x="2600325" y="866775"/>
          <p14:tracePt t="5903" x="2617788" y="866775"/>
          <p14:tracePt t="5913" x="2643188" y="874713"/>
          <p14:tracePt t="5923" x="2660650" y="874713"/>
          <p14:tracePt t="5929" x="2676525" y="884238"/>
          <p14:tracePt t="5938" x="2701925" y="884238"/>
          <p14:tracePt t="5946" x="2762250" y="892175"/>
          <p14:tracePt t="5952" x="2787650" y="900113"/>
          <p14:tracePt t="5962" x="2820988" y="909638"/>
          <p14:tracePt t="5968" x="2871788" y="917575"/>
          <p14:tracePt t="5979" x="2889250" y="942975"/>
          <p14:tracePt t="5984" x="2897188" y="942975"/>
          <p14:tracePt t="5996" x="2906713" y="942975"/>
          <p14:tracePt t="6004" x="2914650" y="952500"/>
          <p14:tracePt t="6018" x="2932113" y="952500"/>
          <p14:tracePt t="6029" x="2940050" y="952500"/>
          <p14:tracePt t="6058" x="2949575" y="952500"/>
          <p14:tracePt t="6066" x="2957513" y="952500"/>
          <p14:tracePt t="6074" x="2957513" y="960438"/>
          <p14:tracePt t="6084" x="2965450" y="968375"/>
          <p14:tracePt t="6096" x="2982913" y="968375"/>
          <p14:tracePt t="6115" x="3000375" y="968375"/>
          <p14:tracePt t="6124" x="3025775" y="968375"/>
          <p14:tracePt t="6130" x="3033713" y="977900"/>
          <p14:tracePt t="6139" x="3059113" y="977900"/>
          <p14:tracePt t="6146" x="3101975" y="977900"/>
          <p14:tracePt t="6154" x="3144838" y="977900"/>
          <p14:tracePt t="6166" x="3186113" y="977900"/>
          <p14:tracePt t="6170" x="3221038" y="977900"/>
          <p14:tracePt t="6180" x="3246438" y="977900"/>
          <p14:tracePt t="6184" x="3271838" y="977900"/>
          <p14:tracePt t="6196" x="3297238" y="977900"/>
          <p14:tracePt t="6204" x="3305175" y="977900"/>
          <p14:tracePt t="6213" x="3322638" y="977900"/>
          <p14:tracePt t="6220" x="3355975" y="977900"/>
          <p14:tracePt t="6224" x="3382963" y="977900"/>
          <p14:tracePt t="6234" x="3398838" y="977900"/>
          <p14:tracePt t="6246" x="3416300" y="977900"/>
          <p14:tracePt t="6251" x="3449638" y="977900"/>
          <p14:tracePt t="6262" x="3492500" y="977900"/>
          <p14:tracePt t="6268" x="3509963" y="977900"/>
          <p14:tracePt t="6279" x="3535363" y="977900"/>
          <p14:tracePt t="6286" x="3578225" y="960438"/>
          <p14:tracePt t="6290" x="3603625" y="960438"/>
          <p14:tracePt t="6301" x="3619500" y="952500"/>
          <p14:tracePt t="6306" x="3629025" y="952500"/>
          <p14:tracePt t="6318" x="3646488" y="952500"/>
          <p14:tracePt t="6329" x="3654425" y="952500"/>
          <p14:tracePt t="6330" x="3662363" y="952500"/>
          <p14:tracePt t="6340" x="3671888" y="952500"/>
          <p14:tracePt t="6346" x="3679825" y="952500"/>
          <p14:tracePt t="6357" x="3705225" y="952500"/>
          <p14:tracePt t="6367" x="3730625" y="952500"/>
          <p14:tracePt t="6373" x="3748088" y="952500"/>
          <p14:tracePt t="6384" x="3763963" y="952500"/>
          <p14:tracePt t="6396" x="3773488" y="952500"/>
          <p14:tracePt t="6406" x="3781425" y="952500"/>
          <p14:tracePt t="6418" x="3790950" y="952500"/>
          <p14:tracePt t="6429" x="3798888" y="952500"/>
          <p14:tracePt t="6434" x="3832225" y="952500"/>
          <p14:tracePt t="6446" x="3892550" y="942975"/>
          <p14:tracePt t="6459" x="3908425" y="942975"/>
          <p14:tracePt t="6468" x="3951288" y="942975"/>
          <p14:tracePt t="6472" x="3986213" y="942975"/>
          <p14:tracePt t="6484" x="4019550" y="942975"/>
          <p14:tracePt t="6486" x="4027488" y="942975"/>
          <p14:tracePt t="6496" x="4044950" y="942975"/>
          <p14:tracePt t="6509" x="4062413" y="942975"/>
          <p14:tracePt t="6523" x="4070350" y="942975"/>
          <p14:tracePt t="6534" x="4079875" y="942975"/>
          <p14:tracePt t="6546" x="4087813" y="942975"/>
          <p14:tracePt t="6550" x="4105275" y="942975"/>
          <p14:tracePt t="6559" x="4113213" y="942975"/>
          <p14:tracePt t="6562" x="4130675" y="942975"/>
          <p14:tracePt t="6575" x="4156075" y="942975"/>
          <p14:tracePt t="6584" x="4181475" y="942975"/>
          <p14:tracePt t="6588" x="4189413" y="942975"/>
          <p14:tracePt t="6601" x="4206875" y="942975"/>
          <p14:tracePt t="6604" x="4214813" y="942975"/>
          <p14:tracePt t="6616" x="4232275" y="942975"/>
          <p14:tracePt t="6624" x="4240213" y="942975"/>
          <p14:tracePt t="6629" x="4257675" y="942975"/>
          <p14:tracePt t="6638" x="4283075" y="942975"/>
          <p14:tracePt t="6861" x="4291013" y="942975"/>
          <p14:tracePt t="6873" x="4308475" y="942975"/>
          <p14:tracePt t="6880" x="4316413" y="942975"/>
          <p14:tracePt t="6886" x="4351338" y="942975"/>
          <p14:tracePt t="6896" x="4359275" y="942975"/>
          <p14:tracePt t="6902" x="4384675" y="935038"/>
          <p14:tracePt t="6912" x="4402138" y="935038"/>
          <p14:tracePt t="6920" x="4427538" y="925513"/>
          <p14:tracePt t="6948" x="4435475" y="925513"/>
          <p14:tracePt t="7169" x="4445000" y="925513"/>
          <p14:tracePt t="7178" x="4452938" y="925513"/>
          <p14:tracePt t="7184" x="4470400" y="925513"/>
          <p14:tracePt t="7196" x="4503738" y="925513"/>
          <p14:tracePt t="7204" x="4529138" y="925513"/>
          <p14:tracePt t="7208" x="4564063" y="925513"/>
          <p14:tracePt t="7218" x="4614863" y="925513"/>
          <p14:tracePt t="7224" x="4648200" y="925513"/>
          <p14:tracePt t="7234" x="4691063" y="925513"/>
          <p14:tracePt t="7246" x="4733925" y="925513"/>
          <p14:tracePt t="7250" x="4759325" y="925513"/>
          <p14:tracePt t="7258" x="4775200" y="925513"/>
          <p14:tracePt t="7267" x="4784725" y="925513"/>
          <p14:tracePt t="7274" x="4810125" y="925513"/>
          <p14:tracePt t="7284" x="4843463" y="925513"/>
          <p14:tracePt t="7290" x="4868863" y="925513"/>
          <p14:tracePt t="7302" x="4911725" y="925513"/>
          <p14:tracePt t="7304" x="4937125" y="925513"/>
          <p14:tracePt t="7315" x="4979988" y="925513"/>
          <p14:tracePt t="7325" x="5038725" y="925513"/>
          <p14:tracePt t="7330" x="5081588" y="925513"/>
          <p14:tracePt t="7341" x="5124450" y="925513"/>
          <p14:tracePt t="7346" x="5157788" y="925513"/>
          <p14:tracePt t="7354" x="5208588" y="925513"/>
          <p14:tracePt t="7364" x="5235575" y="925513"/>
          <p14:tracePt t="7370" x="5260975" y="925513"/>
          <p14:tracePt t="7380" x="5286375" y="925513"/>
          <p14:tracePt t="7384" x="5319713" y="925513"/>
          <p14:tracePt t="7396" x="5345113" y="925513"/>
          <p14:tracePt t="7404" x="5362575" y="925513"/>
          <p14:tracePt t="7412" x="5380038" y="925513"/>
          <p14:tracePt t="7420" x="5413375" y="925513"/>
          <p14:tracePt t="7429" x="5421313" y="925513"/>
          <p14:tracePt t="7436" x="5464175" y="925513"/>
          <p14:tracePt t="7446" x="5489575" y="925513"/>
          <p14:tracePt t="7451" x="5524500" y="925513"/>
          <p14:tracePt t="7463" x="5532438" y="942975"/>
          <p14:tracePt t="7468" x="5549900" y="942975"/>
          <p14:tracePt t="7479" x="5565775" y="942975"/>
          <p14:tracePt t="7486" x="5575300" y="942975"/>
          <p14:tracePt t="7491" x="5591175" y="942975"/>
          <p14:tracePt t="7511" x="5600700" y="942975"/>
          <p14:tracePt t="7522" x="5608638" y="942975"/>
          <p14:tracePt t="7529" x="5616575" y="942975"/>
          <p14:tracePt t="7546" x="5626100" y="942975"/>
          <p14:tracePt t="7552" x="5641975" y="942975"/>
          <p14:tracePt t="7562" x="5659438" y="942975"/>
          <p14:tracePt t="7568" x="5668963" y="942975"/>
          <p14:tracePt t="7579" x="5684838" y="942975"/>
          <p14:tracePt t="7584" x="5694363" y="942975"/>
          <p14:tracePt t="7596" x="5702300" y="942975"/>
          <p14:tracePt t="7602" x="5710238" y="942975"/>
          <p14:tracePt t="7606" x="5727700" y="942975"/>
          <p14:tracePt t="7618" x="5745163" y="942975"/>
          <p14:tracePt t="7623" x="5753100" y="942975"/>
          <p14:tracePt t="7634" x="5788025" y="942975"/>
          <p14:tracePt t="7646" x="5813425" y="942975"/>
          <p14:tracePt t="7646" x="5829300" y="942975"/>
          <p14:tracePt t="7656" x="5846763" y="942975"/>
          <p14:tracePt t="7662" x="5880100" y="942975"/>
          <p14:tracePt t="7672" x="5932488" y="942975"/>
          <p14:tracePt t="7684" x="5948363" y="942975"/>
          <p14:tracePt t="7688" x="5999163" y="942975"/>
          <p14:tracePt t="7701" x="6024563" y="942975"/>
          <p14:tracePt t="7702" x="6049963" y="952500"/>
          <p14:tracePt t="7712" x="6102350" y="960438"/>
          <p14:tracePt t="7724" x="6135688" y="960438"/>
          <p14:tracePt t="7729" x="6178550" y="968375"/>
          <p14:tracePt t="7738" x="6194425" y="968375"/>
          <p14:tracePt t="7746" x="6229350" y="968375"/>
          <p14:tracePt t="7754" x="6262688" y="968375"/>
          <p14:tracePt t="7762" x="6288088" y="968375"/>
          <p14:tracePt t="7769" x="6330950" y="968375"/>
          <p14:tracePt t="7779" x="6373813" y="968375"/>
          <p14:tracePt t="7784" x="6399213" y="968375"/>
          <p14:tracePt t="7796" x="6424613" y="968375"/>
          <p14:tracePt t="7804" x="6457950" y="968375"/>
          <p14:tracePt t="7808" x="6492875" y="968375"/>
          <p14:tracePt t="7818" x="6535738" y="968375"/>
          <p14:tracePt t="7824" x="6577013" y="968375"/>
          <p14:tracePt t="7834" x="6619875" y="968375"/>
          <p14:tracePt t="7846" x="6662738" y="968375"/>
          <p14:tracePt t="7850" x="6705600" y="968375"/>
          <p14:tracePt t="7858" x="6738938" y="968375"/>
          <p14:tracePt t="7878" x="6824663" y="968375"/>
          <p14:tracePt t="7884" x="6858000" y="968375"/>
          <p14:tracePt t="7890" x="6865938" y="968375"/>
          <p14:tracePt t="7902" x="6926263" y="968375"/>
          <p14:tracePt t="7904" x="6934200" y="968375"/>
          <p14:tracePt t="7914" x="6959600" y="968375"/>
          <p14:tracePt t="7924" x="6985000" y="968375"/>
          <p14:tracePt t="7930" x="7002463" y="968375"/>
          <p14:tracePt t="7940" x="7035800" y="968375"/>
          <p14:tracePt t="7946" x="7061200" y="968375"/>
          <p14:tracePt t="7954" x="7104063" y="968375"/>
          <p14:tracePt t="7966" x="7129463" y="968375"/>
          <p14:tracePt t="7970" x="7189788" y="968375"/>
          <p14:tracePt t="7980" x="7232650" y="968375"/>
          <p14:tracePt t="7986" x="7273925" y="968375"/>
          <p14:tracePt t="7996" x="7308850" y="968375"/>
          <p14:tracePt t="8006" x="7350125" y="968375"/>
          <p14:tracePt t="8012" x="7367588" y="968375"/>
          <p14:tracePt t="8020" x="7392988" y="968375"/>
          <p14:tracePt t="8029" x="7410450" y="968375"/>
          <p14:tracePt t="8036" x="7427913" y="968375"/>
          <p14:tracePt t="8046" x="7435850" y="968375"/>
          <p14:tracePt t="8051" x="7453313" y="968375"/>
          <p14:tracePt t="8068" x="7461250" y="968375"/>
          <p14:tracePt t="8079" x="7469188" y="968375"/>
          <p14:tracePt t="8101" x="7486650" y="968375"/>
          <p14:tracePt t="8112" x="7494588" y="968375"/>
          <p14:tracePt t="8118" x="7504113" y="968375"/>
          <p14:tracePt t="8129" x="7546975" y="968375"/>
          <p14:tracePt t="8136" x="7562850" y="968375"/>
          <p14:tracePt t="8146" x="7580313" y="968375"/>
          <p14:tracePt t="8152" x="7613650" y="968375"/>
          <p14:tracePt t="8156" x="7623175" y="968375"/>
          <p14:tracePt t="8168" x="7648575" y="968375"/>
          <p14:tracePt t="8179" x="7666038" y="968375"/>
          <p14:tracePt t="8197" x="7673975" y="968375"/>
          <p14:tracePt t="8202" x="7681913" y="968375"/>
          <p14:tracePt t="8217" x="7691438" y="968375"/>
          <p14:tracePt t="8234" x="7707313" y="968375"/>
          <p14:tracePt t="8238" x="7724775" y="968375"/>
          <p14:tracePt t="8250" x="7750175" y="968375"/>
          <p14:tracePt t="8259" x="7775575" y="968375"/>
          <p14:tracePt t="8262" x="7793038" y="968375"/>
          <p14:tracePt t="8272" x="7818438" y="968375"/>
          <p14:tracePt t="8279" x="7843838" y="968375"/>
          <p14:tracePt t="8288" x="7851775" y="968375"/>
          <p14:tracePt t="8300" x="7869238" y="968375"/>
          <p14:tracePt t="8303" x="7877175" y="968375"/>
          <p14:tracePt t="8338" x="7886700" y="968375"/>
          <p14:tracePt t="8346" x="7894638" y="968375"/>
          <p14:tracePt t="8354" x="7902575" y="968375"/>
          <p14:tracePt t="8359" x="7920038" y="968375"/>
          <p14:tracePt t="8369" x="7927975" y="968375"/>
          <p14:tracePt t="8379" x="7954963" y="968375"/>
          <p14:tracePt t="8386" x="7980363" y="968375"/>
          <p14:tracePt t="8396" x="7988300" y="968375"/>
          <p14:tracePt t="8398" x="8005763" y="968375"/>
          <p14:tracePt t="8409" x="8013700" y="968375"/>
          <p14:tracePt t="8419" x="8031163" y="968375"/>
          <p14:tracePt t="8424" x="8047038" y="968375"/>
          <p14:tracePt t="8441" x="8056563" y="968375"/>
          <p14:tracePt t="8452" x="8099425" y="968375"/>
          <p14:tracePt t="8463" x="8107363" y="968375"/>
          <p14:tracePt t="8464" x="8132763" y="968375"/>
          <p14:tracePt t="8474" x="8150225" y="968375"/>
          <p14:tracePt t="8491" x="8166100" y="968375"/>
          <p14:tracePt t="8524" x="8175625" y="968375"/>
          <p14:tracePt t="8565" x="8191500" y="968375"/>
          <p14:tracePt t="8779" x="8201025" y="968375"/>
          <p14:tracePt t="8789" x="8226425" y="968375"/>
          <p14:tracePt t="8796" x="8234363" y="968375"/>
          <p14:tracePt t="8802" x="8277225" y="968375"/>
          <p14:tracePt t="8812" x="8310563" y="968375"/>
          <p14:tracePt t="8818" x="8345488" y="968375"/>
          <p14:tracePt t="8829" x="8362950" y="968375"/>
          <p14:tracePt t="8834" x="8404225" y="968375"/>
          <p14:tracePt t="8846" x="8447088" y="968375"/>
          <p14:tracePt t="8852" x="8480425" y="968375"/>
          <p14:tracePt t="8859" x="8523288" y="968375"/>
          <p14:tracePt t="8878" x="8609013" y="968375"/>
          <p14:tracePt t="8896" x="8616950" y="968375"/>
          <p14:tracePt t="9243" x="8624888" y="968375"/>
          <p14:tracePt t="9253" x="8624888" y="1003300"/>
          <p14:tracePt t="9263" x="8616950" y="1028700"/>
          <p14:tracePt t="9269" x="8583613" y="1044575"/>
          <p14:tracePt t="9279" x="8515350" y="1087438"/>
          <p14:tracePt t="9284" x="8507413" y="1087438"/>
          <p14:tracePt t="9296" x="8439150" y="1122363"/>
          <p14:tracePt t="9302" x="8370888" y="1155700"/>
          <p14:tracePt t="9307" x="8294688" y="1181100"/>
          <p14:tracePt t="9319" x="8234363" y="1216025"/>
          <p14:tracePt t="9322" x="8158163" y="1241425"/>
          <p14:tracePt t="9335" x="8124825" y="1274763"/>
          <p14:tracePt t="9346" x="8056563" y="1317625"/>
          <p14:tracePt t="9349" x="7980363" y="1360488"/>
          <p14:tracePt t="9359" x="7894638" y="1393825"/>
          <p14:tracePt t="9362" x="7758113" y="1419225"/>
          <p14:tracePt t="9373" x="7623175" y="1444625"/>
          <p14:tracePt t="9385" x="7435850" y="1477963"/>
          <p14:tracePt t="9388" x="7104063" y="1538288"/>
          <p14:tracePt t="9401" x="6764338" y="1589088"/>
          <p14:tracePt t="9402" x="6356350" y="1622425"/>
          <p14:tracePt t="9412" x="5940425" y="1682750"/>
          <p14:tracePt t="9423" x="5540375" y="1758950"/>
          <p14:tracePt t="9429" x="5235575" y="1809750"/>
          <p14:tracePt t="9439" x="4954588" y="1860550"/>
          <p14:tracePt t="9446" x="4775200" y="1870075"/>
          <p14:tracePt t="9452" x="4605338" y="1911350"/>
          <p14:tracePt t="9463" x="4470400" y="1938338"/>
          <p14:tracePt t="9469" x="4359275" y="1946275"/>
          <p14:tracePt t="9479" x="4275138" y="1954213"/>
          <p14:tracePt t="9484" x="4214813" y="1963738"/>
          <p14:tracePt t="9496" x="4138613" y="1963738"/>
          <p14:tracePt t="9504" x="4087813" y="1963738"/>
          <p14:tracePt t="9509" x="4002088" y="1963738"/>
          <p14:tracePt t="9518" x="3917950" y="1963738"/>
          <p14:tracePt t="9524" x="3816350" y="1963738"/>
          <p14:tracePt t="9534" x="3687763" y="1963738"/>
          <p14:tracePt t="9546" x="3535363" y="1963738"/>
          <p14:tracePt t="9550" x="3340100" y="1963738"/>
          <p14:tracePt t="9558" x="3119438" y="1928813"/>
          <p14:tracePt t="9566" x="2932113" y="1903413"/>
          <p14:tracePt t="9574" x="2719388" y="1885950"/>
          <p14:tracePt t="9584" x="2532063" y="1878013"/>
          <p14:tracePt t="9590" x="2354263" y="1860550"/>
          <p14:tracePt t="9601" x="2209800" y="1860550"/>
          <p14:tracePt t="9604" x="2098675" y="1852613"/>
          <p14:tracePt t="9616" x="2014538" y="1844675"/>
          <p14:tracePt t="9625" x="1938338" y="1835150"/>
          <p14:tracePt t="9633" x="1928813" y="1835150"/>
          <p14:tracePt t="9686" x="1928813" y="1827213"/>
          <p14:tracePt t="9700" x="1954213" y="1819275"/>
          <p14:tracePt t="9712" x="1979613" y="1819275"/>
          <p14:tracePt t="9719" x="2014538" y="1809750"/>
          <p14:tracePt t="9729" x="2039938" y="1809750"/>
          <p14:tracePt t="9736" x="2065338" y="1809750"/>
          <p14:tracePt t="9747" x="2098675" y="1784350"/>
          <p14:tracePt t="9756" x="2141538" y="1784350"/>
          <p14:tracePt t="9768" x="2166938" y="1776413"/>
          <p14:tracePt t="9779" x="2184400" y="1776413"/>
          <p14:tracePt t="9784" x="2227263" y="1776413"/>
          <p14:tracePt t="9796" x="2286000" y="1776413"/>
          <p14:tracePt t="9806" x="2344738" y="1776413"/>
          <p14:tracePt t="9818" x="2422525" y="1776413"/>
          <p14:tracePt t="9822" x="2516188" y="1776413"/>
          <p14:tracePt t="9834" x="2608263" y="1776413"/>
          <p14:tracePt t="9838" x="2701925" y="1776413"/>
          <p14:tracePt t="9850" x="2830513" y="1776413"/>
          <p14:tracePt t="9858" x="2940050" y="1776413"/>
          <p14:tracePt t="9862" x="3059113" y="1776413"/>
          <p14:tracePt t="9880" x="3271838" y="1776413"/>
          <p14:tracePt t="9888" x="3322638" y="1776413"/>
          <p14:tracePt t="9898" x="3382963" y="1776413"/>
          <p14:tracePt t="9903" x="3416300" y="1776413"/>
          <p14:tracePt t="9912" x="3424238" y="1776413"/>
          <p14:tracePt t="9935" x="3459163" y="1776413"/>
          <p14:tracePt t="9946" x="3484563" y="1766888"/>
          <p14:tracePt t="9951" x="3502025" y="1766888"/>
          <p14:tracePt t="9958" x="3517900" y="1758950"/>
          <p14:tracePt t="9968" x="3552825" y="1751013"/>
          <p14:tracePt t="9974" x="3560763" y="1751013"/>
          <p14:tracePt t="9985" x="3594100" y="1751013"/>
          <p14:tracePt t="9988" x="3619500" y="1751013"/>
          <p14:tracePt t="10001" x="3646488" y="1741488"/>
          <p14:tracePt t="10009" x="3654425" y="1741488"/>
          <p14:tracePt t="10016" x="3662363" y="1741488"/>
          <p14:tracePt t="10034" x="3671888" y="1741488"/>
          <p14:tracePt t="10251" x="3662363" y="1741488"/>
          <p14:tracePt t="10261" x="3654425" y="1741488"/>
          <p14:tracePt t="10272" x="3636963" y="1741488"/>
          <p14:tracePt t="10279" x="3629025" y="1741488"/>
          <p14:tracePt t="10286" x="3619500" y="1741488"/>
          <p14:tracePt t="10453" x="3611563" y="1733550"/>
          <p14:tracePt t="10462" x="3586163" y="1716088"/>
          <p14:tracePt t="10473" x="3552825" y="1700213"/>
          <p14:tracePt t="10479" x="3527425" y="1700213"/>
          <p14:tracePt t="10488" x="3502025" y="1700213"/>
          <p14:tracePt t="10496" x="3475038" y="1682750"/>
          <p14:tracePt t="10504" x="3449638" y="1665288"/>
          <p14:tracePt t="10512" x="3441700" y="1657350"/>
          <p14:tracePt t="10518" x="3433763" y="1649413"/>
          <p14:tracePt t="10529" x="3424238" y="1639888"/>
          <p14:tracePt t="10534" x="3373438" y="1622425"/>
          <p14:tracePt t="10546" x="3365500" y="1622425"/>
          <p14:tracePt t="10554" x="3348038" y="1606550"/>
          <p14:tracePt t="10558" x="3340100" y="1597025"/>
          <p14:tracePt t="10568" x="3322638" y="1581150"/>
          <p14:tracePt t="10574" x="3322638" y="1571625"/>
          <p14:tracePt t="10584" x="3314700" y="1571625"/>
          <p14:tracePt t="10596" x="3305175" y="1563688"/>
          <p14:tracePt t="10600" x="3305175" y="1555750"/>
          <p14:tracePt t="10616" x="3289300" y="1546225"/>
          <p14:tracePt t="10618" x="3289300" y="1538288"/>
          <p14:tracePt t="10629" x="3289300" y="1530350"/>
          <p14:tracePt t="10635" x="3279775" y="1530350"/>
          <p14:tracePt t="10654" x="3279775" y="1520825"/>
          <p14:tracePt t="10663" x="3279775" y="1504950"/>
          <p14:tracePt t="10670" x="3279775" y="1495425"/>
          <p14:tracePt t="10674" x="3279775" y="1477963"/>
          <p14:tracePt t="10684" x="3279775" y="1462088"/>
          <p14:tracePt t="10696" x="3297238" y="1452563"/>
          <p14:tracePt t="10701" x="3322638" y="1419225"/>
          <p14:tracePt t="10712" x="3330575" y="1419225"/>
          <p14:tracePt t="10714" x="3348038" y="1401763"/>
          <p14:tracePt t="10724" x="3382963" y="1393825"/>
          <p14:tracePt t="10736" x="3433763" y="1376363"/>
          <p14:tracePt t="10740" x="3467100" y="1360488"/>
          <p14:tracePt t="10751" x="3527425" y="1360488"/>
          <p14:tracePt t="10754" x="3543300" y="1360488"/>
          <p14:tracePt t="10766" x="3578225" y="1360488"/>
          <p14:tracePt t="10774" x="3629025" y="1360488"/>
          <p14:tracePt t="10780" x="3687763" y="1360488"/>
          <p14:tracePt t="10790" x="3773488" y="1360488"/>
          <p14:tracePt t="10796" x="3849688" y="1360488"/>
          <p14:tracePt t="10806" x="3917950" y="1360488"/>
          <p14:tracePt t="10818" x="4002088" y="1360488"/>
          <p14:tracePt t="10820" x="4044950" y="1360488"/>
          <p14:tracePt t="10830" x="4105275" y="1360488"/>
          <p14:tracePt t="10836" x="4138613" y="1360488"/>
          <p14:tracePt t="10846" x="4164013" y="1360488"/>
          <p14:tracePt t="10856" x="4197350" y="1360488"/>
          <p14:tracePt t="10863" x="4232275" y="1360488"/>
          <p14:tracePt t="10870" x="4240213" y="1360488"/>
          <p14:tracePt t="10879" x="4283075" y="1360488"/>
          <p14:tracePt t="10886" x="4316413" y="1360488"/>
          <p14:tracePt t="10897" x="4359275" y="1360488"/>
          <p14:tracePt t="10903" x="4394200" y="1360488"/>
          <p14:tracePt t="10912" x="4410075" y="1360488"/>
          <p14:tracePt t="10918" x="4452938" y="1360488"/>
          <p14:tracePt t="10929" x="4470400" y="1376363"/>
          <p14:tracePt t="10938" x="4503738" y="1376363"/>
          <p14:tracePt t="10946" x="4529138" y="1376363"/>
          <p14:tracePt t="10951" x="4554538" y="1376363"/>
          <p14:tracePt t="10962" x="4589463" y="1393825"/>
          <p14:tracePt t="10979" x="4622800" y="1401763"/>
          <p14:tracePt t="10985" x="4640263" y="1401763"/>
          <p14:tracePt t="10990" x="4665663" y="1401763"/>
          <p14:tracePt t="11001" x="4683125" y="1401763"/>
          <p14:tracePt t="11006" x="4708525" y="1401763"/>
          <p14:tracePt t="11017" x="4749800" y="1411288"/>
          <p14:tracePt t="11029" x="4810125" y="1419225"/>
          <p14:tracePt t="11030" x="4886325" y="1444625"/>
          <p14:tracePt t="11040" x="4946650" y="1452563"/>
          <p14:tracePt t="11046" x="5005388" y="1452563"/>
          <p14:tracePt t="11056" x="5048250" y="1452563"/>
          <p14:tracePt t="11062" x="5064125" y="1452563"/>
          <p14:tracePt t="11072" x="5073650" y="1452563"/>
          <p14:tracePt t="11128" x="5081588" y="1452563"/>
          <p14:tracePt t="11133" x="5099050" y="1452563"/>
          <p14:tracePt t="11145" x="5124450" y="1452563"/>
          <p14:tracePt t="11152" x="5141913" y="1452563"/>
          <p14:tracePt t="11159" x="5175250" y="1452563"/>
          <p14:tracePt t="11168" x="5192713" y="1452563"/>
          <p14:tracePt t="11172" x="5218113" y="1452563"/>
          <p14:tracePt t="11184" x="5243513" y="1452563"/>
          <p14:tracePt t="11491" x="5226050" y="1427163"/>
          <p14:tracePt t="11498" x="5192713" y="1427163"/>
          <p14:tracePt t="11507" x="5124450" y="1427163"/>
          <p14:tracePt t="11518" x="5064125" y="1419225"/>
          <p14:tracePt t="11520" x="4979988" y="1419225"/>
          <p14:tracePt t="11534" x="4919663" y="1411288"/>
          <p14:tracePt t="11536" x="4860925" y="1411288"/>
          <p14:tracePt t="11546" x="4818063" y="1411288"/>
          <p14:tracePt t="11556" x="4792663" y="1411288"/>
          <p14:tracePt t="11562" x="4775200" y="1411288"/>
          <p14:tracePt t="11572" x="4759325" y="1411288"/>
          <p14:tracePt t="11579" x="4749800" y="1401763"/>
          <p14:tracePt t="11586" x="4733925" y="1401763"/>
          <p14:tracePt t="11596" x="4691063" y="1401763"/>
          <p14:tracePt t="11603" x="4673600" y="1393825"/>
          <p14:tracePt t="11612" x="4648200" y="1385888"/>
          <p14:tracePt t="11618" x="4622800" y="1385888"/>
          <p14:tracePt t="11629" x="4597400" y="1385888"/>
          <p14:tracePt t="11638" x="4579938" y="1385888"/>
          <p14:tracePt t="11646" x="4564063" y="1376363"/>
          <p14:tracePt t="11653" x="4554538" y="1376363"/>
          <p14:tracePt t="11656" x="4538663" y="1368425"/>
          <p14:tracePt t="11739" x="4529138" y="1368425"/>
          <p14:tracePt t="11748" x="4521200" y="1368425"/>
          <p14:tracePt t="11752" x="4503738" y="1368425"/>
          <p14:tracePt t="11763" x="4478338" y="1368425"/>
          <p14:tracePt t="11772" x="4470400" y="1368425"/>
          <p14:tracePt t="11779" x="4452938" y="1368425"/>
          <p14:tracePt t="11788" x="4427538" y="1368425"/>
          <p14:tracePt t="11801" x="4419600" y="1368425"/>
          <p14:tracePt t="11804" x="4394200" y="1368425"/>
          <p14:tracePt t="11816" x="4341813" y="1360488"/>
          <p14:tracePt t="11819" x="4316413" y="1360488"/>
          <p14:tracePt t="11829" x="4275138" y="1360488"/>
          <p14:tracePt t="11838" x="4249738" y="1360488"/>
          <p14:tracePt t="11846" x="4224338" y="1350963"/>
          <p14:tracePt t="11854" x="4146550" y="1343025"/>
          <p14:tracePt t="11859" x="4070350" y="1325563"/>
          <p14:tracePt t="11879" x="4002088" y="1308100"/>
          <p14:tracePt t="11880" x="3908425" y="1292225"/>
          <p14:tracePt t="11885" x="3841750" y="1282700"/>
          <p14:tracePt t="11896" x="3738563" y="1282700"/>
          <p14:tracePt t="11902" x="3654425" y="1274763"/>
          <p14:tracePt t="11913" x="3594100" y="1266825"/>
          <p14:tracePt t="11920" x="3517900" y="1266825"/>
          <p14:tracePt t="11924" x="3467100" y="1266825"/>
          <p14:tracePt t="11935" x="3408363" y="1257300"/>
          <p14:tracePt t="11940" x="3355975" y="1249363"/>
          <p14:tracePt t="11951" x="3348038" y="1249363"/>
          <p14:tracePt t="11963" x="3305175" y="1249363"/>
          <p14:tracePt t="11964" x="3289300" y="1249363"/>
          <p14:tracePt t="11974" x="3263900" y="1249363"/>
          <p14:tracePt t="11980" x="3254375" y="1241425"/>
          <p14:tracePt t="11990" x="3228975" y="1241425"/>
          <p14:tracePt t="12002" x="3186113" y="1241425"/>
          <p14:tracePt t="12004" x="3178175" y="1241425"/>
          <p14:tracePt t="12015" x="3160713" y="1223963"/>
          <p14:tracePt t="12020" x="3144838" y="1223963"/>
          <p14:tracePt t="12048" x="3135313" y="1223963"/>
          <p14:tracePt t="12050" x="3127375" y="1223963"/>
          <p14:tracePt t="12062" x="3119438" y="1223963"/>
          <p14:tracePt t="12086" x="3109913" y="1223963"/>
          <p14:tracePt t="12102" x="3101975" y="1223963"/>
          <p14:tracePt t="12112" x="3101975" y="1231900"/>
          <p14:tracePt t="12120" x="3101975" y="1241425"/>
          <p14:tracePt t="12130" x="3101975" y="1249363"/>
          <p14:tracePt t="12146" x="3101975" y="1274763"/>
          <p14:tracePt t="12162" x="3101975" y="1292225"/>
          <p14:tracePt t="12172" x="3101975" y="1300163"/>
          <p14:tracePt t="12179" x="3101975" y="1317625"/>
          <p14:tracePt t="12186" x="3101975" y="1333500"/>
          <p14:tracePt t="12203" x="3101975" y="1343025"/>
          <p14:tracePt t="12212" x="3101975" y="1360488"/>
          <p14:tracePt t="12218" x="3109913" y="1368425"/>
          <p14:tracePt t="12229" x="3127375" y="1385888"/>
          <p14:tracePt t="12234" x="3127375" y="1393825"/>
          <p14:tracePt t="12246" x="3144838" y="1401763"/>
          <p14:tracePt t="12253" x="3144838" y="1419225"/>
          <p14:tracePt t="12259" x="3160713" y="1444625"/>
          <p14:tracePt t="12268" x="3170238" y="1452563"/>
          <p14:tracePt t="12275" x="3178175" y="1462088"/>
          <p14:tracePt t="12284" x="3203575" y="1470025"/>
          <p14:tracePt t="12296" x="3221038" y="1495425"/>
          <p14:tracePt t="12301" x="3263900" y="1520825"/>
          <p14:tracePt t="12312" x="3289300" y="1530350"/>
          <p14:tracePt t="12315" x="3348038" y="1555750"/>
          <p14:tracePt t="12324" x="3390900" y="1589088"/>
          <p14:tracePt t="12330" x="3424238" y="1597025"/>
          <p14:tracePt t="12340" x="3449638" y="1597025"/>
          <p14:tracePt t="12351" x="3484563" y="1597025"/>
          <p14:tracePt t="12354" x="3502025" y="1606550"/>
          <p14:tracePt t="12368" x="3543300" y="1606550"/>
          <p14:tracePt t="12370" x="3578225" y="1606550"/>
          <p14:tracePt t="12380" x="3619500" y="1606550"/>
          <p14:tracePt t="12390" x="3646488" y="1606550"/>
          <p14:tracePt t="12396" x="3687763" y="1606550"/>
          <p14:tracePt t="12406" x="3748088" y="1606550"/>
          <p14:tracePt t="12412" x="3816350" y="1606550"/>
          <p14:tracePt t="12420" x="3883025" y="1606550"/>
          <p14:tracePt t="12430" x="3968750" y="1606550"/>
          <p14:tracePt t="12436" x="4044950" y="1606550"/>
          <p14:tracePt t="12446" x="4130675" y="1606550"/>
          <p14:tracePt t="12451" x="4214813" y="1606550"/>
          <p14:tracePt t="12462" x="4283075" y="1606550"/>
          <p14:tracePt t="12472" x="4368800" y="1606550"/>
          <p14:tracePt t="12479" x="4427538" y="1606550"/>
          <p14:tracePt t="12486" x="4503738" y="1606550"/>
          <p14:tracePt t="12496" x="4546600" y="1606550"/>
          <p14:tracePt t="12503" x="4597400" y="1606550"/>
          <p14:tracePt t="12512" x="4657725" y="1606550"/>
          <p14:tracePt t="12518" x="4716463" y="1606550"/>
          <p14:tracePt t="12529" x="4749800" y="1606550"/>
          <p14:tracePt t="12534" x="4802188" y="1606550"/>
          <p14:tracePt t="12546" x="4843463" y="1606550"/>
          <p14:tracePt t="12552" x="4878388" y="1606550"/>
          <p14:tracePt t="12559" x="4919663" y="1606550"/>
          <p14:tracePt t="12568" x="4946650" y="1606550"/>
          <p14:tracePt t="12573" x="4987925" y="1606550"/>
          <p14:tracePt t="12584" x="5013325" y="1606550"/>
          <p14:tracePt t="12596" x="5064125" y="1606550"/>
          <p14:tracePt t="12606" x="5091113" y="1606550"/>
          <p14:tracePt t="12612" x="5124450" y="1606550"/>
          <p14:tracePt t="12622" x="5141913" y="1606550"/>
          <p14:tracePt t="12634" x="5175250" y="1606550"/>
          <p14:tracePt t="12638" x="5200650" y="1606550"/>
          <p14:tracePt t="12651" x="5218113" y="1606550"/>
          <p14:tracePt t="12652" x="5243513" y="1606550"/>
          <p14:tracePt t="12662" x="5260975" y="1606550"/>
          <p14:tracePt t="12673" x="5294313" y="1606550"/>
          <p14:tracePt t="12679" x="5311775" y="1606550"/>
          <p14:tracePt t="12865" x="5302250" y="1606550"/>
          <p14:tracePt t="12875" x="5260975" y="1606550"/>
          <p14:tracePt t="12881" x="5208588" y="1622425"/>
          <p14:tracePt t="12890" x="5192713" y="1622425"/>
          <p14:tracePt t="12896" x="5167313" y="1622425"/>
          <p14:tracePt t="12904" x="5132388" y="1639888"/>
          <p14:tracePt t="12915" x="5081588" y="1657350"/>
          <p14:tracePt t="12920" x="5038725" y="1665288"/>
          <p14:tracePt t="12932" x="5013325" y="1682750"/>
          <p14:tracePt t="12936" x="4979988" y="1690688"/>
          <p14:tracePt t="12946" x="4962525" y="1700213"/>
          <p14:tracePt t="12956" x="4954588" y="1716088"/>
          <p14:tracePt t="12962" x="4929188" y="1725613"/>
          <p14:tracePt t="12981" x="4911725" y="1725613"/>
          <p14:tracePt t="13167" x="4903788" y="1725613"/>
          <p14:tracePt t="13174" x="4886325" y="1725613"/>
          <p14:tracePt t="13184" x="4852988" y="1733550"/>
          <p14:tracePt t="13195" x="4827588" y="1741488"/>
          <p14:tracePt t="13201" x="4784725" y="1751013"/>
          <p14:tracePt t="13208" x="4749800" y="1766888"/>
          <p14:tracePt t="13212" x="4716463" y="1784350"/>
          <p14:tracePt t="13223" x="4665663" y="1801813"/>
          <p14:tracePt t="13234" x="4630738" y="1809750"/>
          <p14:tracePt t="13238" x="4597400" y="1819275"/>
          <p14:tracePt t="13251" x="4538663" y="1827213"/>
          <p14:tracePt t="13252" x="4513263" y="1844675"/>
          <p14:tracePt t="13262" x="4470400" y="1852613"/>
          <p14:tracePt t="13275" x="4445000" y="1860550"/>
          <p14:tracePt t="13289" x="4410075" y="1870075"/>
          <p14:tracePt t="13296" x="4384675" y="1878013"/>
          <p14:tracePt t="13304" x="4341813" y="1895475"/>
          <p14:tracePt t="13312" x="4333875" y="1903413"/>
          <p14:tracePt t="13318" x="4308475" y="1911350"/>
          <p14:tracePt t="13329" x="4265613" y="1928813"/>
          <p14:tracePt t="13334" x="4249738" y="1928813"/>
          <p14:tracePt t="13346" x="4232275" y="1938338"/>
          <p14:tracePt t="13359" x="4214813" y="1938338"/>
          <p14:tracePt t="13370" x="4206875" y="1938338"/>
          <p14:tracePt t="13441" x="4197350" y="1938338"/>
          <p14:tracePt t="13444" x="4171950" y="1938338"/>
          <p14:tracePt t="13454" x="4146550" y="1938338"/>
          <p14:tracePt t="13466" x="4138613" y="1938338"/>
          <p14:tracePt t="13470" x="4113213" y="1954213"/>
          <p14:tracePt t="13481" x="4095750" y="1954213"/>
          <p14:tracePt t="13490" x="4087813" y="1963738"/>
          <p14:tracePt t="13496" x="4052888" y="1971675"/>
          <p14:tracePt t="13506" x="4044950" y="1971675"/>
          <p14:tracePt t="13512" x="4011613" y="1989138"/>
          <p14:tracePt t="13522" x="4002088" y="1997075"/>
          <p14:tracePt t="13534" x="3986213" y="1997075"/>
          <p14:tracePt t="13536" x="3960813" y="2005013"/>
          <p14:tracePt t="13546" x="3925888" y="2022475"/>
          <p14:tracePt t="13563" x="3892550" y="2039938"/>
          <p14:tracePt t="13572" x="3867150" y="2055813"/>
          <p14:tracePt t="13579" x="3849688" y="2065338"/>
          <p14:tracePt t="13586" x="3824288" y="2073275"/>
          <p14:tracePt t="13596" x="3806825" y="2082800"/>
          <p14:tracePt t="13602" x="3798888" y="2082800"/>
          <p14:tracePt t="13612" x="3781425" y="2082800"/>
          <p14:tracePt t="13618" x="3756025" y="2082800"/>
          <p14:tracePt t="13629" x="3730625" y="2090738"/>
          <p14:tracePt t="13638" x="3722688" y="2090738"/>
          <p14:tracePt t="13646" x="3697288" y="2090738"/>
          <p14:tracePt t="13672" x="3679825" y="2090738"/>
          <p14:tracePt t="13684" x="3671888" y="2090738"/>
          <p14:tracePt t="13805" x="3654425" y="2090738"/>
          <p14:tracePt t="13809" x="3646488" y="2090738"/>
          <p14:tracePt t="13819" x="3619500" y="2098675"/>
          <p14:tracePt t="13824" x="3586163" y="2133600"/>
          <p14:tracePt t="13834" x="3535363" y="2149475"/>
          <p14:tracePt t="13846" x="3502025" y="2149475"/>
          <p14:tracePt t="13851" x="3433763" y="2159000"/>
          <p14:tracePt t="13862" x="3348038" y="2159000"/>
          <p14:tracePt t="13865" x="3254375" y="2159000"/>
          <p14:tracePt t="13879" x="3127375" y="2159000"/>
          <p14:tracePt t="13886" x="2982913" y="2159000"/>
          <p14:tracePt t="13890" x="2830513" y="2159000"/>
          <p14:tracePt t="13902" x="2660650" y="2174875"/>
          <p14:tracePt t="13906" x="2473325" y="2184400"/>
          <p14:tracePt t="13918" x="2293938" y="2184400"/>
          <p14:tracePt t="13929" x="2166938" y="2184400"/>
          <p14:tracePt t="13931" x="2014538" y="2184400"/>
          <p14:tracePt t="13940" x="1878013" y="2184400"/>
          <p14:tracePt t="13946" x="1751013" y="2184400"/>
          <p14:tracePt t="13956" x="1622425" y="2184400"/>
          <p14:tracePt t="13968" x="1512888" y="2184400"/>
          <p14:tracePt t="13973" x="1436688" y="2184400"/>
          <p14:tracePt t="13984" x="1393825" y="2184400"/>
          <p14:tracePt t="13986" x="1385888" y="2184400"/>
          <p14:tracePt t="14219" x="1350963" y="2184400"/>
          <p14:tracePt t="14228" x="1333500" y="2200275"/>
          <p14:tracePt t="14239" x="1300163" y="2200275"/>
          <p14:tracePt t="14246" x="1274763" y="2200275"/>
          <p14:tracePt t="14254" x="1231900" y="2200275"/>
          <p14:tracePt t="14258" x="1198563" y="2200275"/>
          <p14:tracePt t="14268" x="1189038" y="2200275"/>
          <p14:tracePt t="14279" x="1163638" y="2200275"/>
          <p14:tracePt t="14284" x="1130300" y="2200275"/>
          <p14:tracePt t="14296" x="1112838" y="2200275"/>
          <p14:tracePt t="14304" x="1104900" y="2200275"/>
          <p14:tracePt t="14451" x="1096963" y="2200275"/>
          <p14:tracePt t="14461" x="1096963" y="2209800"/>
          <p14:tracePt t="14470" x="1087438" y="2209800"/>
          <p14:tracePt t="14479" x="1079500" y="2209800"/>
          <p14:tracePt t="14486" x="1069975" y="2209800"/>
          <p14:tracePt t="14516" x="1062038" y="2209800"/>
          <p14:tracePt t="14530" x="1054100" y="2209800"/>
          <p14:tracePt t="14561" x="1036638" y="2209800"/>
          <p14:tracePt t="14582" x="1028700" y="2217738"/>
          <p14:tracePt t="14594" x="1019175" y="2217738"/>
          <p14:tracePt t="14602" x="1011238" y="2217738"/>
          <p14:tracePt t="14612" x="1003300" y="2217738"/>
          <p14:tracePt t="14622" x="993775" y="2217738"/>
          <p14:tracePt t="14629" x="985838" y="2217738"/>
          <p14:tracePt t="14651" x="977900" y="2217738"/>
          <p14:tracePt t="14658" x="968375" y="2217738"/>
          <p14:tracePt t="14667" x="960438" y="2217738"/>
          <p14:tracePt t="14702" x="952500" y="2217738"/>
          <p14:tracePt t="14731" x="942975" y="2217738"/>
          <p14:tracePt t="14752" x="935038" y="2217738"/>
          <p14:tracePt t="14758" x="909638" y="2227263"/>
          <p14:tracePt t="14781" x="900113" y="2227263"/>
          <p14:tracePt t="14788" x="892175" y="2227263"/>
          <p14:tracePt t="14808" x="892175" y="2235200"/>
          <p14:tracePt t="14824" x="884238" y="2235200"/>
          <p14:tracePt t="14834" x="874713" y="2252663"/>
          <p14:tracePt t="14851" x="866775" y="2252663"/>
          <p14:tracePt t="14874" x="866775" y="2260600"/>
          <p14:tracePt t="14971" x="858838" y="2260600"/>
          <p14:tracePt t="15647" x="858838" y="2268538"/>
          <p14:tracePt t="15683" x="866775" y="2278063"/>
          <p14:tracePt t="15686" x="874713" y="2286000"/>
          <p14:tracePt t="15696" x="900113" y="2293938"/>
          <p14:tracePt t="15709" x="942975" y="2303463"/>
          <p14:tracePt t="15712" x="968375" y="2319338"/>
          <p14:tracePt t="15723" x="1003300" y="2319338"/>
          <p14:tracePt t="15729" x="1019175" y="2319338"/>
          <p14:tracePt t="15739" x="1069975" y="2336800"/>
          <p14:tracePt t="15751" x="1079500" y="2336800"/>
          <p14:tracePt t="15754" x="1104900" y="2336800"/>
          <p14:tracePt t="16107" x="1096963" y="2336800"/>
          <p14:tracePt t="16123" x="1087438" y="2336800"/>
          <p14:tracePt t="16134" x="1069975" y="2336800"/>
          <p14:tracePt t="16136" x="1054100" y="2344738"/>
          <p14:tracePt t="16146" x="1044575" y="2344738"/>
          <p14:tracePt t="16157" x="1036638" y="2344738"/>
          <p14:tracePt t="16162" x="1028700" y="2354263"/>
          <p14:tracePt t="16179" x="1019175" y="2354263"/>
          <p14:tracePt t="16196" x="1011238" y="2362200"/>
          <p14:tracePt t="16218" x="1003300" y="2362200"/>
          <p14:tracePt t="16229" x="993775" y="2362200"/>
          <p14:tracePt t="16274" x="985838" y="2362200"/>
          <p14:tracePt t="16279" x="968375" y="2362200"/>
          <p14:tracePt t="16379" x="960438" y="2362200"/>
          <p14:tracePt t="16394" x="952500" y="2362200"/>
          <p14:tracePt t="16404" x="942975" y="2362200"/>
          <p14:tracePt t="16420" x="935038" y="2362200"/>
          <p14:tracePt t="16430" x="917575" y="2362200"/>
          <p14:tracePt t="16451" x="900113" y="2362200"/>
          <p14:tracePt t="16462" x="884238" y="2362200"/>
          <p14:tracePt t="16470" x="866775" y="2344738"/>
          <p14:tracePt t="16474" x="858838" y="2336800"/>
          <p14:tracePt t="16484" x="833438" y="2319338"/>
          <p14:tracePt t="16501" x="823913" y="2311400"/>
          <p14:tracePt t="16512" x="815975" y="2303463"/>
          <p14:tracePt t="16535" x="808038" y="2293938"/>
          <p14:tracePt t="16546" x="798513" y="2286000"/>
          <p14:tracePt t="16562" x="790575" y="2278063"/>
          <p14:tracePt t="16570" x="790575" y="2268538"/>
          <p14:tracePt t="16580" x="790575" y="2260600"/>
          <p14:tracePt t="16773" x="808038" y="2260600"/>
          <p14:tracePt t="16779" x="815975" y="2260600"/>
          <p14:tracePt t="16788" x="823913" y="2260600"/>
          <p14:tracePt t="16802" x="833438" y="2260600"/>
          <p14:tracePt t="16818" x="841375" y="2260600"/>
          <p14:tracePt t="16822" x="858838" y="2260600"/>
          <p14:tracePt t="16834" x="884238" y="2260600"/>
          <p14:tracePt t="16846" x="900113" y="2260600"/>
          <p14:tracePt t="16851" x="935038" y="2260600"/>
          <p14:tracePt t="16859" x="942975" y="2268538"/>
          <p14:tracePt t="16878" x="977900" y="2268538"/>
          <p14:tracePt t="16880" x="985838" y="2268538"/>
          <p14:tracePt t="16945" x="993775" y="2268538"/>
          <p14:tracePt t="16955" x="1003300" y="2268538"/>
          <p14:tracePt t="16967" x="1011238" y="2268538"/>
          <p14:tracePt t="16970" x="1028700" y="2268538"/>
          <p14:tracePt t="16980" x="1062038" y="2268538"/>
          <p14:tracePt t="16990" x="1079500" y="2268538"/>
          <p14:tracePt t="16996" x="1104900" y="2268538"/>
          <p14:tracePt t="17004" x="1130300" y="2268538"/>
          <p14:tracePt t="17012" x="1138238" y="2268538"/>
          <p14:tracePt t="17020" x="1155700" y="2260600"/>
          <p14:tracePt t="17031" x="1163638" y="2260600"/>
          <p14:tracePt t="17034" x="1173163" y="2260600"/>
          <p14:tracePt t="17051" x="1181100" y="2260600"/>
          <p14:tracePt t="17062" x="1189038" y="2260600"/>
          <p14:tracePt t="17070" x="1198563" y="2252663"/>
          <p14:tracePt t="17098" x="1206500" y="2252663"/>
          <p14:tracePt t="17100" x="1216025" y="2243138"/>
          <p14:tracePt t="17120" x="1223963" y="2243138"/>
          <p14:tracePt t="17129" x="1241425" y="2243138"/>
          <p14:tracePt t="17136" x="1257300" y="2243138"/>
          <p14:tracePt t="17151" x="1274763" y="2243138"/>
          <p14:tracePt t="17162" x="1292225" y="2243138"/>
          <p14:tracePt t="17170" x="1308100" y="2243138"/>
          <p14:tracePt t="17179" x="1333500" y="2243138"/>
          <p14:tracePt t="17186" x="1343025" y="2243138"/>
          <p14:tracePt t="17196" x="1376363" y="2243138"/>
          <p14:tracePt t="17202" x="1401763" y="2243138"/>
          <p14:tracePt t="17213" x="1444625" y="2243138"/>
          <p14:tracePt t="17218" x="1462088" y="2243138"/>
          <p14:tracePt t="17229" x="1487488" y="2243138"/>
          <p14:tracePt t="17234" x="1512888" y="2243138"/>
          <p14:tracePt t="17246" x="1530350" y="2227263"/>
          <p14:tracePt t="17252" x="1555750" y="2217738"/>
          <p14:tracePt t="17256" x="1563688" y="2217738"/>
          <p14:tracePt t="17267" x="1571625" y="2217738"/>
          <p14:tracePt t="17272" x="1589088" y="2217738"/>
          <p14:tracePt t="17284" x="1597025" y="2217738"/>
          <p14:tracePt t="17302" x="1614488" y="2209800"/>
          <p14:tracePt t="17328" x="1622425" y="2209800"/>
          <p14:tracePt t="17346" x="1649413" y="2209800"/>
          <p14:tracePt t="17358" x="1657350" y="2209800"/>
          <p14:tracePt t="17372" x="1665288" y="2209800"/>
          <p14:tracePt t="17384" x="1674813" y="2209800"/>
          <p14:tracePt t="17396" x="1682750" y="2209800"/>
          <p14:tracePt t="17409" x="1700213" y="2209800"/>
          <p14:tracePt t="17412" x="1708150" y="2209800"/>
          <p14:tracePt t="17422" x="1716088" y="2209800"/>
          <p14:tracePt t="17434" x="1725613" y="2209800"/>
          <p14:tracePt t="17438" x="1741488" y="2209800"/>
          <p14:tracePt t="17451" x="1758950" y="2209800"/>
          <p14:tracePt t="17465" x="1766888" y="2200275"/>
          <p14:tracePt t="17474" x="1776413" y="2200275"/>
          <p14:tracePt t="17479" x="1784350" y="2200275"/>
          <p14:tracePt t="17488" x="1793875" y="2200275"/>
          <p14:tracePt t="17496" x="1809750" y="2200275"/>
          <p14:tracePt t="17505" x="1809750" y="2192338"/>
          <p14:tracePt t="17516" x="1827213" y="2192338"/>
          <p14:tracePt t="17518" x="1844675" y="2192338"/>
          <p14:tracePt t="17529" x="1852613" y="2192338"/>
          <p14:tracePt t="17534" x="1878013" y="2192338"/>
          <p14:tracePt t="17546" x="1885950" y="2192338"/>
          <p14:tracePt t="17554" x="1903413" y="2184400"/>
          <p14:tracePt t="17562" x="1911350" y="2184400"/>
          <p14:tracePt t="17575" x="1920875" y="2184400"/>
          <p14:tracePt t="17584" x="1928813" y="2184400"/>
          <p14:tracePt t="17601" x="1963738" y="2184400"/>
          <p14:tracePt t="17612" x="1971675" y="2184400"/>
          <p14:tracePt t="17615" x="1979613" y="2184400"/>
          <p14:tracePt t="17624" x="1997075" y="2184400"/>
          <p14:tracePt t="17634" x="2005013" y="2184400"/>
          <p14:tracePt t="17640" x="2022475" y="2184400"/>
          <p14:tracePt t="17651" x="2030413" y="2184400"/>
          <p14:tracePt t="17654" x="2065338" y="2184400"/>
          <p14:tracePt t="17670" x="2073275" y="2184400"/>
          <p14:tracePt t="17674" x="2082800" y="2184400"/>
          <p14:tracePt t="17698" x="2090738" y="2184400"/>
          <p14:tracePt t="17700" x="2098675" y="2184400"/>
          <p14:tracePt t="17712" x="2108200" y="2184400"/>
          <p14:tracePt t="17717" x="2116138" y="2184400"/>
          <p14:tracePt t="17729" x="2124075" y="2184400"/>
          <p14:tracePt t="17736" x="2149475" y="2184400"/>
          <p14:tracePt t="17740" x="2159000" y="2184400"/>
          <p14:tracePt t="17751" x="2166938" y="2184400"/>
          <p14:tracePt t="17763" x="2174875" y="2184400"/>
          <p14:tracePt t="17768" x="2184400" y="2184400"/>
          <p14:tracePt t="17826" x="2192338" y="2184400"/>
          <p14:tracePt t="17833" x="2209800" y="2184400"/>
          <p14:tracePt t="17846" x="2217738" y="2184400"/>
          <p14:tracePt t="17852" x="2235200" y="2184400"/>
          <p14:tracePt t="17856" x="2243138" y="2184400"/>
          <p14:tracePt t="17943" x="2260600" y="2184400"/>
          <p14:tracePt t="17953" x="2268538" y="2184400"/>
          <p14:tracePt t="17963" x="2278063" y="2184400"/>
          <p14:tracePt t="17968" x="2286000" y="2184400"/>
          <p14:tracePt t="17979" x="2293938" y="2184400"/>
          <p14:tracePt t="17984" x="2303463" y="2184400"/>
          <p14:tracePt t="18031" x="2311400" y="2184400"/>
          <p14:tracePt t="18054" x="2319338" y="2192338"/>
          <p14:tracePt t="18065" x="2336800" y="2192338"/>
          <p14:tracePt t="18639" x="2362200" y="2192338"/>
          <p14:tracePt t="18648" x="2379663" y="2192338"/>
          <p14:tracePt t="18659" x="2413000" y="2209800"/>
          <p14:tracePt t="18665" x="2473325" y="2209800"/>
          <p14:tracePt t="18674" x="2489200" y="2209800"/>
          <p14:tracePt t="18679" x="2524125" y="2217738"/>
          <p14:tracePt t="18688" x="2566988" y="2217738"/>
          <p14:tracePt t="18701" x="2608263" y="2217738"/>
          <p14:tracePt t="18704" x="2643188" y="2217738"/>
          <p14:tracePt t="18715" x="2668588" y="2217738"/>
          <p14:tracePt t="18720" x="2676525" y="2227263"/>
          <p14:tracePt t="19013" x="2686050" y="2227263"/>
          <p14:tracePt t="19017" x="2711450" y="2227263"/>
          <p14:tracePt t="19029" x="2744788" y="2227263"/>
          <p14:tracePt t="19036" x="2778125" y="2227263"/>
          <p14:tracePt t="19046" x="2795588" y="2227263"/>
          <p14:tracePt t="19052" x="2855913" y="2227263"/>
          <p14:tracePt t="19059" x="2871788" y="2227263"/>
          <p14:tracePt t="19068" x="2897188" y="2227263"/>
          <p14:tracePt t="19079" x="2922588" y="2227263"/>
          <p14:tracePt t="19096" x="2932113" y="2227263"/>
          <p14:tracePt t="19118" x="2940050" y="2227263"/>
          <p14:tracePt t="19129" x="2949575" y="2227263"/>
          <p14:tracePt t="19138" x="2957513" y="2227263"/>
          <p14:tracePt t="19146" x="2974975" y="2227263"/>
          <p14:tracePt t="19153" x="3000375" y="2227263"/>
          <p14:tracePt t="19159" x="3025775" y="2227263"/>
          <p14:tracePt t="19168" x="3033713" y="2217738"/>
          <p14:tracePt t="19239" x="3084513" y="2209800"/>
          <p14:tracePt t="19259" x="3094038" y="2209800"/>
          <p14:tracePt t="19268" x="3109913" y="2192338"/>
          <p14:tracePt t="19282" x="3119438" y="2192338"/>
          <p14:tracePt t="19296" x="3135313" y="2174875"/>
          <p14:tracePt t="19301" x="3160713" y="2166938"/>
          <p14:tracePt t="19320" x="3170238" y="2166938"/>
          <p14:tracePt t="19324" x="3195638" y="2149475"/>
          <p14:tracePt t="19345" x="3203575" y="2149475"/>
          <p14:tracePt t="19354" x="3211513" y="2149475"/>
          <p14:tracePt t="19370" x="3211513" y="2141538"/>
          <p14:tracePt t="19381" x="3221038" y="2141538"/>
          <p14:tracePt t="19386" x="3228975" y="2141538"/>
          <p14:tracePt t="19527" x="3238500" y="2141538"/>
          <p14:tracePt t="19536" x="3254375" y="2141538"/>
          <p14:tracePt t="19546" x="3279775" y="2141538"/>
          <p14:tracePt t="19552" x="3305175" y="2141538"/>
          <p14:tracePt t="19562" x="3348038" y="2141538"/>
          <p14:tracePt t="19567" x="3398838" y="2141538"/>
          <p14:tracePt t="19579" x="3449638" y="2141538"/>
          <p14:tracePt t="19584" x="3502025" y="2141538"/>
          <p14:tracePt t="19596" x="3517900" y="2141538"/>
          <p14:tracePt t="19603" x="3543300" y="2141538"/>
          <p14:tracePt t="19609" x="3552825" y="2141538"/>
          <p14:tracePt t="19619" x="3560763" y="2141538"/>
          <p14:tracePt t="20093" x="3578225" y="2141538"/>
          <p14:tracePt t="20113" x="3603625" y="2141538"/>
          <p14:tracePt t="20118" x="3619500" y="2141538"/>
          <p14:tracePt t="20129" x="3629025" y="2141538"/>
          <p14:tracePt t="20136" x="3646488" y="2141538"/>
          <p14:tracePt t="20146" x="3662363" y="2141538"/>
          <p14:tracePt t="20156" x="3671888" y="2141538"/>
          <p14:tracePt t="20168" x="3687763" y="2141538"/>
          <p14:tracePt t="20279" x="3697288" y="2141538"/>
          <p14:tracePt t="20288" x="3697288" y="2149475"/>
          <p14:tracePt t="20300" x="3697288" y="2174875"/>
          <p14:tracePt t="20302" x="3679825" y="2200275"/>
          <p14:tracePt t="20312" x="3654425" y="2227263"/>
          <p14:tracePt t="20318" x="3611563" y="2260600"/>
          <p14:tracePt t="20329" x="3552825" y="2311400"/>
          <p14:tracePt t="20338" x="3543300" y="2319338"/>
          <p14:tracePt t="20346" x="3484563" y="2354263"/>
          <p14:tracePt t="20355" x="3416300" y="2397125"/>
          <p14:tracePt t="20358" x="3355975" y="2455863"/>
          <p14:tracePt t="20368" x="3289300" y="2516188"/>
          <p14:tracePt t="20379" x="3195638" y="2574925"/>
          <p14:tracePt t="20384" x="3135313" y="2625725"/>
          <p14:tracePt t="20396" x="3051175" y="2686050"/>
          <p14:tracePt t="20400" x="2965450" y="2719388"/>
          <p14:tracePt t="20408" x="2889250" y="2752725"/>
          <p14:tracePt t="20418" x="2787650" y="2787650"/>
          <p14:tracePt t="20424" x="2686050" y="2820988"/>
          <p14:tracePt t="20435" x="2566988" y="2830513"/>
          <p14:tracePt t="20440" x="2430463" y="2846388"/>
          <p14:tracePt t="20451" x="2311400" y="2846388"/>
          <p14:tracePt t="20456" x="2192338" y="2846388"/>
          <p14:tracePt t="20467" x="2090738" y="2846388"/>
          <p14:tracePt t="20479" x="2005013" y="2846388"/>
          <p14:tracePt t="20480" x="1963738" y="2846388"/>
          <p14:tracePt t="20490" x="1920875" y="2846388"/>
          <p14:tracePt t="20496" x="1911350" y="2846388"/>
          <p14:tracePt t="20548" x="1895475" y="2846388"/>
          <p14:tracePt t="20556" x="1885950" y="2846388"/>
          <p14:tracePt t="20567" x="1878013" y="2846388"/>
          <p14:tracePt t="20579" x="1870075" y="2846388"/>
          <p14:tracePt t="20637" x="1860550" y="2846388"/>
          <p14:tracePt t="20652" x="1852613" y="2846388"/>
          <p14:tracePt t="20663" x="1844675" y="2846388"/>
          <p14:tracePt t="20669" x="1835150" y="2846388"/>
          <p14:tracePt t="20679" x="1827213" y="2846388"/>
          <p14:tracePt t="20688" x="1819275" y="2846388"/>
          <p14:tracePt t="20703" x="1809750" y="2838450"/>
          <p14:tracePt t="20709" x="1801813" y="2830513"/>
          <p14:tracePt t="20729" x="1793875" y="2830513"/>
          <p14:tracePt t="20751" x="1793875" y="2820988"/>
          <p14:tracePt t="20759" x="1793875" y="2813050"/>
          <p14:tracePt t="20762" x="1784350" y="2805113"/>
          <p14:tracePt t="20789" x="1776413" y="2805113"/>
          <p14:tracePt t="20800" x="1776413" y="2787650"/>
          <p14:tracePt t="20818" x="1776413" y="2778125"/>
          <p14:tracePt t="20824" x="1766888" y="2778125"/>
          <p14:tracePt t="20849" x="1758950" y="2770188"/>
          <p14:tracePt t="20925" x="1751013" y="2762250"/>
          <p14:tracePt t="20971" x="1741488" y="2762250"/>
          <p14:tracePt t="20984" x="1733550" y="2752725"/>
          <p14:tracePt t="21581" x="1776413" y="2752725"/>
          <p14:tracePt t="21591" x="1809750" y="2752725"/>
          <p14:tracePt t="21601" x="1835150" y="2752725"/>
          <p14:tracePt t="21606" x="1860550" y="2752725"/>
          <p14:tracePt t="21617" x="1903413" y="2752725"/>
          <p14:tracePt t="21620" x="1920875" y="2752725"/>
          <p14:tracePt t="21631" x="1946275" y="2752725"/>
          <p14:tracePt t="21640" x="1963738" y="2752725"/>
          <p14:tracePt t="21646" x="1979613" y="2752725"/>
          <p14:tracePt t="21657" x="1989138" y="2752725"/>
          <p14:tracePt t="21670" x="1997075" y="2752725"/>
          <p14:tracePt t="21680" x="2005013" y="2752725"/>
          <p14:tracePt t="21696" x="2014538" y="2752725"/>
          <p14:tracePt t="21701" x="2022475" y="2752725"/>
          <p14:tracePt t="21708" x="2039938" y="2752725"/>
          <p14:tracePt t="21712" x="2047875" y="2752725"/>
          <p14:tracePt t="21722" x="2065338" y="2752725"/>
          <p14:tracePt t="21734" x="2073275" y="2752725"/>
          <p14:tracePt t="21738" x="2082800" y="2752725"/>
          <p14:tracePt t="21751" x="2090738" y="2736850"/>
          <p14:tracePt t="21754" x="2124075" y="2736850"/>
          <p14:tracePt t="21765" x="2159000" y="2727325"/>
          <p14:tracePt t="21768" x="2166938" y="2727325"/>
          <p14:tracePt t="21779" x="2192338" y="2727325"/>
          <p14:tracePt t="21788" x="2217738" y="2727325"/>
          <p14:tracePt t="21796" x="2235200" y="2727325"/>
          <p14:tracePt t="21804" x="2252663" y="2727325"/>
          <p14:tracePt t="21812" x="2278063" y="2727325"/>
          <p14:tracePt t="21820" x="2278063" y="2719388"/>
          <p14:tracePt t="21829" x="2293938" y="2719388"/>
          <p14:tracePt t="21835" x="2303463" y="2719388"/>
          <p14:tracePt t="21846" x="2311400" y="2719388"/>
          <p14:tracePt t="21851" x="2336800" y="2711450"/>
          <p14:tracePt t="21864" x="2344738" y="2711450"/>
          <p14:tracePt t="21868" x="2354263" y="2711450"/>
          <p14:tracePt t="21880" x="2362200" y="2711450"/>
          <p14:tracePt t="21886" x="2371725" y="2701925"/>
          <p14:tracePt t="21890" x="2387600" y="2701925"/>
          <p14:tracePt t="21901" x="2397125" y="2701925"/>
          <p14:tracePt t="21906" x="2405063" y="2701925"/>
          <p14:tracePt t="21928" x="2422525" y="2701925"/>
          <p14:tracePt t="21940" x="2447925" y="2693988"/>
          <p14:tracePt t="21952" x="2455863" y="2693988"/>
          <p14:tracePt t="21956" x="2473325" y="2693988"/>
          <p14:tracePt t="21968" x="2481263" y="2686050"/>
          <p14:tracePt t="21986" x="2489200" y="2686050"/>
          <p14:tracePt t="22033" x="2498725" y="2676525"/>
          <p14:tracePt t="22235" x="2506663" y="2676525"/>
          <p14:tracePt t="22254" x="2532063" y="2676525"/>
          <p14:tracePt t="22261" x="2574925" y="2676525"/>
          <p14:tracePt t="22268" x="2592388" y="2676525"/>
          <p14:tracePt t="22274" x="2617788" y="2676525"/>
          <p14:tracePt t="22284" x="2660650" y="2676525"/>
          <p14:tracePt t="22296" x="2676525" y="2676525"/>
          <p14:tracePt t="22302" x="2686050" y="2676525"/>
          <p14:tracePt t="22312" x="2711450" y="2676525"/>
          <p14:tracePt t="22324" x="2719388" y="2676525"/>
          <p14:tracePt t="22340" x="2727325" y="2676525"/>
          <p14:tracePt t="22354" x="2736850" y="2676525"/>
          <p14:tracePt t="22363" x="2736850" y="2668588"/>
          <p14:tracePt t="22384" x="2744788" y="2668588"/>
          <p14:tracePt t="22411" x="2752725" y="2668588"/>
          <p14:tracePt t="22440" x="2762250" y="2668588"/>
          <p14:tracePt t="22453" x="2778125" y="2660650"/>
          <p14:tracePt t="22467" x="2787650" y="2660650"/>
          <p14:tracePt t="22479" x="2805113" y="2660650"/>
          <p14:tracePt t="22480" x="2813050" y="2660650"/>
          <p14:tracePt t="22490" x="2820988" y="2660650"/>
          <p14:tracePt t="22496" x="2838450" y="2660650"/>
          <p14:tracePt t="22506" x="2855913" y="2660650"/>
          <p14:tracePt t="22517" x="2889250" y="2660650"/>
          <p14:tracePt t="22522" x="2897188" y="2660650"/>
          <p14:tracePt t="22534" x="2906713" y="2660650"/>
          <p14:tracePt t="22536" x="2922588" y="2660650"/>
          <p14:tracePt t="22556" x="2940050" y="2660650"/>
          <p14:tracePt t="22562" x="2949575" y="2660650"/>
          <p14:tracePt t="22579" x="2957513" y="2660650"/>
          <p14:tracePt t="22637" x="2965450" y="2660650"/>
          <p14:tracePt t="22652" x="2974975" y="2660650"/>
          <p14:tracePt t="22663" x="2982913" y="2660650"/>
          <p14:tracePt t="22688" x="2990850" y="2660650"/>
          <p14:tracePt t="22702" x="3000375" y="2660650"/>
          <p14:tracePt t="22712" x="3008313" y="2660650"/>
          <p14:tracePt t="22718" x="3025775" y="2660650"/>
          <p14:tracePt t="22729" x="3033713" y="2660650"/>
          <p14:tracePt t="22734" x="3051175" y="2660650"/>
          <p14:tracePt t="22752" x="3067050" y="2660650"/>
          <p14:tracePt t="22768" x="3084513" y="2660650"/>
          <p14:tracePt t="22779" x="3094038" y="2660650"/>
          <p14:tracePt t="22804" x="3101975" y="2660650"/>
          <p14:tracePt t="22809" x="3119438" y="2651125"/>
          <p14:tracePt t="22829" x="3127375" y="2651125"/>
          <p14:tracePt t="22838" x="3144838" y="2651125"/>
          <p14:tracePt t="22846" x="3160713" y="2651125"/>
          <p14:tracePt t="22854" x="3195638" y="2651125"/>
          <p14:tracePt t="22858" x="3211513" y="2651125"/>
          <p14:tracePt t="22878" x="3228975" y="2651125"/>
          <p14:tracePt t="22886" x="3238500" y="2651125"/>
          <p14:tracePt t="22896" x="3246438" y="2651125"/>
          <p14:tracePt t="22902" x="3263900" y="2651125"/>
          <p14:tracePt t="22920" x="3289300" y="2651125"/>
          <p14:tracePt t="22929" x="3305175" y="2651125"/>
          <p14:tracePt t="22936" x="3330575" y="2651125"/>
          <p14:tracePt t="22946" x="3340100" y="2651125"/>
          <p14:tracePt t="22956" x="3348038" y="2651125"/>
          <p14:tracePt t="22983" x="3355975" y="2651125"/>
          <p14:tracePt t="23037" x="3365500" y="2651125"/>
          <p14:tracePt t="23056" x="3373438" y="2651125"/>
          <p14:tracePt t="23068" x="3382963" y="2651125"/>
          <p14:tracePt t="23084" x="3398838" y="2651125"/>
          <p14:tracePt t="23096" x="3408363" y="2651125"/>
          <p14:tracePt t="23101" x="3416300" y="2651125"/>
          <p14:tracePt t="23108" x="3441700" y="2651125"/>
          <p14:tracePt t="23112" x="3449638" y="2651125"/>
          <p14:tracePt t="23122" x="3484563" y="2651125"/>
          <p14:tracePt t="23134" x="3527425" y="2651125"/>
          <p14:tracePt t="23138" x="3543300" y="2651125"/>
          <p14:tracePt t="23151" x="3568700" y="2651125"/>
          <p14:tracePt t="23152" x="3594100" y="2651125"/>
          <p14:tracePt t="23162" x="3611563" y="2651125"/>
          <p14:tracePt t="23172" x="3619500" y="2651125"/>
          <p14:tracePt t="23179" x="3636963" y="2651125"/>
          <p14:tracePt t="23188" x="3646488" y="2651125"/>
          <p14:tracePt t="23204" x="3654425" y="2651125"/>
          <p14:tracePt t="23215" x="3662363" y="2651125"/>
          <p14:tracePt t="23218" x="3671888" y="2651125"/>
          <p14:tracePt t="23229" x="3687763" y="2651125"/>
          <p14:tracePt t="23235" x="3697288" y="2651125"/>
          <p14:tracePt t="23246" x="3713163" y="2651125"/>
          <p14:tracePt t="23254" x="3748088" y="2651125"/>
          <p14:tracePt t="23258" x="3756025" y="2651125"/>
          <p14:tracePt t="23269" x="3763963" y="2651125"/>
          <p14:tracePt t="23275" x="3781425" y="2651125"/>
          <p14:tracePt t="23295" x="3790950" y="2651125"/>
          <p14:tracePt t="23301" x="3806825" y="2651125"/>
          <p14:tracePt t="23375" x="3806825" y="2660650"/>
          <p14:tracePt t="23381" x="3806825" y="2668588"/>
          <p14:tracePt t="23390" x="3806825" y="2676525"/>
          <p14:tracePt t="23396" x="3798888" y="2686050"/>
          <p14:tracePt t="23404" x="3763963" y="2701925"/>
          <p14:tracePt t="23415" x="3730625" y="2727325"/>
          <p14:tracePt t="23420" x="3679825" y="2752725"/>
          <p14:tracePt t="23432" x="3603625" y="2805113"/>
          <p14:tracePt t="23435" x="3527425" y="2830513"/>
          <p14:tracePt t="23446" x="3424238" y="2881313"/>
          <p14:tracePt t="23457" x="3322638" y="2922588"/>
          <p14:tracePt t="23462" x="3221038" y="2957513"/>
          <p14:tracePt t="23470" x="3101975" y="2990850"/>
          <p14:tracePt t="23479" x="3000375" y="3016250"/>
          <p14:tracePt t="23486" x="2889250" y="3051175"/>
          <p14:tracePt t="23496" x="2778125" y="3101975"/>
          <p14:tracePt t="23501" x="2701925" y="3127375"/>
          <p14:tracePt t="23512" x="2633663" y="3152775"/>
          <p14:tracePt t="23518" x="2541588" y="3160713"/>
          <p14:tracePt t="23529" x="2481263" y="3186113"/>
          <p14:tracePt t="23536" x="2397125" y="3203575"/>
          <p14:tracePt t="23546" x="2336800" y="3211513"/>
          <p14:tracePt t="23553" x="2260600" y="3228975"/>
          <p14:tracePt t="23556" x="2200275" y="3246438"/>
          <p14:tracePt t="23568" x="2124075" y="3254375"/>
          <p14:tracePt t="23579" x="2065338" y="3279775"/>
          <p14:tracePt t="23584" x="2014538" y="3305175"/>
          <p14:tracePt t="23596" x="1911350" y="3340100"/>
          <p14:tracePt t="23609" x="1885950" y="3348038"/>
          <p14:tracePt t="23612" x="1878013" y="3355975"/>
          <p14:tracePt t="23623" x="1870075" y="3355975"/>
          <p14:tracePt t="23634" x="1860550" y="3365500"/>
          <p14:tracePt t="23650" x="1852613" y="3365500"/>
          <p14:tracePt t="23654" x="1852613" y="3373438"/>
          <p14:tracePt t="23666" x="1835150" y="3373438"/>
          <p14:tracePt t="23668" x="1819275" y="3373438"/>
          <p14:tracePt t="23679" x="1793875" y="3373438"/>
          <p14:tracePt t="23689" x="1776413" y="3373438"/>
          <p14:tracePt t="23696" x="1766888" y="3373438"/>
          <p14:tracePt t="23705" x="1758950" y="3373438"/>
          <p14:tracePt t="23716" x="1751013" y="3373438"/>
          <p14:tracePt t="23724" x="1741488" y="3373438"/>
          <p14:tracePt t="23851" x="1751013" y="3373438"/>
          <p14:tracePt t="23854" x="1776413" y="3355975"/>
          <p14:tracePt t="23866" x="1793875" y="3355975"/>
          <p14:tracePt t="23875" x="1819275" y="3348038"/>
          <p14:tracePt t="23881" x="1852613" y="3340100"/>
          <p14:tracePt t="23890" x="1903413" y="3322638"/>
          <p14:tracePt t="23896" x="1928813" y="3322638"/>
          <p14:tracePt t="23904" x="1979613" y="3297238"/>
          <p14:tracePt t="23918" x="2022475" y="3279775"/>
          <p14:tracePt t="23920" x="2055813" y="3271838"/>
          <p14:tracePt t="23930" x="2116138" y="3271838"/>
          <p14:tracePt t="23936" x="2159000" y="3263900"/>
          <p14:tracePt t="23946" x="2217738" y="3263900"/>
          <p14:tracePt t="23956" x="2278063" y="3263900"/>
          <p14:tracePt t="23962" x="2362200" y="3263900"/>
          <p14:tracePt t="23970" x="2430463" y="3263900"/>
          <p14:tracePt t="23979" x="2516188" y="3263900"/>
          <p14:tracePt t="23986" x="2600325" y="3263900"/>
          <p14:tracePt t="23996" x="2676525" y="3263900"/>
          <p14:tracePt t="24001" x="2736850" y="3254375"/>
          <p14:tracePt t="24012" x="2795588" y="3246438"/>
          <p14:tracePt t="24018" x="2838450" y="3246438"/>
          <p14:tracePt t="24029" x="2871788" y="3238500"/>
          <p14:tracePt t="24036" x="2906713" y="3228975"/>
          <p14:tracePt t="24046" x="2914650" y="3228975"/>
          <p14:tracePt t="24062" x="2922588" y="3228975"/>
          <p14:tracePt t="24084" x="2940050" y="3211513"/>
          <p14:tracePt t="24101" x="2957513" y="3211513"/>
          <p14:tracePt t="24102" x="2965450" y="3211513"/>
          <p14:tracePt t="24112" x="2990850" y="3211513"/>
          <p14:tracePt t="24124" x="3016250" y="3203575"/>
          <p14:tracePt t="24129" x="3025775" y="3203575"/>
          <p14:tracePt t="24138" x="3059113" y="3195638"/>
          <p14:tracePt t="24146" x="3094038" y="3186113"/>
          <p14:tracePt t="24154" x="3119438" y="3186113"/>
          <p14:tracePt t="24163" x="3127375" y="3186113"/>
          <p14:tracePt t="24170" x="3152775" y="3186113"/>
          <p14:tracePt t="24180" x="3178175" y="3186113"/>
          <p14:tracePt t="24196" x="3195638" y="3186113"/>
          <p14:tracePt t="24201" x="3203575" y="3186113"/>
          <p14:tracePt t="24212" x="3211513" y="3186113"/>
          <p14:tracePt t="24220" x="3246438" y="3186113"/>
          <p14:tracePt t="24224" x="3271838" y="3186113"/>
          <p14:tracePt t="24236" x="3289300" y="3186113"/>
          <p14:tracePt t="24240" x="3314700" y="3186113"/>
          <p14:tracePt t="24251" x="3340100" y="3186113"/>
          <p14:tracePt t="24263" x="3348038" y="3186113"/>
          <p14:tracePt t="24268" x="3355975" y="3186113"/>
          <p14:tracePt t="24333" x="3365500" y="3186113"/>
          <p14:tracePt t="24348" x="3398838" y="3186113"/>
          <p14:tracePt t="24350" x="3408363" y="3186113"/>
          <p14:tracePt t="24362" x="3424238" y="3186113"/>
          <p14:tracePt t="24370" x="3433763" y="3186113"/>
          <p14:tracePt t="24423" x="3441700" y="3186113"/>
          <p14:tracePt t="24443" x="3449638" y="3186113"/>
          <p14:tracePt t="24449" x="3467100" y="3186113"/>
          <p14:tracePt t="24459" x="3475038" y="3186113"/>
          <p14:tracePt t="24464" x="3492500" y="3186113"/>
          <p14:tracePt t="24472" x="3502025" y="3186113"/>
          <p14:tracePt t="24484" x="3509963" y="3186113"/>
          <p14:tracePt t="24543" x="3517900" y="3186113"/>
          <p14:tracePt t="24553" x="3527425" y="3186113"/>
          <p14:tracePt t="24568" x="3543300" y="3186113"/>
          <p14:tracePt t="24579" x="3560763" y="3186113"/>
          <p14:tracePt t="24596" x="3568700" y="3186113"/>
          <p14:tracePt t="24602" x="3578225" y="3186113"/>
          <p14:tracePt t="24620" x="3594100" y="3186113"/>
          <p14:tracePt t="24634" x="3603625" y="3186113"/>
          <p14:tracePt t="24646" x="3611563" y="3186113"/>
          <p14:tracePt t="24654" x="3636963" y="3186113"/>
          <p14:tracePt t="24670" x="3662363" y="3186113"/>
          <p14:tracePt t="24674" x="3671888" y="3186113"/>
          <p14:tracePt t="24684" x="3679825" y="3186113"/>
          <p14:tracePt t="24696" x="3705225" y="3186113"/>
          <p14:tracePt t="24701" x="3713163" y="3186113"/>
          <p14:tracePt t="24712" x="3722688" y="3186113"/>
          <p14:tracePt t="24717" x="3738563" y="3186113"/>
          <p14:tracePt t="24729" x="3748088" y="3186113"/>
          <p14:tracePt t="24736" x="3756025" y="3186113"/>
          <p14:tracePt t="24741" x="3763963" y="3186113"/>
          <p14:tracePt t="24751" x="3790950" y="3186113"/>
          <p14:tracePt t="24756" x="3806825" y="3186113"/>
          <p14:tracePt t="24778" x="3824288" y="3186113"/>
          <p14:tracePt t="24783" x="3841750" y="3186113"/>
          <p14:tracePt t="24791" x="3849688" y="3186113"/>
          <p14:tracePt t="24796" x="3875088" y="3186113"/>
          <p14:tracePt t="24806" x="3883025" y="3186113"/>
          <p14:tracePt t="24818" x="3900488" y="3186113"/>
          <p14:tracePt t="24823" x="3925888" y="3186113"/>
          <p14:tracePt t="24830" x="3943350" y="3186113"/>
          <p14:tracePt t="24836" x="3968750" y="3186113"/>
          <p14:tracePt t="24846" x="3976688" y="3186113"/>
          <p14:tracePt t="24856" x="3994150" y="3186113"/>
          <p14:tracePt t="24862" x="4002088" y="3186113"/>
          <p14:tracePt t="24879" x="4027488" y="3186113"/>
          <p14:tracePt t="24886" x="4052888" y="3186113"/>
          <p14:tracePt t="24903" x="4070350" y="3186113"/>
          <p14:tracePt t="24912" x="4079875" y="3186113"/>
          <p14:tracePt t="24918" x="4087813" y="3186113"/>
          <p14:tracePt t="24929" x="4105275" y="3186113"/>
          <p14:tracePt t="24936" x="4113213" y="3186113"/>
          <p14:tracePt t="24946" x="4138613" y="3186113"/>
          <p14:tracePt t="24952" x="4156075" y="3186113"/>
          <p14:tracePt t="24969" x="4164013" y="3186113"/>
          <p14:tracePt t="24980" x="4181475" y="3186113"/>
          <p14:tracePt t="24984" x="4206875" y="3186113"/>
          <p14:tracePt t="24996" x="4214813" y="3186113"/>
          <p14:tracePt t="25000" x="4240213" y="3186113"/>
          <p14:tracePt t="25008" x="4257675" y="3186113"/>
          <p14:tracePt t="25018" x="4265613" y="3186113"/>
          <p14:tracePt t="25022" x="4291013" y="3186113"/>
          <p14:tracePt t="25034" x="4300538" y="3186113"/>
          <p14:tracePt t="25038" x="4316413" y="3186113"/>
          <p14:tracePt t="25050" x="4325938" y="3186113"/>
          <p14:tracePt t="25067" x="4351338" y="3186113"/>
          <p14:tracePt t="25074" x="4359275" y="3186113"/>
          <p14:tracePt t="25089" x="4368800" y="3186113"/>
          <p14:tracePt t="25119" x="4376738" y="3186113"/>
          <p14:tracePt t="25179" x="4384675" y="3186113"/>
          <p14:tracePt t="25195" x="4402138" y="3186113"/>
          <p14:tracePt t="25220" x="4419600" y="3186113"/>
          <p14:tracePt t="25225" x="4427538" y="3186113"/>
          <p14:tracePt t="25234" x="4445000" y="3186113"/>
          <p14:tracePt t="25246" x="4452938" y="3186113"/>
          <p14:tracePt t="25263" x="4460875" y="3186113"/>
          <p14:tracePt t="25279" x="4470400" y="3186113"/>
          <p14:tracePt t="25301" x="4486275" y="3186113"/>
          <p14:tracePt t="25304" x="4495800" y="3186113"/>
          <p14:tracePt t="25320" x="4513263" y="3186113"/>
          <p14:tracePt t="25330" x="4521200" y="3186113"/>
          <p14:tracePt t="25346" x="4529138" y="3186113"/>
          <p14:tracePt t="25356" x="4546600" y="3186113"/>
          <p14:tracePt t="25383" x="4554538" y="3186113"/>
          <p14:tracePt t="25386" x="4572000" y="3186113"/>
          <p14:tracePt t="25396" x="4589463" y="3186113"/>
          <p14:tracePt t="25406" x="4605338" y="3186113"/>
          <p14:tracePt t="25412" x="4614863" y="3186113"/>
          <p14:tracePt t="25422" x="4630738" y="3186113"/>
          <p14:tracePt t="25429" x="4657725" y="3186113"/>
          <p14:tracePt t="25436" x="4673600" y="3186113"/>
          <p14:tracePt t="25446" x="4691063" y="3186113"/>
          <p14:tracePt t="25509" x="4699000" y="3186113"/>
          <p14:tracePt t="25519" x="4708525" y="3186113"/>
          <p14:tracePt t="25534" x="4733925" y="3186113"/>
          <p14:tracePt t="25545" x="4775200" y="3186113"/>
          <p14:tracePt t="25551" x="4784725" y="3186113"/>
          <p14:tracePt t="25558" x="4802188" y="3186113"/>
          <p14:tracePt t="25562" x="4810125" y="3186113"/>
          <p14:tracePt t="25572" x="4818063" y="3186113"/>
          <p14:tracePt t="25584" x="4835525" y="3186113"/>
          <p14:tracePt t="25588" x="4843463" y="3186113"/>
          <p14:tracePt t="25601" x="4860925" y="3186113"/>
          <p14:tracePt t="25602" x="4886325" y="3186113"/>
          <p14:tracePt t="25616" x="4911725" y="3186113"/>
          <p14:tracePt t="25624" x="4972050" y="3186113"/>
          <p14:tracePt t="25629" x="5013325" y="3186113"/>
          <p14:tracePt t="25638" x="5056188" y="3186113"/>
          <p14:tracePt t="25646" x="5099050" y="3186113"/>
          <p14:tracePt t="25652" x="5141913" y="3186113"/>
          <p14:tracePt t="25666" x="5167313" y="3186113"/>
          <p14:tracePt t="25668" x="5183188" y="3186113"/>
          <p14:tracePt t="25679" x="5192713" y="3186113"/>
          <p14:tracePt t="25684" x="5200650" y="3186113"/>
          <p14:tracePt t="25700" x="5208588" y="3186113"/>
          <p14:tracePt t="25764" x="5218113" y="3186113"/>
          <p14:tracePt t="25775" x="5226050" y="3186113"/>
          <p14:tracePt t="26653" x="5183188" y="3195638"/>
          <p14:tracePt t="26663" x="5157788" y="3203575"/>
          <p14:tracePt t="26669" x="5099050" y="3228975"/>
          <p14:tracePt t="26679" x="5013325" y="3263900"/>
          <p14:tracePt t="26684" x="4919663" y="3305175"/>
          <p14:tracePt t="26696" x="4792663" y="3340100"/>
          <p14:tracePt t="26702" x="4665663" y="3390900"/>
          <p14:tracePt t="26709" x="4513263" y="3433763"/>
          <p14:tracePt t="26718" x="4384675" y="3475038"/>
          <p14:tracePt t="26722" x="4257675" y="3517900"/>
          <p14:tracePt t="26734" x="4138613" y="3552825"/>
          <p14:tracePt t="26746" x="4011613" y="3586163"/>
          <p14:tracePt t="26751" x="3883025" y="3603625"/>
          <p14:tracePt t="26758" x="3756025" y="3611563"/>
          <p14:tracePt t="26762" x="3611563" y="3611563"/>
          <p14:tracePt t="26772" x="3459163" y="3611563"/>
          <p14:tracePt t="26784" x="3314700" y="3611563"/>
          <p14:tracePt t="26788" x="3178175" y="3611563"/>
          <p14:tracePt t="26801" x="3067050" y="3611563"/>
          <p14:tracePt t="26804" x="2965450" y="3611563"/>
          <p14:tracePt t="26816" x="2897188" y="3611563"/>
          <p14:tracePt t="26824" x="2846388" y="3619500"/>
          <p14:tracePt t="26829" x="2805113" y="3619500"/>
          <p14:tracePt t="26838" x="2770188" y="3619500"/>
          <p14:tracePt t="26846" x="2752725" y="3619500"/>
          <p14:tracePt t="26854" x="2719388" y="3619500"/>
          <p14:tracePt t="26864" x="2676525" y="3619500"/>
          <p14:tracePt t="26868" x="2643188" y="3619500"/>
          <p14:tracePt t="26879" x="2600325" y="3619500"/>
          <p14:tracePt t="26884" x="2566988" y="3619500"/>
          <p14:tracePt t="26896" x="2541588" y="3619500"/>
          <p14:tracePt t="26904" x="2506663" y="3629025"/>
          <p14:tracePt t="26912" x="2481263" y="3636963"/>
          <p14:tracePt t="26920" x="2447925" y="3636963"/>
          <p14:tracePt t="26924" x="2438400" y="3646488"/>
          <p14:tracePt t="26935" x="2413000" y="3646488"/>
          <p14:tracePt t="26946" x="2397125" y="3646488"/>
          <p14:tracePt t="26962" x="2379663" y="3662363"/>
          <p14:tracePt t="26970" x="2371725" y="3671888"/>
          <p14:tracePt t="27087" x="2379663" y="3671888"/>
          <p14:tracePt t="27096" x="2397125" y="3671888"/>
          <p14:tracePt t="27106" x="2413000" y="3671888"/>
          <p14:tracePt t="27113" x="2422525" y="3671888"/>
          <p14:tracePt t="27120" x="2455863" y="3671888"/>
          <p14:tracePt t="27129" x="2489200" y="3671888"/>
          <p14:tracePt t="27136" x="2532063" y="3671888"/>
          <p14:tracePt t="27146" x="2566988" y="3671888"/>
          <p14:tracePt t="27152" x="2608263" y="3671888"/>
          <p14:tracePt t="27162" x="2676525" y="3671888"/>
          <p14:tracePt t="27167" x="2736850" y="3671888"/>
          <p14:tracePt t="27179" x="2805113" y="3671888"/>
          <p14:tracePt t="27186" x="2889250" y="3671888"/>
          <p14:tracePt t="27196" x="2974975" y="3671888"/>
          <p14:tracePt t="27203" x="3059113" y="3671888"/>
          <p14:tracePt t="27206" x="3160713" y="3671888"/>
          <p14:tracePt t="27218" x="3246438" y="3671888"/>
          <p14:tracePt t="27229" x="3322638" y="3671888"/>
          <p14:tracePt t="27234" x="3408363" y="3671888"/>
          <p14:tracePt t="27246" x="3459163" y="3671888"/>
          <p14:tracePt t="27250" x="3502025" y="3671888"/>
          <p14:tracePt t="27256" x="3535363" y="3671888"/>
          <p14:tracePt t="27268" x="3568700" y="3671888"/>
          <p14:tracePt t="27272" x="3594100" y="3671888"/>
          <p14:tracePt t="27284" x="3603625" y="3671888"/>
          <p14:tracePt t="27288" x="3636963" y="3671888"/>
          <p14:tracePt t="27301" x="3662363" y="3671888"/>
          <p14:tracePt t="27308" x="3679825" y="3671888"/>
          <p14:tracePt t="27312" x="3705225" y="3671888"/>
          <p14:tracePt t="27322" x="3748088" y="3671888"/>
          <p14:tracePt t="27329" x="3781425" y="3671888"/>
          <p14:tracePt t="27339" x="3824288" y="3671888"/>
          <p14:tracePt t="27350" x="3883025" y="3671888"/>
          <p14:tracePt t="27354" x="3908425" y="3671888"/>
          <p14:tracePt t="27363" x="3943350" y="3671888"/>
          <p14:tracePt t="27368" x="3986213" y="3671888"/>
          <p14:tracePt t="27380" x="4019550" y="3671888"/>
          <p14:tracePt t="27388" x="4052888" y="3662363"/>
          <p14:tracePt t="27396" x="4070350" y="3662363"/>
          <p14:tracePt t="27404" x="4095750" y="3662363"/>
          <p14:tracePt t="27409" x="4130675" y="3662363"/>
          <p14:tracePt t="27418" x="4146550" y="3662363"/>
          <p14:tracePt t="27429" x="4171950" y="3662363"/>
          <p14:tracePt t="27434" x="4197350" y="3662363"/>
          <p14:tracePt t="27446" x="4214813" y="3662363"/>
          <p14:tracePt t="27450" x="4232275" y="3662363"/>
          <p14:tracePt t="27459" x="4275138" y="3662363"/>
          <p14:tracePt t="27468" x="4291013" y="3662363"/>
          <p14:tracePt t="27475" x="4300538" y="3662363"/>
          <p14:tracePt t="27486" x="4325938" y="3662363"/>
          <p14:tracePt t="27491" x="4341813" y="3662363"/>
          <p14:tracePt t="27501" x="4359275" y="3662363"/>
          <p14:tracePt t="27506" x="4376738" y="3662363"/>
          <p14:tracePt t="27528" x="4394200" y="3662363"/>
          <p14:tracePt t="27536" x="4402138" y="3662363"/>
          <p14:tracePt t="27546" x="4419600" y="3662363"/>
          <p14:tracePt t="27553" x="4445000" y="3662363"/>
          <p14:tracePt t="27556" x="4452938" y="3662363"/>
          <p14:tracePt t="27568" x="4486275" y="3662363"/>
          <p14:tracePt t="27573" x="4495800" y="3662363"/>
          <p14:tracePt t="27584" x="4503738" y="3662363"/>
          <p14:tracePt t="27596" x="4513263" y="3662363"/>
          <p14:tracePt t="27601" x="4521200" y="3662363"/>
          <p14:tracePt t="27779" x="4513263" y="3662363"/>
          <p14:tracePt t="27789" x="4452938" y="3679825"/>
          <p14:tracePt t="27804" x="4445000" y="3697288"/>
          <p14:tracePt t="27816" x="4427538" y="3705225"/>
          <p14:tracePt t="27821" x="4376738" y="3730625"/>
          <p14:tracePt t="27830" x="4333875" y="3748088"/>
          <p14:tracePt t="27846" x="4257675" y="3773488"/>
          <p14:tracePt t="27853" x="4224338" y="3798888"/>
          <p14:tracePt t="27862" x="4197350" y="3798888"/>
          <p14:tracePt t="27879" x="4113213" y="3841750"/>
          <p14:tracePt t="27886" x="4052888" y="3867150"/>
          <p14:tracePt t="27896" x="4019550" y="3900488"/>
          <p14:tracePt t="27903" x="3951288" y="3917950"/>
          <p14:tracePt t="27912" x="3908425" y="3925888"/>
          <p14:tracePt t="27918" x="3875088" y="3935413"/>
          <p14:tracePt t="27929" x="3806825" y="3935413"/>
          <p14:tracePt t="27934" x="3748088" y="3943350"/>
          <p14:tracePt t="27946" x="3662363" y="3960813"/>
          <p14:tracePt t="27952" x="3578225" y="3960813"/>
          <p14:tracePt t="27959" x="3475038" y="3960813"/>
          <p14:tracePt t="27968" x="3390900" y="3960813"/>
          <p14:tracePt t="27972" x="3289300" y="3960813"/>
          <p14:tracePt t="27984" x="3228975" y="3968750"/>
          <p14:tracePt t="27996" x="3160713" y="3976688"/>
          <p14:tracePt t="28000" x="3109913" y="3986213"/>
          <p14:tracePt t="28009" x="3067050" y="3986213"/>
          <p14:tracePt t="28012" x="3041650" y="3986213"/>
          <p14:tracePt t="28022" x="3016250" y="3986213"/>
          <p14:tracePt t="28034" x="2982913" y="3986213"/>
          <p14:tracePt t="28038" x="2957513" y="3986213"/>
          <p14:tracePt t="28051" x="2922588" y="3986213"/>
          <p14:tracePt t="28053" x="2897188" y="3986213"/>
          <p14:tracePt t="28062" x="2871788" y="3986213"/>
          <p14:tracePt t="28072" x="2830513" y="3986213"/>
          <p14:tracePt t="28079" x="2795588" y="3986213"/>
          <p14:tracePt t="28089" x="2778125" y="3986213"/>
          <p14:tracePt t="28096" x="2736850" y="3986213"/>
          <p14:tracePt t="28104" x="2701925" y="3986213"/>
          <p14:tracePt t="28116" x="2676525" y="3986213"/>
          <p14:tracePt t="28118" x="2651125" y="3986213"/>
          <p14:tracePt t="28129" x="2608263" y="3986213"/>
          <p14:tracePt t="28134" x="2582863" y="3986213"/>
          <p14:tracePt t="28146" x="2566988" y="3986213"/>
          <p14:tracePt t="28154" x="2549525" y="3986213"/>
          <p14:tracePt t="28159" x="2532063" y="3986213"/>
          <p14:tracePt t="28168" x="2524125" y="3986213"/>
          <p14:tracePt t="28174" x="2506663" y="3986213"/>
          <p14:tracePt t="28195" x="2498725" y="3986213"/>
          <p14:tracePt t="28275" x="2489200" y="3986213"/>
          <p14:tracePt t="28298" x="2481263" y="3986213"/>
          <p14:tracePt t="28407" x="2489200" y="3986213"/>
          <p14:tracePt t="28416" x="2516188" y="3986213"/>
          <p14:tracePt t="28429" x="2541588" y="3986213"/>
          <p14:tracePt t="28435" x="2574925" y="3986213"/>
          <p14:tracePt t="28446" x="2651125" y="3986213"/>
          <p14:tracePt t="28456" x="2676525" y="3986213"/>
          <p14:tracePt t="28468" x="2719388" y="3986213"/>
          <p14:tracePt t="28472" x="2778125" y="3986213"/>
          <p14:tracePt t="28484" x="2795588" y="3986213"/>
          <p14:tracePt t="28488" x="2846388" y="3986213"/>
          <p14:tracePt t="28500" x="2889250" y="3986213"/>
          <p14:tracePt t="28506" x="2949575" y="3986213"/>
          <p14:tracePt t="28512" x="3008313" y="3986213"/>
          <p14:tracePt t="28522" x="3094038" y="3986213"/>
          <p14:tracePt t="28529" x="3144838" y="3986213"/>
          <p14:tracePt t="28538" x="3221038" y="3986213"/>
          <p14:tracePt t="28550" x="3263900" y="3986213"/>
          <p14:tracePt t="28552" x="3305175" y="3986213"/>
          <p14:tracePt t="28563" x="3340100" y="3986213"/>
          <p14:tracePt t="28568" x="3373438" y="3986213"/>
          <p14:tracePt t="28579" x="3398838" y="3986213"/>
          <p14:tracePt t="28588" x="3433763" y="3986213"/>
          <p14:tracePt t="28596" x="3459163" y="3986213"/>
          <p14:tracePt t="28602" x="3502025" y="3986213"/>
          <p14:tracePt t="28609" x="3535363" y="3986213"/>
          <p14:tracePt t="28618" x="3560763" y="3986213"/>
          <p14:tracePt t="28629" x="3603625" y="3986213"/>
          <p14:tracePt t="28634" x="3636963" y="3986213"/>
          <p14:tracePt t="28646" x="3671888" y="3986213"/>
          <p14:tracePt t="28650" x="3705225" y="3986213"/>
          <p14:tracePt t="28662" x="3722688" y="3986213"/>
          <p14:tracePt t="28664" x="3738563" y="3986213"/>
          <p14:tracePt t="28674" x="3748088" y="3986213"/>
          <p14:tracePt t="28684" x="3763963" y="3976688"/>
          <p14:tracePt t="28690" x="3798888" y="3976688"/>
          <p14:tracePt t="28701" x="3806825" y="3976688"/>
          <p14:tracePt t="28704" x="3824288" y="3968750"/>
          <p14:tracePt t="28716" x="3832225" y="3968750"/>
          <p14:tracePt t="28725" x="3849688" y="3968750"/>
          <p14:tracePt t="28730" x="3883025" y="3960813"/>
          <p14:tracePt t="28741" x="3892550" y="3960813"/>
          <p14:tracePt t="28754" x="3900488" y="3951288"/>
          <p14:tracePt t="28765" x="3908425" y="3951288"/>
          <p14:tracePt t="28770" x="3917950" y="3951288"/>
          <p14:tracePt t="28786" x="3925888" y="3951288"/>
          <p14:tracePt t="28806" x="3943350" y="3951288"/>
          <p14:tracePt t="28813" x="3960813" y="3943350"/>
          <p14:tracePt t="28820" x="3968750" y="3943350"/>
          <p14:tracePt t="28876" x="3976688" y="3943350"/>
          <p14:tracePt t="28895" x="3986213" y="3935413"/>
          <p14:tracePt t="28903" x="4002088" y="3935413"/>
          <p14:tracePt t="28917" x="4037013" y="3925888"/>
          <p14:tracePt t="28929" x="4044950" y="3925888"/>
          <p14:tracePt t="28935" x="4070350" y="3917950"/>
          <p14:tracePt t="28946" x="4087813" y="3917950"/>
          <p14:tracePt t="28952" x="4121150" y="3917950"/>
          <p14:tracePt t="28956" x="4130675" y="3917950"/>
          <p14:tracePt t="28968" x="4156075" y="3917950"/>
          <p14:tracePt t="28972" x="4181475" y="3917950"/>
          <p14:tracePt t="28984" x="4189413" y="3917950"/>
          <p14:tracePt t="28996" x="4214813" y="3917950"/>
          <p14:tracePt t="29001" x="4232275" y="3917950"/>
          <p14:tracePt t="29008" x="4240213" y="3917950"/>
          <p14:tracePt t="29012" x="4265613" y="3917950"/>
          <p14:tracePt t="29022" x="4283075" y="3917950"/>
          <p14:tracePt t="29034" x="4291013" y="3917950"/>
          <p14:tracePt t="29038" x="4300538" y="3917950"/>
          <p14:tracePt t="29059" x="4316413" y="3917950"/>
          <p14:tracePt t="29068" x="4333875" y="3917950"/>
          <p14:tracePt t="29084" x="4341813" y="3917950"/>
          <p14:tracePt t="29096" x="4359275" y="3917950"/>
          <p14:tracePt t="29104" x="4368800" y="3917950"/>
          <p14:tracePt t="29118" x="4376738" y="3917950"/>
          <p14:tracePt t="29154" x="4384675" y="3917950"/>
          <p14:tracePt t="29217" x="4394200" y="3917950"/>
          <p14:tracePt t="29257" x="4402138" y="3908425"/>
          <p14:tracePt t="29771" x="4402138" y="3900488"/>
          <p14:tracePt t="29781" x="4410075" y="3900488"/>
          <p14:tracePt t="29790" x="4427538" y="3883025"/>
          <p14:tracePt t="29796" x="4445000" y="3857625"/>
          <p14:tracePt t="29806" x="4452938" y="3849688"/>
          <p14:tracePt t="29812" x="4460875" y="3849688"/>
          <p14:tracePt t="29820" x="4470400" y="3849688"/>
          <p14:tracePt t="29830" x="4478338" y="3832225"/>
          <p14:tracePt t="29851" x="4478338" y="3824288"/>
          <p14:tracePt t="29856" x="4486275" y="3824288"/>
          <p14:tracePt t="29868" x="4495800" y="3806825"/>
          <p14:tracePt t="29886" x="4495800" y="3798888"/>
          <p14:tracePt t="29901" x="4503738" y="3790950"/>
          <p14:tracePt t="29913" x="4503738" y="3781425"/>
          <p14:tracePt t="29922" x="4503738" y="3773488"/>
          <p14:tracePt t="29929" x="4503738" y="3763963"/>
          <p14:tracePt t="29936" x="4503738" y="3748088"/>
          <p14:tracePt t="29946" x="4513263" y="3738563"/>
          <p14:tracePt t="29952" x="4521200" y="3738563"/>
          <p14:tracePt t="29962" x="4529138" y="3722688"/>
          <p14:tracePt t="29972" x="4529138" y="3713163"/>
          <p14:tracePt t="30079" x="4529138" y="3697288"/>
          <p14:tracePt t="30089" x="4546600" y="3687763"/>
          <p14:tracePt t="30096" x="4579938" y="3679825"/>
          <p14:tracePt t="30102" x="4589463" y="3679825"/>
          <p14:tracePt t="30109" x="4605338" y="3679825"/>
          <p14:tracePt t="30118" x="4630738" y="3679825"/>
          <p14:tracePt t="30129" x="4673600" y="3671888"/>
          <p14:tracePt t="30134" x="4716463" y="3671888"/>
          <p14:tracePt t="30146" x="4741863" y="3662363"/>
          <p14:tracePt t="30150" x="4759325" y="3662363"/>
          <p14:tracePt t="30159" x="4784725" y="3662363"/>
          <p14:tracePt t="30168" x="4810125" y="3662363"/>
          <p14:tracePt t="30174" x="4843463" y="3662363"/>
          <p14:tracePt t="30184" x="4894263" y="3662363"/>
          <p14:tracePt t="30188" x="4929188" y="3662363"/>
          <p14:tracePt t="30200" x="4979988" y="3662363"/>
          <p14:tracePt t="30208" x="5013325" y="3654425"/>
          <p14:tracePt t="30216" x="5056188" y="3654425"/>
          <p14:tracePt t="30224" x="5091113" y="3654425"/>
          <p14:tracePt t="30230" x="5116513" y="3654425"/>
          <p14:tracePt t="30240" x="5132388" y="3654425"/>
          <p14:tracePt t="30251" x="5167313" y="3654425"/>
          <p14:tracePt t="30254" x="5175250" y="3654425"/>
          <p14:tracePt t="30265" x="5192713" y="3654425"/>
          <p14:tracePt t="30270" x="5200650" y="3654425"/>
          <p14:tracePt t="30280" x="5208588" y="3654425"/>
          <p14:tracePt t="30290" x="5218113" y="3654425"/>
          <p14:tracePt t="30296" x="5226050" y="3654425"/>
          <p14:tracePt t="30312" x="5251450" y="3654425"/>
          <p14:tracePt t="30334" x="5268913" y="3654425"/>
          <p14:tracePt t="30340" x="5286375" y="3654425"/>
          <p14:tracePt t="30351" x="5302250" y="3654425"/>
          <p14:tracePt t="30356" x="5327650" y="3654425"/>
          <p14:tracePt t="30368" x="5353050" y="3654425"/>
          <p14:tracePt t="30380" x="5370513" y="3654425"/>
          <p14:tracePt t="30390" x="5405438" y="3654425"/>
          <p14:tracePt t="30396" x="5430838" y="3654425"/>
          <p14:tracePt t="30406" x="5446713" y="3654425"/>
          <p14:tracePt t="30418" x="5472113" y="3654425"/>
          <p14:tracePt t="30420" x="5489575" y="3654425"/>
          <p14:tracePt t="30430" x="5514975" y="3654425"/>
          <p14:tracePt t="30436" x="5524500" y="3654425"/>
          <p14:tracePt t="30446" x="5557838" y="3654425"/>
          <p14:tracePt t="30456" x="5583238" y="3654425"/>
          <p14:tracePt t="30462" x="5608638" y="3654425"/>
          <p14:tracePt t="30470" x="5626100" y="3654425"/>
          <p14:tracePt t="30479" x="5634038" y="3654425"/>
          <p14:tracePt t="30486" x="5659438" y="3654425"/>
          <p14:tracePt t="30498" x="5684838" y="3654425"/>
          <p14:tracePt t="30503" x="5694363" y="3654425"/>
          <p14:tracePt t="30518" x="5702300" y="3654425"/>
          <p14:tracePt t="30544" x="5710238" y="3654425"/>
          <p14:tracePt t="30567" x="5719763" y="3654425"/>
          <p14:tracePt t="30572" x="5735638" y="3654425"/>
          <p14:tracePt t="30584" x="5745163" y="3654425"/>
          <p14:tracePt t="30596" x="5778500" y="3654425"/>
          <p14:tracePt t="30601" x="5795963" y="3654425"/>
          <p14:tracePt t="30608" x="5795963" y="3636963"/>
          <p14:tracePt t="30616" x="5813425" y="3636963"/>
          <p14:tracePt t="30624" x="5821363" y="3636963"/>
          <p14:tracePt t="30638" x="5846763" y="3636963"/>
          <p14:tracePt t="30650" x="5864225" y="3619500"/>
          <p14:tracePt t="30654" x="5872163" y="3619500"/>
          <p14:tracePt t="30665" x="5889625" y="3611563"/>
          <p14:tracePt t="30668" x="5905500" y="3611563"/>
          <p14:tracePt t="30679" x="5922963" y="3611563"/>
          <p14:tracePt t="30688" x="5932488" y="3611563"/>
          <p14:tracePt t="30696" x="5948363" y="3611563"/>
          <p14:tracePt t="30704" x="5965825" y="3611563"/>
          <p14:tracePt t="30712" x="5991225" y="3611563"/>
          <p14:tracePt t="30720" x="6008688" y="3611563"/>
          <p14:tracePt t="30730" x="6016625" y="3611563"/>
          <p14:tracePt t="30734" x="6034088" y="3611563"/>
          <p14:tracePt t="30746" x="6042025" y="3611563"/>
          <p14:tracePt t="30751" x="6059488" y="3611563"/>
          <p14:tracePt t="30762" x="6067425" y="3611563"/>
          <p14:tracePt t="30770" x="6102350" y="3611563"/>
          <p14:tracePt t="30774" x="6118225" y="3611563"/>
          <p14:tracePt t="30790" x="6127750" y="3611563"/>
          <p14:tracePt t="30801" x="6135688" y="3611563"/>
          <p14:tracePt t="31123" x="6143625" y="3611563"/>
          <p14:tracePt t="31132" x="6169025" y="3611563"/>
          <p14:tracePt t="31138" x="6211888" y="3611563"/>
          <p14:tracePt t="31151" x="6272213" y="3611563"/>
          <p14:tracePt t="31152" x="6313488" y="3611563"/>
          <p14:tracePt t="31162" x="6356350" y="3629025"/>
          <p14:tracePt t="31173" x="6416675" y="3629025"/>
          <p14:tracePt t="31179" x="6442075" y="3636963"/>
          <p14:tracePt t="31188" x="6475413" y="3636963"/>
          <p14:tracePt t="31196" x="6492875" y="3646488"/>
          <p14:tracePt t="31204" x="6510338" y="3646488"/>
          <p14:tracePt t="31215" x="6526213" y="3646488"/>
          <p14:tracePt t="31218" x="6535738" y="3646488"/>
          <p14:tracePt t="31229" x="6561138" y="3654425"/>
          <p14:tracePt t="31234" x="6569075" y="3654425"/>
          <p14:tracePt t="31246" x="6586538" y="3654425"/>
          <p14:tracePt t="31254" x="6611938" y="3662363"/>
          <p14:tracePt t="31258" x="6619875" y="3662363"/>
          <p14:tracePt t="31268" x="6627813" y="3662363"/>
          <p14:tracePt t="31274" x="6645275" y="3662363"/>
          <p14:tracePt t="31295" x="6654800" y="3662363"/>
          <p14:tracePt t="31300" x="6670675" y="3662363"/>
          <p14:tracePt t="31312" x="6680200" y="3662363"/>
          <p14:tracePt t="31324" x="6705600" y="3662363"/>
          <p14:tracePt t="31334" x="6738938" y="3662363"/>
          <p14:tracePt t="31340" x="6746875" y="3671888"/>
          <p14:tracePt t="31351" x="6764338" y="3671888"/>
          <p14:tracePt t="31354" x="6789738" y="3671888"/>
          <p14:tracePt t="31366" x="6799263" y="3671888"/>
          <p14:tracePt t="31374" x="6832600" y="3671888"/>
          <p14:tracePt t="31380" x="6840538" y="3687763"/>
          <p14:tracePt t="31401" x="6850063" y="3687763"/>
          <p14:tracePt t="31406" x="6858000" y="3687763"/>
          <p14:tracePt t="31418" x="6875463" y="3687763"/>
          <p14:tracePt t="31420" x="6908800" y="3697288"/>
          <p14:tracePt t="31430" x="6943725" y="3697288"/>
          <p14:tracePt t="31440" x="6977063" y="3697288"/>
          <p14:tracePt t="31446" x="6994525" y="3697288"/>
          <p14:tracePt t="31457" x="7019925" y="3697288"/>
          <p14:tracePt t="31462" x="7035800" y="3697288"/>
          <p14:tracePt t="31480" x="7053263" y="3697288"/>
          <p14:tracePt t="31496" x="7061200" y="3697288"/>
          <p14:tracePt t="31543" x="7070725" y="3697288"/>
          <p14:tracePt t="31755" x="7070725" y="3705225"/>
          <p14:tracePt t="31764" x="7045325" y="3713163"/>
          <p14:tracePt t="31774" x="7027863" y="3738563"/>
          <p14:tracePt t="31779" x="7010400" y="3756025"/>
          <p14:tracePt t="31788" x="6977063" y="3763963"/>
          <p14:tracePt t="31796" x="6951663" y="3773488"/>
          <p14:tracePt t="31804" x="6916738" y="3790950"/>
          <p14:tracePt t="31814" x="6891338" y="3816350"/>
          <p14:tracePt t="31829" x="6875463" y="3824288"/>
          <p14:tracePt t="31834" x="6865938" y="3832225"/>
          <p14:tracePt t="31886" x="6865938" y="3841750"/>
          <p14:tracePt t="32341" x="6850063" y="3841750"/>
          <p14:tracePt t="32348" x="6799263" y="3857625"/>
          <p14:tracePt t="32356" x="6772275" y="3867150"/>
          <p14:tracePt t="32362" x="6738938" y="3875088"/>
          <p14:tracePt t="32372" x="6662738" y="3900488"/>
          <p14:tracePt t="32379" x="6586538" y="3943350"/>
          <p14:tracePt t="32386" x="6483350" y="3976688"/>
          <p14:tracePt t="32396" x="6356350" y="4011613"/>
          <p14:tracePt t="32402" x="6169025" y="4052888"/>
          <p14:tracePt t="32413" x="5983288" y="4079875"/>
          <p14:tracePt t="32419" x="5813425" y="4121150"/>
          <p14:tracePt t="32429" x="5659438" y="4164013"/>
          <p14:tracePt t="32438" x="5532438" y="4206875"/>
          <p14:tracePt t="32446" x="5438775" y="4224338"/>
          <p14:tracePt t="32453" x="5345113" y="4240213"/>
          <p14:tracePt t="32459" x="5268913" y="4257675"/>
          <p14:tracePt t="32469" x="5208588" y="4275138"/>
          <p14:tracePt t="32479" x="5141913" y="4300538"/>
          <p14:tracePt t="32484" x="5081588" y="4308475"/>
          <p14:tracePt t="32496" x="5013325" y="4316413"/>
          <p14:tracePt t="32501" x="4929188" y="4316413"/>
          <p14:tracePt t="32509" x="4802188" y="4316413"/>
          <p14:tracePt t="32518" x="4683125" y="4333875"/>
          <p14:tracePt t="32522" x="4589463" y="4341813"/>
          <p14:tracePt t="32534" x="4529138" y="4351338"/>
          <p14:tracePt t="32538" x="4478338" y="4368800"/>
          <p14:tracePt t="32555" x="4470400" y="4376738"/>
          <p14:tracePt t="32755" x="4427538" y="4384675"/>
          <p14:tracePt t="32764" x="4394200" y="4384675"/>
          <p14:tracePt t="32770" x="4351338" y="4402138"/>
          <p14:tracePt t="32780" x="4240213" y="4427538"/>
          <p14:tracePt t="32790" x="4037013" y="4452938"/>
          <p14:tracePt t="32796" x="3679825" y="4470400"/>
          <p14:tracePt t="32806" x="3254375" y="4470400"/>
          <p14:tracePt t="32812" x="2762250" y="4470400"/>
          <p14:tracePt t="32820" x="2184400" y="4470400"/>
          <p14:tracePt t="32830" x="1581150" y="4470400"/>
          <p14:tracePt t="32836" x="1036638" y="4470400"/>
          <p14:tracePt t="32846" x="552450" y="4470400"/>
          <p14:tracePt t="32851" x="230188" y="4470400"/>
          <p14:tracePt t="32862" x="0" y="4470400"/>
          <p14:tracePt t="33105" x="177800" y="4521200"/>
          <p14:tracePt t="33115" x="306388" y="4538663"/>
          <p14:tracePt t="33129" x="450850" y="4554538"/>
          <p14:tracePt t="33131" x="585788" y="4564063"/>
          <p14:tracePt t="33140" x="714375" y="4564063"/>
          <p14:tracePt t="33146" x="815975" y="4564063"/>
          <p14:tracePt t="33155" x="884238" y="4564063"/>
          <p14:tracePt t="33168" x="942975" y="4564063"/>
          <p14:tracePt t="33172" x="960438" y="4564063"/>
          <p14:tracePt t="33186" x="968375" y="4564063"/>
          <p14:tracePt t="33196" x="977900" y="4564063"/>
          <p14:tracePt t="33236" x="985838" y="4564063"/>
          <p14:tracePt t="33259" x="993775" y="4564063"/>
          <p14:tracePt t="33313" x="960438" y="4564063"/>
          <p14:tracePt t="33320" x="917575" y="4564063"/>
          <p14:tracePt t="33329" x="833438" y="4564063"/>
          <p14:tracePt t="33340" x="636588" y="4564063"/>
          <p14:tracePt t="33346" x="127000" y="4460875"/>
          <p14:tracePt t="33712" x="433388" y="4171950"/>
          <p14:tracePt t="33722" x="900113" y="4197350"/>
          <p14:tracePt t="33734" x="1350963" y="4257675"/>
          <p14:tracePt t="33738" x="1793875" y="4300538"/>
          <p14:tracePt t="33751" x="2184400" y="4351338"/>
          <p14:tracePt t="33752" x="2489200" y="4402138"/>
          <p14:tracePt t="33762" x="2762250" y="4435475"/>
          <p14:tracePt t="33772" x="2914650" y="4445000"/>
          <p14:tracePt t="33779" x="3033713" y="4460875"/>
          <p14:tracePt t="33788" x="3119438" y="4470400"/>
          <p14:tracePt t="33796" x="3178175" y="4478338"/>
          <p14:tracePt t="33881" x="3186113" y="4478338"/>
          <p14:tracePt t="33904" x="3195638" y="4478338"/>
          <p14:tracePt t="33916" x="3211513" y="4478338"/>
          <p14:tracePt t="33929" x="3263900" y="4495800"/>
          <p14:tracePt t="33931" x="3289300" y="4495800"/>
          <p14:tracePt t="33940" x="3355975" y="4503738"/>
          <p14:tracePt t="33946" x="3416300" y="4529138"/>
          <p14:tracePt t="33956" x="3517900" y="4564063"/>
          <p14:tracePt t="33967" x="3619500" y="4589463"/>
          <p14:tracePt t="33970" x="3722688" y="4622800"/>
          <p14:tracePt t="33980" x="3816350" y="4657725"/>
          <p14:tracePt t="33986" x="3900488" y="4665663"/>
          <p14:tracePt t="33996" x="3951288" y="4683125"/>
          <p14:tracePt t="34209" x="3925888" y="4683125"/>
          <p14:tracePt t="34218" x="3875088" y="4683125"/>
          <p14:tracePt t="34222" x="3832225" y="4683125"/>
          <p14:tracePt t="34234" x="3798888" y="4683125"/>
          <p14:tracePt t="34246" x="3756025" y="4683125"/>
          <p14:tracePt t="34251" x="3697288" y="4683125"/>
          <p14:tracePt t="34259" x="3629025" y="4683125"/>
          <p14:tracePt t="34262" x="3543300" y="4683125"/>
          <p14:tracePt t="34272" x="3484563" y="4683125"/>
          <p14:tracePt t="34284" x="3441700" y="4683125"/>
          <p14:tracePt t="34288" x="3433763" y="4683125"/>
          <p14:tracePt t="34379" x="3441700" y="4683125"/>
          <p14:tracePt t="34401" x="3449638" y="4683125"/>
          <p14:tracePt t="34411" x="3459163" y="4683125"/>
          <p14:tracePt t="34416" x="3475038" y="4683125"/>
          <p14:tracePt t="34424" x="3484563" y="4683125"/>
          <p14:tracePt t="34434" x="3517900" y="4683125"/>
          <p14:tracePt t="34440" x="3560763" y="4683125"/>
          <p14:tracePt t="34451" x="3578225" y="4683125"/>
          <p14:tracePt t="34454" x="3611563" y="4683125"/>
          <p14:tracePt t="34466" x="3654425" y="4683125"/>
          <p14:tracePt t="34474" x="3697288" y="4683125"/>
          <p14:tracePt t="34480" x="3756025" y="4683125"/>
          <p14:tracePt t="34490" x="3781425" y="4683125"/>
          <p14:tracePt t="34496" x="3824288" y="4683125"/>
          <p14:tracePt t="34506" x="3857625" y="4683125"/>
          <p14:tracePt t="34519" x="3883025" y="4683125"/>
          <p14:tracePt t="34520" x="3917950" y="4683125"/>
          <p14:tracePt t="34530" x="3960813" y="4683125"/>
          <p14:tracePt t="34534" x="3986213" y="4683125"/>
          <p14:tracePt t="34546" x="4027488" y="4683125"/>
          <p14:tracePt t="34556" x="4070350" y="4683125"/>
          <p14:tracePt t="34563" x="4121150" y="4683125"/>
          <p14:tracePt t="34570" x="4146550" y="4683125"/>
          <p14:tracePt t="34579" x="4156075" y="4683125"/>
          <p14:tracePt t="34586" x="4164013" y="4683125"/>
          <p14:tracePt t="34703" x="4171950" y="4683125"/>
          <p14:tracePt t="34855" x="4171950" y="4673600"/>
          <p14:tracePt t="34864" x="4189413" y="4665663"/>
          <p14:tracePt t="34868" x="4206875" y="4665663"/>
          <p14:tracePt t="34880" x="4232275" y="4665663"/>
          <p14:tracePt t="34883" x="4249738" y="4665663"/>
          <p14:tracePt t="34896" x="4265613" y="4665663"/>
          <p14:tracePt t="34905" x="4300538" y="4657725"/>
          <p14:tracePt t="34909" x="4341813" y="4657725"/>
          <p14:tracePt t="34918" x="4394200" y="4657725"/>
          <p14:tracePt t="34924" x="4435475" y="4657725"/>
          <p14:tracePt t="34934" x="4478338" y="4648200"/>
          <p14:tracePt t="34946" x="4538663" y="4648200"/>
          <p14:tracePt t="34951" x="4579938" y="4640263"/>
          <p14:tracePt t="34962" x="4640263" y="4640263"/>
          <p14:tracePt t="34964" x="4665663" y="4640263"/>
          <p14:tracePt t="34974" x="4683125" y="4640263"/>
          <p14:tracePt t="34984" x="4708525" y="4640263"/>
          <p14:tracePt t="34988" x="4724400" y="4622800"/>
          <p14:tracePt t="35001" x="4741863" y="4622800"/>
          <p14:tracePt t="35095" x="4749800" y="4622800"/>
          <p14:tracePt t="35167" x="4759325" y="4622800"/>
          <p14:tracePt t="35182" x="4767263" y="4622800"/>
          <p14:tracePt t="35188" x="4775200" y="4622800"/>
          <p14:tracePt t="35196" x="4784725" y="4622800"/>
          <p14:tracePt t="35206" x="4792663" y="4622800"/>
          <p14:tracePt t="35212" x="4810125" y="4622800"/>
          <p14:tracePt t="35229" x="4818063" y="4622800"/>
          <p14:tracePt t="35236" x="4835525" y="4622800"/>
          <p14:tracePt t="35246" x="4852988" y="4622800"/>
          <p14:tracePt t="35252" x="4860925" y="4622800"/>
          <p14:tracePt t="35262" x="4868863" y="4622800"/>
          <p14:tracePt t="35272" x="4878388" y="4622800"/>
          <p14:tracePt t="35284" x="4886325" y="4622800"/>
          <p14:tracePt t="35306" x="4894263" y="4622800"/>
          <p14:tracePt t="35312" x="4894263" y="4614863"/>
          <p14:tracePt t="35322" x="4911725" y="4614863"/>
          <p14:tracePt t="35329" x="4946650" y="4614863"/>
          <p14:tracePt t="35338" x="4972050" y="4614863"/>
          <p14:tracePt t="35350" x="4979988" y="4614863"/>
          <p14:tracePt t="35352" x="5005388" y="4614863"/>
          <p14:tracePt t="35362" x="5030788" y="4614863"/>
          <p14:tracePt t="35368" x="5056188" y="4614863"/>
          <p14:tracePt t="35379" x="5064125" y="4614863"/>
          <p14:tracePt t="35388" x="5073650" y="4614863"/>
          <p14:tracePt t="35408" x="5081588" y="4614863"/>
          <p14:tracePt t="35469" x="5091113" y="4614863"/>
          <p14:tracePt t="35478" x="5099050" y="4605338"/>
          <p14:tracePt t="35494" x="5106988" y="4597400"/>
          <p14:tracePt t="35504" x="5116513" y="4597400"/>
          <p14:tracePt t="35508" x="5132388" y="4597400"/>
          <p14:tracePt t="35518" x="5141913" y="4597400"/>
          <p14:tracePt t="35529" x="5167313" y="4597400"/>
          <p14:tracePt t="35535" x="5183188" y="4597400"/>
          <p14:tracePt t="35546" x="5208588" y="4597400"/>
          <p14:tracePt t="35551" x="5235575" y="4589463"/>
          <p14:tracePt t="35558" x="5268913" y="4579938"/>
          <p14:tracePt t="35570" x="5311775" y="4579938"/>
          <p14:tracePt t="35574" x="5337175" y="4579938"/>
          <p14:tracePt t="35584" x="5380038" y="4579938"/>
          <p14:tracePt t="35590" x="5430838" y="4579938"/>
          <p14:tracePt t="35601" x="5464175" y="4579938"/>
          <p14:tracePt t="35613" x="5514975" y="4579938"/>
          <p14:tracePt t="35614" x="5549900" y="4579938"/>
          <p14:tracePt t="35624" x="5583238" y="4579938"/>
          <p14:tracePt t="35630" x="5616575" y="4579938"/>
          <p14:tracePt t="35651" x="5626100" y="4579938"/>
          <p14:tracePt t="35662" x="5634038" y="4579938"/>
          <p14:tracePt t="35670" x="5634038" y="4572000"/>
          <p14:tracePt t="35706" x="5641975" y="4572000"/>
          <p14:tracePt t="35717" x="5668963" y="4572000"/>
          <p14:tracePt t="35732" x="5694363" y="4572000"/>
          <p14:tracePt t="35736" x="5702300" y="4572000"/>
          <p14:tracePt t="35746" x="5710238" y="4572000"/>
          <p14:tracePt t="35756" x="5719763" y="4572000"/>
          <p14:tracePt t="35767" x="5727700" y="4572000"/>
          <p14:tracePt t="35770" x="5745163" y="4572000"/>
          <p14:tracePt t="35780" x="5745163" y="4564063"/>
          <p14:tracePt t="35786" x="5778500" y="4564063"/>
          <p14:tracePt t="35796" x="5795963" y="4564063"/>
          <p14:tracePt t="35806" x="5829300" y="4564063"/>
          <p14:tracePt t="35812" x="5872163" y="4564063"/>
          <p14:tracePt t="35822" x="5905500" y="4564063"/>
          <p14:tracePt t="35829" x="5948363" y="4564063"/>
          <p14:tracePt t="35836" x="5983288" y="4564063"/>
          <p14:tracePt t="35846" x="5991225" y="4564063"/>
          <p14:tracePt t="35852" x="5999163" y="4564063"/>
          <p14:tracePt t="35862" x="6016625" y="4564063"/>
          <p14:tracePt t="35884" x="6024563" y="4564063"/>
          <p14:tracePt t="35896" x="6034088" y="4564063"/>
          <p14:tracePt t="35909" x="6042025" y="4564063"/>
          <p14:tracePt t="35918" x="6059488" y="4564063"/>
          <p14:tracePt t="35922" x="6067425" y="4564063"/>
          <p14:tracePt t="35934" x="6076950" y="4564063"/>
          <p14:tracePt t="35938" x="6084888" y="4564063"/>
          <p14:tracePt t="35950" x="6118225" y="4554538"/>
          <p14:tracePt t="35958" x="6127750" y="4554538"/>
          <p14:tracePt t="35968" x="6135688" y="4554538"/>
          <p14:tracePt t="35973" x="6135688" y="4546600"/>
          <p14:tracePt t="35984" x="6143625" y="4546600"/>
          <p14:tracePt t="35996" x="6153150" y="4546600"/>
          <p14:tracePt t="36003" x="6169025" y="4538663"/>
          <p14:tracePt t="36009" x="6186488" y="4529138"/>
          <p14:tracePt t="36018" x="6221413" y="4529138"/>
          <p14:tracePt t="36029" x="6237288" y="4529138"/>
          <p14:tracePt t="36034" x="6262688" y="4529138"/>
          <p14:tracePt t="36046" x="6297613" y="4529138"/>
          <p14:tracePt t="36051" x="6330950" y="4529138"/>
          <p14:tracePt t="36059" x="6356350" y="4521200"/>
          <p14:tracePt t="36068" x="6381750" y="4521200"/>
          <p14:tracePt t="36074" x="6407150" y="4503738"/>
          <p14:tracePt t="36084" x="6424613" y="4503738"/>
          <p14:tracePt t="36088" x="6432550" y="4503738"/>
          <p14:tracePt t="36101" x="6457950" y="4495800"/>
          <p14:tracePt t="36112" x="6492875" y="4486275"/>
          <p14:tracePt t="36115" x="6500813" y="4486275"/>
          <p14:tracePt t="36124" x="6535738" y="4478338"/>
          <p14:tracePt t="36129" x="6561138" y="4470400"/>
          <p14:tracePt t="36138" x="6594475" y="4470400"/>
          <p14:tracePt t="36151" x="6645275" y="4460875"/>
          <p14:tracePt t="36154" x="6680200" y="4460875"/>
          <p14:tracePt t="36165" x="6713538" y="4460875"/>
          <p14:tracePt t="36170" x="6764338" y="4460875"/>
          <p14:tracePt t="36180" x="6799263" y="4460875"/>
          <p14:tracePt t="36190" x="6824663" y="4460875"/>
          <p14:tracePt t="36196" x="6832600" y="4445000"/>
          <p14:tracePt t="36206" x="6858000" y="4445000"/>
          <p14:tracePt t="36212" x="6883400" y="4445000"/>
          <p14:tracePt t="36230" x="6891338" y="4445000"/>
          <p14:tracePt t="36234" x="6916738" y="4445000"/>
          <p14:tracePt t="36246" x="6943725" y="4445000"/>
          <p14:tracePt t="36251" x="6959600" y="4445000"/>
          <p14:tracePt t="36262" x="6985000" y="4445000"/>
          <p14:tracePt t="36270" x="7027863" y="4445000"/>
          <p14:tracePt t="36279" x="7053263" y="4445000"/>
          <p14:tracePt t="36286" x="7061200" y="4445000"/>
          <p14:tracePt t="36290" x="7070725" y="4445000"/>
          <p14:tracePt t="36311" x="7078663" y="4445000"/>
          <p14:tracePt t="36320" x="7088188" y="4435475"/>
          <p14:tracePt t="36831" x="7096125" y="4435475"/>
          <p14:tracePt t="37235" x="7088188" y="4435475"/>
          <p14:tracePt t="37238" x="7070725" y="4435475"/>
          <p14:tracePt t="37259" x="7053263" y="4435475"/>
          <p14:tracePt t="37266" x="7027863" y="4435475"/>
          <p14:tracePt t="37274" x="6977063" y="4460875"/>
          <p14:tracePt t="37280" x="6943725" y="4478338"/>
          <p14:tracePt t="37291" x="6891338" y="4521200"/>
          <p14:tracePt t="37301" x="6865938" y="4538663"/>
          <p14:tracePt t="37304" x="6840538" y="4554538"/>
          <p14:tracePt t="37315" x="6799263" y="4579938"/>
          <p14:tracePt t="37320" x="6764338" y="4597400"/>
          <p14:tracePt t="37331" x="6696075" y="4630738"/>
          <p14:tracePt t="37340" x="6637338" y="4657725"/>
          <p14:tracePt t="37346" x="6561138" y="4691063"/>
          <p14:tracePt t="37355" x="6483350" y="4724400"/>
          <p14:tracePt t="37362" x="6432550" y="4741863"/>
          <p14:tracePt t="37370" x="6373813" y="4767263"/>
          <p14:tracePt t="37381" x="6297613" y="4784725"/>
          <p14:tracePt t="37386" x="6229350" y="4810125"/>
          <p14:tracePt t="37396" x="6127750" y="4827588"/>
          <p14:tracePt t="37401" x="6008688" y="4852988"/>
          <p14:tracePt t="37412" x="5897563" y="4878388"/>
          <p14:tracePt t="37420" x="5778500" y="4886325"/>
          <p14:tracePt t="37424" x="5676900" y="4894263"/>
          <p14:tracePt t="37436" x="5549900" y="4919663"/>
          <p14:tracePt t="37440" x="5413375" y="4919663"/>
          <p14:tracePt t="37451" x="5251450" y="4937125"/>
          <p14:tracePt t="37462" x="5116513" y="4946650"/>
          <p14:tracePt t="37468" x="4954588" y="4954588"/>
          <p14:tracePt t="37479" x="4802188" y="4954588"/>
          <p14:tracePt t="37484" x="4630738" y="4954588"/>
          <p14:tracePt t="37496" x="4452938" y="4954588"/>
          <p14:tracePt t="37503" x="4300538" y="4954588"/>
          <p14:tracePt t="37506" x="4130675" y="4954588"/>
          <p14:tracePt t="37518" x="3994150" y="4954588"/>
          <p14:tracePt t="37522" x="3857625" y="4972050"/>
          <p14:tracePt t="37534" x="3763963" y="4972050"/>
          <p14:tracePt t="37548" x="3636963" y="4972050"/>
          <p14:tracePt t="37556" x="3629025" y="4972050"/>
          <p14:tracePt t="37563" x="3619500" y="4972050"/>
          <p14:tracePt t="37769" x="3611563" y="4972050"/>
          <p14:tracePt t="37778" x="3594100" y="4979988"/>
          <p14:tracePt t="37788" x="3568700" y="4987925"/>
          <p14:tracePt t="37796" x="3552825" y="4987925"/>
          <p14:tracePt t="37804" x="3517900" y="4997450"/>
          <p14:tracePt t="37808" x="3475038" y="4997450"/>
          <p14:tracePt t="37818" x="3449638" y="5013325"/>
          <p14:tracePt t="37830" x="3416300" y="5022850"/>
          <p14:tracePt t="37834" x="3398838" y="5022850"/>
          <p14:tracePt t="37846" x="3365500" y="5030788"/>
          <p14:tracePt t="37852" x="3305175" y="5038725"/>
          <p14:tracePt t="37864" x="3263900" y="5038725"/>
          <p14:tracePt t="37868" x="3228975" y="5038725"/>
          <p14:tracePt t="37874" x="3170238" y="5038725"/>
          <p14:tracePt t="37885" x="3127375" y="5038725"/>
          <p14:tracePt t="37890" x="3076575" y="5038725"/>
          <p14:tracePt t="37901" x="3016250" y="5038725"/>
          <p14:tracePt t="37906" x="2940050" y="5038725"/>
          <p14:tracePt t="37918" x="2871788" y="5038725"/>
          <p14:tracePt t="37929" x="2805113" y="5038725"/>
          <p14:tracePt t="37930" x="2701925" y="5038725"/>
          <p14:tracePt t="37946" x="2617788" y="5038725"/>
          <p14:tracePt t="37946" x="2532063" y="5048250"/>
          <p14:tracePt t="37957" x="2430463" y="5064125"/>
          <p14:tracePt t="37968" x="2328863" y="5073650"/>
          <p14:tracePt t="37970" x="2227263" y="5099050"/>
          <p14:tracePt t="37982" x="2141538" y="5106988"/>
          <p14:tracePt t="37986" x="2039938" y="5116513"/>
          <p14:tracePt t="37996" x="1963738" y="5124450"/>
          <p14:tracePt t="38006" x="1895475" y="5141913"/>
          <p14:tracePt t="38012" x="1819275" y="5149850"/>
          <p14:tracePt t="38022" x="1776413" y="5167313"/>
          <p14:tracePt t="38029" x="1725613" y="5175250"/>
          <p14:tracePt t="38036" x="1690688" y="5183188"/>
          <p14:tracePt t="38046" x="1682750" y="5200650"/>
          <p14:tracePt t="38053" x="1674813" y="5200650"/>
          <p14:tracePt t="38062" x="1657350" y="5208588"/>
          <p14:tracePt t="38068" x="1649413" y="5208588"/>
          <p14:tracePt t="38415" x="1639888" y="5208588"/>
          <p14:tracePt t="38425" x="1597025" y="5243513"/>
          <p14:tracePt t="38431" x="1581150" y="5260975"/>
          <p14:tracePt t="38440" x="1546225" y="5302250"/>
          <p14:tracePt t="38451" x="1512888" y="5337175"/>
          <p14:tracePt t="38456" x="1495425" y="5362575"/>
          <p14:tracePt t="38468" x="1444625" y="5405438"/>
          <p14:tracePt t="38470" x="1393825" y="5446713"/>
          <p14:tracePt t="38480" x="1360488" y="5481638"/>
          <p14:tracePt t="38490" x="1333500" y="5489575"/>
          <p14:tracePt t="38496" x="1300163" y="5514975"/>
          <p14:tracePt t="38506" x="1282700" y="5532438"/>
          <p14:tracePt t="38512" x="1249363" y="5557838"/>
          <p14:tracePt t="38520" x="1216025" y="5591175"/>
          <p14:tracePt t="38531" x="1198563" y="5591175"/>
          <p14:tracePt t="38536" x="1181100" y="5600700"/>
          <p14:tracePt t="38627" x="1173163" y="5608638"/>
          <p14:tracePt t="38645" x="1163638" y="5616575"/>
          <p14:tracePt t="38654" x="1155700" y="5616575"/>
          <p14:tracePt t="38662" x="1155700" y="5626100"/>
          <p14:tracePt t="38688" x="1147763" y="5626100"/>
          <p14:tracePt t="38700" x="1138238" y="5626100"/>
          <p14:tracePt t="38702" x="1138238" y="5641975"/>
          <p14:tracePt t="38769" x="1122363" y="5651500"/>
          <p14:tracePt t="38778" x="1112838" y="5651500"/>
          <p14:tracePt t="38784" x="1104900" y="5668963"/>
          <p14:tracePt t="38800" x="1104900" y="5676900"/>
          <p14:tracePt t="38808" x="1104900" y="5684838"/>
          <p14:tracePt t="38824" x="1096963" y="5702300"/>
          <p14:tracePt t="38945" x="1096963" y="5710238"/>
          <p14:tracePt t="38955" x="1087438" y="5719763"/>
          <p14:tracePt t="38964" x="1087438" y="5727700"/>
          <p14:tracePt t="38974" x="1087438" y="5735638"/>
          <p14:tracePt t="38981" x="1087438" y="5761038"/>
          <p14:tracePt t="38990" x="1087438" y="5778500"/>
          <p14:tracePt t="38996" x="1079500" y="5788025"/>
          <p14:tracePt t="39004" x="1079500" y="5803900"/>
          <p14:tracePt t="39016" x="1079500" y="5821363"/>
          <p14:tracePt t="39021" x="1079500" y="5829300"/>
          <p14:tracePt t="39030" x="1079500" y="5854700"/>
          <p14:tracePt t="39036" x="1079500" y="5880100"/>
          <p14:tracePt t="39046" x="1079500" y="5897563"/>
          <p14:tracePt t="39053" x="1069975" y="5922963"/>
          <p14:tracePt t="39062" x="1069975" y="5948363"/>
          <p14:tracePt t="39072" x="1069975" y="5965825"/>
          <p14:tracePt t="39079" x="1069975" y="6008688"/>
          <p14:tracePt t="39086" x="1069975" y="6024563"/>
          <p14:tracePt t="39096" x="1069975" y="6034088"/>
          <p14:tracePt t="39103" x="1069975" y="6042025"/>
          <p14:tracePt t="39112" x="1062038" y="6067425"/>
          <p14:tracePt t="39122" x="1062038" y="6076950"/>
          <p14:tracePt t="39139" x="1054100" y="6084888"/>
          <p14:tracePt t="39151" x="1044575" y="6092825"/>
          <p14:tracePt t="39170" x="1036638" y="6092825"/>
          <p14:tracePt t="39191" x="1028700" y="6102350"/>
          <p14:tracePt t="39205" x="1019175" y="6110288"/>
          <p14:tracePt t="39213" x="1011238" y="6118225"/>
          <p14:tracePt t="42177" x="1036638" y="6135688"/>
          <p14:tracePt t="42185" x="1069975" y="6161088"/>
          <p14:tracePt t="42196" x="1147763" y="6203950"/>
          <p14:tracePt t="42206" x="1181100" y="6211888"/>
          <p14:tracePt t="42212" x="1206500" y="6211888"/>
          <p14:tracePt t="42222" x="1216025" y="6221413"/>
          <p14:tracePt t="42234" x="1223963" y="6221413"/>
          <p14:tracePt t="42238" x="1257300" y="6221413"/>
          <p14:tracePt t="42251" x="1274763" y="6221413"/>
          <p14:tracePt t="42254" x="1292225" y="6229350"/>
          <p14:tracePt t="42265" x="1308100" y="6237288"/>
          <p14:tracePt t="42268" x="1317625" y="6237288"/>
          <p14:tracePt t="42279" x="1325563" y="6246813"/>
          <p14:tracePt t="42296" x="1343025" y="6246813"/>
          <p14:tracePt t="42316" x="1350963" y="6246813"/>
          <p14:tracePt t="42334" x="1368425" y="6246813"/>
          <p14:tracePt t="42361" x="1376363" y="6246813"/>
          <p14:tracePt t="42370" x="1385888" y="6246813"/>
          <p14:tracePt t="42380" x="1393825" y="6246813"/>
          <p14:tracePt t="42390" x="1401763" y="6246813"/>
          <p14:tracePt t="42401" x="1427163" y="6246813"/>
          <p14:tracePt t="42404" x="1444625" y="6246813"/>
          <p14:tracePt t="42415" x="1462088" y="6246813"/>
          <p14:tracePt t="42420" x="1530350" y="6246813"/>
          <p14:tracePt t="42430" x="1597025" y="6246813"/>
          <p14:tracePt t="42440" x="1700213" y="6254750"/>
          <p14:tracePt t="42446" x="1827213" y="6280150"/>
          <p14:tracePt t="42454" x="1946275" y="6297613"/>
          <p14:tracePt t="42463" x="2073275" y="6323013"/>
          <p14:tracePt t="42470" x="2200275" y="6348413"/>
          <p14:tracePt t="42480" x="2328863" y="6373813"/>
          <p14:tracePt t="42486" x="2430463" y="6391275"/>
          <p14:tracePt t="42496" x="2516188" y="6407150"/>
          <p14:tracePt t="42501" x="2566988" y="6416675"/>
          <p14:tracePt t="42520" x="2574925" y="6416675"/>
          <p14:tracePt t="42601" x="2574925" y="6424613"/>
          <p14:tracePt t="42611" x="2574925" y="6432550"/>
          <p14:tracePt t="42617" x="2574925" y="6442075"/>
          <p14:tracePt t="42629" x="2574925" y="6457950"/>
          <p14:tracePt t="42636" x="2582863" y="6475413"/>
          <p14:tracePt t="42646" x="2582863" y="6526213"/>
          <p14:tracePt t="42652" x="2582863" y="6561138"/>
          <p14:tracePt t="42656" x="2592388" y="6577013"/>
          <p14:tracePt t="42668" x="2592388" y="6602413"/>
          <p14:tracePt t="42679" x="2600325" y="6627813"/>
          <p14:tracePt t="42684" x="2617788" y="6654800"/>
          <p14:tracePt t="42696" x="2617788" y="6662738"/>
          <p14:tracePt t="42700" x="2617788" y="6670675"/>
          <p14:tracePt t="42709" x="2617788" y="6688138"/>
          <p14:tracePt t="42729" x="2617788" y="6696075"/>
          <p14:tracePt t="42759" x="2608263" y="6696075"/>
          <p14:tracePt t="42772" x="2600325" y="6696075"/>
          <p14:tracePt t="42788" x="2582863" y="6696075"/>
          <p14:tracePt t="42800" x="2549525" y="6696075"/>
          <p14:tracePt t="42802" x="2524125" y="6662738"/>
          <p14:tracePt t="42815" x="2473325" y="6637338"/>
          <p14:tracePt t="42823" x="2422525" y="6602413"/>
          <p14:tracePt t="42829" x="2405063" y="6561138"/>
          <p14:tracePt t="42838" x="2387600" y="6518275"/>
          <p14:tracePt t="42846" x="2354263" y="6492875"/>
          <p14:tracePt t="42854" x="2344738" y="6457950"/>
          <p14:tracePt t="42865" x="2344738" y="6416675"/>
          <p14:tracePt t="42868" x="2336800" y="6381750"/>
          <p14:tracePt t="42880" x="2319338" y="6330950"/>
          <p14:tracePt t="42885" x="2319338" y="6305550"/>
          <p14:tracePt t="42896" x="2319338" y="6254750"/>
          <p14:tracePt t="42904" x="2319338" y="6186488"/>
          <p14:tracePt t="42909" x="2303463" y="6110288"/>
          <p14:tracePt t="42918" x="2303463" y="6042025"/>
          <p14:tracePt t="42924" x="2293938" y="5948363"/>
          <p14:tracePt t="42935" x="2286000" y="5880100"/>
          <p14:tracePt t="42946" x="2286000" y="5803900"/>
          <p14:tracePt t="42951" x="2286000" y="5753100"/>
          <p14:tracePt t="42962" x="2286000" y="5694363"/>
          <p14:tracePt t="42965" x="2286000" y="5634038"/>
          <p14:tracePt t="42974" x="2286000" y="5591175"/>
          <p14:tracePt t="42985" x="2286000" y="5549900"/>
          <p14:tracePt t="42990" x="2286000" y="5507038"/>
          <p14:tracePt t="43001" x="2286000" y="5481638"/>
          <p14:tracePt t="43004" x="2286000" y="5446713"/>
          <p14:tracePt t="43015" x="2286000" y="5413375"/>
          <p14:tracePt t="43024" x="2286000" y="5387975"/>
          <p14:tracePt t="43030" x="2286000" y="5362575"/>
          <p14:tracePt t="43040" x="2286000" y="5337175"/>
          <p14:tracePt t="43046" x="2293938" y="5302250"/>
          <p14:tracePt t="43056" x="2293938" y="5276850"/>
          <p14:tracePt t="43068" x="2303463" y="5251450"/>
          <p14:tracePt t="43070" x="2319338" y="5218113"/>
          <p14:tracePt t="43080" x="2328863" y="5183188"/>
          <p14:tracePt t="43086" x="2336800" y="5149850"/>
          <p14:tracePt t="43096" x="2336800" y="5141913"/>
          <p14:tracePt t="43106" x="2344738" y="5116513"/>
          <p14:tracePt t="43112" x="2354263" y="5081588"/>
          <p14:tracePt t="43120" x="2362200" y="5048250"/>
          <p14:tracePt t="43129" x="2371725" y="5022850"/>
          <p14:tracePt t="43146" x="2371725" y="4987925"/>
          <p14:tracePt t="43153" x="2379663" y="4979988"/>
          <p14:tracePt t="43162" x="2387600" y="4954588"/>
          <p14:tracePt t="43167" x="2387600" y="4937125"/>
          <p14:tracePt t="43179" x="2387600" y="4929188"/>
          <p14:tracePt t="43186" x="2387600" y="4911725"/>
          <p14:tracePt t="43202" x="2387600" y="4886325"/>
          <p14:tracePt t="43218" x="2371725" y="4860925"/>
          <p14:tracePt t="43229" x="2344738" y="4860925"/>
          <p14:tracePt t="43234" x="2311400" y="4852988"/>
          <p14:tracePt t="43246" x="2227263" y="4852988"/>
          <p14:tracePt t="43256" x="2209800" y="4852988"/>
          <p14:tracePt t="43268" x="2184400" y="4852988"/>
          <p14:tracePt t="43272" x="2174875" y="4852988"/>
          <p14:tracePt t="43284" x="2166938" y="4852988"/>
          <p14:tracePt t="43286" x="2149475" y="4852988"/>
          <p14:tracePt t="43353" x="2141538" y="4852988"/>
          <p14:tracePt t="43368" x="2124075" y="4868863"/>
          <p14:tracePt t="43384" x="2124075" y="4878388"/>
          <p14:tracePt t="43395" x="2116138" y="4886325"/>
          <p14:tracePt t="43404" x="2108200" y="4886325"/>
          <p14:tracePt t="43415" x="2098675" y="4894263"/>
          <p14:tracePt t="43424" x="2090738" y="4894263"/>
          <p14:tracePt t="43505" x="2082800" y="4903788"/>
          <p14:tracePt t="43515" x="2098675" y="4919663"/>
          <p14:tracePt t="43520" x="2133600" y="4937125"/>
          <p14:tracePt t="43532" x="2149475" y="4946650"/>
          <p14:tracePt t="43534" x="2209800" y="4979988"/>
          <p14:tracePt t="43546" x="2260600" y="5005388"/>
          <p14:tracePt t="43554" x="2344738" y="5030788"/>
          <p14:tracePt t="43562" x="2438400" y="5064125"/>
          <p14:tracePt t="43570" x="2541588" y="5099050"/>
          <p14:tracePt t="43574" x="2651125" y="5124450"/>
          <p14:tracePt t="43586" x="2770188" y="5141913"/>
          <p14:tracePt t="43596" x="2922588" y="5157788"/>
          <p14:tracePt t="43601" x="3101975" y="5167313"/>
          <p14:tracePt t="43613" x="3305175" y="5167313"/>
          <p14:tracePt t="43614" x="3509963" y="5167313"/>
          <p14:tracePt t="43624" x="3687763" y="5167313"/>
          <p14:tracePt t="43634" x="3857625" y="5167313"/>
          <p14:tracePt t="43640" x="4011613" y="5167313"/>
          <p14:tracePt t="43651" x="4156075" y="5141913"/>
          <p14:tracePt t="43656" x="4283075" y="5106988"/>
          <p14:tracePt t="43668" x="4384675" y="5081588"/>
          <p14:tracePt t="43679" x="4460875" y="5064125"/>
          <p14:tracePt t="43681" x="4513263" y="5048250"/>
          <p14:tracePt t="43690" x="4521200" y="5048250"/>
          <p14:tracePt t="43696" x="4529138" y="5048250"/>
          <p14:tracePt t="43707" x="4538663" y="5048250"/>
          <p14:tracePt t="43717" x="4554538" y="5048250"/>
          <p14:tracePt t="43720" x="4589463" y="5048250"/>
          <p14:tracePt t="43730" x="4597400" y="5048250"/>
          <p14:tracePt t="43736" x="4614863" y="5048250"/>
          <p14:tracePt t="43746" x="4640263" y="5048250"/>
          <p14:tracePt t="43756" x="4648200" y="5048250"/>
          <p14:tracePt t="43762" x="4673600" y="5048250"/>
          <p14:tracePt t="43772" x="4691063" y="5056188"/>
          <p14:tracePt t="43779" x="4716463" y="5073650"/>
          <p14:tracePt t="43788" x="4733925" y="5091113"/>
          <p14:tracePt t="43796" x="4749800" y="5099050"/>
          <p14:tracePt t="43803" x="4767263" y="5106988"/>
          <p14:tracePt t="43812" x="4784725" y="5116513"/>
          <p14:tracePt t="43872" x="4775200" y="5124450"/>
          <p14:tracePt t="43879" x="4749800" y="5124450"/>
          <p14:tracePt t="43888" x="4708525" y="5124450"/>
          <p14:tracePt t="43900" x="4648200" y="5132388"/>
          <p14:tracePt t="43904" x="4564063" y="5149850"/>
          <p14:tracePt t="43916" x="4486275" y="5167313"/>
          <p14:tracePt t="43918" x="4384675" y="5175250"/>
          <p14:tracePt t="43929" x="4283075" y="5192713"/>
          <p14:tracePt t="43938" x="4181475" y="5218113"/>
          <p14:tracePt t="43946" x="4070350" y="5243513"/>
          <p14:tracePt t="43954" x="3968750" y="5251450"/>
          <p14:tracePt t="43959" x="3849688" y="5276850"/>
          <p14:tracePt t="43968" x="3738563" y="5302250"/>
          <p14:tracePt t="43979" x="3619500" y="5319713"/>
          <p14:tracePt t="43984" x="3517900" y="5345113"/>
          <p14:tracePt t="43996" x="3416300" y="5370513"/>
          <p14:tracePt t="44001" x="3305175" y="5380038"/>
          <p14:tracePt t="44012" x="3221038" y="5380038"/>
          <p14:tracePt t="44020" x="3109913" y="5387975"/>
          <p14:tracePt t="44024" x="3025775" y="5387975"/>
          <p14:tracePt t="44034" x="2940050" y="5387975"/>
          <p14:tracePt t="44040" x="2846388" y="5387975"/>
          <p14:tracePt t="44051" x="2778125" y="5387975"/>
          <p14:tracePt t="44063" x="2719388" y="5387975"/>
          <p14:tracePt t="44064" x="2651125" y="5387975"/>
          <p14:tracePt t="44074" x="2608263" y="5387975"/>
          <p14:tracePt t="44080" x="2574925" y="5387975"/>
          <p14:tracePt t="44091" x="2541588" y="5387975"/>
          <p14:tracePt t="44101" x="2516188" y="5387975"/>
          <p14:tracePt t="44106" x="2473325" y="5387975"/>
          <p14:tracePt t="44118" x="2422525" y="5387975"/>
          <p14:tracePt t="44123" x="2379663" y="5387975"/>
          <p14:tracePt t="44134" x="2319338" y="5387975"/>
          <p14:tracePt t="44138" x="2303463" y="5387975"/>
          <p14:tracePt t="44151" x="2260600" y="5387975"/>
          <p14:tracePt t="44154" x="2217738" y="5387975"/>
          <p14:tracePt t="44164" x="2192338" y="5387975"/>
          <p14:tracePt t="44168" x="2166938" y="5387975"/>
          <p14:tracePt t="44179" x="2149475" y="5387975"/>
          <p14:tracePt t="44188" x="2133600" y="5387975"/>
          <p14:tracePt t="44196" x="2116138" y="5387975"/>
          <p14:tracePt t="44204" x="2116138" y="5395913"/>
          <p14:tracePt t="44271" x="2116138" y="5405438"/>
          <p14:tracePt t="44280" x="2116138" y="5413375"/>
          <p14:tracePt t="44284" x="2116138" y="5430838"/>
          <p14:tracePt t="44296" x="2149475" y="5456238"/>
          <p14:tracePt t="44304" x="2192338" y="5464175"/>
          <p14:tracePt t="44312" x="2227263" y="5514975"/>
          <p14:tracePt t="44320" x="2268538" y="5532438"/>
          <p14:tracePt t="44324" x="2303463" y="5549900"/>
          <p14:tracePt t="44336" x="2354263" y="5557838"/>
          <p14:tracePt t="44346" x="2438400" y="5591175"/>
          <p14:tracePt t="44352" x="2532063" y="5616575"/>
          <p14:tracePt t="44362" x="2617788" y="5651500"/>
          <p14:tracePt t="44368" x="2719388" y="5694363"/>
          <p14:tracePt t="44379" x="2838450" y="5727700"/>
          <p14:tracePt t="44384" x="2940050" y="5761038"/>
          <p14:tracePt t="44396" x="3025775" y="5788025"/>
          <p14:tracePt t="44403" x="3084513" y="5795963"/>
          <p14:tracePt t="44406" x="3094038" y="5803900"/>
          <p14:tracePt t="44418" x="3101975" y="5803900"/>
          <p14:tracePt t="44464" x="3109913" y="5813425"/>
          <p14:tracePt t="44472" x="3109913" y="5829300"/>
          <p14:tracePt t="44484" x="3109913" y="5838825"/>
          <p14:tracePt t="44488" x="3109913" y="5846763"/>
          <p14:tracePt t="44500" x="3101975" y="5897563"/>
          <p14:tracePt t="44502" x="3084513" y="5897563"/>
          <p14:tracePt t="44512" x="3051175" y="5940425"/>
          <p14:tracePt t="44522" x="3008313" y="5991225"/>
          <p14:tracePt t="44529" x="2990850" y="6008688"/>
          <p14:tracePt t="44538" x="2949575" y="6049963"/>
          <p14:tracePt t="44546" x="2897188" y="6076950"/>
          <p14:tracePt t="44554" x="2846388" y="6118225"/>
          <p14:tracePt t="44562" x="2795588" y="6153150"/>
          <p14:tracePt t="44568" x="2778125" y="6161088"/>
          <p14:tracePt t="44579" x="2736850" y="6178550"/>
          <p14:tracePt t="44585" x="2686050" y="6203950"/>
          <p14:tracePt t="44596" x="2651125" y="6221413"/>
          <p14:tracePt t="44604" x="2600325" y="6237288"/>
          <p14:tracePt t="44608" x="2557463" y="6254750"/>
          <p14:tracePt t="44618" x="2524125" y="6262688"/>
          <p14:tracePt t="44624" x="2473325" y="6272213"/>
          <p14:tracePt t="44635" x="2430463" y="6272213"/>
          <p14:tracePt t="44646" x="2422525" y="6272213"/>
          <p14:tracePt t="44650" x="2387600" y="6272213"/>
          <p14:tracePt t="44659" x="2379663" y="6272213"/>
          <p14:tracePt t="44664" x="2371725" y="6272213"/>
          <p14:tracePt t="44690" x="2362200" y="6272213"/>
          <p14:tracePt t="44751" x="2344738" y="6272213"/>
          <p14:tracePt t="45251" x="2328863" y="6272213"/>
          <p14:tracePt t="45274" x="2311400" y="6272213"/>
          <p14:tracePt t="45285" x="2293938" y="6272213"/>
          <p14:tracePt t="45296" x="2286000" y="6272213"/>
          <p14:tracePt t="45301" x="2278063" y="6272213"/>
          <p14:tracePt t="45313" x="2268538" y="6272213"/>
          <p14:tracePt t="45315" x="2260600" y="6272213"/>
          <p14:tracePt t="45324" x="2252663" y="6272213"/>
          <p14:tracePt t="45336" x="2243138" y="6272213"/>
          <p14:tracePt t="45401" x="2227263" y="6272213"/>
          <p14:tracePt t="45411" x="2217738" y="6272213"/>
          <p14:tracePt t="45418" x="2184400" y="6272213"/>
          <p14:tracePt t="45429" x="2174875" y="6272213"/>
          <p14:tracePt t="45436" x="2166938" y="6272213"/>
          <p14:tracePt t="45440" x="2159000" y="6272213"/>
          <p14:tracePt t="45453" x="2149475" y="6272213"/>
          <p14:tracePt t="45456" x="2141538" y="6272213"/>
          <p14:tracePt t="45468" x="2133600" y="6272213"/>
          <p14:tracePt t="45735" x="2192338" y="6280150"/>
          <p14:tracePt t="45745" x="2227263" y="6297613"/>
          <p14:tracePt t="45748" x="2278063" y="6305550"/>
          <p14:tracePt t="45759" x="2303463" y="6305550"/>
          <p14:tracePt t="45769" x="2336800" y="6313488"/>
          <p14:tracePt t="45774" x="2413000" y="6323013"/>
          <p14:tracePt t="45784" x="2498725" y="6323013"/>
          <p14:tracePt t="45788" x="2608263" y="6323013"/>
          <p14:tracePt t="45800" x="2736850" y="6323013"/>
          <p14:tracePt t="45808" x="2846388" y="6323013"/>
          <p14:tracePt t="45817" x="2974975" y="6323013"/>
          <p14:tracePt t="45824" x="3119438" y="6323013"/>
          <p14:tracePt t="45830" x="3211513" y="6323013"/>
          <p14:tracePt t="45840" x="3314700" y="6323013"/>
          <p14:tracePt t="45851" x="3390900" y="6323013"/>
          <p14:tracePt t="45855" x="3475038" y="6313488"/>
          <p14:tracePt t="45866" x="3517900" y="6313488"/>
          <p14:tracePt t="45879" x="3594100" y="6288088"/>
          <p14:tracePt t="45880" x="3636963" y="6280150"/>
          <p14:tracePt t="45890" x="3654425" y="6272213"/>
          <p14:tracePt t="45896" x="3662363" y="6272213"/>
          <p14:tracePt t="45904" x="3679825" y="6272213"/>
          <p14:tracePt t="45912" x="3687763" y="6272213"/>
          <p14:tracePt t="45920" x="3697288" y="6272213"/>
          <p14:tracePt t="45936" x="3713163" y="6262688"/>
          <p14:tracePt t="45946" x="3748088" y="6262688"/>
          <p14:tracePt t="45951" x="3773488" y="6262688"/>
          <p14:tracePt t="45962" x="3790950" y="6262688"/>
          <p14:tracePt t="45970" x="3841750" y="6262688"/>
          <p14:tracePt t="45979" x="3900488" y="6262688"/>
          <p14:tracePt t="45986" x="3986213" y="6254750"/>
          <p14:tracePt t="45991" x="4062413" y="6246813"/>
          <p14:tracePt t="46001" x="4146550" y="6221413"/>
          <p14:tracePt t="46013" x="4224338" y="6203950"/>
          <p14:tracePt t="46018" x="4300538" y="6194425"/>
          <p14:tracePt t="46029" x="4394200" y="6178550"/>
          <p14:tracePt t="46034" x="4521200" y="6178550"/>
          <p14:tracePt t="46046" x="4683125" y="6169025"/>
          <p14:tracePt t="46051" x="4860925" y="6127750"/>
          <p14:tracePt t="46056" x="5081588" y="6102350"/>
          <p14:tracePt t="46067" x="5302250" y="6059488"/>
          <p14:tracePt t="46072" x="5540375" y="5973763"/>
          <p14:tracePt t="46084" x="5745163" y="5922963"/>
          <p14:tracePt t="46096" x="6092825" y="5753100"/>
          <p14:tracePt t="46106" x="6203950" y="5694363"/>
          <p14:tracePt t="46112" x="6280150" y="5651500"/>
          <p14:tracePt t="46122" x="6313488" y="5608638"/>
          <p14:tracePt t="46134" x="6338888" y="5583238"/>
          <p14:tracePt t="46138" x="6365875" y="5557838"/>
          <p14:tracePt t="46150" x="6416675" y="5532438"/>
          <p14:tracePt t="46152" x="6442075" y="5507038"/>
          <p14:tracePt t="46162" x="6475413" y="5481638"/>
          <p14:tracePt t="46168" x="6510338" y="5464175"/>
          <p14:tracePt t="46179" x="6535738" y="5456238"/>
          <p14:tracePt t="46188" x="6569075" y="5438775"/>
          <p14:tracePt t="46196" x="6577013" y="5430838"/>
          <p14:tracePt t="46204" x="6594475" y="5421313"/>
          <p14:tracePt t="46209" x="6619875" y="5405438"/>
          <p14:tracePt t="46218" x="6619875" y="5395913"/>
          <p14:tracePt t="46229" x="6645275" y="5380038"/>
          <p14:tracePt t="46235" x="6654800" y="5380038"/>
          <p14:tracePt t="46246" x="6670675" y="5370513"/>
          <p14:tracePt t="46250" x="6696075" y="5362575"/>
          <p14:tracePt t="46258" x="6721475" y="5353050"/>
          <p14:tracePt t="46270" x="6764338" y="5353050"/>
          <p14:tracePt t="46274" x="6799263" y="5345113"/>
          <p14:tracePt t="46284" x="6840538" y="5345113"/>
          <p14:tracePt t="46288" x="6875463" y="5327650"/>
          <p14:tracePt t="46301" x="6900863" y="5319713"/>
          <p14:tracePt t="46309" x="6926263" y="5311775"/>
          <p14:tracePt t="46315" x="6969125" y="5302250"/>
          <p14:tracePt t="46324" x="7002463" y="5294313"/>
          <p14:tracePt t="46332" x="7027863" y="5286375"/>
          <p14:tracePt t="46341" x="7045325" y="5276850"/>
          <p14:tracePt t="46351" x="7061200" y="5276850"/>
          <p14:tracePt t="46362" x="7070725" y="5276850"/>
          <p14:tracePt t="46365" x="7078663" y="5276850"/>
          <p14:tracePt t="46379" x="7088188" y="5260975"/>
          <p14:tracePt t="46380" x="7129463" y="5243513"/>
          <p14:tracePt t="46390" x="7146925" y="5243513"/>
          <p14:tracePt t="46401" x="7172325" y="5243513"/>
          <p14:tracePt t="46416" x="7189788" y="5235575"/>
          <p14:tracePt t="46420" x="7215188" y="5226050"/>
          <p14:tracePt t="46430" x="7240588" y="5226050"/>
          <p14:tracePt t="46440" x="7248525" y="5226050"/>
          <p14:tracePt t="46451" x="7265988" y="5218113"/>
          <p14:tracePt t="46478" x="7265988" y="5200650"/>
          <p14:tracePt t="46484" x="7273925" y="5200650"/>
          <p14:tracePt t="46569" x="7248525" y="5200650"/>
          <p14:tracePt t="46581" x="7215188" y="5192713"/>
          <p14:tracePt t="46585" x="7180263" y="5183188"/>
          <p14:tracePt t="46597" x="7121525" y="5175250"/>
          <p14:tracePt t="46606" x="7061200" y="5175250"/>
          <p14:tracePt t="46612" x="7053263" y="5175250"/>
          <p14:tracePt t="46620" x="7010400" y="5175250"/>
          <p14:tracePt t="46629" x="6951663" y="5175250"/>
          <p14:tracePt t="46634" x="6865938" y="5175250"/>
          <p14:tracePt t="46646" x="6781800" y="5175250"/>
          <p14:tracePt t="46651" x="6705600" y="5167313"/>
          <p14:tracePt t="46662" x="6637338" y="5149850"/>
          <p14:tracePt t="46668" x="6577013" y="5149850"/>
          <p14:tracePt t="46679" x="6510338" y="5149850"/>
          <p14:tracePt t="46686" x="6457950" y="5149850"/>
          <p14:tracePt t="46690" x="6416675" y="5149850"/>
          <p14:tracePt t="46701" x="6373813" y="5149850"/>
          <p14:tracePt t="46706" x="6313488" y="5149850"/>
          <p14:tracePt t="46718" x="6272213" y="5149850"/>
          <p14:tracePt t="46729" x="6237288" y="5149850"/>
          <p14:tracePt t="46730" x="6194425" y="5141913"/>
          <p14:tracePt t="46740" x="6169025" y="5141913"/>
          <p14:tracePt t="46746" x="6143625" y="5132388"/>
          <p14:tracePt t="46756" x="6110288" y="5124450"/>
          <p14:tracePt t="46767" x="6076950" y="5124450"/>
          <p14:tracePt t="46772" x="6049963" y="5116513"/>
          <p14:tracePt t="46784" x="6016625" y="5106988"/>
          <p14:tracePt t="46786" x="5973763" y="5099050"/>
          <p14:tracePt t="46796" x="5897563" y="5081588"/>
          <p14:tracePt t="46806" x="5838825" y="5064125"/>
          <p14:tracePt t="46812" x="5770563" y="5056188"/>
          <p14:tracePt t="46822" x="5719763" y="5048250"/>
          <p14:tracePt t="46829" x="5676900" y="5038725"/>
          <p14:tracePt t="46836" x="5659438" y="5038725"/>
          <p14:tracePt t="46850" x="5651500" y="5038725"/>
          <p14:tracePt t="47019" x="5694363" y="5048250"/>
          <p14:tracePt t="47028" x="5719763" y="5056188"/>
          <p14:tracePt t="47039" x="5727700" y="5064125"/>
          <p14:tracePt t="47046" x="5753100" y="5064125"/>
          <p14:tracePt t="47054" x="5778500" y="5064125"/>
          <p14:tracePt t="47059" x="5803900" y="5064125"/>
          <p14:tracePt t="47068" x="5821363" y="5073650"/>
          <p14:tracePt t="47079" x="5889625" y="5081588"/>
          <p14:tracePt t="47084" x="5957888" y="5081588"/>
          <p14:tracePt t="47096" x="6049963" y="5099050"/>
          <p14:tracePt t="47101" x="6161088" y="5116513"/>
          <p14:tracePt t="47113" x="6262688" y="5124450"/>
          <p14:tracePt t="47120" x="6365875" y="5124450"/>
          <p14:tracePt t="47124" x="6432550" y="5124450"/>
          <p14:tracePt t="47134" x="6492875" y="5124450"/>
          <p14:tracePt t="47140" x="6535738" y="5124450"/>
          <p14:tracePt t="47151" x="6561138" y="5124450"/>
          <p14:tracePt t="47170" x="6569075" y="5124450"/>
          <p14:tracePt t="47297" x="6561138" y="5124450"/>
          <p14:tracePt t="47307" x="6551613" y="5124450"/>
          <p14:tracePt t="47322" x="6543675" y="5124450"/>
          <p14:tracePt t="47509" x="6535738" y="5124450"/>
          <p14:tracePt t="47519" x="6518275" y="5124450"/>
          <p14:tracePt t="47524" x="6510338" y="5124450"/>
          <p14:tracePt t="47534" x="6500813" y="5124450"/>
          <p14:tracePt t="47538" x="6492875" y="5124450"/>
          <p14:tracePt t="47549" x="6483350" y="5124450"/>
          <p14:tracePt t="47559" x="6467475" y="5124450"/>
          <p14:tracePt t="47654" x="6475413" y="5124450"/>
          <p14:tracePt t="47663" x="6500813" y="5124450"/>
          <p14:tracePt t="47670" x="6526213" y="5124450"/>
          <p14:tracePt t="47680" x="6569075" y="5124450"/>
          <p14:tracePt t="47686" x="6594475" y="5124450"/>
          <p14:tracePt t="47696" x="6627813" y="5124450"/>
          <p14:tracePt t="47702" x="6654800" y="5124450"/>
          <p14:tracePt t="47713" x="6713538" y="5124450"/>
          <p14:tracePt t="47720" x="6756400" y="5116513"/>
          <p14:tracePt t="47724" x="6772275" y="5116513"/>
          <p14:tracePt t="47735" x="6815138" y="5106988"/>
          <p14:tracePt t="47740" x="6858000" y="5106988"/>
          <p14:tracePt t="47751" x="6891338" y="5106988"/>
          <p14:tracePt t="47763" x="6934200" y="5106988"/>
          <p14:tracePt t="47765" x="6959600" y="5106988"/>
          <p14:tracePt t="47774" x="6969125" y="5106988"/>
          <p14:tracePt t="47780" x="6994525" y="5106988"/>
          <p14:tracePt t="47790" x="7027863" y="5106988"/>
          <p14:tracePt t="47801" x="7061200" y="5099050"/>
          <p14:tracePt t="47806" x="7104063" y="5099050"/>
          <p14:tracePt t="47818" x="7146925" y="5099050"/>
          <p14:tracePt t="47820" x="7172325" y="5099050"/>
          <p14:tracePt t="47830" x="7197725" y="5099050"/>
          <p14:tracePt t="47841" x="7223125" y="5099050"/>
          <p14:tracePt t="47846" x="7240588" y="5099050"/>
          <p14:tracePt t="47856" x="7248525" y="5099050"/>
          <p14:tracePt t="47863" x="7265988" y="5099050"/>
          <p14:tracePt t="47871" x="7291388" y="5099050"/>
          <p14:tracePt t="47880" x="7324725" y="5099050"/>
          <p14:tracePt t="47886" x="7350125" y="5091113"/>
          <p14:tracePt t="47897" x="7377113" y="5091113"/>
          <p14:tracePt t="47903" x="7402513" y="5091113"/>
          <p14:tracePt t="47912" x="7435850" y="5091113"/>
          <p14:tracePt t="47922" x="7461250" y="5091113"/>
          <p14:tracePt t="47929" x="7469188" y="5091113"/>
          <p14:tracePt t="47936" x="7486650" y="5091113"/>
          <p14:tracePt t="47946" x="7494588" y="5081588"/>
          <p14:tracePt t="48049" x="7461250" y="5081588"/>
          <p14:tracePt t="48058" x="7427913" y="5091113"/>
          <p14:tracePt t="48066" x="7410450" y="5091113"/>
          <p14:tracePt t="48074" x="7367588" y="5141913"/>
          <p14:tracePt t="48079" x="7316788" y="5157788"/>
          <p14:tracePt t="48088" x="7308850" y="5175250"/>
          <p14:tracePt t="48101" x="7273925" y="5200650"/>
          <p14:tracePt t="48104" x="7223125" y="5226050"/>
          <p14:tracePt t="48115" x="7172325" y="5268913"/>
          <p14:tracePt t="48120" x="7104063" y="5302250"/>
          <p14:tracePt t="48130" x="7045325" y="5345113"/>
          <p14:tracePt t="48140" x="6977063" y="5380038"/>
          <p14:tracePt t="48146" x="6934200" y="5405438"/>
          <p14:tracePt t="48154" x="6865938" y="5421313"/>
          <p14:tracePt t="48162" x="6824663" y="5446713"/>
          <p14:tracePt t="48170" x="6731000" y="5481638"/>
          <p14:tracePt t="48181" x="6670675" y="5507038"/>
          <p14:tracePt t="48184" x="6594475" y="5524500"/>
          <p14:tracePt t="48196" x="6535738" y="5532438"/>
          <p14:tracePt t="48201" x="6467475" y="5540375"/>
          <p14:tracePt t="48212" x="6365875" y="5549900"/>
          <p14:tracePt t="48220" x="6288088" y="5557838"/>
          <p14:tracePt t="48224" x="6203950" y="5583238"/>
          <p14:tracePt t="48234" x="6143625" y="5591175"/>
          <p14:tracePt t="48241" x="6092825" y="5600700"/>
          <p14:tracePt t="48251" x="6049963" y="5608638"/>
          <p14:tracePt t="48262" x="6016625" y="5616575"/>
          <p14:tracePt t="48268" x="5991225" y="5626100"/>
          <p14:tracePt t="48286" x="5973763" y="5626100"/>
          <p14:tracePt t="48296" x="5965825" y="5626100"/>
          <p14:tracePt t="48306" x="5948363" y="5626100"/>
          <p14:tracePt t="48313" x="5915025" y="5626100"/>
          <p14:tracePt t="48330" x="5889625" y="5626100"/>
          <p14:tracePt t="48337" x="5854700" y="5634038"/>
          <p14:tracePt t="48351" x="5838825" y="5641975"/>
          <p14:tracePt t="48362" x="5821363" y="5651500"/>
          <p14:tracePt t="48368" x="5803900" y="5659438"/>
          <p14:tracePt t="48384" x="5795963" y="5659438"/>
          <p14:tracePt t="48386" x="5770563" y="5668963"/>
          <p14:tracePt t="48403" x="5761038" y="5668963"/>
          <p14:tracePt t="48412" x="5745163" y="5668963"/>
          <p14:tracePt t="48429" x="5727700" y="5668963"/>
          <p14:tracePt t="48468" x="5719763" y="5668963"/>
          <p14:tracePt t="48635" x="5710238" y="5668963"/>
          <p14:tracePt t="48645" x="5694363" y="5676900"/>
          <p14:tracePt t="48658" x="5694363" y="5684838"/>
          <p14:tracePt t="48668" x="5694363" y="5694363"/>
          <p14:tracePt t="48684" x="5702300" y="5694363"/>
          <p14:tracePt t="48696" x="5710238" y="5702300"/>
          <p14:tracePt t="48701" x="5719763" y="5710238"/>
          <p14:tracePt t="48791" x="5727700" y="5710238"/>
          <p14:tracePt t="48797" x="5735638" y="5710238"/>
          <p14:tracePt t="48804" x="5745163" y="5710238"/>
          <p14:tracePt t="48812" x="5770563" y="5710238"/>
          <p14:tracePt t="48820" x="5778500" y="5710238"/>
          <p14:tracePt t="48830" x="5813425" y="5710238"/>
          <p14:tracePt t="48835" x="5829300" y="5710238"/>
          <p14:tracePt t="48851" x="5854700" y="5710238"/>
          <p14:tracePt t="48862" x="5880100" y="5710238"/>
          <p14:tracePt t="48881" x="5897563" y="5710238"/>
          <p14:tracePt t="48890" x="5922963" y="5710238"/>
          <p14:tracePt t="48901" x="5948363" y="5710238"/>
          <p14:tracePt t="48913" x="5957888" y="5710238"/>
          <p14:tracePt t="48919" x="5991225" y="5702300"/>
          <p14:tracePt t="48929" x="6008688" y="5702300"/>
          <p14:tracePt t="48931" x="6042025" y="5694363"/>
          <p14:tracePt t="48946" x="6059488" y="5676900"/>
          <p14:tracePt t="48952" x="6084888" y="5676900"/>
          <p14:tracePt t="48956" x="6092825" y="5676900"/>
          <p14:tracePt t="48967" x="6110288" y="5668963"/>
          <p14:tracePt t="48972" x="6135688" y="5668963"/>
          <p14:tracePt t="48984" x="6169025" y="5668963"/>
          <p14:tracePt t="48996" x="6203950" y="5668963"/>
          <p14:tracePt t="49006" x="6221413" y="5668963"/>
          <p14:tracePt t="49012" x="6246813" y="5668963"/>
          <p14:tracePt t="49022" x="6262688" y="5668963"/>
          <p14:tracePt t="49034" x="6272213" y="5668963"/>
          <p14:tracePt t="49036" x="6288088" y="5668963"/>
          <p14:tracePt t="49053" x="6297613" y="5668963"/>
          <p14:tracePt t="49441" x="6313488" y="5668963"/>
          <p14:tracePt t="49451" x="6323013" y="5668963"/>
          <p14:tracePt t="49462" x="6330950" y="5668963"/>
          <p14:tracePt t="49468" x="6338888" y="5668963"/>
          <p14:tracePt t="49479" x="6348413" y="5668963"/>
          <p14:tracePt t="49553" x="6348413" y="5676900"/>
          <p14:tracePt t="49562" x="6348413" y="5684838"/>
          <p14:tracePt t="49566" x="6348413" y="5694363"/>
          <p14:tracePt t="49579" x="6348413" y="5727700"/>
          <p14:tracePt t="49584" x="6323013" y="5761038"/>
          <p14:tracePt t="49596" x="6313488" y="5778500"/>
          <p14:tracePt t="49602" x="6305550" y="5795963"/>
          <p14:tracePt t="49606" x="6272213" y="5838825"/>
          <p14:tracePt t="49619" x="6229350" y="5889625"/>
          <p14:tracePt t="49623" x="6211888" y="5915025"/>
          <p14:tracePt t="49634" x="6186488" y="5957888"/>
          <p14:tracePt t="49646" x="6161088" y="6008688"/>
          <p14:tracePt t="49650" x="6127750" y="6059488"/>
          <p14:tracePt t="49658" x="6084888" y="6118225"/>
          <p14:tracePt t="49662" x="6067425" y="6143625"/>
          <p14:tracePt t="49672" x="6042025" y="6169025"/>
          <p14:tracePt t="49684" x="6016625" y="6211888"/>
          <p14:tracePt t="49688" x="5999163" y="6229350"/>
          <p14:tracePt t="49701" x="5965825" y="6280150"/>
          <p14:tracePt t="49702" x="5940425" y="6297613"/>
          <p14:tracePt t="49712" x="5915025" y="6323013"/>
          <p14:tracePt t="49723" x="5905500" y="6330950"/>
          <p14:tracePt t="49729" x="5897563" y="6348413"/>
          <p14:tracePt t="49738" x="5880100" y="6365875"/>
          <p14:tracePt t="49746" x="5872163" y="6373813"/>
          <p14:tracePt t="49765" x="5864225" y="6399213"/>
          <p14:tracePt t="49788" x="5846763" y="6407150"/>
          <p14:tracePt t="50083" x="5846763" y="6416675"/>
          <p14:tracePt t="50102" x="5854700" y="6416675"/>
          <p14:tracePt t="50113" x="5872163" y="6416675"/>
          <p14:tracePt t="50127" x="5889625" y="6416675"/>
          <p14:tracePt t="50133" x="5905500" y="6407150"/>
          <p14:tracePt t="50146" x="5922963" y="6399213"/>
          <p14:tracePt t="50152" x="5957888" y="6391275"/>
          <p14:tracePt t="50156" x="5983288" y="6391275"/>
          <p14:tracePt t="50167" x="5999163" y="6391275"/>
          <p14:tracePt t="50172" x="6016625" y="6381750"/>
          <p14:tracePt t="50184" x="6042025" y="6373813"/>
          <p14:tracePt t="50196" x="6084888" y="6365875"/>
          <p14:tracePt t="50201" x="6092825" y="6365875"/>
          <p14:tracePt t="50206" x="6110288" y="6365875"/>
          <p14:tracePt t="50213" x="6127750" y="6356350"/>
          <p14:tracePt t="50222" x="6135688" y="6338888"/>
          <p14:tracePt t="50234" x="6143625" y="6338888"/>
          <p14:tracePt t="50246" x="6153150" y="6330950"/>
          <p14:tracePt t="50251" x="6178550" y="6323013"/>
          <p14:tracePt t="50258" x="6203950" y="6323013"/>
          <p14:tracePt t="50269" x="6211888" y="6323013"/>
          <p14:tracePt t="50274" x="6237288" y="6323013"/>
          <p14:tracePt t="50284" x="6246813" y="6323013"/>
          <p14:tracePt t="50290" x="6254750" y="6323013"/>
          <p14:tracePt t="50301" x="6280150" y="6323013"/>
          <p14:tracePt t="50313" x="6305550" y="6323013"/>
          <p14:tracePt t="50314" x="6323013" y="6323013"/>
          <p14:tracePt t="50324" x="6338888" y="6323013"/>
          <p14:tracePt t="50329" x="6348413" y="6323013"/>
          <p14:tracePt t="50340" x="6365875" y="6323013"/>
          <p14:tracePt t="50351" x="6373813" y="6323013"/>
          <p14:tracePt t="50354" x="6407150" y="6323013"/>
          <p14:tracePt t="50366" x="6416675" y="6323013"/>
          <p14:tracePt t="50380" x="6424613" y="6323013"/>
          <p14:tracePt t="50436" x="6432550" y="6323013"/>
          <p14:tracePt t="50446" x="6442075" y="6323013"/>
          <p14:tracePt t="50456" x="6457950" y="6323013"/>
          <p14:tracePt t="50463" x="6467475" y="6323013"/>
          <p14:tracePt t="50470" x="6475413" y="6323013"/>
          <p14:tracePt t="50479" x="6483350" y="6323013"/>
          <p14:tracePt t="50486" x="6492875" y="6323013"/>
          <p14:tracePt t="50496" x="6500813" y="6323013"/>
          <p14:tracePt t="50506" x="6510338" y="6323013"/>
          <p14:tracePt t="50518" x="6518275" y="6323013"/>
          <p14:tracePt t="50536" x="6526213" y="6323013"/>
          <p14:tracePt t="51163" x="6518275" y="6323013"/>
          <p14:tracePt t="51172" x="6510338" y="6323013"/>
          <p14:tracePt t="51198" x="6500813" y="6323013"/>
          <p14:tracePt t="51343" x="6510338" y="6323013"/>
          <p14:tracePt t="51353" x="6518275" y="6323013"/>
          <p14:tracePt t="51364" x="6526213" y="6323013"/>
          <p14:tracePt t="51369" x="6543675" y="6323013"/>
          <p14:tracePt t="51379" x="6551613" y="6323013"/>
          <p14:tracePt t="51384" x="6561138" y="6323013"/>
          <p14:tracePt t="51396" x="6569075" y="6323013"/>
          <p14:tracePt t="51418" x="6577013" y="6323013"/>
          <p14:tracePt t="51429" x="6594475" y="6323013"/>
          <p14:tracePt t="51439" x="6602413" y="6323013"/>
          <p14:tracePt t="51451" x="6619875" y="6323013"/>
          <p14:tracePt t="51466" x="6637338" y="6323013"/>
          <p14:tracePt t="51480" x="6645275" y="6323013"/>
          <p14:tracePt t="51531" x="6662738" y="6323013"/>
          <p14:tracePt t="51536" x="6670675" y="6323013"/>
          <p14:tracePt t="51546" x="6680200" y="6323013"/>
          <p14:tracePt t="51554" x="6696075" y="6323013"/>
          <p14:tracePt t="51563" x="6705600" y="6323013"/>
          <p14:tracePt t="51570" x="6713538" y="6323013"/>
          <p14:tracePt t="51574" x="6721475" y="6323013"/>
          <p14:tracePt t="51599" x="6731000" y="6323013"/>
          <p14:tracePt t="51604" x="6746875" y="6323013"/>
          <p14:tracePt t="51609" x="6772275" y="6297613"/>
          <p14:tracePt t="51625" x="6789738" y="6297613"/>
          <p14:tracePt t="51636" x="6799263" y="6297613"/>
          <p14:tracePt t="51646" x="6815138" y="6297613"/>
          <p14:tracePt t="51650" x="6832600" y="6297613"/>
          <p14:tracePt t="51668" x="6840538" y="6297613"/>
          <p14:tracePt t="51681" x="6850063" y="6297613"/>
          <p14:tracePt t="51701" x="6858000" y="6297613"/>
          <p14:tracePt t="51717" x="6865938" y="6280150"/>
          <p14:tracePt t="51731" x="6875463" y="6280150"/>
          <p14:tracePt t="51751" x="6891338" y="6272213"/>
          <p14:tracePt t="51762" x="6900863" y="6272213"/>
          <p14:tracePt t="51770" x="6908800" y="6272213"/>
          <p14:tracePt t="51787" x="6916738" y="6272213"/>
          <p14:tracePt t="51790" x="6926263" y="6272213"/>
          <p14:tracePt t="51802" x="6943725" y="6262688"/>
          <p14:tracePt t="51813" x="6951663" y="6262688"/>
          <p14:tracePt t="51822" x="6959600" y="6262688"/>
          <p14:tracePt t="51830" x="6959600" y="6254750"/>
          <p14:tracePt t="51836" x="6969125" y="6254750"/>
          <p14:tracePt t="51846" x="6977063" y="6254750"/>
          <p14:tracePt t="52277" x="6969125" y="6254750"/>
          <p14:tracePt t="52281" x="6959600" y="6254750"/>
          <p14:tracePt t="52296" x="6943725" y="6262688"/>
          <p14:tracePt t="52306" x="6934200" y="6262688"/>
          <p14:tracePt t="52318" x="6916738" y="6272213"/>
          <p14:tracePt t="52320" x="6891338" y="6272213"/>
          <p14:tracePt t="52330" x="6883400" y="6280150"/>
          <p14:tracePt t="52336" x="6875463" y="6280150"/>
          <p14:tracePt t="52346" x="6865938" y="6288088"/>
          <p14:tracePt t="52356" x="6858000" y="6288088"/>
          <p14:tracePt t="52963" x="6858000" y="6297613"/>
          <p14:tracePt t="52986" x="6883400" y="6297613"/>
          <p14:tracePt t="52998" x="6908800" y="6297613"/>
          <p14:tracePt t="53004" x="6934200" y="6297613"/>
          <p14:tracePt t="53012" x="6959600" y="6297613"/>
          <p14:tracePt t="53022" x="6969125" y="6297613"/>
          <p14:tracePt t="53029" x="6985000" y="6297613"/>
          <p14:tracePt t="53046" x="6994525" y="6297613"/>
          <p14:tracePt t="53073" x="7002463" y="6297613"/>
          <p14:tracePt t="53079" x="7010400" y="6297613"/>
          <p14:tracePt t="53086" x="7027863" y="6297613"/>
          <p14:tracePt t="53101" x="7035800" y="6297613"/>
          <p14:tracePt t="53102" x="7045325" y="6297613"/>
          <p14:tracePt t="53112" x="7070725" y="6297613"/>
          <p14:tracePt t="53118" x="7096125" y="6297613"/>
          <p14:tracePt t="53129" x="7104063" y="6297613"/>
          <p14:tracePt t="53138" x="7121525" y="6297613"/>
          <p14:tracePt t="53146" x="7129463" y="6297613"/>
          <p14:tracePt t="53159" x="7146925" y="6297613"/>
          <p14:tracePt t="53168" x="7154863" y="6297613"/>
          <p14:tracePt t="53179" x="7164388" y="6297613"/>
          <p14:tracePt t="53184" x="7180263" y="6297613"/>
          <p14:tracePt t="53196" x="7197725" y="6297613"/>
          <p14:tracePt t="53201" x="7205663" y="6297613"/>
          <p14:tracePt t="53208" x="7223125" y="6297613"/>
          <p14:tracePt t="53218" x="7232650" y="6297613"/>
          <p14:tracePt t="53229" x="7240588" y="6297613"/>
          <p14:tracePt t="53246" x="7248525" y="6297613"/>
          <p14:tracePt t="53265" x="7265988" y="6297613"/>
          <p14:tracePt t="53274" x="7273925" y="6297613"/>
          <p14:tracePt t="53299" x="7283450" y="6297613"/>
          <p14:tracePt t="53312" x="7291388" y="6297613"/>
          <p14:tracePt t="53340" x="7299325" y="6297613"/>
          <p14:tracePt t="53346" x="7308850" y="6288088"/>
          <p14:tracePt t="53354" x="7316788" y="6288088"/>
          <p14:tracePt t="53366" x="7334250" y="6280150"/>
          <p14:tracePt t="53370" x="7342188" y="6280150"/>
          <p14:tracePt t="53384" x="7350125" y="6272213"/>
          <p14:tracePt t="53396" x="7359650" y="6272213"/>
          <p14:tracePt t="53404" x="7367588" y="6272213"/>
          <p14:tracePt t="53412" x="7385050" y="6262688"/>
          <p14:tracePt t="53420" x="7410450" y="6254750"/>
          <p14:tracePt t="53429" x="7418388" y="6254750"/>
          <p14:tracePt t="53446" x="7435850" y="6254750"/>
          <p14:tracePt t="53451" x="7435850" y="6246813"/>
          <p14:tracePt t="54959" x="7443788" y="6246813"/>
          <p14:tracePt t="54969" x="7443788" y="6229350"/>
          <p14:tracePt t="54979" x="7410450" y="6211888"/>
          <p14:tracePt t="54985" x="7367588" y="6153150"/>
          <p14:tracePt t="54996" x="7359650" y="6118225"/>
          <p14:tracePt t="55001" x="7359650" y="6092825"/>
          <p14:tracePt t="55008" x="7359650" y="6084888"/>
          <p14:tracePt t="55018" x="7359650" y="6059488"/>
          <p14:tracePt t="55024" x="7359650" y="6016625"/>
          <p14:tracePt t="55034" x="7359650" y="5983288"/>
          <p14:tracePt t="55038" x="7359650" y="5965825"/>
          <p14:tracePt t="55051" x="7359650" y="5957888"/>
          <p14:tracePt t="55207" x="7350125" y="5948363"/>
          <p14:tracePt t="55216" x="7350125" y="5940425"/>
          <p14:tracePt t="55221" x="7350125" y="5932488"/>
          <p14:tracePt t="55230" x="7342188" y="5905500"/>
          <p14:tracePt t="55240" x="7342188" y="5897563"/>
          <p14:tracePt t="55252" x="7342188" y="5889625"/>
          <p14:tracePt t="55256" x="7342188" y="5880100"/>
          <p14:tracePt t="55267" x="7334250" y="5872163"/>
          <p14:tracePt t="55279" x="7334250" y="5854700"/>
          <p14:tracePt t="55290" x="7334250" y="5846763"/>
          <p14:tracePt t="55322" x="7324725" y="5829300"/>
          <p14:tracePt t="55329" x="7316788" y="5829300"/>
          <p14:tracePt t="55346" x="7308850" y="5829300"/>
          <p14:tracePt t="55363" x="7299325" y="5821363"/>
          <p14:tracePt t="55372" x="7291388" y="5821363"/>
          <p14:tracePt t="55384" x="7283450" y="5821363"/>
          <p14:tracePt t="55396" x="7283450" y="5813425"/>
          <p14:tracePt t="56225" x="7273925" y="5803900"/>
          <p14:tracePt t="56232" x="7265988" y="5795963"/>
          <p14:tracePt t="56241" x="7265988" y="5788025"/>
          <p14:tracePt t="56246" x="7258050" y="5788025"/>
          <p14:tracePt t="56254" x="7248525" y="5778500"/>
          <p14:tracePt t="56265" x="7240588" y="5770563"/>
          <p14:tracePt t="56281" x="7223125" y="5770563"/>
          <p14:tracePt t="56290" x="7215188" y="5761038"/>
          <p14:tracePt t="56301" x="7215188" y="5753100"/>
          <p14:tracePt t="56304" x="7215188" y="5745163"/>
          <p14:tracePt t="56345" x="7205663" y="5735638"/>
          <p14:tracePt t="56675" x="7205663" y="5727700"/>
          <p14:tracePt t="56683" x="7205663" y="5719763"/>
          <p14:tracePt t="56696" x="7215188" y="5710238"/>
          <p14:tracePt t="56718" x="7215188" y="5694363"/>
          <p14:tracePt t="56734" x="7223125" y="5684838"/>
          <p14:tracePt t="58641" x="7232650" y="5684838"/>
          <p14:tracePt t="58651" x="7240588" y="5684838"/>
          <p14:tracePt t="58657" x="7248525" y="5684838"/>
          <p14:tracePt t="58670" x="7265988" y="5676900"/>
          <p14:tracePt t="58671" x="7273925" y="5668963"/>
          <p14:tracePt t="58680" x="7299325" y="5651500"/>
          <p14:tracePt t="58690" x="7308850" y="5634038"/>
          <p14:tracePt t="58696" x="7324725" y="5634038"/>
          <p14:tracePt t="58706" x="7334250" y="5626100"/>
          <p14:tracePt t="58740" x="7342188" y="5626100"/>
          <p14:tracePt t="58757" x="7342188" y="5616575"/>
          <p14:tracePt t="60023" x="7342188" y="5608638"/>
          <p14:tracePt t="60029" x="7308850" y="5600700"/>
          <p14:tracePt t="60038" x="7258050" y="5583238"/>
          <p14:tracePt t="60050" x="7215188" y="5575300"/>
          <p14:tracePt t="60052" x="7146925" y="5557838"/>
          <p14:tracePt t="60062" x="7121525" y="5557838"/>
          <p14:tracePt t="60068" x="7078663" y="5549900"/>
          <p14:tracePt t="60079" x="7035800" y="5514975"/>
          <p14:tracePt t="60088" x="6977063" y="5472113"/>
          <p14:tracePt t="60096" x="6908800" y="5421313"/>
          <p14:tracePt t="60102" x="6789738" y="5337175"/>
          <p14:tracePt t="60109" x="6662738" y="5226050"/>
          <p14:tracePt t="60118" x="6475413" y="5048250"/>
          <p14:tracePt t="60129" x="6237288" y="4860925"/>
          <p14:tracePt t="60134" x="5965825" y="4648200"/>
          <p14:tracePt t="60146" x="5616575" y="4394200"/>
          <p14:tracePt t="60150" x="5268913" y="4121150"/>
          <p14:tracePt t="60158" x="4894263" y="3892550"/>
          <p14:tracePt t="60168" x="4546600" y="3654425"/>
          <p14:tracePt t="60174" x="4265613" y="3475038"/>
          <p14:tracePt t="60184" x="4002088" y="3305175"/>
          <p14:tracePt t="60188" x="3832225" y="3203575"/>
          <p14:tracePt t="60201" x="3671888" y="3109913"/>
          <p14:tracePt t="60209" x="3527425" y="3033713"/>
          <p14:tracePt t="60216" x="3390900" y="2957513"/>
          <p14:tracePt t="60224" x="3271838" y="2897188"/>
          <p14:tracePt t="60229" x="3186113" y="2863850"/>
          <p14:tracePt t="60239" x="3094038" y="2830513"/>
          <p14:tracePt t="60250" x="3008313" y="2795588"/>
          <p14:tracePt t="60254" x="2932113" y="2787650"/>
          <p14:tracePt t="60266" x="2863850" y="2778125"/>
          <p14:tracePt t="60270" x="2770188" y="2770188"/>
          <p14:tracePt t="60280" x="2701925" y="2762250"/>
          <p14:tracePt t="60290" x="2608263" y="2744788"/>
          <p14:tracePt t="60296" x="2541588" y="2736850"/>
          <p14:tracePt t="60304" x="2481263" y="2736850"/>
          <p14:tracePt t="60313" x="2422525" y="2727325"/>
          <p14:tracePt t="60320" x="2362200" y="2701925"/>
          <p14:tracePt t="60330" x="2303463" y="2693988"/>
          <p14:tracePt t="60334" x="2227263" y="2676525"/>
          <p14:tracePt t="60346" x="2159000" y="2668588"/>
          <p14:tracePt t="60351" x="2090738" y="2651125"/>
          <p14:tracePt t="60362" x="2047875" y="2643188"/>
          <p14:tracePt t="60370" x="2014538" y="2633663"/>
          <p14:tracePt t="60379" x="1979613" y="2633663"/>
          <p14:tracePt t="60390" x="1963738" y="2633663"/>
          <p14:tracePt t="60411" x="1946275" y="2633663"/>
          <p14:tracePt t="60418" x="1938338" y="2633663"/>
          <p14:tracePt t="60430" x="1920875" y="2633663"/>
          <p14:tracePt t="60440" x="1878013" y="2633663"/>
          <p14:tracePt t="60451" x="1852613" y="2617788"/>
          <p14:tracePt t="60456" x="1835150" y="2617788"/>
          <p14:tracePt t="60468" x="1809750" y="2617788"/>
          <p14:tracePt t="60472" x="1776413" y="2617788"/>
          <p14:tracePt t="60484" x="1751013" y="2608263"/>
          <p14:tracePt t="60496" x="1682750" y="2600325"/>
          <p14:tracePt t="60506" x="1657350" y="2592388"/>
          <p14:tracePt t="60512" x="1639888" y="2574925"/>
          <p14:tracePt t="60522" x="1606550" y="2566988"/>
          <p14:tracePt t="60534" x="1571625" y="2557463"/>
          <p14:tracePt t="60536" x="1555750" y="2557463"/>
          <p14:tracePt t="60546" x="1504950" y="2549525"/>
          <p14:tracePt t="60552" x="1477963" y="2541588"/>
          <p14:tracePt t="60563" x="1452563" y="2532063"/>
          <p14:tracePt t="60572" x="1419225" y="2524125"/>
          <p14:tracePt t="60675" x="1436688" y="2524125"/>
          <p14:tracePt t="60678" x="1477963" y="2524125"/>
          <p14:tracePt t="60688" x="1512888" y="2524125"/>
          <p14:tracePt t="60696" x="1563688" y="2532063"/>
          <p14:tracePt t="60702" x="1674813" y="2566988"/>
          <p14:tracePt t="60712" x="1758950" y="2600325"/>
          <p14:tracePt t="60718" x="1860550" y="2625725"/>
          <p14:tracePt t="60729" x="1963738" y="2660650"/>
          <p14:tracePt t="60734" x="2065338" y="2686050"/>
          <p14:tracePt t="60746" x="2166938" y="2693988"/>
          <p14:tracePt t="60754" x="2227263" y="2701925"/>
          <p14:tracePt t="60759" x="2268538" y="2711450"/>
          <p14:tracePt t="60768" x="2303463" y="2711450"/>
          <p14:tracePt t="60774" x="2344738" y="2711450"/>
          <p14:tracePt t="60784" x="2379663" y="2711450"/>
          <p14:tracePt t="60796" x="2397125" y="2711450"/>
          <p14:tracePt t="60802" x="2422525" y="2711450"/>
          <p14:tracePt t="60812" x="2438400" y="2711450"/>
          <p14:tracePt t="60815" x="2447925" y="2711450"/>
          <p14:tracePt t="60941" x="2438400" y="2719388"/>
          <p14:tracePt t="60951" x="2413000" y="2719388"/>
          <p14:tracePt t="60962" x="2397125" y="2719388"/>
          <p14:tracePt t="60979" x="2371725" y="2719388"/>
          <p14:tracePt t="60980" x="2336800" y="2719388"/>
          <p14:tracePt t="60990" x="2328863" y="2719388"/>
          <p14:tracePt t="61001" x="2311400" y="2719388"/>
          <p14:tracePt t="61017" x="2293938" y="2719388"/>
          <p14:tracePt t="61411" x="2286000" y="2719388"/>
          <p14:tracePt t="61421" x="2260600" y="2719388"/>
          <p14:tracePt t="61424" x="2235200" y="2719388"/>
          <p14:tracePt t="61434" x="2217738" y="2719388"/>
          <p14:tracePt t="61446" x="2200275" y="2719388"/>
          <p14:tracePt t="61451" x="2174875" y="2719388"/>
          <p14:tracePt t="61463" x="2166938" y="2719388"/>
          <p14:tracePt t="61466" x="2149475" y="2719388"/>
          <p14:tracePt t="61474" x="2116138" y="2719388"/>
          <p14:tracePt t="61490" x="2108200" y="2719388"/>
          <p14:tracePt t="61601" x="2124075" y="2719388"/>
          <p14:tracePt t="61608" x="2149475" y="2736850"/>
          <p14:tracePt t="61617" x="2166938" y="2744788"/>
          <p14:tracePt t="61622" x="2192338" y="2752725"/>
          <p14:tracePt t="61634" x="2209800" y="2762250"/>
          <p14:tracePt t="61646" x="2235200" y="2762250"/>
          <p14:tracePt t="61779" x="2217738" y="2762250"/>
          <p14:tracePt t="61788" x="2200275" y="2762250"/>
          <p14:tracePt t="61795" x="2184400" y="2762250"/>
          <p14:tracePt t="61803" x="2166938" y="2762250"/>
          <p14:tracePt t="61809" x="2159000" y="2762250"/>
          <p14:tracePt t="61829" x="2149475" y="2762250"/>
          <p14:tracePt t="61835" x="2133600" y="2762250"/>
          <p14:tracePt t="61851" x="2116138" y="2762250"/>
          <p14:tracePt t="61859" x="2108200" y="2762250"/>
          <p14:tracePt t="61879" x="2090738" y="2762250"/>
          <p14:tracePt t="61885" x="2082800" y="2762250"/>
          <p14:tracePt t="61896" x="2065338" y="2762250"/>
          <p14:tracePt t="61904" x="2039938" y="2762250"/>
          <p14:tracePt t="61916" x="2030413" y="2762250"/>
          <p14:tracePt t="62091" x="2022475" y="2762250"/>
          <p14:tracePt t="62101" x="2014538" y="2762250"/>
          <p14:tracePt t="62106" x="1997075" y="2762250"/>
          <p14:tracePt t="62118" x="1971675" y="2752725"/>
          <p14:tracePt t="62129" x="1928813" y="2736850"/>
          <p14:tracePt t="62130" x="1903413" y="2736850"/>
          <p14:tracePt t="62140" x="1870075" y="2711450"/>
          <p14:tracePt t="62146" x="1844675" y="2693988"/>
          <p14:tracePt t="62156" x="1819275" y="2676525"/>
          <p14:tracePt t="62168" x="1819275" y="2668588"/>
          <p14:tracePt t="62170" x="1819275" y="2660650"/>
          <p14:tracePt t="62180" x="1809750" y="2660650"/>
          <p14:tracePt t="62186" x="1801813" y="2660650"/>
          <p14:tracePt t="62202" x="1793875" y="2660650"/>
          <p14:tracePt t="62212" x="1784350" y="2651125"/>
          <p14:tracePt t="62222" x="1776413" y="2651125"/>
          <p14:tracePt t="62247" x="1776413" y="2643188"/>
          <p14:tracePt t="62485" x="1776413" y="2625725"/>
          <p14:tracePt t="62495" x="1776413" y="2617788"/>
          <p14:tracePt t="62516" x="1784350" y="2617788"/>
          <p14:tracePt t="62524" x="1793875" y="2617788"/>
          <p14:tracePt t="62529" x="1801813" y="2617788"/>
          <p14:tracePt t="62538" x="1819275" y="2617788"/>
          <p14:tracePt t="62546" x="1835150" y="2617788"/>
          <p14:tracePt t="62554" x="1870075" y="2617788"/>
          <p14:tracePt t="62565" x="1903413" y="2617788"/>
          <p14:tracePt t="62570" x="1938338" y="2617788"/>
          <p14:tracePt t="62580" x="1963738" y="2617788"/>
          <p14:tracePt t="62584" x="1997075" y="2617788"/>
          <p14:tracePt t="62596" x="2047875" y="2617788"/>
          <p14:tracePt t="62604" x="2090738" y="2617788"/>
          <p14:tracePt t="62612" x="2116138" y="2617788"/>
          <p14:tracePt t="62620" x="2159000" y="2617788"/>
          <p14:tracePt t="62624" x="2200275" y="2617788"/>
          <p14:tracePt t="62634" x="2260600" y="2617788"/>
          <p14:tracePt t="62646" x="2293938" y="2617788"/>
          <p14:tracePt t="62651" x="2328863" y="2617788"/>
          <p14:tracePt t="62662" x="2344738" y="2617788"/>
          <p14:tracePt t="62667" x="2362200" y="2617788"/>
          <p14:tracePt t="62674" x="2387600" y="2608263"/>
          <p14:tracePt t="62686" x="2387600" y="2600325"/>
          <p14:tracePt t="62690" x="2405063" y="2600325"/>
          <p14:tracePt t="62701" x="2422525" y="2600325"/>
          <p14:tracePt t="62706" x="2438400" y="2592388"/>
          <p14:tracePt t="62718" x="2455863" y="2582863"/>
          <p14:tracePt t="62729" x="2463800" y="2582863"/>
          <p14:tracePt t="62746" x="2489200" y="2566988"/>
          <p14:tracePt t="62772" x="2498725" y="2557463"/>
          <p14:tracePt t="62786" x="2506663" y="2557463"/>
          <p14:tracePt t="62796" x="2516188" y="2549525"/>
          <p14:tracePt t="62801" x="2524125" y="2549525"/>
          <p14:tracePt t="62812" x="2541588" y="2549525"/>
          <p14:tracePt t="62822" x="2549525" y="2549525"/>
          <p14:tracePt t="62829" x="2557463" y="2549525"/>
          <p14:tracePt t="62836" x="2566988" y="2549525"/>
          <p14:tracePt t="62846" x="2574925" y="2549525"/>
          <p14:tracePt t="62862" x="2592388" y="2541588"/>
          <p14:tracePt t="62879" x="2608263" y="2541588"/>
          <p14:tracePt t="62886" x="2617788" y="2541588"/>
          <p14:tracePt t="62896" x="2651125" y="2541588"/>
          <p14:tracePt t="62903" x="2686050" y="2541588"/>
          <p14:tracePt t="62912" x="2727325" y="2541588"/>
          <p14:tracePt t="62922" x="2752725" y="2541588"/>
          <p14:tracePt t="62929" x="2795588" y="2541588"/>
          <p14:tracePt t="62938" x="2838450" y="2541588"/>
          <p14:tracePt t="62946" x="2897188" y="2541588"/>
          <p14:tracePt t="62952" x="2949575" y="2541588"/>
          <p14:tracePt t="62963" x="3000375" y="2541588"/>
          <p14:tracePt t="62968" x="3025775" y="2541588"/>
          <p14:tracePt t="62979" x="3059113" y="2541588"/>
          <p14:tracePt t="62984" x="3094038" y="2541588"/>
          <p14:tracePt t="62996" x="3101975" y="2541588"/>
          <p14:tracePt t="63002" x="3119438" y="2541588"/>
          <p14:tracePt t="63008" x="3127375" y="2541588"/>
          <p14:tracePt t="63019" x="3144838" y="2541588"/>
          <p14:tracePt t="63024" x="3170238" y="2541588"/>
          <p14:tracePt t="63034" x="3195638" y="2541588"/>
          <p14:tracePt t="63046" x="3228975" y="2541588"/>
          <p14:tracePt t="63051" x="3263900" y="2541588"/>
          <p14:tracePt t="63058" x="3297238" y="2541588"/>
          <p14:tracePt t="63066" x="3330575" y="2541588"/>
          <p14:tracePt t="63074" x="3348038" y="2549525"/>
          <p14:tracePt t="63084" x="3355975" y="2549525"/>
          <p14:tracePt t="63096" x="3365500" y="2549525"/>
          <p14:tracePt t="63116" x="3373438" y="2549525"/>
          <p14:tracePt t="63124" x="3382963" y="2549525"/>
          <p14:tracePt t="63134" x="3390900" y="2557463"/>
          <p14:tracePt t="63146" x="3433763" y="2557463"/>
          <p14:tracePt t="63151" x="3459163" y="2566988"/>
          <p14:tracePt t="63162" x="3484563" y="2574925"/>
          <p14:tracePt t="63165" x="3509963" y="2582863"/>
          <p14:tracePt t="63174" x="3527425" y="2582863"/>
          <p14:tracePt t="63186" x="3552825" y="2592388"/>
          <p14:tracePt t="63191" x="3560763" y="2592388"/>
          <p14:tracePt t="63206" x="3568700" y="2600325"/>
          <p14:tracePt t="63257" x="3578225" y="2600325"/>
          <p14:tracePt t="63266" x="3586163" y="2600325"/>
          <p14:tracePt t="63284" x="3603625" y="2600325"/>
          <p14:tracePt t="63296" x="3611563" y="2600325"/>
          <p14:tracePt t="63307" x="3619500" y="2600325"/>
          <p14:tracePt t="63318" x="3629025" y="2600325"/>
          <p14:tracePt t="63334" x="3662363" y="2600325"/>
          <p14:tracePt t="63346" x="3705225" y="2600325"/>
          <p14:tracePt t="63356" x="3722688" y="2600325"/>
          <p14:tracePt t="63368" x="3730625" y="2600325"/>
          <p14:tracePt t="63374" x="3738563" y="2600325"/>
          <p14:tracePt t="63380" x="3748088" y="2600325"/>
          <p14:tracePt t="63390" x="3756025" y="2600325"/>
          <p14:tracePt t="63401" x="3763963" y="2600325"/>
          <p14:tracePt t="63416" x="3773488" y="2600325"/>
          <p14:tracePt t="63435" x="3781425" y="2600325"/>
          <p14:tracePt t="63446" x="3798888" y="2600325"/>
          <p14:tracePt t="63468" x="3806825" y="2600325"/>
          <p14:tracePt t="63470" x="3824288" y="2617788"/>
          <p14:tracePt t="63603" x="3806825" y="2625725"/>
          <p14:tracePt t="63606" x="3773488" y="2625725"/>
          <p14:tracePt t="63616" x="3748088" y="2625725"/>
          <p14:tracePt t="63629" x="3722688" y="2625725"/>
          <p14:tracePt t="63634" x="3705225" y="2625725"/>
          <p14:tracePt t="63646" x="3654425" y="2625725"/>
          <p14:tracePt t="63656" x="3619500" y="2625725"/>
          <p14:tracePt t="63668" x="3594100" y="2625725"/>
          <p14:tracePt t="63672" x="3543300" y="2625725"/>
          <p14:tracePt t="63684" x="3502025" y="2625725"/>
          <p14:tracePt t="63688" x="3475038" y="2625725"/>
          <p14:tracePt t="63701" x="3416300" y="2617788"/>
          <p14:tracePt t="63708" x="3340100" y="2608263"/>
          <p14:tracePt t="63712" x="3271838" y="2600325"/>
          <p14:tracePt t="63723" x="3170238" y="2582863"/>
          <p14:tracePt t="63729" x="3067050" y="2566988"/>
          <p14:tracePt t="63738" x="2982913" y="2549525"/>
          <p14:tracePt t="63750" x="2871788" y="2549525"/>
          <p14:tracePt t="63752" x="2752725" y="2541588"/>
          <p14:tracePt t="63763" x="2643188" y="2532063"/>
          <p14:tracePt t="63768" x="2532063" y="2532063"/>
          <p14:tracePt t="63779" x="2413000" y="2532063"/>
          <p14:tracePt t="63788" x="2286000" y="2532063"/>
          <p14:tracePt t="63796" x="2192338" y="2516188"/>
          <p14:tracePt t="63804" x="2098675" y="2506663"/>
          <p14:tracePt t="63809" x="2014538" y="2498725"/>
          <p14:tracePt t="63818" x="1979613" y="2498725"/>
          <p14:tracePt t="63829" x="1954213" y="2498725"/>
          <p14:tracePt t="63834" x="1946275" y="2498725"/>
          <p14:tracePt t="63846" x="1928813" y="2498725"/>
          <p14:tracePt t="63850" x="1920875" y="2498725"/>
          <p14:tracePt t="63859" x="1903413" y="2498725"/>
          <p14:tracePt t="63879" x="1895475" y="2498725"/>
          <p14:tracePt t="63888" x="1885950" y="2498725"/>
          <p14:tracePt t="63896" x="1878013" y="2498725"/>
          <p14:tracePt t="63904" x="1870075" y="2498725"/>
          <p14:tracePt t="63920" x="1860550" y="2498725"/>
          <p14:tracePt t="63924" x="1852613" y="2498725"/>
          <p14:tracePt t="63954" x="1844675" y="2498725"/>
          <p14:tracePt t="63981" x="1835150" y="2498725"/>
          <p14:tracePt t="64020" x="1827213" y="2498725"/>
          <p14:tracePt t="64213" x="1819275" y="2498725"/>
          <p14:tracePt t="64243" x="1819275" y="2516188"/>
          <p14:tracePt t="64256" x="1819275" y="2532063"/>
          <p14:tracePt t="64263" x="1819275" y="2541588"/>
          <p14:tracePt t="64284" x="1819275" y="2549525"/>
          <p14:tracePt t="64286" x="1819275" y="2557463"/>
          <p14:tracePt t="64309" x="1819275" y="2566988"/>
          <p14:tracePt t="64312" x="1819275" y="2582863"/>
          <p14:tracePt t="64323" x="1827213" y="2592388"/>
          <p14:tracePt t="64329" x="1835150" y="2600325"/>
          <p14:tracePt t="64338" x="1860550" y="2600325"/>
          <p14:tracePt t="64350" x="1885950" y="2600325"/>
          <p14:tracePt t="64352" x="1911350" y="2600325"/>
          <p14:tracePt t="64362" x="1946275" y="2608263"/>
          <p14:tracePt t="64368" x="1979613" y="2625725"/>
          <p14:tracePt t="64379" x="2005013" y="2625725"/>
          <p14:tracePt t="64388" x="2055813" y="2625725"/>
          <p14:tracePt t="64396" x="2116138" y="2625725"/>
          <p14:tracePt t="64404" x="2141538" y="2625725"/>
          <p14:tracePt t="64409" x="2192338" y="2625725"/>
          <p14:tracePt t="64420" x="2268538" y="2625725"/>
          <p14:tracePt t="64424" x="2354263" y="2625725"/>
          <p14:tracePt t="64434" x="2481263" y="2625725"/>
          <p14:tracePt t="64446" x="2592388" y="2625725"/>
          <p14:tracePt t="64451" x="2686050" y="2625725"/>
          <p14:tracePt t="64462" x="2805113" y="2625725"/>
          <p14:tracePt t="64465" x="2932113" y="2617788"/>
          <p14:tracePt t="64474" x="3033713" y="2600325"/>
          <p14:tracePt t="64484" x="3127375" y="2600325"/>
          <p14:tracePt t="64490" x="3186113" y="2600325"/>
          <p14:tracePt t="64501" x="3228975" y="2600325"/>
          <p14:tracePt t="64506" x="3246438" y="2600325"/>
          <p14:tracePt t="64611" x="3263900" y="2600325"/>
          <p14:tracePt t="64621" x="3289300" y="2600325"/>
          <p14:tracePt t="64629" x="3297238" y="2600325"/>
          <p14:tracePt t="64636" x="3305175" y="2600325"/>
          <p14:tracePt t="64693" x="3314700" y="2600325"/>
          <p14:tracePt t="64698" x="3322638" y="2600325"/>
          <p14:tracePt t="64706" x="3330575" y="2600325"/>
          <p14:tracePt t="64773" x="3340100" y="2600325"/>
          <p14:tracePt t="64779" x="3355975" y="2582863"/>
          <p14:tracePt t="64788" x="3373438" y="2574925"/>
          <p14:tracePt t="64800" x="3408363" y="2574925"/>
          <p14:tracePt t="64802" x="3433763" y="2574925"/>
          <p14:tracePt t="64812" x="3449638" y="2574925"/>
          <p14:tracePt t="64818" x="3475038" y="2574925"/>
          <p14:tracePt t="64829" x="3484563" y="2574925"/>
          <p14:tracePt t="64838" x="3492500" y="2574925"/>
          <p14:tracePt t="65127" x="3509963" y="2574925"/>
          <p14:tracePt t="65141" x="3517900" y="2574925"/>
          <p14:tracePt t="65243" x="3527425" y="2574925"/>
          <p14:tracePt t="65253" x="3543300" y="2574925"/>
          <p14:tracePt t="65256" x="3568700" y="2574925"/>
          <p14:tracePt t="65268" x="3586163" y="2574925"/>
          <p14:tracePt t="65279" x="3594100" y="2574925"/>
          <p14:tracePt t="65284" x="3611563" y="2574925"/>
          <p14:tracePt t="65489" x="3619500" y="2574925"/>
          <p14:tracePt t="65498" x="3646488" y="2574925"/>
          <p14:tracePt t="65509" x="3671888" y="2574925"/>
          <p14:tracePt t="65517" x="3687763" y="2574925"/>
          <p14:tracePt t="65524" x="3713163" y="2574925"/>
          <p14:tracePt t="65529" x="3748088" y="2574925"/>
          <p14:tracePt t="65538" x="3763963" y="2574925"/>
          <p14:tracePt t="65551" x="3798888" y="2574925"/>
          <p14:tracePt t="65554" x="3824288" y="2574925"/>
          <p14:tracePt t="65565" x="3832225" y="2574925"/>
          <p14:tracePt t="65757" x="3841750" y="2574925"/>
          <p14:tracePt t="65782" x="3832225" y="2574925"/>
          <p14:tracePt t="65787" x="3824288" y="2574925"/>
          <p14:tracePt t="65873" x="3841750" y="2574925"/>
          <p14:tracePt t="65883" x="3883025" y="2574925"/>
          <p14:tracePt t="65886" x="3925888" y="2574925"/>
          <p14:tracePt t="65896" x="3994150" y="2574925"/>
          <p14:tracePt t="65902" x="4095750" y="2574925"/>
          <p14:tracePt t="65912" x="4206875" y="2574925"/>
          <p14:tracePt t="65922" x="4333875" y="2574925"/>
          <p14:tracePt t="65929" x="4460875" y="2574925"/>
          <p14:tracePt t="65938" x="4597400" y="2574925"/>
          <p14:tracePt t="65946" x="4724400" y="2574925"/>
          <p14:tracePt t="65952" x="4852988" y="2574925"/>
          <p14:tracePt t="65962" x="5005388" y="2592388"/>
          <p14:tracePt t="65968" x="5208588" y="2625725"/>
          <p14:tracePt t="65979" x="5464175" y="2676525"/>
          <p14:tracePt t="65984" x="5753100" y="2744788"/>
          <p14:tracePt t="65996" x="6110288" y="2795588"/>
          <p14:tracePt t="66004" x="6356350" y="2830513"/>
          <p14:tracePt t="66009" x="6627813" y="2863850"/>
          <p14:tracePt t="66018" x="6824663" y="2889250"/>
          <p14:tracePt t="66022" x="6951663" y="2914650"/>
          <p14:tracePt t="66034" x="7078663" y="2922588"/>
          <p14:tracePt t="66046" x="7146925" y="2932113"/>
          <p14:tracePt t="66051" x="7240588" y="2940050"/>
          <p14:tracePt t="66058" x="7308850" y="2957513"/>
          <p14:tracePt t="66065" x="7392988" y="2965450"/>
          <p14:tracePt t="66074" x="7469188" y="2974975"/>
          <p14:tracePt t="66084" x="7554913" y="2982913"/>
          <p14:tracePt t="66088" x="7673975" y="2982913"/>
          <p14:tracePt t="66101" x="7810500" y="3000375"/>
          <p14:tracePt t="66104" x="7962900" y="3008313"/>
          <p14:tracePt t="66114" x="8140700" y="3008313"/>
          <p14:tracePt t="66124" x="8310563" y="3008313"/>
          <p14:tracePt t="66130" x="8489950" y="3008313"/>
          <p14:tracePt t="66138" x="8616950" y="3008313"/>
          <p14:tracePt t="66146" x="8743950" y="3008313"/>
          <p14:tracePt t="66154" x="8855075" y="3008313"/>
          <p14:tracePt t="66164" x="8966200" y="3008313"/>
          <p14:tracePt t="66170" x="9067800" y="3033713"/>
          <p14:tracePt t="66277" x="8642350" y="3467100"/>
          <p14:tracePt t="66549" x="8624888" y="3467100"/>
          <p14:tracePt t="66558" x="8624888" y="3441700"/>
          <p14:tracePt t="66562" x="8624888" y="3416300"/>
          <p14:tracePt t="66572" x="8659813" y="3390900"/>
          <p14:tracePt t="66579" x="8710613" y="3373438"/>
          <p14:tracePt t="66588" x="8769350" y="3365500"/>
          <p14:tracePt t="66600" x="8829675" y="3348038"/>
          <p14:tracePt t="66604" x="8888413" y="3314700"/>
          <p14:tracePt t="66614" x="8966200" y="3289300"/>
          <p14:tracePt t="66620" x="9050338" y="3279775"/>
        </p14:tracePtLst>
      </p14:laserTrace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FE620ED0-AAE8-50F1-35BA-6E06FC7A3FA6}"/>
              </a:ext>
            </a:extLst>
          </p:cNvPr>
          <p:cNvPicPr>
            <a:picLocks noChangeAspect="1"/>
          </p:cNvPicPr>
          <p:nvPr/>
        </p:nvPicPr>
        <p:blipFill>
          <a:blip r:embed="rId3"/>
          <a:stretch>
            <a:fillRect/>
          </a:stretch>
        </p:blipFill>
        <p:spPr>
          <a:xfrm>
            <a:off x="4563556" y="578636"/>
            <a:ext cx="1870710" cy="1781910"/>
          </a:xfrm>
          <a:prstGeom prst="rect">
            <a:avLst/>
          </a:prstGeom>
        </p:spPr>
      </p:pic>
      <p:pic>
        <p:nvPicPr>
          <p:cNvPr id="19" name="図 18">
            <a:extLst>
              <a:ext uri="{FF2B5EF4-FFF2-40B4-BE49-F238E27FC236}">
                <a16:creationId xmlns:a16="http://schemas.microsoft.com/office/drawing/2014/main" id="{45A6F535-0EAA-D517-AD5E-706A18815E70}"/>
              </a:ext>
            </a:extLst>
          </p:cNvPr>
          <p:cNvPicPr>
            <a:picLocks noChangeAspect="1"/>
          </p:cNvPicPr>
          <p:nvPr/>
        </p:nvPicPr>
        <p:blipFill>
          <a:blip r:embed="rId4"/>
          <a:stretch>
            <a:fillRect/>
          </a:stretch>
        </p:blipFill>
        <p:spPr>
          <a:xfrm>
            <a:off x="438439" y="608519"/>
            <a:ext cx="1888641" cy="1798990"/>
          </a:xfrm>
          <a:prstGeom prst="rect">
            <a:avLst/>
          </a:prstGeom>
        </p:spPr>
      </p:pic>
      <p:pic>
        <p:nvPicPr>
          <p:cNvPr id="21" name="図 20">
            <a:extLst>
              <a:ext uri="{FF2B5EF4-FFF2-40B4-BE49-F238E27FC236}">
                <a16:creationId xmlns:a16="http://schemas.microsoft.com/office/drawing/2014/main" id="{04AE42AA-804E-C609-5E8B-52FEDA586634}"/>
              </a:ext>
            </a:extLst>
          </p:cNvPr>
          <p:cNvPicPr>
            <a:picLocks noChangeAspect="1"/>
          </p:cNvPicPr>
          <p:nvPr/>
        </p:nvPicPr>
        <p:blipFill>
          <a:blip r:embed="rId5"/>
          <a:stretch>
            <a:fillRect/>
          </a:stretch>
        </p:blipFill>
        <p:spPr>
          <a:xfrm>
            <a:off x="2522464" y="593578"/>
            <a:ext cx="1870711" cy="1798990"/>
          </a:xfrm>
          <a:prstGeom prst="rect">
            <a:avLst/>
          </a:prstGeom>
        </p:spPr>
      </p:pic>
      <p:pic>
        <p:nvPicPr>
          <p:cNvPr id="23" name="図 22">
            <a:extLst>
              <a:ext uri="{FF2B5EF4-FFF2-40B4-BE49-F238E27FC236}">
                <a16:creationId xmlns:a16="http://schemas.microsoft.com/office/drawing/2014/main" id="{8925D5EA-AEB2-F202-FAA0-A22221CC7D7D}"/>
              </a:ext>
            </a:extLst>
          </p:cNvPr>
          <p:cNvPicPr>
            <a:picLocks noChangeAspect="1"/>
          </p:cNvPicPr>
          <p:nvPr/>
        </p:nvPicPr>
        <p:blipFill>
          <a:blip r:embed="rId6"/>
          <a:stretch>
            <a:fillRect/>
          </a:stretch>
        </p:blipFill>
        <p:spPr>
          <a:xfrm>
            <a:off x="6629650" y="578636"/>
            <a:ext cx="1870710" cy="1828873"/>
          </a:xfrm>
          <a:prstGeom prst="rect">
            <a:avLst/>
          </a:prstGeom>
        </p:spPr>
      </p:pic>
      <p:pic>
        <p:nvPicPr>
          <p:cNvPr id="25" name="図 24">
            <a:extLst>
              <a:ext uri="{FF2B5EF4-FFF2-40B4-BE49-F238E27FC236}">
                <a16:creationId xmlns:a16="http://schemas.microsoft.com/office/drawing/2014/main" id="{F93FC0C4-ACDF-7DA9-56B2-5600E37AA771}"/>
              </a:ext>
            </a:extLst>
          </p:cNvPr>
          <p:cNvPicPr>
            <a:picLocks noChangeAspect="1"/>
          </p:cNvPicPr>
          <p:nvPr/>
        </p:nvPicPr>
        <p:blipFill>
          <a:blip r:embed="rId7"/>
          <a:stretch>
            <a:fillRect/>
          </a:stretch>
        </p:blipFill>
        <p:spPr>
          <a:xfrm>
            <a:off x="6665607" y="2611428"/>
            <a:ext cx="1853241" cy="1811795"/>
          </a:xfrm>
          <a:prstGeom prst="rect">
            <a:avLst/>
          </a:prstGeom>
        </p:spPr>
      </p:pic>
      <p:pic>
        <p:nvPicPr>
          <p:cNvPr id="27" name="図 26">
            <a:extLst>
              <a:ext uri="{FF2B5EF4-FFF2-40B4-BE49-F238E27FC236}">
                <a16:creationId xmlns:a16="http://schemas.microsoft.com/office/drawing/2014/main" id="{EDA8D156-1BFD-9C56-5B2F-9DF831645628}"/>
              </a:ext>
            </a:extLst>
          </p:cNvPr>
          <p:cNvPicPr>
            <a:picLocks noChangeAspect="1"/>
          </p:cNvPicPr>
          <p:nvPr/>
        </p:nvPicPr>
        <p:blipFill>
          <a:blip r:embed="rId8"/>
          <a:stretch>
            <a:fillRect/>
          </a:stretch>
        </p:blipFill>
        <p:spPr>
          <a:xfrm>
            <a:off x="4589765" y="2611429"/>
            <a:ext cx="1853240" cy="1811794"/>
          </a:xfrm>
          <a:prstGeom prst="rect">
            <a:avLst/>
          </a:prstGeom>
        </p:spPr>
      </p:pic>
      <p:pic>
        <p:nvPicPr>
          <p:cNvPr id="29" name="図 28">
            <a:extLst>
              <a:ext uri="{FF2B5EF4-FFF2-40B4-BE49-F238E27FC236}">
                <a16:creationId xmlns:a16="http://schemas.microsoft.com/office/drawing/2014/main" id="{2BA5F39C-A2F2-D9B1-F62E-C90B701F4EEF}"/>
              </a:ext>
            </a:extLst>
          </p:cNvPr>
          <p:cNvPicPr>
            <a:picLocks noChangeAspect="1"/>
          </p:cNvPicPr>
          <p:nvPr/>
        </p:nvPicPr>
        <p:blipFill>
          <a:blip r:embed="rId9"/>
          <a:stretch>
            <a:fillRect/>
          </a:stretch>
        </p:blipFill>
        <p:spPr>
          <a:xfrm>
            <a:off x="2533988" y="2611429"/>
            <a:ext cx="1853240" cy="1811794"/>
          </a:xfrm>
          <a:prstGeom prst="rect">
            <a:avLst/>
          </a:prstGeom>
        </p:spPr>
      </p:pic>
      <p:pic>
        <p:nvPicPr>
          <p:cNvPr id="31" name="図 30">
            <a:extLst>
              <a:ext uri="{FF2B5EF4-FFF2-40B4-BE49-F238E27FC236}">
                <a16:creationId xmlns:a16="http://schemas.microsoft.com/office/drawing/2014/main" id="{C86B4114-50E5-ACB7-6880-72E8703DB8BB}"/>
              </a:ext>
            </a:extLst>
          </p:cNvPr>
          <p:cNvPicPr>
            <a:picLocks noChangeAspect="1"/>
          </p:cNvPicPr>
          <p:nvPr/>
        </p:nvPicPr>
        <p:blipFill>
          <a:blip r:embed="rId10"/>
          <a:stretch>
            <a:fillRect/>
          </a:stretch>
        </p:blipFill>
        <p:spPr>
          <a:xfrm>
            <a:off x="466888" y="2620888"/>
            <a:ext cx="1853241" cy="1811795"/>
          </a:xfrm>
          <a:prstGeom prst="rect">
            <a:avLst/>
          </a:prstGeom>
        </p:spPr>
      </p:pic>
      <p:pic>
        <p:nvPicPr>
          <p:cNvPr id="35" name="図 34">
            <a:extLst>
              <a:ext uri="{FF2B5EF4-FFF2-40B4-BE49-F238E27FC236}">
                <a16:creationId xmlns:a16="http://schemas.microsoft.com/office/drawing/2014/main" id="{838DC638-A772-4DCD-BF0C-ED5E13F86678}"/>
              </a:ext>
            </a:extLst>
          </p:cNvPr>
          <p:cNvPicPr>
            <a:picLocks noChangeAspect="1"/>
          </p:cNvPicPr>
          <p:nvPr/>
        </p:nvPicPr>
        <p:blipFill>
          <a:blip r:embed="rId11"/>
          <a:stretch>
            <a:fillRect/>
          </a:stretch>
        </p:blipFill>
        <p:spPr>
          <a:xfrm>
            <a:off x="466888" y="4714642"/>
            <a:ext cx="1853241" cy="1811794"/>
          </a:xfrm>
          <a:prstGeom prst="rect">
            <a:avLst/>
          </a:prstGeom>
        </p:spPr>
      </p:pic>
      <p:pic>
        <p:nvPicPr>
          <p:cNvPr id="37" name="図 36">
            <a:extLst>
              <a:ext uri="{FF2B5EF4-FFF2-40B4-BE49-F238E27FC236}">
                <a16:creationId xmlns:a16="http://schemas.microsoft.com/office/drawing/2014/main" id="{FF7C321B-927E-77CD-F4B7-3EC1346242D2}"/>
              </a:ext>
            </a:extLst>
          </p:cNvPr>
          <p:cNvPicPr>
            <a:picLocks noChangeAspect="1"/>
          </p:cNvPicPr>
          <p:nvPr/>
        </p:nvPicPr>
        <p:blipFill>
          <a:blip r:embed="rId12"/>
          <a:stretch>
            <a:fillRect/>
          </a:stretch>
        </p:blipFill>
        <p:spPr>
          <a:xfrm>
            <a:off x="2504820" y="4705311"/>
            <a:ext cx="1853240" cy="1811794"/>
          </a:xfrm>
          <a:prstGeom prst="rect">
            <a:avLst/>
          </a:prstGeom>
        </p:spPr>
      </p:pic>
      <p:sp>
        <p:nvSpPr>
          <p:cNvPr id="38" name="テキスト ボックス 37">
            <a:extLst>
              <a:ext uri="{FF2B5EF4-FFF2-40B4-BE49-F238E27FC236}">
                <a16:creationId xmlns:a16="http://schemas.microsoft.com/office/drawing/2014/main" id="{E0B3793E-53A5-FF3D-32A5-4452A34CE224}"/>
              </a:ext>
            </a:extLst>
          </p:cNvPr>
          <p:cNvSpPr txBox="1"/>
          <p:nvPr/>
        </p:nvSpPr>
        <p:spPr>
          <a:xfrm rot="16200000">
            <a:off x="238127" y="1189080"/>
            <a:ext cx="422423" cy="215444"/>
          </a:xfrm>
          <a:prstGeom prst="rect">
            <a:avLst/>
          </a:prstGeom>
          <a:solidFill>
            <a:schemeClr val="bg1"/>
          </a:solidFill>
        </p:spPr>
        <p:txBody>
          <a:bodyPr wrap="none" lIns="0" tIns="0" rIns="0" bIns="0" rtlCol="0">
            <a:spAutoFit/>
          </a:bodyPr>
          <a:lstStyle/>
          <a:p>
            <a:r>
              <a:rPr kumimoji="1" lang="en-US" altLang="ja-JP" sz="1400" b="1" dirty="0"/>
              <a:t>FSC-A</a:t>
            </a:r>
            <a:endParaRPr kumimoji="1" lang="ja-JP" altLang="en-US" sz="1400" b="1" dirty="0"/>
          </a:p>
        </p:txBody>
      </p:sp>
      <p:sp>
        <p:nvSpPr>
          <p:cNvPr id="39" name="テキスト ボックス 38">
            <a:extLst>
              <a:ext uri="{FF2B5EF4-FFF2-40B4-BE49-F238E27FC236}">
                <a16:creationId xmlns:a16="http://schemas.microsoft.com/office/drawing/2014/main" id="{73904E8A-0294-BBB7-2DEB-5E4CDEB8E44D}"/>
              </a:ext>
            </a:extLst>
          </p:cNvPr>
          <p:cNvSpPr txBox="1"/>
          <p:nvPr/>
        </p:nvSpPr>
        <p:spPr>
          <a:xfrm>
            <a:off x="1335623" y="2250256"/>
            <a:ext cx="428002" cy="215444"/>
          </a:xfrm>
          <a:prstGeom prst="rect">
            <a:avLst/>
          </a:prstGeom>
          <a:solidFill>
            <a:schemeClr val="bg1"/>
          </a:solidFill>
        </p:spPr>
        <p:txBody>
          <a:bodyPr wrap="none" lIns="0" tIns="0" rIns="0" bIns="0" rtlCol="0">
            <a:spAutoFit/>
          </a:bodyPr>
          <a:lstStyle/>
          <a:p>
            <a:r>
              <a:rPr kumimoji="1" lang="en-US" altLang="ja-JP" sz="1400" b="1" dirty="0"/>
              <a:t>SSC-A</a:t>
            </a:r>
            <a:endParaRPr kumimoji="1" lang="ja-JP" altLang="en-US" sz="1400" b="1" dirty="0"/>
          </a:p>
        </p:txBody>
      </p:sp>
      <p:sp>
        <p:nvSpPr>
          <p:cNvPr id="40" name="テキスト ボックス 39">
            <a:extLst>
              <a:ext uri="{FF2B5EF4-FFF2-40B4-BE49-F238E27FC236}">
                <a16:creationId xmlns:a16="http://schemas.microsoft.com/office/drawing/2014/main" id="{1CC30B87-9584-52B9-E851-D894FE2CF691}"/>
              </a:ext>
            </a:extLst>
          </p:cNvPr>
          <p:cNvSpPr txBox="1"/>
          <p:nvPr/>
        </p:nvSpPr>
        <p:spPr>
          <a:xfrm>
            <a:off x="3431379" y="2237184"/>
            <a:ext cx="428002" cy="215444"/>
          </a:xfrm>
          <a:prstGeom prst="rect">
            <a:avLst/>
          </a:prstGeom>
          <a:solidFill>
            <a:schemeClr val="bg1"/>
          </a:solidFill>
        </p:spPr>
        <p:txBody>
          <a:bodyPr wrap="none" lIns="0" tIns="0" rIns="0" bIns="0" rtlCol="0">
            <a:spAutoFit/>
          </a:bodyPr>
          <a:lstStyle/>
          <a:p>
            <a:r>
              <a:rPr kumimoji="1" lang="en-US" altLang="ja-JP" sz="1400" b="1" dirty="0"/>
              <a:t>SSC-A</a:t>
            </a:r>
            <a:endParaRPr kumimoji="1" lang="ja-JP" altLang="en-US" sz="1400" b="1" dirty="0"/>
          </a:p>
        </p:txBody>
      </p:sp>
      <p:sp>
        <p:nvSpPr>
          <p:cNvPr id="41" name="テキスト ボックス 40">
            <a:extLst>
              <a:ext uri="{FF2B5EF4-FFF2-40B4-BE49-F238E27FC236}">
                <a16:creationId xmlns:a16="http://schemas.microsoft.com/office/drawing/2014/main" id="{B1A789B8-7434-1B25-7574-B9761A2B9A83}"/>
              </a:ext>
            </a:extLst>
          </p:cNvPr>
          <p:cNvSpPr txBox="1"/>
          <p:nvPr/>
        </p:nvSpPr>
        <p:spPr>
          <a:xfrm rot="16200000">
            <a:off x="2113558" y="1250044"/>
            <a:ext cx="952184" cy="215444"/>
          </a:xfrm>
          <a:prstGeom prst="rect">
            <a:avLst/>
          </a:prstGeom>
          <a:solidFill>
            <a:schemeClr val="bg1"/>
          </a:solidFill>
        </p:spPr>
        <p:txBody>
          <a:bodyPr wrap="none" lIns="0" tIns="0" rIns="0" bIns="0" rtlCol="0">
            <a:spAutoFit/>
          </a:bodyPr>
          <a:lstStyle/>
          <a:p>
            <a:r>
              <a:rPr kumimoji="1" lang="en-US" altLang="ja-JP" sz="1400" b="1" dirty="0"/>
              <a:t>CD3-BUV737</a:t>
            </a:r>
            <a:endParaRPr kumimoji="1" lang="ja-JP" altLang="en-US" sz="1400" b="1" dirty="0"/>
          </a:p>
        </p:txBody>
      </p:sp>
      <p:sp>
        <p:nvSpPr>
          <p:cNvPr id="42" name="テキスト ボックス 41">
            <a:extLst>
              <a:ext uri="{FF2B5EF4-FFF2-40B4-BE49-F238E27FC236}">
                <a16:creationId xmlns:a16="http://schemas.microsoft.com/office/drawing/2014/main" id="{64D50DF5-14D4-CAA3-146B-EA19F771602D}"/>
              </a:ext>
            </a:extLst>
          </p:cNvPr>
          <p:cNvSpPr txBox="1"/>
          <p:nvPr/>
        </p:nvSpPr>
        <p:spPr>
          <a:xfrm rot="16200000">
            <a:off x="4431894" y="1250044"/>
            <a:ext cx="422423" cy="215444"/>
          </a:xfrm>
          <a:prstGeom prst="rect">
            <a:avLst/>
          </a:prstGeom>
          <a:solidFill>
            <a:schemeClr val="bg1"/>
          </a:solidFill>
        </p:spPr>
        <p:txBody>
          <a:bodyPr wrap="none" lIns="0" tIns="0" rIns="0" bIns="0" rtlCol="0">
            <a:spAutoFit/>
          </a:bodyPr>
          <a:lstStyle/>
          <a:p>
            <a:r>
              <a:rPr kumimoji="1" lang="en-US" altLang="ja-JP" sz="1400" b="1" dirty="0"/>
              <a:t>FSC-A</a:t>
            </a:r>
            <a:endParaRPr kumimoji="1" lang="ja-JP" altLang="en-US" sz="1400" b="1" dirty="0"/>
          </a:p>
        </p:txBody>
      </p:sp>
      <p:sp>
        <p:nvSpPr>
          <p:cNvPr id="43" name="テキスト ボックス 42">
            <a:extLst>
              <a:ext uri="{FF2B5EF4-FFF2-40B4-BE49-F238E27FC236}">
                <a16:creationId xmlns:a16="http://schemas.microsoft.com/office/drawing/2014/main" id="{27CDC395-D98C-550C-8786-C7C58D9FA127}"/>
              </a:ext>
            </a:extLst>
          </p:cNvPr>
          <p:cNvSpPr txBox="1"/>
          <p:nvPr/>
        </p:nvSpPr>
        <p:spPr>
          <a:xfrm>
            <a:off x="5432249" y="2217420"/>
            <a:ext cx="427233" cy="215444"/>
          </a:xfrm>
          <a:prstGeom prst="rect">
            <a:avLst/>
          </a:prstGeom>
          <a:solidFill>
            <a:schemeClr val="bg1"/>
          </a:solidFill>
        </p:spPr>
        <p:txBody>
          <a:bodyPr wrap="none" lIns="0" tIns="0" rIns="0" bIns="0" rtlCol="0">
            <a:spAutoFit/>
          </a:bodyPr>
          <a:lstStyle/>
          <a:p>
            <a:r>
              <a:rPr kumimoji="1" lang="en-US" altLang="ja-JP" sz="1400" b="1" dirty="0"/>
              <a:t>FSC-H</a:t>
            </a:r>
            <a:endParaRPr kumimoji="1" lang="ja-JP" altLang="en-US" sz="1400" b="1" dirty="0"/>
          </a:p>
        </p:txBody>
      </p:sp>
      <p:sp>
        <p:nvSpPr>
          <p:cNvPr id="44" name="テキスト ボックス 43">
            <a:extLst>
              <a:ext uri="{FF2B5EF4-FFF2-40B4-BE49-F238E27FC236}">
                <a16:creationId xmlns:a16="http://schemas.microsoft.com/office/drawing/2014/main" id="{7EB29BB5-C0C5-3405-3930-DF0F65F94682}"/>
              </a:ext>
            </a:extLst>
          </p:cNvPr>
          <p:cNvSpPr txBox="1"/>
          <p:nvPr/>
        </p:nvSpPr>
        <p:spPr>
          <a:xfrm rot="16200000">
            <a:off x="6236277" y="1250045"/>
            <a:ext cx="952184" cy="215444"/>
          </a:xfrm>
          <a:prstGeom prst="rect">
            <a:avLst/>
          </a:prstGeom>
          <a:solidFill>
            <a:schemeClr val="bg1"/>
          </a:solidFill>
        </p:spPr>
        <p:txBody>
          <a:bodyPr wrap="none" lIns="0" tIns="0" rIns="0" bIns="0" rtlCol="0">
            <a:spAutoFit/>
          </a:bodyPr>
          <a:lstStyle/>
          <a:p>
            <a:r>
              <a:rPr kumimoji="1" lang="en-US" altLang="ja-JP" sz="1400" b="1" dirty="0"/>
              <a:t>CD8-BUV395</a:t>
            </a:r>
            <a:endParaRPr kumimoji="1" lang="ja-JP" altLang="en-US" sz="1400" b="1" dirty="0"/>
          </a:p>
        </p:txBody>
      </p:sp>
      <p:sp>
        <p:nvSpPr>
          <p:cNvPr id="45" name="テキスト ボックス 44">
            <a:extLst>
              <a:ext uri="{FF2B5EF4-FFF2-40B4-BE49-F238E27FC236}">
                <a16:creationId xmlns:a16="http://schemas.microsoft.com/office/drawing/2014/main" id="{D71EB62B-C4E9-7201-C6F8-F484E69DC15C}"/>
              </a:ext>
            </a:extLst>
          </p:cNvPr>
          <p:cNvSpPr txBox="1"/>
          <p:nvPr/>
        </p:nvSpPr>
        <p:spPr>
          <a:xfrm>
            <a:off x="7056584" y="2237184"/>
            <a:ext cx="1272080" cy="215444"/>
          </a:xfrm>
          <a:prstGeom prst="rect">
            <a:avLst/>
          </a:prstGeom>
          <a:solidFill>
            <a:schemeClr val="bg1"/>
          </a:solidFill>
        </p:spPr>
        <p:txBody>
          <a:bodyPr wrap="none" lIns="0" tIns="0" rIns="0" bIns="0" rtlCol="0">
            <a:spAutoFit/>
          </a:bodyPr>
          <a:lstStyle/>
          <a:p>
            <a:r>
              <a:rPr kumimoji="1" lang="en-US" altLang="ja-JP" sz="1400" b="1" dirty="0"/>
              <a:t>CD4-PerCP/Cy5.5</a:t>
            </a:r>
            <a:endParaRPr kumimoji="1" lang="ja-JP" altLang="en-US" sz="1400" b="1" dirty="0"/>
          </a:p>
        </p:txBody>
      </p:sp>
      <p:sp>
        <p:nvSpPr>
          <p:cNvPr id="46" name="テキスト ボックス 45">
            <a:extLst>
              <a:ext uri="{FF2B5EF4-FFF2-40B4-BE49-F238E27FC236}">
                <a16:creationId xmlns:a16="http://schemas.microsoft.com/office/drawing/2014/main" id="{B5BA2DE8-6CF5-A9F0-AD43-9EEB8A055A98}"/>
              </a:ext>
            </a:extLst>
          </p:cNvPr>
          <p:cNvSpPr txBox="1"/>
          <p:nvPr/>
        </p:nvSpPr>
        <p:spPr>
          <a:xfrm rot="16200000">
            <a:off x="6189878" y="3123420"/>
            <a:ext cx="1133452" cy="215444"/>
          </a:xfrm>
          <a:prstGeom prst="rect">
            <a:avLst/>
          </a:prstGeom>
          <a:solidFill>
            <a:schemeClr val="bg1"/>
          </a:solidFill>
        </p:spPr>
        <p:txBody>
          <a:bodyPr wrap="none" lIns="0" tIns="0" rIns="0" bIns="0" rtlCol="0">
            <a:spAutoFit/>
          </a:bodyPr>
          <a:lstStyle/>
          <a:p>
            <a:r>
              <a:rPr kumimoji="1" lang="en-US" altLang="ja-JP" sz="1400" b="1" dirty="0"/>
              <a:t>CD45RA-BV786</a:t>
            </a:r>
            <a:endParaRPr kumimoji="1" lang="ja-JP" altLang="en-US" sz="1400" b="1" dirty="0"/>
          </a:p>
        </p:txBody>
      </p:sp>
      <p:sp>
        <p:nvSpPr>
          <p:cNvPr id="47" name="テキスト ボックス 46">
            <a:extLst>
              <a:ext uri="{FF2B5EF4-FFF2-40B4-BE49-F238E27FC236}">
                <a16:creationId xmlns:a16="http://schemas.microsoft.com/office/drawing/2014/main" id="{8C119FC0-8E25-1DE8-D87B-CBF382898F7D}"/>
              </a:ext>
            </a:extLst>
          </p:cNvPr>
          <p:cNvSpPr txBox="1"/>
          <p:nvPr/>
        </p:nvSpPr>
        <p:spPr>
          <a:xfrm>
            <a:off x="7177018" y="4232479"/>
            <a:ext cx="1007071" cy="215444"/>
          </a:xfrm>
          <a:prstGeom prst="rect">
            <a:avLst/>
          </a:prstGeom>
          <a:solidFill>
            <a:schemeClr val="bg1"/>
          </a:solidFill>
        </p:spPr>
        <p:txBody>
          <a:bodyPr wrap="none" lIns="0" tIns="0" rIns="0" bIns="0" rtlCol="0">
            <a:spAutoFit/>
          </a:bodyPr>
          <a:lstStyle/>
          <a:p>
            <a:r>
              <a:rPr kumimoji="1" lang="en-US" altLang="ja-JP" sz="1400" b="1" dirty="0"/>
              <a:t>CXCR5-BV480</a:t>
            </a:r>
            <a:endParaRPr kumimoji="1" lang="ja-JP" altLang="en-US" sz="1400" b="1" dirty="0"/>
          </a:p>
        </p:txBody>
      </p:sp>
      <p:sp>
        <p:nvSpPr>
          <p:cNvPr id="48" name="テキスト ボックス 47">
            <a:extLst>
              <a:ext uri="{FF2B5EF4-FFF2-40B4-BE49-F238E27FC236}">
                <a16:creationId xmlns:a16="http://schemas.microsoft.com/office/drawing/2014/main" id="{436A4516-E3DF-1407-6A72-BF6137B63499}"/>
              </a:ext>
            </a:extLst>
          </p:cNvPr>
          <p:cNvSpPr txBox="1"/>
          <p:nvPr/>
        </p:nvSpPr>
        <p:spPr>
          <a:xfrm rot="16200000">
            <a:off x="4131618" y="3297093"/>
            <a:ext cx="1069203" cy="215444"/>
          </a:xfrm>
          <a:prstGeom prst="rect">
            <a:avLst/>
          </a:prstGeom>
          <a:solidFill>
            <a:schemeClr val="bg1"/>
          </a:solidFill>
        </p:spPr>
        <p:txBody>
          <a:bodyPr wrap="none" lIns="0" tIns="0" rIns="0" bIns="0" rtlCol="0">
            <a:spAutoFit/>
          </a:bodyPr>
          <a:lstStyle/>
          <a:p>
            <a:r>
              <a:rPr kumimoji="1" lang="en-US" altLang="ja-JP" sz="1400" b="1" dirty="0"/>
              <a:t>CD127-PE/Cy7</a:t>
            </a:r>
            <a:endParaRPr kumimoji="1" lang="ja-JP" altLang="en-US" sz="1400" b="1" dirty="0"/>
          </a:p>
        </p:txBody>
      </p:sp>
      <p:sp>
        <p:nvSpPr>
          <p:cNvPr id="49" name="テキスト ボックス 48">
            <a:extLst>
              <a:ext uri="{FF2B5EF4-FFF2-40B4-BE49-F238E27FC236}">
                <a16:creationId xmlns:a16="http://schemas.microsoft.com/office/drawing/2014/main" id="{86D8F08D-5621-0054-5C53-96EE9A2FC963}"/>
              </a:ext>
            </a:extLst>
          </p:cNvPr>
          <p:cNvSpPr txBox="1"/>
          <p:nvPr/>
        </p:nvSpPr>
        <p:spPr>
          <a:xfrm>
            <a:off x="5283836" y="4232479"/>
            <a:ext cx="790281" cy="215444"/>
          </a:xfrm>
          <a:prstGeom prst="rect">
            <a:avLst/>
          </a:prstGeom>
          <a:solidFill>
            <a:schemeClr val="bg1"/>
          </a:solidFill>
        </p:spPr>
        <p:txBody>
          <a:bodyPr wrap="none" lIns="0" tIns="0" rIns="0" bIns="0" rtlCol="0">
            <a:spAutoFit/>
          </a:bodyPr>
          <a:lstStyle/>
          <a:p>
            <a:r>
              <a:rPr kumimoji="1" lang="en-US" altLang="ja-JP" sz="1400" b="1" dirty="0"/>
              <a:t>  CD25-PE  </a:t>
            </a:r>
            <a:endParaRPr kumimoji="1" lang="ja-JP" altLang="en-US" sz="1400" b="1" dirty="0"/>
          </a:p>
        </p:txBody>
      </p:sp>
      <p:sp>
        <p:nvSpPr>
          <p:cNvPr id="50" name="テキスト ボックス 49">
            <a:extLst>
              <a:ext uri="{FF2B5EF4-FFF2-40B4-BE49-F238E27FC236}">
                <a16:creationId xmlns:a16="http://schemas.microsoft.com/office/drawing/2014/main" id="{4790420B-B84A-E879-CEFE-5A192D2BEF34}"/>
              </a:ext>
            </a:extLst>
          </p:cNvPr>
          <p:cNvSpPr txBox="1"/>
          <p:nvPr/>
        </p:nvSpPr>
        <p:spPr>
          <a:xfrm rot="16200000">
            <a:off x="2022047" y="3272393"/>
            <a:ext cx="1176861" cy="215444"/>
          </a:xfrm>
          <a:prstGeom prst="rect">
            <a:avLst/>
          </a:prstGeom>
          <a:solidFill>
            <a:schemeClr val="bg1"/>
          </a:solidFill>
        </p:spPr>
        <p:txBody>
          <a:bodyPr wrap="none" lIns="0" tIns="0" rIns="0" bIns="0" rtlCol="0">
            <a:spAutoFit/>
          </a:bodyPr>
          <a:lstStyle/>
          <a:p>
            <a:r>
              <a:rPr kumimoji="1" lang="en-US" altLang="ja-JP" sz="1400" b="1" dirty="0"/>
              <a:t>CXCR3-APC/Cy7</a:t>
            </a:r>
            <a:endParaRPr kumimoji="1" lang="ja-JP" altLang="en-US" sz="1400" b="1" dirty="0"/>
          </a:p>
        </p:txBody>
      </p:sp>
      <p:sp>
        <p:nvSpPr>
          <p:cNvPr id="51" name="テキスト ボックス 50">
            <a:extLst>
              <a:ext uri="{FF2B5EF4-FFF2-40B4-BE49-F238E27FC236}">
                <a16:creationId xmlns:a16="http://schemas.microsoft.com/office/drawing/2014/main" id="{C1197F31-3FB9-9CB9-8953-8ECAB470C112}"/>
              </a:ext>
            </a:extLst>
          </p:cNvPr>
          <p:cNvSpPr txBox="1"/>
          <p:nvPr/>
        </p:nvSpPr>
        <p:spPr>
          <a:xfrm>
            <a:off x="3228095" y="4207779"/>
            <a:ext cx="896079" cy="215444"/>
          </a:xfrm>
          <a:prstGeom prst="rect">
            <a:avLst/>
          </a:prstGeom>
          <a:solidFill>
            <a:schemeClr val="bg1"/>
          </a:solidFill>
        </p:spPr>
        <p:txBody>
          <a:bodyPr wrap="none" lIns="0" tIns="0" rIns="0" bIns="0" rtlCol="0">
            <a:spAutoFit/>
          </a:bodyPr>
          <a:lstStyle/>
          <a:p>
            <a:r>
              <a:rPr kumimoji="1" lang="en-US" altLang="ja-JP" sz="1400" b="1" dirty="0"/>
              <a:t>  CCR4-APC  </a:t>
            </a:r>
            <a:endParaRPr kumimoji="1" lang="ja-JP" altLang="en-US" sz="1400" b="1" dirty="0"/>
          </a:p>
        </p:txBody>
      </p:sp>
      <p:sp>
        <p:nvSpPr>
          <p:cNvPr id="52" name="テキスト ボックス 51">
            <a:extLst>
              <a:ext uri="{FF2B5EF4-FFF2-40B4-BE49-F238E27FC236}">
                <a16:creationId xmlns:a16="http://schemas.microsoft.com/office/drawing/2014/main" id="{90FB7C8A-3AB0-F404-0B52-892F1AAC3B9F}"/>
              </a:ext>
            </a:extLst>
          </p:cNvPr>
          <p:cNvSpPr txBox="1"/>
          <p:nvPr/>
        </p:nvSpPr>
        <p:spPr>
          <a:xfrm>
            <a:off x="885112" y="4240710"/>
            <a:ext cx="1308050" cy="215444"/>
          </a:xfrm>
          <a:prstGeom prst="rect">
            <a:avLst/>
          </a:prstGeom>
          <a:solidFill>
            <a:schemeClr val="bg1"/>
          </a:solidFill>
        </p:spPr>
        <p:txBody>
          <a:bodyPr wrap="none" lIns="0" tIns="0" rIns="0" bIns="0" rtlCol="0">
            <a:spAutoFit/>
          </a:bodyPr>
          <a:lstStyle/>
          <a:p>
            <a:r>
              <a:rPr kumimoji="1" lang="en-US" altLang="ja-JP" sz="1400" b="1" dirty="0"/>
              <a:t>  CCR8-PE/CF594  </a:t>
            </a:r>
            <a:endParaRPr kumimoji="1" lang="ja-JP" altLang="en-US" sz="1400" b="1" dirty="0"/>
          </a:p>
        </p:txBody>
      </p:sp>
      <p:sp>
        <p:nvSpPr>
          <p:cNvPr id="53" name="テキスト ボックス 52">
            <a:extLst>
              <a:ext uri="{FF2B5EF4-FFF2-40B4-BE49-F238E27FC236}">
                <a16:creationId xmlns:a16="http://schemas.microsoft.com/office/drawing/2014/main" id="{FD5562CD-60FD-5CDE-795D-8E053779F22B}"/>
              </a:ext>
            </a:extLst>
          </p:cNvPr>
          <p:cNvSpPr txBox="1"/>
          <p:nvPr/>
        </p:nvSpPr>
        <p:spPr>
          <a:xfrm rot="16200000">
            <a:off x="85391" y="3231643"/>
            <a:ext cx="896079" cy="215444"/>
          </a:xfrm>
          <a:prstGeom prst="rect">
            <a:avLst/>
          </a:prstGeom>
          <a:solidFill>
            <a:schemeClr val="bg1"/>
          </a:solidFill>
        </p:spPr>
        <p:txBody>
          <a:bodyPr wrap="none" lIns="0" tIns="0" rIns="0" bIns="0" rtlCol="0">
            <a:spAutoFit/>
          </a:bodyPr>
          <a:lstStyle/>
          <a:p>
            <a:r>
              <a:rPr kumimoji="1" lang="en-US" altLang="ja-JP" sz="1400" b="1" dirty="0"/>
              <a:t>  CCR6-APC  </a:t>
            </a:r>
            <a:endParaRPr kumimoji="1" lang="ja-JP" altLang="en-US" sz="1400" b="1" dirty="0"/>
          </a:p>
        </p:txBody>
      </p:sp>
      <p:sp>
        <p:nvSpPr>
          <p:cNvPr id="54" name="正方形/長方形 53">
            <a:extLst>
              <a:ext uri="{FF2B5EF4-FFF2-40B4-BE49-F238E27FC236}">
                <a16:creationId xmlns:a16="http://schemas.microsoft.com/office/drawing/2014/main" id="{E0E147CE-BF92-8524-43F4-0C04BCB9C960}"/>
              </a:ext>
            </a:extLst>
          </p:cNvPr>
          <p:cNvSpPr/>
          <p:nvPr/>
        </p:nvSpPr>
        <p:spPr>
          <a:xfrm>
            <a:off x="3399465" y="3439378"/>
            <a:ext cx="987764" cy="68304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a:extLst>
              <a:ext uri="{FF2B5EF4-FFF2-40B4-BE49-F238E27FC236}">
                <a16:creationId xmlns:a16="http://schemas.microsoft.com/office/drawing/2014/main" id="{2D23A2C0-FA6B-C7DD-F7A2-08BA2319EA5C}"/>
              </a:ext>
            </a:extLst>
          </p:cNvPr>
          <p:cNvSpPr/>
          <p:nvPr/>
        </p:nvSpPr>
        <p:spPr>
          <a:xfrm>
            <a:off x="2873722" y="2636128"/>
            <a:ext cx="525743" cy="80325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a:extLst>
              <a:ext uri="{FF2B5EF4-FFF2-40B4-BE49-F238E27FC236}">
                <a16:creationId xmlns:a16="http://schemas.microsoft.com/office/drawing/2014/main" id="{44250ECE-4A1A-7679-17B2-451E1BF9E332}"/>
              </a:ext>
            </a:extLst>
          </p:cNvPr>
          <p:cNvSpPr txBox="1"/>
          <p:nvPr/>
        </p:nvSpPr>
        <p:spPr>
          <a:xfrm>
            <a:off x="858736" y="6353326"/>
            <a:ext cx="1308050" cy="215444"/>
          </a:xfrm>
          <a:prstGeom prst="rect">
            <a:avLst/>
          </a:prstGeom>
          <a:solidFill>
            <a:schemeClr val="bg1"/>
          </a:solidFill>
        </p:spPr>
        <p:txBody>
          <a:bodyPr wrap="none" lIns="0" tIns="0" rIns="0" bIns="0" rtlCol="0">
            <a:spAutoFit/>
          </a:bodyPr>
          <a:lstStyle/>
          <a:p>
            <a:r>
              <a:rPr kumimoji="1" lang="en-US" altLang="ja-JP" sz="1400" b="1" dirty="0"/>
              <a:t>  CCR8-PE/CF594  </a:t>
            </a:r>
            <a:endParaRPr kumimoji="1" lang="ja-JP" altLang="en-US" sz="1400" b="1" dirty="0"/>
          </a:p>
        </p:txBody>
      </p:sp>
      <p:sp>
        <p:nvSpPr>
          <p:cNvPr id="58" name="テキスト ボックス 57">
            <a:extLst>
              <a:ext uri="{FF2B5EF4-FFF2-40B4-BE49-F238E27FC236}">
                <a16:creationId xmlns:a16="http://schemas.microsoft.com/office/drawing/2014/main" id="{8FECAD6A-EF92-37CC-229B-5D0671C83A82}"/>
              </a:ext>
            </a:extLst>
          </p:cNvPr>
          <p:cNvSpPr txBox="1"/>
          <p:nvPr/>
        </p:nvSpPr>
        <p:spPr>
          <a:xfrm rot="16200000">
            <a:off x="59015" y="5344259"/>
            <a:ext cx="896079" cy="215444"/>
          </a:xfrm>
          <a:prstGeom prst="rect">
            <a:avLst/>
          </a:prstGeom>
          <a:solidFill>
            <a:schemeClr val="bg1"/>
          </a:solidFill>
        </p:spPr>
        <p:txBody>
          <a:bodyPr wrap="none" lIns="0" tIns="0" rIns="0" bIns="0" rtlCol="0">
            <a:spAutoFit/>
          </a:bodyPr>
          <a:lstStyle/>
          <a:p>
            <a:r>
              <a:rPr kumimoji="1" lang="en-US" altLang="ja-JP" sz="1400" b="1" dirty="0"/>
              <a:t>  CCR6-APC  </a:t>
            </a:r>
            <a:endParaRPr kumimoji="1" lang="ja-JP" altLang="en-US" sz="1400" b="1" dirty="0"/>
          </a:p>
        </p:txBody>
      </p:sp>
      <p:sp>
        <p:nvSpPr>
          <p:cNvPr id="59" name="テキスト ボックス 58">
            <a:extLst>
              <a:ext uri="{FF2B5EF4-FFF2-40B4-BE49-F238E27FC236}">
                <a16:creationId xmlns:a16="http://schemas.microsoft.com/office/drawing/2014/main" id="{080A7491-3D79-D625-505C-23297BE99A87}"/>
              </a:ext>
            </a:extLst>
          </p:cNvPr>
          <p:cNvSpPr txBox="1"/>
          <p:nvPr/>
        </p:nvSpPr>
        <p:spPr>
          <a:xfrm>
            <a:off x="2927062" y="6353326"/>
            <a:ext cx="1308050" cy="215444"/>
          </a:xfrm>
          <a:prstGeom prst="rect">
            <a:avLst/>
          </a:prstGeom>
          <a:solidFill>
            <a:schemeClr val="bg1"/>
          </a:solidFill>
        </p:spPr>
        <p:txBody>
          <a:bodyPr wrap="none" lIns="0" tIns="0" rIns="0" bIns="0" rtlCol="0">
            <a:spAutoFit/>
          </a:bodyPr>
          <a:lstStyle/>
          <a:p>
            <a:r>
              <a:rPr kumimoji="1" lang="en-US" altLang="ja-JP" sz="1400" b="1" dirty="0"/>
              <a:t>  CCR8-PE/CF594  </a:t>
            </a:r>
            <a:endParaRPr kumimoji="1" lang="ja-JP" altLang="en-US" sz="1400" b="1" dirty="0"/>
          </a:p>
        </p:txBody>
      </p:sp>
      <p:sp>
        <p:nvSpPr>
          <p:cNvPr id="60" name="テキスト ボックス 59">
            <a:extLst>
              <a:ext uri="{FF2B5EF4-FFF2-40B4-BE49-F238E27FC236}">
                <a16:creationId xmlns:a16="http://schemas.microsoft.com/office/drawing/2014/main" id="{C6432C97-7AE1-DEE0-36EF-7A39A531354D}"/>
              </a:ext>
            </a:extLst>
          </p:cNvPr>
          <p:cNvSpPr txBox="1"/>
          <p:nvPr/>
        </p:nvSpPr>
        <p:spPr>
          <a:xfrm rot="16200000">
            <a:off x="2251638" y="5344259"/>
            <a:ext cx="647485" cy="215444"/>
          </a:xfrm>
          <a:prstGeom prst="rect">
            <a:avLst/>
          </a:prstGeom>
          <a:solidFill>
            <a:schemeClr val="bg1"/>
          </a:solidFill>
        </p:spPr>
        <p:txBody>
          <a:bodyPr wrap="none" lIns="0" tIns="0" rIns="0" bIns="0" rtlCol="0">
            <a:spAutoFit/>
          </a:bodyPr>
          <a:lstStyle/>
          <a:p>
            <a:r>
              <a:rPr kumimoji="1" lang="en-US" altLang="ja-JP" sz="1400" b="1" dirty="0"/>
              <a:t>  CRTH2  </a:t>
            </a:r>
            <a:endParaRPr kumimoji="1" lang="ja-JP" altLang="en-US" sz="1400" b="1" dirty="0"/>
          </a:p>
        </p:txBody>
      </p:sp>
      <p:sp>
        <p:nvSpPr>
          <p:cNvPr id="62" name="テキスト ボックス 61">
            <a:extLst>
              <a:ext uri="{FF2B5EF4-FFF2-40B4-BE49-F238E27FC236}">
                <a16:creationId xmlns:a16="http://schemas.microsoft.com/office/drawing/2014/main" id="{A0B22C2E-303B-F4F2-5D1E-750E93563EB3}"/>
              </a:ext>
            </a:extLst>
          </p:cNvPr>
          <p:cNvSpPr txBox="1"/>
          <p:nvPr/>
        </p:nvSpPr>
        <p:spPr>
          <a:xfrm>
            <a:off x="7831150" y="3314232"/>
            <a:ext cx="240450" cy="215444"/>
          </a:xfrm>
          <a:prstGeom prst="rect">
            <a:avLst/>
          </a:prstGeom>
          <a:solidFill>
            <a:schemeClr val="bg1"/>
          </a:solidFill>
        </p:spPr>
        <p:txBody>
          <a:bodyPr wrap="none" lIns="0" tIns="0" rIns="0" bIns="0" rtlCol="0">
            <a:spAutoFit/>
          </a:bodyPr>
          <a:lstStyle/>
          <a:p>
            <a:r>
              <a:rPr kumimoji="1" lang="en-US" altLang="ja-JP" sz="1400" b="1" dirty="0" err="1">
                <a:solidFill>
                  <a:srgbClr val="FF0000"/>
                </a:solidFill>
              </a:rPr>
              <a:t>Tfh</a:t>
            </a:r>
            <a:endParaRPr kumimoji="1" lang="ja-JP" altLang="en-US" sz="1400" b="1" dirty="0">
              <a:solidFill>
                <a:srgbClr val="FF0000"/>
              </a:solidFill>
            </a:endParaRPr>
          </a:p>
        </p:txBody>
      </p:sp>
      <p:sp>
        <p:nvSpPr>
          <p:cNvPr id="63" name="テキスト ボックス 62">
            <a:extLst>
              <a:ext uri="{FF2B5EF4-FFF2-40B4-BE49-F238E27FC236}">
                <a16:creationId xmlns:a16="http://schemas.microsoft.com/office/drawing/2014/main" id="{9E2300E3-E26D-E74F-48E8-185B0292ACDF}"/>
              </a:ext>
            </a:extLst>
          </p:cNvPr>
          <p:cNvSpPr txBox="1"/>
          <p:nvPr/>
        </p:nvSpPr>
        <p:spPr>
          <a:xfrm>
            <a:off x="6060246" y="3831695"/>
            <a:ext cx="315792" cy="215444"/>
          </a:xfrm>
          <a:prstGeom prst="rect">
            <a:avLst/>
          </a:prstGeom>
          <a:solidFill>
            <a:schemeClr val="bg1"/>
          </a:solidFill>
        </p:spPr>
        <p:txBody>
          <a:bodyPr wrap="none" lIns="0" tIns="0" rIns="0" bIns="0" rtlCol="0">
            <a:spAutoFit/>
          </a:bodyPr>
          <a:lstStyle/>
          <a:p>
            <a:r>
              <a:rPr kumimoji="1" lang="en-US" altLang="ja-JP" sz="1400" b="1" dirty="0">
                <a:solidFill>
                  <a:srgbClr val="FF0000"/>
                </a:solidFill>
              </a:rPr>
              <a:t>Treg</a:t>
            </a:r>
            <a:endParaRPr kumimoji="1" lang="ja-JP" altLang="en-US" sz="1400" b="1" dirty="0">
              <a:solidFill>
                <a:srgbClr val="FF0000"/>
              </a:solidFill>
            </a:endParaRPr>
          </a:p>
        </p:txBody>
      </p:sp>
      <p:cxnSp>
        <p:nvCxnSpPr>
          <p:cNvPr id="65" name="直線矢印コネクタ 64">
            <a:extLst>
              <a:ext uri="{FF2B5EF4-FFF2-40B4-BE49-F238E27FC236}">
                <a16:creationId xmlns:a16="http://schemas.microsoft.com/office/drawing/2014/main" id="{695046C2-85F4-D866-6EBF-26B7A9EC8767}"/>
              </a:ext>
            </a:extLst>
          </p:cNvPr>
          <p:cNvCxnSpPr/>
          <p:nvPr/>
        </p:nvCxnSpPr>
        <p:spPr>
          <a:xfrm flipH="1">
            <a:off x="6434266" y="3831695"/>
            <a:ext cx="74275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a:extLst>
              <a:ext uri="{FF2B5EF4-FFF2-40B4-BE49-F238E27FC236}">
                <a16:creationId xmlns:a16="http://schemas.microsoft.com/office/drawing/2014/main" id="{F2379DCC-4D90-7CA2-870E-29A58ED18DEA}"/>
              </a:ext>
            </a:extLst>
          </p:cNvPr>
          <p:cNvCxnSpPr/>
          <p:nvPr/>
        </p:nvCxnSpPr>
        <p:spPr>
          <a:xfrm flipH="1">
            <a:off x="4387228" y="2791684"/>
            <a:ext cx="74275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2F43ABE6-7232-3C49-C2E8-B860FA6F4D57}"/>
              </a:ext>
            </a:extLst>
          </p:cNvPr>
          <p:cNvCxnSpPr/>
          <p:nvPr/>
        </p:nvCxnSpPr>
        <p:spPr>
          <a:xfrm>
            <a:off x="5129980" y="2791684"/>
            <a:ext cx="0" cy="34775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9" name="直線矢印コネクタ 68">
            <a:extLst>
              <a:ext uri="{FF2B5EF4-FFF2-40B4-BE49-F238E27FC236}">
                <a16:creationId xmlns:a16="http://schemas.microsoft.com/office/drawing/2014/main" id="{F4C94D4E-6AE3-CD30-0FBF-BE352E9FA2D3}"/>
              </a:ext>
            </a:extLst>
          </p:cNvPr>
          <p:cNvCxnSpPr>
            <a:cxnSpLocks/>
          </p:cNvCxnSpPr>
          <p:nvPr/>
        </p:nvCxnSpPr>
        <p:spPr>
          <a:xfrm flipH="1">
            <a:off x="2311727" y="2763968"/>
            <a:ext cx="61533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CB66FAC8-36C3-0D68-9B10-52AC322731C7}"/>
              </a:ext>
            </a:extLst>
          </p:cNvPr>
          <p:cNvCxnSpPr>
            <a:cxnSpLocks/>
          </p:cNvCxnSpPr>
          <p:nvPr/>
        </p:nvCxnSpPr>
        <p:spPr>
          <a:xfrm>
            <a:off x="4124174" y="4075467"/>
            <a:ext cx="0" cy="44319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46E910DC-EC4F-F74C-341B-FDF6FA5FC832}"/>
              </a:ext>
            </a:extLst>
          </p:cNvPr>
          <p:cNvCxnSpPr>
            <a:cxnSpLocks/>
          </p:cNvCxnSpPr>
          <p:nvPr/>
        </p:nvCxnSpPr>
        <p:spPr>
          <a:xfrm>
            <a:off x="2166786" y="4518660"/>
            <a:ext cx="196222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6" name="直線矢印コネクタ 75">
            <a:extLst>
              <a:ext uri="{FF2B5EF4-FFF2-40B4-BE49-F238E27FC236}">
                <a16:creationId xmlns:a16="http://schemas.microsoft.com/office/drawing/2014/main" id="{8D1924CD-4993-B584-F340-4A29A1A58BD7}"/>
              </a:ext>
            </a:extLst>
          </p:cNvPr>
          <p:cNvCxnSpPr>
            <a:cxnSpLocks/>
          </p:cNvCxnSpPr>
          <p:nvPr/>
        </p:nvCxnSpPr>
        <p:spPr>
          <a:xfrm>
            <a:off x="4124174" y="4518660"/>
            <a:ext cx="0" cy="19200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9" name="直線矢印コネクタ 78">
            <a:extLst>
              <a:ext uri="{FF2B5EF4-FFF2-40B4-BE49-F238E27FC236}">
                <a16:creationId xmlns:a16="http://schemas.microsoft.com/office/drawing/2014/main" id="{6B47A2D2-6EAE-7DE5-A550-7F2F92B20435}"/>
              </a:ext>
            </a:extLst>
          </p:cNvPr>
          <p:cNvCxnSpPr>
            <a:cxnSpLocks/>
          </p:cNvCxnSpPr>
          <p:nvPr/>
        </p:nvCxnSpPr>
        <p:spPr>
          <a:xfrm>
            <a:off x="2174406" y="4518660"/>
            <a:ext cx="0" cy="19200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1" name="テキスト ボックス 80">
            <a:extLst>
              <a:ext uri="{FF2B5EF4-FFF2-40B4-BE49-F238E27FC236}">
                <a16:creationId xmlns:a16="http://schemas.microsoft.com/office/drawing/2014/main" id="{B9A2E99B-09DB-4BE5-ED25-79B4CB5E02BF}"/>
              </a:ext>
            </a:extLst>
          </p:cNvPr>
          <p:cNvSpPr txBox="1"/>
          <p:nvPr/>
        </p:nvSpPr>
        <p:spPr>
          <a:xfrm>
            <a:off x="1363404" y="3439378"/>
            <a:ext cx="275717" cy="215444"/>
          </a:xfrm>
          <a:prstGeom prst="rect">
            <a:avLst/>
          </a:prstGeom>
          <a:solidFill>
            <a:schemeClr val="bg1"/>
          </a:solidFill>
        </p:spPr>
        <p:txBody>
          <a:bodyPr wrap="none" lIns="0" tIns="0" rIns="0" bIns="0" rtlCol="0">
            <a:spAutoFit/>
          </a:bodyPr>
          <a:lstStyle/>
          <a:p>
            <a:r>
              <a:rPr kumimoji="1" lang="en-US" altLang="ja-JP" sz="1400" b="1" dirty="0">
                <a:solidFill>
                  <a:srgbClr val="FF0000"/>
                </a:solidFill>
              </a:rPr>
              <a:t>Th1</a:t>
            </a:r>
            <a:endParaRPr kumimoji="1" lang="ja-JP" altLang="en-US" sz="1400" b="1" dirty="0">
              <a:solidFill>
                <a:srgbClr val="FF0000"/>
              </a:solidFill>
            </a:endParaRPr>
          </a:p>
        </p:txBody>
      </p:sp>
      <p:sp>
        <p:nvSpPr>
          <p:cNvPr id="82" name="テキスト ボックス 81">
            <a:extLst>
              <a:ext uri="{FF2B5EF4-FFF2-40B4-BE49-F238E27FC236}">
                <a16:creationId xmlns:a16="http://schemas.microsoft.com/office/drawing/2014/main" id="{78F84DB2-E64C-02D0-88D6-896E7D7C443F}"/>
              </a:ext>
            </a:extLst>
          </p:cNvPr>
          <p:cNvSpPr txBox="1"/>
          <p:nvPr/>
        </p:nvSpPr>
        <p:spPr>
          <a:xfrm>
            <a:off x="889561" y="4778099"/>
            <a:ext cx="367088" cy="215444"/>
          </a:xfrm>
          <a:prstGeom prst="rect">
            <a:avLst/>
          </a:prstGeom>
          <a:solidFill>
            <a:schemeClr val="bg1"/>
          </a:solidFill>
        </p:spPr>
        <p:txBody>
          <a:bodyPr wrap="none" lIns="0" tIns="0" rIns="0" bIns="0" rtlCol="0">
            <a:spAutoFit/>
          </a:bodyPr>
          <a:lstStyle/>
          <a:p>
            <a:r>
              <a:rPr kumimoji="1" lang="en-US" altLang="ja-JP" sz="1400" b="1" dirty="0">
                <a:solidFill>
                  <a:srgbClr val="FF0000"/>
                </a:solidFill>
              </a:rPr>
              <a:t>Th17</a:t>
            </a:r>
            <a:endParaRPr kumimoji="1" lang="ja-JP" altLang="en-US" sz="1400" b="1" dirty="0">
              <a:solidFill>
                <a:srgbClr val="FF0000"/>
              </a:solidFill>
            </a:endParaRPr>
          </a:p>
        </p:txBody>
      </p:sp>
      <p:sp>
        <p:nvSpPr>
          <p:cNvPr id="83" name="テキスト ボックス 82">
            <a:extLst>
              <a:ext uri="{FF2B5EF4-FFF2-40B4-BE49-F238E27FC236}">
                <a16:creationId xmlns:a16="http://schemas.microsoft.com/office/drawing/2014/main" id="{DF70E6E2-48D2-CE70-68F9-5B5219ADA078}"/>
              </a:ext>
            </a:extLst>
          </p:cNvPr>
          <p:cNvSpPr txBox="1"/>
          <p:nvPr/>
        </p:nvSpPr>
        <p:spPr>
          <a:xfrm>
            <a:off x="1820577" y="5586059"/>
            <a:ext cx="275717" cy="215444"/>
          </a:xfrm>
          <a:prstGeom prst="rect">
            <a:avLst/>
          </a:prstGeom>
          <a:solidFill>
            <a:schemeClr val="bg1"/>
          </a:solidFill>
        </p:spPr>
        <p:txBody>
          <a:bodyPr wrap="none" lIns="0" tIns="0" rIns="0" bIns="0" rtlCol="0">
            <a:spAutoFit/>
          </a:bodyPr>
          <a:lstStyle/>
          <a:p>
            <a:r>
              <a:rPr kumimoji="1" lang="en-US" altLang="ja-JP" sz="1400" b="1" dirty="0">
                <a:solidFill>
                  <a:srgbClr val="FF0000"/>
                </a:solidFill>
              </a:rPr>
              <a:t>Th2</a:t>
            </a:r>
            <a:endParaRPr kumimoji="1" lang="ja-JP" altLang="en-US" sz="1400" b="1" dirty="0">
              <a:solidFill>
                <a:srgbClr val="FF0000"/>
              </a:solidFill>
            </a:endParaRPr>
          </a:p>
        </p:txBody>
      </p:sp>
      <p:sp>
        <p:nvSpPr>
          <p:cNvPr id="84" name="テキスト ボックス 83">
            <a:extLst>
              <a:ext uri="{FF2B5EF4-FFF2-40B4-BE49-F238E27FC236}">
                <a16:creationId xmlns:a16="http://schemas.microsoft.com/office/drawing/2014/main" id="{8CA4D6CE-23F2-6C35-D26E-FE9687995276}"/>
              </a:ext>
            </a:extLst>
          </p:cNvPr>
          <p:cNvSpPr txBox="1"/>
          <p:nvPr/>
        </p:nvSpPr>
        <p:spPr>
          <a:xfrm>
            <a:off x="3421419" y="4853331"/>
            <a:ext cx="363882" cy="215444"/>
          </a:xfrm>
          <a:prstGeom prst="rect">
            <a:avLst/>
          </a:prstGeom>
          <a:solidFill>
            <a:schemeClr val="bg1"/>
          </a:solidFill>
        </p:spPr>
        <p:txBody>
          <a:bodyPr wrap="none" lIns="0" tIns="0" rIns="0" bIns="0" rtlCol="0">
            <a:spAutoFit/>
          </a:bodyPr>
          <a:lstStyle/>
          <a:p>
            <a:r>
              <a:rPr kumimoji="1" lang="en-US" altLang="ja-JP" sz="1400" b="1" dirty="0">
                <a:solidFill>
                  <a:srgbClr val="FF0000"/>
                </a:solidFill>
              </a:rPr>
              <a:t>Th2a</a:t>
            </a:r>
            <a:endParaRPr kumimoji="1" lang="ja-JP" altLang="en-US" sz="1400" b="1" dirty="0">
              <a:solidFill>
                <a:srgbClr val="FF0000"/>
              </a:solidFill>
            </a:endParaRPr>
          </a:p>
        </p:txBody>
      </p:sp>
      <p:sp>
        <p:nvSpPr>
          <p:cNvPr id="85" name="テキスト ボックス 84">
            <a:extLst>
              <a:ext uri="{FF2B5EF4-FFF2-40B4-BE49-F238E27FC236}">
                <a16:creationId xmlns:a16="http://schemas.microsoft.com/office/drawing/2014/main" id="{F5E065CC-3AF6-27F6-6179-197418035C23}"/>
              </a:ext>
            </a:extLst>
          </p:cNvPr>
          <p:cNvSpPr txBox="1"/>
          <p:nvPr/>
        </p:nvSpPr>
        <p:spPr>
          <a:xfrm>
            <a:off x="6714660" y="4893817"/>
            <a:ext cx="2200731" cy="246221"/>
          </a:xfrm>
          <a:prstGeom prst="rect">
            <a:avLst/>
          </a:prstGeom>
          <a:noFill/>
        </p:spPr>
        <p:txBody>
          <a:bodyPr wrap="none" lIns="0" tIns="0" rIns="0" bIns="0" rtlCol="0">
            <a:spAutoFit/>
          </a:bodyPr>
          <a:lstStyle/>
          <a:p>
            <a:r>
              <a:rPr kumimoji="1" lang="en-US" altLang="ja-JP" sz="1600" b="1" dirty="0">
                <a:solidFill>
                  <a:srgbClr val="FF0000"/>
                </a:solidFill>
              </a:rPr>
              <a:t>Th1</a:t>
            </a:r>
            <a:r>
              <a:rPr kumimoji="1" lang="en-US" altLang="ja-JP" sz="1600" dirty="0"/>
              <a:t>: </a:t>
            </a:r>
            <a:r>
              <a:rPr kumimoji="1" lang="en-US" altLang="ja-JP" sz="1400" dirty="0"/>
              <a:t>CXCR3</a:t>
            </a:r>
            <a:r>
              <a:rPr kumimoji="1" lang="en-US" altLang="ja-JP" sz="1400" baseline="30000" dirty="0"/>
              <a:t>+</a:t>
            </a:r>
            <a:r>
              <a:rPr kumimoji="1" lang="en-US" altLang="ja-JP" sz="1400" dirty="0"/>
              <a:t>CCR4</a:t>
            </a:r>
            <a:r>
              <a:rPr kumimoji="1" lang="en-US" altLang="ja-JP" sz="1400" baseline="30000" dirty="0"/>
              <a:t>-</a:t>
            </a:r>
            <a:r>
              <a:rPr kumimoji="1" lang="en-US" altLang="ja-JP" sz="1400" dirty="0"/>
              <a:t>CCR6</a:t>
            </a:r>
            <a:r>
              <a:rPr kumimoji="1" lang="en-US" altLang="ja-JP" sz="1400" baseline="30000" dirty="0"/>
              <a:t>-</a:t>
            </a:r>
            <a:r>
              <a:rPr kumimoji="1" lang="en-US" altLang="ja-JP" sz="1400" dirty="0"/>
              <a:t>CCR8</a:t>
            </a:r>
            <a:r>
              <a:rPr kumimoji="1" lang="en-US" altLang="ja-JP" sz="1400" baseline="30000" dirty="0"/>
              <a:t>-</a:t>
            </a:r>
            <a:endParaRPr kumimoji="1" lang="ja-JP" altLang="en-US" sz="1400" baseline="30000" dirty="0"/>
          </a:p>
        </p:txBody>
      </p:sp>
      <p:sp>
        <p:nvSpPr>
          <p:cNvPr id="87" name="テキスト ボックス 86">
            <a:extLst>
              <a:ext uri="{FF2B5EF4-FFF2-40B4-BE49-F238E27FC236}">
                <a16:creationId xmlns:a16="http://schemas.microsoft.com/office/drawing/2014/main" id="{042CD4B6-128B-A438-C0A3-6C8A584DB3EC}"/>
              </a:ext>
            </a:extLst>
          </p:cNvPr>
          <p:cNvSpPr txBox="1"/>
          <p:nvPr/>
        </p:nvSpPr>
        <p:spPr>
          <a:xfrm>
            <a:off x="6720962" y="5126026"/>
            <a:ext cx="2223173" cy="246221"/>
          </a:xfrm>
          <a:prstGeom prst="rect">
            <a:avLst/>
          </a:prstGeom>
          <a:noFill/>
        </p:spPr>
        <p:txBody>
          <a:bodyPr wrap="none" lIns="0" tIns="0" rIns="0" bIns="0" rtlCol="0">
            <a:spAutoFit/>
          </a:bodyPr>
          <a:lstStyle/>
          <a:p>
            <a:r>
              <a:rPr kumimoji="1" lang="en-US" altLang="ja-JP" sz="1600" b="1" dirty="0">
                <a:solidFill>
                  <a:srgbClr val="FF0000"/>
                </a:solidFill>
              </a:rPr>
              <a:t>Th2</a:t>
            </a:r>
            <a:r>
              <a:rPr kumimoji="1" lang="en-US" altLang="ja-JP" sz="1600" dirty="0"/>
              <a:t>: </a:t>
            </a:r>
            <a:r>
              <a:rPr kumimoji="1" lang="en-US" altLang="ja-JP" sz="1400" dirty="0"/>
              <a:t>CXCR3</a:t>
            </a:r>
            <a:r>
              <a:rPr kumimoji="1" lang="en-US" altLang="ja-JP" sz="1400" baseline="30000" dirty="0"/>
              <a:t>-</a:t>
            </a:r>
            <a:r>
              <a:rPr kumimoji="1" lang="en-US" altLang="ja-JP" sz="1400" dirty="0"/>
              <a:t>CCR4</a:t>
            </a:r>
            <a:r>
              <a:rPr kumimoji="1" lang="en-US" altLang="ja-JP" sz="1400" baseline="30000" dirty="0"/>
              <a:t>+</a:t>
            </a:r>
            <a:r>
              <a:rPr kumimoji="1" lang="en-US" altLang="ja-JP" sz="1400" dirty="0"/>
              <a:t>CCR6</a:t>
            </a:r>
            <a:r>
              <a:rPr kumimoji="1" lang="en-US" altLang="ja-JP" sz="1400" baseline="30000" dirty="0"/>
              <a:t>-</a:t>
            </a:r>
            <a:r>
              <a:rPr kumimoji="1" lang="en-US" altLang="ja-JP" sz="1400" dirty="0"/>
              <a:t>CCR8</a:t>
            </a:r>
            <a:r>
              <a:rPr kumimoji="1" lang="en-US" altLang="ja-JP" sz="1400" baseline="30000" dirty="0"/>
              <a:t>+</a:t>
            </a:r>
            <a:endParaRPr kumimoji="1" lang="ja-JP" altLang="en-US" sz="1400" baseline="30000" dirty="0"/>
          </a:p>
        </p:txBody>
      </p:sp>
      <p:sp>
        <p:nvSpPr>
          <p:cNvPr id="88" name="テキスト ボックス 87">
            <a:extLst>
              <a:ext uri="{FF2B5EF4-FFF2-40B4-BE49-F238E27FC236}">
                <a16:creationId xmlns:a16="http://schemas.microsoft.com/office/drawing/2014/main" id="{845262EB-23DA-D9C0-ED72-FAE8193BF2E9}"/>
              </a:ext>
            </a:extLst>
          </p:cNvPr>
          <p:cNvSpPr txBox="1"/>
          <p:nvPr/>
        </p:nvSpPr>
        <p:spPr>
          <a:xfrm>
            <a:off x="6726955" y="5413952"/>
            <a:ext cx="1897764" cy="384721"/>
          </a:xfrm>
          <a:prstGeom prst="rect">
            <a:avLst/>
          </a:prstGeom>
          <a:noFill/>
        </p:spPr>
        <p:txBody>
          <a:bodyPr wrap="none" lIns="0" tIns="0" rIns="0" bIns="0" rtlCol="0">
            <a:spAutoFit/>
          </a:bodyPr>
          <a:lstStyle/>
          <a:p>
            <a:pPr>
              <a:lnSpc>
                <a:spcPts val="1500"/>
              </a:lnSpc>
            </a:pPr>
            <a:r>
              <a:rPr kumimoji="1" lang="en-US" altLang="ja-JP" sz="1600" b="1" dirty="0">
                <a:solidFill>
                  <a:srgbClr val="FF0000"/>
                </a:solidFill>
              </a:rPr>
              <a:t>Th2a</a:t>
            </a:r>
            <a:r>
              <a:rPr kumimoji="1" lang="en-US" altLang="ja-JP" sz="1600" dirty="0"/>
              <a:t>: </a:t>
            </a:r>
            <a:r>
              <a:rPr kumimoji="1" lang="en-US" altLang="ja-JP" sz="1400" dirty="0"/>
              <a:t>CXCR3</a:t>
            </a:r>
            <a:r>
              <a:rPr kumimoji="1" lang="en-US" altLang="ja-JP" sz="1400" baseline="30000" dirty="0"/>
              <a:t>-</a:t>
            </a:r>
            <a:r>
              <a:rPr kumimoji="1" lang="en-US" altLang="ja-JP" sz="1400" dirty="0"/>
              <a:t>CCR4</a:t>
            </a:r>
            <a:r>
              <a:rPr kumimoji="1" lang="en-US" altLang="ja-JP" sz="1400" baseline="30000" dirty="0"/>
              <a:t>+</a:t>
            </a:r>
            <a:r>
              <a:rPr kumimoji="1" lang="en-US" altLang="ja-JP" sz="1400" dirty="0"/>
              <a:t>CCR6</a:t>
            </a:r>
            <a:r>
              <a:rPr kumimoji="1" lang="en-US" altLang="ja-JP" sz="1400" baseline="30000" dirty="0"/>
              <a:t>-</a:t>
            </a:r>
          </a:p>
          <a:p>
            <a:pPr>
              <a:lnSpc>
                <a:spcPts val="1500"/>
              </a:lnSpc>
            </a:pPr>
            <a:r>
              <a:rPr kumimoji="1" lang="en-US" altLang="ja-JP" sz="1400" dirty="0"/>
              <a:t>             CCR8</a:t>
            </a:r>
            <a:r>
              <a:rPr kumimoji="1" lang="en-US" altLang="ja-JP" sz="1400" baseline="30000" dirty="0"/>
              <a:t>+</a:t>
            </a:r>
            <a:r>
              <a:rPr kumimoji="1" lang="en-US" altLang="ja-JP" sz="1400" dirty="0"/>
              <a:t>CRTH2</a:t>
            </a:r>
            <a:r>
              <a:rPr kumimoji="1" lang="en-US" altLang="ja-JP" sz="1400" baseline="30000" dirty="0"/>
              <a:t>+</a:t>
            </a:r>
            <a:endParaRPr kumimoji="1" lang="ja-JP" altLang="en-US" sz="1400" baseline="30000" dirty="0"/>
          </a:p>
        </p:txBody>
      </p:sp>
      <p:sp>
        <p:nvSpPr>
          <p:cNvPr id="89" name="テキスト ボックス 88">
            <a:extLst>
              <a:ext uri="{FF2B5EF4-FFF2-40B4-BE49-F238E27FC236}">
                <a16:creationId xmlns:a16="http://schemas.microsoft.com/office/drawing/2014/main" id="{47AF9667-1EEC-E5B1-C66C-9B22D5105112}"/>
              </a:ext>
            </a:extLst>
          </p:cNvPr>
          <p:cNvSpPr txBox="1"/>
          <p:nvPr/>
        </p:nvSpPr>
        <p:spPr>
          <a:xfrm>
            <a:off x="6742854" y="5773986"/>
            <a:ext cx="2327368" cy="246221"/>
          </a:xfrm>
          <a:prstGeom prst="rect">
            <a:avLst/>
          </a:prstGeom>
          <a:noFill/>
        </p:spPr>
        <p:txBody>
          <a:bodyPr wrap="none" lIns="0" tIns="0" rIns="0" bIns="0" rtlCol="0">
            <a:spAutoFit/>
          </a:bodyPr>
          <a:lstStyle/>
          <a:p>
            <a:r>
              <a:rPr kumimoji="1" lang="en-US" altLang="ja-JP" sz="1600" b="1" dirty="0">
                <a:solidFill>
                  <a:srgbClr val="FF0000"/>
                </a:solidFill>
              </a:rPr>
              <a:t>Th17</a:t>
            </a:r>
            <a:r>
              <a:rPr kumimoji="1" lang="en-US" altLang="ja-JP" sz="1600" dirty="0"/>
              <a:t>: </a:t>
            </a:r>
            <a:r>
              <a:rPr kumimoji="1" lang="en-US" altLang="ja-JP" sz="1400" dirty="0"/>
              <a:t>CXCR3</a:t>
            </a:r>
            <a:r>
              <a:rPr kumimoji="1" lang="en-US" altLang="ja-JP" sz="1400" baseline="30000" dirty="0"/>
              <a:t>-</a:t>
            </a:r>
            <a:r>
              <a:rPr kumimoji="1" lang="en-US" altLang="ja-JP" sz="1400" dirty="0"/>
              <a:t>CCR4</a:t>
            </a:r>
            <a:r>
              <a:rPr kumimoji="1" lang="en-US" altLang="ja-JP" sz="1400" baseline="30000" dirty="0"/>
              <a:t>+</a:t>
            </a:r>
            <a:r>
              <a:rPr kumimoji="1" lang="en-US" altLang="ja-JP" sz="1400" dirty="0"/>
              <a:t>CCR6</a:t>
            </a:r>
            <a:r>
              <a:rPr kumimoji="1" lang="en-US" altLang="ja-JP" sz="1400" baseline="30000" dirty="0"/>
              <a:t>+</a:t>
            </a:r>
            <a:r>
              <a:rPr kumimoji="1" lang="en-US" altLang="ja-JP" sz="1400" dirty="0"/>
              <a:t>CCR8</a:t>
            </a:r>
            <a:r>
              <a:rPr kumimoji="1" lang="en-US" altLang="ja-JP" sz="1400" baseline="30000" dirty="0"/>
              <a:t>-</a:t>
            </a:r>
            <a:endParaRPr kumimoji="1" lang="ja-JP" altLang="en-US" sz="1400" baseline="30000" dirty="0"/>
          </a:p>
        </p:txBody>
      </p:sp>
      <p:sp>
        <p:nvSpPr>
          <p:cNvPr id="90" name="テキスト ボックス 89">
            <a:extLst>
              <a:ext uri="{FF2B5EF4-FFF2-40B4-BE49-F238E27FC236}">
                <a16:creationId xmlns:a16="http://schemas.microsoft.com/office/drawing/2014/main" id="{27CFF4DF-0FD6-131A-7825-F6187EF41C6C}"/>
              </a:ext>
            </a:extLst>
          </p:cNvPr>
          <p:cNvSpPr txBox="1"/>
          <p:nvPr/>
        </p:nvSpPr>
        <p:spPr>
          <a:xfrm>
            <a:off x="4671867" y="5082899"/>
            <a:ext cx="1577163" cy="276999"/>
          </a:xfrm>
          <a:prstGeom prst="rect">
            <a:avLst/>
          </a:prstGeom>
          <a:noFill/>
        </p:spPr>
        <p:txBody>
          <a:bodyPr wrap="none" lIns="0" tIns="0" rIns="0" bIns="0" rtlCol="0">
            <a:spAutoFit/>
          </a:bodyPr>
          <a:lstStyle/>
          <a:p>
            <a:r>
              <a:rPr kumimoji="1" lang="en-US" altLang="ja-JP" sz="1600" b="1" dirty="0" err="1">
                <a:solidFill>
                  <a:srgbClr val="FF0000"/>
                </a:solidFill>
              </a:rPr>
              <a:t>Tfh</a:t>
            </a:r>
            <a:r>
              <a:rPr kumimoji="1" lang="en-US" altLang="ja-JP" dirty="0"/>
              <a:t>: </a:t>
            </a:r>
            <a:r>
              <a:rPr kumimoji="1" lang="en-US" altLang="ja-JP" sz="1400" dirty="0"/>
              <a:t>CD45RA</a:t>
            </a:r>
            <a:r>
              <a:rPr kumimoji="1" lang="en-US" altLang="ja-JP" sz="1400" baseline="30000" dirty="0"/>
              <a:t>-</a:t>
            </a:r>
            <a:r>
              <a:rPr kumimoji="1" lang="en-US" altLang="ja-JP" sz="1400" dirty="0"/>
              <a:t>CXCR5</a:t>
            </a:r>
            <a:r>
              <a:rPr kumimoji="1" lang="en-US" altLang="ja-JP" sz="1400" baseline="30000" dirty="0"/>
              <a:t>+</a:t>
            </a:r>
            <a:endParaRPr kumimoji="1" lang="ja-JP" altLang="en-US" sz="1400" baseline="30000" dirty="0"/>
          </a:p>
        </p:txBody>
      </p:sp>
      <p:sp>
        <p:nvSpPr>
          <p:cNvPr id="91" name="テキスト ボックス 90">
            <a:extLst>
              <a:ext uri="{FF2B5EF4-FFF2-40B4-BE49-F238E27FC236}">
                <a16:creationId xmlns:a16="http://schemas.microsoft.com/office/drawing/2014/main" id="{5E13DA8C-2EAD-FA24-67B5-45DED59C2DF1}"/>
              </a:ext>
            </a:extLst>
          </p:cNvPr>
          <p:cNvSpPr txBox="1"/>
          <p:nvPr/>
        </p:nvSpPr>
        <p:spPr>
          <a:xfrm>
            <a:off x="4682514" y="5643737"/>
            <a:ext cx="1630575" cy="276999"/>
          </a:xfrm>
          <a:prstGeom prst="rect">
            <a:avLst/>
          </a:prstGeom>
          <a:noFill/>
        </p:spPr>
        <p:txBody>
          <a:bodyPr wrap="none" lIns="0" tIns="0" rIns="0" bIns="0" rtlCol="0">
            <a:spAutoFit/>
          </a:bodyPr>
          <a:lstStyle/>
          <a:p>
            <a:r>
              <a:rPr kumimoji="1" lang="en-US" altLang="ja-JP" sz="1600" b="1" dirty="0">
                <a:solidFill>
                  <a:srgbClr val="FF0000"/>
                </a:solidFill>
              </a:rPr>
              <a:t>Treg</a:t>
            </a:r>
            <a:r>
              <a:rPr kumimoji="1" lang="en-US" altLang="ja-JP" dirty="0"/>
              <a:t>: </a:t>
            </a:r>
            <a:r>
              <a:rPr kumimoji="1" lang="en-US" altLang="ja-JP" sz="1400" dirty="0"/>
              <a:t>CD127</a:t>
            </a:r>
            <a:r>
              <a:rPr kumimoji="1" lang="en-US" altLang="ja-JP" sz="1400" baseline="30000" dirty="0"/>
              <a:t>-</a:t>
            </a:r>
            <a:r>
              <a:rPr kumimoji="1" lang="en-US" altLang="ja-JP" sz="1400" dirty="0"/>
              <a:t>CD25</a:t>
            </a:r>
            <a:r>
              <a:rPr kumimoji="1" lang="en-US" altLang="ja-JP" sz="1400" baseline="30000" dirty="0"/>
              <a:t>high</a:t>
            </a:r>
            <a:endParaRPr kumimoji="1" lang="ja-JP" altLang="en-US" sz="1400" baseline="30000" dirty="0"/>
          </a:p>
        </p:txBody>
      </p:sp>
      <p:sp>
        <p:nvSpPr>
          <p:cNvPr id="93" name="テキスト ボックス 92">
            <a:extLst>
              <a:ext uri="{FF2B5EF4-FFF2-40B4-BE49-F238E27FC236}">
                <a16:creationId xmlns:a16="http://schemas.microsoft.com/office/drawing/2014/main" id="{97E8AC6D-C43A-D64D-D9A6-59791950BC98}"/>
              </a:ext>
            </a:extLst>
          </p:cNvPr>
          <p:cNvSpPr txBox="1"/>
          <p:nvPr/>
        </p:nvSpPr>
        <p:spPr>
          <a:xfrm>
            <a:off x="4601727" y="4813365"/>
            <a:ext cx="1699453" cy="246221"/>
          </a:xfrm>
          <a:prstGeom prst="rect">
            <a:avLst/>
          </a:prstGeom>
          <a:noFill/>
        </p:spPr>
        <p:txBody>
          <a:bodyPr wrap="square" lIns="0" tIns="0" rIns="0" bIns="0">
            <a:spAutoFit/>
          </a:bodyPr>
          <a:lstStyle/>
          <a:p>
            <a:r>
              <a:rPr kumimoji="1" lang="en-US" altLang="ja-JP" sz="1600" b="1" dirty="0">
                <a:solidFill>
                  <a:srgbClr val="FF0000"/>
                </a:solidFill>
              </a:rPr>
              <a:t>Helper T</a:t>
            </a:r>
            <a:r>
              <a:rPr kumimoji="1" lang="en-US" altLang="ja-JP" sz="1400" dirty="0"/>
              <a:t>: CD3</a:t>
            </a:r>
            <a:r>
              <a:rPr kumimoji="1" lang="en-US" altLang="ja-JP" sz="1400" baseline="30000" dirty="0"/>
              <a:t>+</a:t>
            </a:r>
            <a:r>
              <a:rPr kumimoji="1" lang="en-US" altLang="ja-JP" sz="1400" dirty="0"/>
              <a:t>CD4</a:t>
            </a:r>
            <a:r>
              <a:rPr kumimoji="1" lang="en-US" altLang="ja-JP" sz="1400" baseline="30000" dirty="0"/>
              <a:t>+</a:t>
            </a:r>
            <a:endParaRPr lang="ja-JP" altLang="en-US" sz="1400" dirty="0"/>
          </a:p>
        </p:txBody>
      </p:sp>
      <p:cxnSp>
        <p:nvCxnSpPr>
          <p:cNvPr id="95" name="直線矢印コネクタ 94">
            <a:extLst>
              <a:ext uri="{FF2B5EF4-FFF2-40B4-BE49-F238E27FC236}">
                <a16:creationId xmlns:a16="http://schemas.microsoft.com/office/drawing/2014/main" id="{52733193-FCEB-9ACA-9420-5C71F37C2D96}"/>
              </a:ext>
            </a:extLst>
          </p:cNvPr>
          <p:cNvCxnSpPr>
            <a:cxnSpLocks/>
          </p:cNvCxnSpPr>
          <p:nvPr/>
        </p:nvCxnSpPr>
        <p:spPr>
          <a:xfrm>
            <a:off x="6561089" y="5019391"/>
            <a:ext cx="17977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56A673B8-4AC5-BDBE-0CB6-808F458C3E10}"/>
              </a:ext>
            </a:extLst>
          </p:cNvPr>
          <p:cNvSpPr txBox="1"/>
          <p:nvPr/>
        </p:nvSpPr>
        <p:spPr>
          <a:xfrm>
            <a:off x="5256062" y="2750118"/>
            <a:ext cx="421782" cy="215444"/>
          </a:xfrm>
          <a:prstGeom prst="rect">
            <a:avLst/>
          </a:prstGeom>
          <a:solidFill>
            <a:schemeClr val="bg1"/>
          </a:solidFill>
        </p:spPr>
        <p:txBody>
          <a:bodyPr wrap="none" lIns="0" tIns="0" rIns="0" bIns="0" rtlCol="0">
            <a:spAutoFit/>
          </a:bodyPr>
          <a:lstStyle/>
          <a:p>
            <a:r>
              <a:rPr kumimoji="1" lang="en-US" altLang="ja-JP" sz="1400" b="1" dirty="0" err="1">
                <a:solidFill>
                  <a:srgbClr val="FF0000"/>
                </a:solidFill>
              </a:rPr>
              <a:t>Tconv</a:t>
            </a:r>
            <a:endParaRPr kumimoji="1" lang="ja-JP" altLang="en-US" sz="1400" b="1" dirty="0">
              <a:solidFill>
                <a:srgbClr val="FF0000"/>
              </a:solidFill>
            </a:endParaRPr>
          </a:p>
        </p:txBody>
      </p:sp>
      <p:sp>
        <p:nvSpPr>
          <p:cNvPr id="4" name="テキスト ボックス 3">
            <a:extLst>
              <a:ext uri="{FF2B5EF4-FFF2-40B4-BE49-F238E27FC236}">
                <a16:creationId xmlns:a16="http://schemas.microsoft.com/office/drawing/2014/main" id="{3BC20E44-BE13-0A89-5CC1-4305B85FBB9D}"/>
              </a:ext>
            </a:extLst>
          </p:cNvPr>
          <p:cNvSpPr txBox="1"/>
          <p:nvPr/>
        </p:nvSpPr>
        <p:spPr>
          <a:xfrm>
            <a:off x="5066441" y="5357028"/>
            <a:ext cx="1182587" cy="215444"/>
          </a:xfrm>
          <a:prstGeom prst="rect">
            <a:avLst/>
          </a:prstGeom>
          <a:noFill/>
        </p:spPr>
        <p:txBody>
          <a:bodyPr wrap="square" lIns="0" tIns="0" rIns="0" bIns="0">
            <a:spAutoFit/>
          </a:bodyPr>
          <a:lstStyle/>
          <a:p>
            <a:r>
              <a:rPr kumimoji="1" lang="en-US" altLang="ja-JP" sz="1400" dirty="0"/>
              <a:t>CD45RA</a:t>
            </a:r>
            <a:r>
              <a:rPr kumimoji="1" lang="en-US" altLang="ja-JP" sz="1400" baseline="30000" dirty="0"/>
              <a:t>-</a:t>
            </a:r>
            <a:r>
              <a:rPr kumimoji="1" lang="en-US" altLang="ja-JP" sz="1400" dirty="0"/>
              <a:t>CXCR5</a:t>
            </a:r>
            <a:r>
              <a:rPr kumimoji="1" lang="en-US" altLang="ja-JP" sz="1400" baseline="30000" dirty="0"/>
              <a:t>-</a:t>
            </a:r>
            <a:endParaRPr lang="ja-JP" altLang="en-US" sz="1400" dirty="0"/>
          </a:p>
        </p:txBody>
      </p:sp>
      <p:sp>
        <p:nvSpPr>
          <p:cNvPr id="5" name="テキスト ボックス 4">
            <a:extLst>
              <a:ext uri="{FF2B5EF4-FFF2-40B4-BE49-F238E27FC236}">
                <a16:creationId xmlns:a16="http://schemas.microsoft.com/office/drawing/2014/main" id="{E191AE1B-A0B3-0D41-EF1B-33B564A6FDA8}"/>
              </a:ext>
            </a:extLst>
          </p:cNvPr>
          <p:cNvSpPr txBox="1"/>
          <p:nvPr/>
        </p:nvSpPr>
        <p:spPr>
          <a:xfrm>
            <a:off x="8075787" y="1438782"/>
            <a:ext cx="626775" cy="215444"/>
          </a:xfrm>
          <a:prstGeom prst="rect">
            <a:avLst/>
          </a:prstGeom>
          <a:solidFill>
            <a:schemeClr val="bg1"/>
          </a:solidFill>
        </p:spPr>
        <p:txBody>
          <a:bodyPr wrap="none" lIns="0" tIns="0" rIns="0" bIns="0" rtlCol="0">
            <a:spAutoFit/>
          </a:bodyPr>
          <a:lstStyle/>
          <a:p>
            <a:r>
              <a:rPr kumimoji="1" lang="en-US" altLang="ja-JP" sz="1400" b="1" dirty="0">
                <a:solidFill>
                  <a:srgbClr val="FF0000"/>
                </a:solidFill>
              </a:rPr>
              <a:t>Helper T</a:t>
            </a:r>
            <a:endParaRPr kumimoji="1" lang="ja-JP" altLang="en-US" sz="1400" b="1" dirty="0">
              <a:solidFill>
                <a:srgbClr val="FF0000"/>
              </a:solidFill>
            </a:endParaRPr>
          </a:p>
        </p:txBody>
      </p:sp>
      <p:cxnSp>
        <p:nvCxnSpPr>
          <p:cNvPr id="6" name="直線矢印コネクタ 5">
            <a:extLst>
              <a:ext uri="{FF2B5EF4-FFF2-40B4-BE49-F238E27FC236}">
                <a16:creationId xmlns:a16="http://schemas.microsoft.com/office/drawing/2014/main" id="{29C992CF-77F8-74C2-23FE-91A44E867A1B}"/>
              </a:ext>
            </a:extLst>
          </p:cNvPr>
          <p:cNvCxnSpPr>
            <a:cxnSpLocks/>
          </p:cNvCxnSpPr>
          <p:nvPr/>
        </p:nvCxnSpPr>
        <p:spPr>
          <a:xfrm>
            <a:off x="7889705" y="1995733"/>
            <a:ext cx="0" cy="64039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C7C1140A-03E7-2945-7542-494AF7356260}"/>
              </a:ext>
            </a:extLst>
          </p:cNvPr>
          <p:cNvSpPr txBox="1"/>
          <p:nvPr/>
        </p:nvSpPr>
        <p:spPr>
          <a:xfrm>
            <a:off x="4687551" y="5871880"/>
            <a:ext cx="1940339" cy="276999"/>
          </a:xfrm>
          <a:prstGeom prst="rect">
            <a:avLst/>
          </a:prstGeom>
          <a:noFill/>
        </p:spPr>
        <p:txBody>
          <a:bodyPr wrap="none" lIns="0" tIns="0" rIns="0" bIns="0" rtlCol="0">
            <a:spAutoFit/>
          </a:bodyPr>
          <a:lstStyle/>
          <a:p>
            <a:r>
              <a:rPr kumimoji="1" lang="en-US" altLang="ja-JP" sz="1600" b="1" dirty="0" err="1">
                <a:solidFill>
                  <a:srgbClr val="FF0000"/>
                </a:solidFill>
              </a:rPr>
              <a:t>Tconv</a:t>
            </a:r>
            <a:r>
              <a:rPr kumimoji="1" lang="en-US" altLang="ja-JP" dirty="0"/>
              <a:t>: </a:t>
            </a:r>
            <a:r>
              <a:rPr kumimoji="1" lang="en-US" altLang="ja-JP" sz="1400" dirty="0"/>
              <a:t>CD127</a:t>
            </a:r>
            <a:r>
              <a:rPr kumimoji="1" lang="en-US" altLang="ja-JP" sz="1400" baseline="30000" dirty="0"/>
              <a:t>-~lo</a:t>
            </a:r>
            <a:r>
              <a:rPr kumimoji="1" lang="en-US" altLang="ja-JP" sz="1400" dirty="0"/>
              <a:t>CD25</a:t>
            </a:r>
            <a:r>
              <a:rPr kumimoji="1" lang="en-US" altLang="ja-JP" sz="1400" baseline="30000" dirty="0"/>
              <a:t>-</a:t>
            </a:r>
            <a:r>
              <a:rPr kumimoji="1" lang="en-US" altLang="ja-JP" sz="1400" dirty="0"/>
              <a:t>~</a:t>
            </a:r>
            <a:r>
              <a:rPr kumimoji="1" lang="en-US" altLang="ja-JP" sz="1400" baseline="30000" dirty="0"/>
              <a:t>lo </a:t>
            </a:r>
            <a:endParaRPr kumimoji="1" lang="ja-JP" altLang="en-US" sz="1400" baseline="30000" dirty="0"/>
          </a:p>
        </p:txBody>
      </p:sp>
      <p:cxnSp>
        <p:nvCxnSpPr>
          <p:cNvPr id="10" name="直線コネクタ 9">
            <a:extLst>
              <a:ext uri="{FF2B5EF4-FFF2-40B4-BE49-F238E27FC236}">
                <a16:creationId xmlns:a16="http://schemas.microsoft.com/office/drawing/2014/main" id="{31A99AA7-5759-C494-57C2-2697C173BCA9}"/>
              </a:ext>
            </a:extLst>
          </p:cNvPr>
          <p:cNvCxnSpPr>
            <a:cxnSpLocks/>
          </p:cNvCxnSpPr>
          <p:nvPr/>
        </p:nvCxnSpPr>
        <p:spPr>
          <a:xfrm>
            <a:off x="4537872" y="5234825"/>
            <a:ext cx="125834" cy="0"/>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4E213EA4-1ED5-526F-ABD8-22486861B960}"/>
              </a:ext>
            </a:extLst>
          </p:cNvPr>
          <p:cNvCxnSpPr>
            <a:cxnSpLocks/>
          </p:cNvCxnSpPr>
          <p:nvPr/>
        </p:nvCxnSpPr>
        <p:spPr>
          <a:xfrm>
            <a:off x="4537872" y="5452281"/>
            <a:ext cx="476468" cy="0"/>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0ECE3C45-1E43-2452-7A43-4234A7183F0F}"/>
              </a:ext>
            </a:extLst>
          </p:cNvPr>
          <p:cNvCxnSpPr>
            <a:cxnSpLocks/>
          </p:cNvCxnSpPr>
          <p:nvPr/>
        </p:nvCxnSpPr>
        <p:spPr>
          <a:xfrm flipV="1">
            <a:off x="4532229" y="4943260"/>
            <a:ext cx="0" cy="52469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A1BAC66F-581C-C550-FD6C-B8C5451A9FA1}"/>
              </a:ext>
            </a:extLst>
          </p:cNvPr>
          <p:cNvCxnSpPr>
            <a:cxnSpLocks/>
          </p:cNvCxnSpPr>
          <p:nvPr/>
        </p:nvCxnSpPr>
        <p:spPr>
          <a:xfrm>
            <a:off x="4533315" y="4949561"/>
            <a:ext cx="6619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F413A77B-C189-54E2-5C5A-CE652FB84D43}"/>
              </a:ext>
            </a:extLst>
          </p:cNvPr>
          <p:cNvCxnSpPr>
            <a:cxnSpLocks/>
          </p:cNvCxnSpPr>
          <p:nvPr/>
        </p:nvCxnSpPr>
        <p:spPr>
          <a:xfrm>
            <a:off x="4465797" y="6353326"/>
            <a:ext cx="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92CCA3FA-7587-F614-75E6-FC679FD5EDF4}"/>
              </a:ext>
            </a:extLst>
          </p:cNvPr>
          <p:cNvCxnSpPr>
            <a:cxnSpLocks/>
          </p:cNvCxnSpPr>
          <p:nvPr/>
        </p:nvCxnSpPr>
        <p:spPr>
          <a:xfrm>
            <a:off x="4542931" y="5509825"/>
            <a:ext cx="46667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C275A686-F312-649F-A4F2-8809AF374FAE}"/>
              </a:ext>
            </a:extLst>
          </p:cNvPr>
          <p:cNvCxnSpPr>
            <a:cxnSpLocks/>
          </p:cNvCxnSpPr>
          <p:nvPr/>
        </p:nvCxnSpPr>
        <p:spPr>
          <a:xfrm flipV="1">
            <a:off x="4542931" y="5495517"/>
            <a:ext cx="0" cy="52469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BF1986A2-33BB-3002-1B6A-7CC95D6D5DEC}"/>
              </a:ext>
            </a:extLst>
          </p:cNvPr>
          <p:cNvCxnSpPr>
            <a:cxnSpLocks/>
            <a:endCxn id="9" idx="1"/>
          </p:cNvCxnSpPr>
          <p:nvPr/>
        </p:nvCxnSpPr>
        <p:spPr>
          <a:xfrm flipV="1">
            <a:off x="4542931" y="6010380"/>
            <a:ext cx="144620" cy="9827"/>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ED3C0259-4643-1ADB-66C4-013D34D8D366}"/>
              </a:ext>
            </a:extLst>
          </p:cNvPr>
          <p:cNvCxnSpPr>
            <a:cxnSpLocks/>
          </p:cNvCxnSpPr>
          <p:nvPr/>
        </p:nvCxnSpPr>
        <p:spPr>
          <a:xfrm>
            <a:off x="4535475" y="5795209"/>
            <a:ext cx="168262" cy="0"/>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680975DF-0600-03B8-1C3B-5E7ECED16258}"/>
              </a:ext>
            </a:extLst>
          </p:cNvPr>
          <p:cNvCxnSpPr>
            <a:cxnSpLocks/>
          </p:cNvCxnSpPr>
          <p:nvPr/>
        </p:nvCxnSpPr>
        <p:spPr>
          <a:xfrm>
            <a:off x="6401755" y="6054582"/>
            <a:ext cx="16602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82F902FF-8627-2104-A12A-41498AA6ECBD}"/>
              </a:ext>
            </a:extLst>
          </p:cNvPr>
          <p:cNvCxnSpPr>
            <a:cxnSpLocks/>
          </p:cNvCxnSpPr>
          <p:nvPr/>
        </p:nvCxnSpPr>
        <p:spPr>
          <a:xfrm flipH="1" flipV="1">
            <a:off x="6561089" y="5003941"/>
            <a:ext cx="2308" cy="10666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0" name="直線矢印コネクタ 99">
            <a:extLst>
              <a:ext uri="{FF2B5EF4-FFF2-40B4-BE49-F238E27FC236}">
                <a16:creationId xmlns:a16="http://schemas.microsoft.com/office/drawing/2014/main" id="{491262FF-5084-8173-F3D6-C7C4DAED6CDE}"/>
              </a:ext>
            </a:extLst>
          </p:cNvPr>
          <p:cNvCxnSpPr>
            <a:cxnSpLocks/>
          </p:cNvCxnSpPr>
          <p:nvPr/>
        </p:nvCxnSpPr>
        <p:spPr>
          <a:xfrm>
            <a:off x="6562239" y="5274916"/>
            <a:ext cx="17977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1" name="直線矢印コネクタ 100">
            <a:extLst>
              <a:ext uri="{FF2B5EF4-FFF2-40B4-BE49-F238E27FC236}">
                <a16:creationId xmlns:a16="http://schemas.microsoft.com/office/drawing/2014/main" id="{D5C8CC6D-FF78-6085-C089-6D022F27A591}"/>
              </a:ext>
            </a:extLst>
          </p:cNvPr>
          <p:cNvCxnSpPr>
            <a:cxnSpLocks/>
          </p:cNvCxnSpPr>
          <p:nvPr/>
        </p:nvCxnSpPr>
        <p:spPr>
          <a:xfrm>
            <a:off x="6556507" y="5496066"/>
            <a:ext cx="17977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2" name="直線矢印コネクタ 101">
            <a:extLst>
              <a:ext uri="{FF2B5EF4-FFF2-40B4-BE49-F238E27FC236}">
                <a16:creationId xmlns:a16="http://schemas.microsoft.com/office/drawing/2014/main" id="{879833AD-4F57-F5DD-E051-4BA426594141}"/>
              </a:ext>
            </a:extLst>
          </p:cNvPr>
          <p:cNvCxnSpPr>
            <a:cxnSpLocks/>
          </p:cNvCxnSpPr>
          <p:nvPr/>
        </p:nvCxnSpPr>
        <p:spPr>
          <a:xfrm>
            <a:off x="6557657" y="5895976"/>
            <a:ext cx="17977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49C0B95D-3E1F-3804-B9F6-C47902B7C95D}"/>
              </a:ext>
            </a:extLst>
          </p:cNvPr>
          <p:cNvSpPr txBox="1"/>
          <p:nvPr/>
        </p:nvSpPr>
        <p:spPr>
          <a:xfrm>
            <a:off x="2166786" y="106678"/>
            <a:ext cx="5953874" cy="400110"/>
          </a:xfrm>
          <a:prstGeom prst="rect">
            <a:avLst/>
          </a:prstGeom>
          <a:noFill/>
        </p:spPr>
        <p:txBody>
          <a:bodyPr wrap="none" rtlCol="0">
            <a:spAutoFit/>
          </a:bodyPr>
          <a:lstStyle/>
          <a:p>
            <a:r>
              <a:rPr kumimoji="1" lang="ja-JP" altLang="en-US" sz="2000" b="1" dirty="0">
                <a:solidFill>
                  <a:srgbClr val="C00000"/>
                </a:solidFill>
              </a:rPr>
              <a:t>末梢血単核球を用いたヘルパー</a:t>
            </a:r>
            <a:r>
              <a:rPr kumimoji="1" lang="en-US" altLang="ja-JP" sz="2000" b="1" dirty="0">
                <a:solidFill>
                  <a:srgbClr val="C00000"/>
                </a:solidFill>
              </a:rPr>
              <a:t>T</a:t>
            </a:r>
            <a:r>
              <a:rPr kumimoji="1" lang="ja-JP" altLang="en-US" sz="2000" b="1" dirty="0">
                <a:solidFill>
                  <a:srgbClr val="C00000"/>
                </a:solidFill>
              </a:rPr>
              <a:t>細胞亜分画解析例</a:t>
            </a:r>
          </a:p>
        </p:txBody>
      </p:sp>
    </p:spTree>
    <p:extLst>
      <p:ext uri="{BB962C8B-B14F-4D97-AF65-F5344CB8AC3E}">
        <p14:creationId xmlns:p14="http://schemas.microsoft.com/office/powerpoint/2010/main" val="3205747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 name="グループ化 135">
            <a:extLst>
              <a:ext uri="{FF2B5EF4-FFF2-40B4-BE49-F238E27FC236}">
                <a16:creationId xmlns:a16="http://schemas.microsoft.com/office/drawing/2014/main" id="{87F454C3-5042-4EEC-8562-CE23368267E9}"/>
              </a:ext>
            </a:extLst>
          </p:cNvPr>
          <p:cNvGrpSpPr/>
          <p:nvPr/>
        </p:nvGrpSpPr>
        <p:grpSpPr>
          <a:xfrm>
            <a:off x="1856360" y="816911"/>
            <a:ext cx="5132881" cy="5478003"/>
            <a:chOff x="1806933" y="989906"/>
            <a:chExt cx="5132881" cy="5478003"/>
          </a:xfrm>
        </p:grpSpPr>
        <p:sp>
          <p:nvSpPr>
            <p:cNvPr id="87" name="正方形/長方形 86">
              <a:extLst>
                <a:ext uri="{FF2B5EF4-FFF2-40B4-BE49-F238E27FC236}">
                  <a16:creationId xmlns:a16="http://schemas.microsoft.com/office/drawing/2014/main" id="{F9DDFB2C-DA34-49E9-BACD-6FC9DE1F905F}"/>
                </a:ext>
              </a:extLst>
            </p:cNvPr>
            <p:cNvSpPr/>
            <p:nvPr/>
          </p:nvSpPr>
          <p:spPr>
            <a:xfrm>
              <a:off x="5265899" y="989906"/>
              <a:ext cx="1673915" cy="5469614"/>
            </a:xfrm>
            <a:prstGeom prst="rect">
              <a:avLst/>
            </a:prstGeom>
            <a:gradFill flip="none" rotWithShape="1">
              <a:gsLst>
                <a:gs pos="65000">
                  <a:srgbClr val="F6F6F6"/>
                </a:gs>
                <a:gs pos="3000">
                  <a:schemeClr val="accent3">
                    <a:lumMod val="20000"/>
                    <a:lumOff val="80000"/>
                  </a:schemeClr>
                </a:gs>
                <a:gs pos="100000">
                  <a:schemeClr val="accent3">
                    <a:lumMod val="0"/>
                    <a:lumOff val="10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正方形/長方形 85">
              <a:extLst>
                <a:ext uri="{FF2B5EF4-FFF2-40B4-BE49-F238E27FC236}">
                  <a16:creationId xmlns:a16="http://schemas.microsoft.com/office/drawing/2014/main" id="{09834FB9-1CF0-45F9-8350-0D072D185896}"/>
                </a:ext>
              </a:extLst>
            </p:cNvPr>
            <p:cNvSpPr/>
            <p:nvPr/>
          </p:nvSpPr>
          <p:spPr>
            <a:xfrm>
              <a:off x="3578836" y="989906"/>
              <a:ext cx="1673915" cy="5469614"/>
            </a:xfrm>
            <a:prstGeom prst="rect">
              <a:avLst/>
            </a:prstGeom>
            <a:gradFill flip="none" rotWithShape="1">
              <a:gsLst>
                <a:gs pos="73000">
                  <a:srgbClr val="EBEEF2"/>
                </a:gs>
                <a:gs pos="3000">
                  <a:schemeClr val="tx2">
                    <a:lumMod val="20000"/>
                    <a:lumOff val="80000"/>
                  </a:schemeClr>
                </a:gs>
                <a:gs pos="100000">
                  <a:schemeClr val="accent3">
                    <a:lumMod val="0"/>
                    <a:lumOff val="10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a:extLst>
                <a:ext uri="{FF2B5EF4-FFF2-40B4-BE49-F238E27FC236}">
                  <a16:creationId xmlns:a16="http://schemas.microsoft.com/office/drawing/2014/main" id="{12C551AC-AA06-47CE-B736-A42AB62CD9F0}"/>
                </a:ext>
              </a:extLst>
            </p:cNvPr>
            <p:cNvSpPr/>
            <p:nvPr/>
          </p:nvSpPr>
          <p:spPr>
            <a:xfrm>
              <a:off x="1806933" y="998295"/>
              <a:ext cx="1766042" cy="5469614"/>
            </a:xfrm>
            <a:prstGeom prst="rect">
              <a:avLst/>
            </a:prstGeom>
            <a:gradFill flip="none" rotWithShape="1">
              <a:gsLst>
                <a:gs pos="74000">
                  <a:srgbClr val="C2CBD8"/>
                </a:gs>
                <a:gs pos="3000">
                  <a:schemeClr val="tx2">
                    <a:lumMod val="60000"/>
                    <a:lumOff val="40000"/>
                  </a:schemeClr>
                </a:gs>
                <a:gs pos="100000">
                  <a:schemeClr val="accent3">
                    <a:lumMod val="0"/>
                    <a:lumOff val="10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 name="グループ化 6">
            <a:extLst>
              <a:ext uri="{FF2B5EF4-FFF2-40B4-BE49-F238E27FC236}">
                <a16:creationId xmlns:a16="http://schemas.microsoft.com/office/drawing/2014/main" id="{61813750-5876-48A9-B296-3A164A0B7860}"/>
              </a:ext>
            </a:extLst>
          </p:cNvPr>
          <p:cNvGrpSpPr/>
          <p:nvPr/>
        </p:nvGrpSpPr>
        <p:grpSpPr>
          <a:xfrm>
            <a:off x="377783" y="2713389"/>
            <a:ext cx="1199743" cy="1153727"/>
            <a:chOff x="1392537" y="1019102"/>
            <a:chExt cx="771310" cy="729429"/>
          </a:xfrm>
        </p:grpSpPr>
        <p:sp>
          <p:nvSpPr>
            <p:cNvPr id="5" name="楕円 4">
              <a:extLst>
                <a:ext uri="{FF2B5EF4-FFF2-40B4-BE49-F238E27FC236}">
                  <a16:creationId xmlns:a16="http://schemas.microsoft.com/office/drawing/2014/main" id="{C09B63E0-2696-4D82-925B-252DA0502ED1}"/>
                </a:ext>
              </a:extLst>
            </p:cNvPr>
            <p:cNvSpPr/>
            <p:nvPr/>
          </p:nvSpPr>
          <p:spPr>
            <a:xfrm>
              <a:off x="1392537" y="1019102"/>
              <a:ext cx="771310" cy="729429"/>
            </a:xfrm>
            <a:prstGeom prst="ellipse">
              <a:avLst/>
            </a:prstGeom>
            <a:gradFill flip="none" rotWithShape="1">
              <a:gsLst>
                <a:gs pos="34000">
                  <a:schemeClr val="bg1"/>
                </a:gs>
                <a:gs pos="71000">
                  <a:schemeClr val="accent3">
                    <a:lumMod val="0"/>
                    <a:lumOff val="100000"/>
                  </a:schemeClr>
                </a:gs>
                <a:gs pos="100000">
                  <a:schemeClr val="bg2">
                    <a:lumMod val="75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楕円 3">
              <a:extLst>
                <a:ext uri="{FF2B5EF4-FFF2-40B4-BE49-F238E27FC236}">
                  <a16:creationId xmlns:a16="http://schemas.microsoft.com/office/drawing/2014/main" id="{4D951286-B0AF-4B45-A4A5-7582FAB49928}"/>
                </a:ext>
              </a:extLst>
            </p:cNvPr>
            <p:cNvSpPr/>
            <p:nvPr/>
          </p:nvSpPr>
          <p:spPr>
            <a:xfrm>
              <a:off x="1513900" y="1114627"/>
              <a:ext cx="528583" cy="538378"/>
            </a:xfrm>
            <a:prstGeom prst="ellipse">
              <a:avLst/>
            </a:prstGeom>
            <a:gradFill flip="none" rotWithShape="1">
              <a:gsLst>
                <a:gs pos="0">
                  <a:schemeClr val="bg1"/>
                </a:gs>
                <a:gs pos="34000">
                  <a:schemeClr val="bg2"/>
                </a:gs>
                <a:gs pos="70000">
                  <a:schemeClr val="bg2"/>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 name="グループ化 10">
            <a:extLst>
              <a:ext uri="{FF2B5EF4-FFF2-40B4-BE49-F238E27FC236}">
                <a16:creationId xmlns:a16="http://schemas.microsoft.com/office/drawing/2014/main" id="{85AF9A22-31D4-46EA-AFA4-26D445A21BAE}"/>
              </a:ext>
            </a:extLst>
          </p:cNvPr>
          <p:cNvGrpSpPr/>
          <p:nvPr/>
        </p:nvGrpSpPr>
        <p:grpSpPr>
          <a:xfrm>
            <a:off x="2237294" y="2754147"/>
            <a:ext cx="1199743" cy="1072208"/>
            <a:chOff x="1392537" y="1019102"/>
            <a:chExt cx="771310" cy="729429"/>
          </a:xfrm>
        </p:grpSpPr>
        <p:sp>
          <p:nvSpPr>
            <p:cNvPr id="12" name="楕円 11">
              <a:extLst>
                <a:ext uri="{FF2B5EF4-FFF2-40B4-BE49-F238E27FC236}">
                  <a16:creationId xmlns:a16="http://schemas.microsoft.com/office/drawing/2014/main" id="{2E9E9720-E274-46D2-AA32-69223B153B65}"/>
                </a:ext>
              </a:extLst>
            </p:cNvPr>
            <p:cNvSpPr/>
            <p:nvPr/>
          </p:nvSpPr>
          <p:spPr>
            <a:xfrm>
              <a:off x="1392537" y="1019102"/>
              <a:ext cx="771310" cy="729429"/>
            </a:xfrm>
            <a:prstGeom prst="ellipse">
              <a:avLst/>
            </a:prstGeom>
            <a:gradFill flip="none" rotWithShape="1">
              <a:gsLst>
                <a:gs pos="34000">
                  <a:schemeClr val="bg1"/>
                </a:gs>
                <a:gs pos="71000">
                  <a:schemeClr val="accent3">
                    <a:lumMod val="0"/>
                    <a:lumOff val="100000"/>
                  </a:schemeClr>
                </a:gs>
                <a:gs pos="100000">
                  <a:schemeClr val="bg2">
                    <a:lumMod val="75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749F892F-485A-4CBD-87A2-27C6F14F3146}"/>
                </a:ext>
              </a:extLst>
            </p:cNvPr>
            <p:cNvSpPr/>
            <p:nvPr/>
          </p:nvSpPr>
          <p:spPr>
            <a:xfrm>
              <a:off x="1513900" y="1114627"/>
              <a:ext cx="528583" cy="538378"/>
            </a:xfrm>
            <a:prstGeom prst="ellipse">
              <a:avLst/>
            </a:prstGeom>
            <a:gradFill flip="none" rotWithShape="1">
              <a:gsLst>
                <a:gs pos="0">
                  <a:schemeClr val="bg1"/>
                </a:gs>
                <a:gs pos="34000">
                  <a:schemeClr val="bg2"/>
                </a:gs>
                <a:gs pos="70000">
                  <a:schemeClr val="bg2"/>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テキスト ボックス 13">
            <a:extLst>
              <a:ext uri="{FF2B5EF4-FFF2-40B4-BE49-F238E27FC236}">
                <a16:creationId xmlns:a16="http://schemas.microsoft.com/office/drawing/2014/main" id="{1804F997-7B7E-4E85-B190-3B5A7AC08551}"/>
              </a:ext>
            </a:extLst>
          </p:cNvPr>
          <p:cNvSpPr txBox="1"/>
          <p:nvPr/>
        </p:nvSpPr>
        <p:spPr>
          <a:xfrm>
            <a:off x="2281268" y="2327152"/>
            <a:ext cx="1091966" cy="489878"/>
          </a:xfrm>
          <a:prstGeom prst="rect">
            <a:avLst/>
          </a:prstGeom>
          <a:noFill/>
        </p:spPr>
        <p:txBody>
          <a:bodyPr wrap="none" rtlCol="0">
            <a:spAutoFit/>
          </a:bodyPr>
          <a:lstStyle/>
          <a:p>
            <a:pPr algn="ctr">
              <a:lnSpc>
                <a:spcPts val="1500"/>
              </a:lnSpc>
            </a:pPr>
            <a:r>
              <a:rPr kumimoji="1" lang="en-US" altLang="ja-JP" b="1" dirty="0"/>
              <a:t>DN</a:t>
            </a:r>
          </a:p>
          <a:p>
            <a:pPr algn="ctr">
              <a:lnSpc>
                <a:spcPts val="1500"/>
              </a:lnSpc>
            </a:pPr>
            <a:r>
              <a:rPr kumimoji="1" lang="en-US" altLang="ja-JP" b="1" dirty="0"/>
              <a:t>CD4-CD8-</a:t>
            </a:r>
          </a:p>
        </p:txBody>
      </p:sp>
      <p:sp>
        <p:nvSpPr>
          <p:cNvPr id="15" name="テキスト ボックス 14">
            <a:extLst>
              <a:ext uri="{FF2B5EF4-FFF2-40B4-BE49-F238E27FC236}">
                <a16:creationId xmlns:a16="http://schemas.microsoft.com/office/drawing/2014/main" id="{2DCEA7BF-5F0B-4F79-8658-AAAD3A6D04B0}"/>
              </a:ext>
            </a:extLst>
          </p:cNvPr>
          <p:cNvSpPr txBox="1"/>
          <p:nvPr/>
        </p:nvSpPr>
        <p:spPr>
          <a:xfrm>
            <a:off x="2266246" y="3882080"/>
            <a:ext cx="1223412" cy="369332"/>
          </a:xfrm>
          <a:prstGeom prst="rect">
            <a:avLst/>
          </a:prstGeom>
          <a:noFill/>
        </p:spPr>
        <p:txBody>
          <a:bodyPr wrap="none" rtlCol="0">
            <a:spAutoFit/>
          </a:bodyPr>
          <a:lstStyle/>
          <a:p>
            <a:r>
              <a:rPr kumimoji="1" lang="en-US" altLang="ja-JP" dirty="0">
                <a:solidFill>
                  <a:srgbClr val="FF0000"/>
                </a:solidFill>
              </a:rPr>
              <a:t>β-selection</a:t>
            </a:r>
            <a:endParaRPr kumimoji="1" lang="ja-JP" altLang="en-US" dirty="0">
              <a:solidFill>
                <a:srgbClr val="FF0000"/>
              </a:solidFill>
            </a:endParaRPr>
          </a:p>
        </p:txBody>
      </p:sp>
      <p:sp>
        <p:nvSpPr>
          <p:cNvPr id="16" name="テキスト ボックス 15">
            <a:extLst>
              <a:ext uri="{FF2B5EF4-FFF2-40B4-BE49-F238E27FC236}">
                <a16:creationId xmlns:a16="http://schemas.microsoft.com/office/drawing/2014/main" id="{B550ECCC-4D17-4B6C-B137-5F35BE6AB032}"/>
              </a:ext>
            </a:extLst>
          </p:cNvPr>
          <p:cNvSpPr txBox="1"/>
          <p:nvPr/>
        </p:nvSpPr>
        <p:spPr>
          <a:xfrm>
            <a:off x="417977" y="2228157"/>
            <a:ext cx="1199737" cy="489878"/>
          </a:xfrm>
          <a:prstGeom prst="rect">
            <a:avLst/>
          </a:prstGeom>
          <a:noFill/>
        </p:spPr>
        <p:txBody>
          <a:bodyPr wrap="square" rtlCol="0">
            <a:spAutoFit/>
          </a:bodyPr>
          <a:lstStyle/>
          <a:p>
            <a:pPr>
              <a:lnSpc>
                <a:spcPts val="1500"/>
              </a:lnSpc>
            </a:pPr>
            <a:r>
              <a:rPr kumimoji="1" lang="en-US" altLang="ja-JP" b="1" dirty="0"/>
              <a:t>Lymphoid progenitor</a:t>
            </a:r>
            <a:endParaRPr kumimoji="1" lang="ja-JP" altLang="en-US" b="1" dirty="0"/>
          </a:p>
        </p:txBody>
      </p:sp>
      <p:grpSp>
        <p:nvGrpSpPr>
          <p:cNvPr id="17" name="グループ化 16">
            <a:extLst>
              <a:ext uri="{FF2B5EF4-FFF2-40B4-BE49-F238E27FC236}">
                <a16:creationId xmlns:a16="http://schemas.microsoft.com/office/drawing/2014/main" id="{1E177264-9DD3-48DC-8E85-569C4503B31F}"/>
              </a:ext>
            </a:extLst>
          </p:cNvPr>
          <p:cNvGrpSpPr/>
          <p:nvPr/>
        </p:nvGrpSpPr>
        <p:grpSpPr>
          <a:xfrm>
            <a:off x="3824356" y="2794908"/>
            <a:ext cx="1199743" cy="1072208"/>
            <a:chOff x="1392537" y="1019102"/>
            <a:chExt cx="771310" cy="729429"/>
          </a:xfrm>
        </p:grpSpPr>
        <p:sp>
          <p:nvSpPr>
            <p:cNvPr id="18" name="楕円 17">
              <a:extLst>
                <a:ext uri="{FF2B5EF4-FFF2-40B4-BE49-F238E27FC236}">
                  <a16:creationId xmlns:a16="http://schemas.microsoft.com/office/drawing/2014/main" id="{E42AC11A-8E0F-43D7-AA7E-8F9B3269FBBF}"/>
                </a:ext>
              </a:extLst>
            </p:cNvPr>
            <p:cNvSpPr/>
            <p:nvPr/>
          </p:nvSpPr>
          <p:spPr>
            <a:xfrm>
              <a:off x="1392537" y="1019102"/>
              <a:ext cx="771310" cy="729429"/>
            </a:xfrm>
            <a:prstGeom prst="ellipse">
              <a:avLst/>
            </a:prstGeom>
            <a:gradFill flip="none" rotWithShape="1">
              <a:gsLst>
                <a:gs pos="34000">
                  <a:schemeClr val="accent1">
                    <a:lumMod val="20000"/>
                    <a:lumOff val="80000"/>
                  </a:schemeClr>
                </a:gs>
                <a:gs pos="71000">
                  <a:schemeClr val="accent3">
                    <a:lumMod val="0"/>
                    <a:lumOff val="100000"/>
                  </a:schemeClr>
                </a:gs>
                <a:gs pos="100000">
                  <a:schemeClr val="accent1">
                    <a:lumMod val="60000"/>
                    <a:lumOff val="4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147BD4D4-87CD-4A65-BC77-A5279A0416F4}"/>
                </a:ext>
              </a:extLst>
            </p:cNvPr>
            <p:cNvSpPr/>
            <p:nvPr/>
          </p:nvSpPr>
          <p:spPr>
            <a:xfrm>
              <a:off x="1513900" y="1114627"/>
              <a:ext cx="528583" cy="538378"/>
            </a:xfrm>
            <a:prstGeom prst="ellipse">
              <a:avLst/>
            </a:prstGeom>
            <a:gradFill flip="none" rotWithShape="1">
              <a:gsLst>
                <a:gs pos="0">
                  <a:schemeClr val="bg1"/>
                </a:gs>
                <a:gs pos="34000">
                  <a:schemeClr val="bg2"/>
                </a:gs>
                <a:gs pos="70000">
                  <a:schemeClr val="bg2"/>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 name="テキスト ボックス 19">
            <a:extLst>
              <a:ext uri="{FF2B5EF4-FFF2-40B4-BE49-F238E27FC236}">
                <a16:creationId xmlns:a16="http://schemas.microsoft.com/office/drawing/2014/main" id="{3C5974CB-4E1E-4240-AF9A-420520EFF213}"/>
              </a:ext>
            </a:extLst>
          </p:cNvPr>
          <p:cNvSpPr txBox="1"/>
          <p:nvPr/>
        </p:nvSpPr>
        <p:spPr>
          <a:xfrm>
            <a:off x="3902255" y="3914794"/>
            <a:ext cx="1043942" cy="489878"/>
          </a:xfrm>
          <a:prstGeom prst="rect">
            <a:avLst/>
          </a:prstGeom>
          <a:noFill/>
        </p:spPr>
        <p:txBody>
          <a:bodyPr wrap="square" rtlCol="0">
            <a:spAutoFit/>
          </a:bodyPr>
          <a:lstStyle/>
          <a:p>
            <a:pPr>
              <a:lnSpc>
                <a:spcPts val="1500"/>
              </a:lnSpc>
            </a:pPr>
            <a:r>
              <a:rPr kumimoji="1" lang="en-US" altLang="ja-JP" dirty="0">
                <a:solidFill>
                  <a:srgbClr val="FF0000"/>
                </a:solidFill>
              </a:rPr>
              <a:t>Positive selection</a:t>
            </a:r>
            <a:endParaRPr kumimoji="1" lang="ja-JP" altLang="en-US" dirty="0">
              <a:solidFill>
                <a:srgbClr val="FF0000"/>
              </a:solidFill>
            </a:endParaRPr>
          </a:p>
        </p:txBody>
      </p:sp>
      <p:sp>
        <p:nvSpPr>
          <p:cNvPr id="21" name="テキスト ボックス 20">
            <a:extLst>
              <a:ext uri="{FF2B5EF4-FFF2-40B4-BE49-F238E27FC236}">
                <a16:creationId xmlns:a16="http://schemas.microsoft.com/office/drawing/2014/main" id="{E85ED182-A5AB-461E-B589-19868297B19F}"/>
              </a:ext>
            </a:extLst>
          </p:cNvPr>
          <p:cNvSpPr txBox="1"/>
          <p:nvPr/>
        </p:nvSpPr>
        <p:spPr>
          <a:xfrm>
            <a:off x="3815145" y="2354037"/>
            <a:ext cx="1181734" cy="489878"/>
          </a:xfrm>
          <a:prstGeom prst="rect">
            <a:avLst/>
          </a:prstGeom>
          <a:noFill/>
        </p:spPr>
        <p:txBody>
          <a:bodyPr wrap="none" rtlCol="0">
            <a:spAutoFit/>
          </a:bodyPr>
          <a:lstStyle/>
          <a:p>
            <a:pPr algn="ctr">
              <a:lnSpc>
                <a:spcPts val="1500"/>
              </a:lnSpc>
            </a:pPr>
            <a:r>
              <a:rPr kumimoji="1" lang="en-US" altLang="ja-JP" b="1" dirty="0"/>
              <a:t>DP</a:t>
            </a:r>
          </a:p>
          <a:p>
            <a:pPr algn="ctr">
              <a:lnSpc>
                <a:spcPts val="1500"/>
              </a:lnSpc>
            </a:pPr>
            <a:r>
              <a:rPr kumimoji="1" lang="en-US" altLang="ja-JP" b="1" dirty="0"/>
              <a:t>CD4+CD8+</a:t>
            </a:r>
            <a:endParaRPr kumimoji="1" lang="ja-JP" altLang="en-US" b="1" dirty="0"/>
          </a:p>
        </p:txBody>
      </p:sp>
      <p:grpSp>
        <p:nvGrpSpPr>
          <p:cNvPr id="22" name="グループ化 21">
            <a:extLst>
              <a:ext uri="{FF2B5EF4-FFF2-40B4-BE49-F238E27FC236}">
                <a16:creationId xmlns:a16="http://schemas.microsoft.com/office/drawing/2014/main" id="{40AAEAA0-4695-4232-992C-CBD14369756D}"/>
              </a:ext>
            </a:extLst>
          </p:cNvPr>
          <p:cNvGrpSpPr/>
          <p:nvPr/>
        </p:nvGrpSpPr>
        <p:grpSpPr>
          <a:xfrm>
            <a:off x="5631591" y="1863115"/>
            <a:ext cx="1199743" cy="1072208"/>
            <a:chOff x="1392537" y="1019102"/>
            <a:chExt cx="771310" cy="729429"/>
          </a:xfrm>
        </p:grpSpPr>
        <p:sp>
          <p:nvSpPr>
            <p:cNvPr id="23" name="楕円 22">
              <a:extLst>
                <a:ext uri="{FF2B5EF4-FFF2-40B4-BE49-F238E27FC236}">
                  <a16:creationId xmlns:a16="http://schemas.microsoft.com/office/drawing/2014/main" id="{21D6A141-0268-4824-8B1C-D5DDB0EEBE30}"/>
                </a:ext>
              </a:extLst>
            </p:cNvPr>
            <p:cNvSpPr/>
            <p:nvPr/>
          </p:nvSpPr>
          <p:spPr>
            <a:xfrm>
              <a:off x="1392537" y="1019102"/>
              <a:ext cx="771310" cy="729429"/>
            </a:xfrm>
            <a:prstGeom prst="ellipse">
              <a:avLst/>
            </a:prstGeom>
            <a:gradFill flip="none" rotWithShape="1">
              <a:gsLst>
                <a:gs pos="34000">
                  <a:schemeClr val="accent4">
                    <a:lumMod val="20000"/>
                    <a:lumOff val="80000"/>
                  </a:schemeClr>
                </a:gs>
                <a:gs pos="79000">
                  <a:schemeClr val="accent4">
                    <a:lumMod val="20000"/>
                    <a:lumOff val="80000"/>
                  </a:schemeClr>
                </a:gs>
                <a:gs pos="100000">
                  <a:schemeClr val="accent4"/>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A5F91381-F0B7-45AB-835E-71EA7129AFC2}"/>
                </a:ext>
              </a:extLst>
            </p:cNvPr>
            <p:cNvSpPr/>
            <p:nvPr/>
          </p:nvSpPr>
          <p:spPr>
            <a:xfrm>
              <a:off x="1513900" y="1114627"/>
              <a:ext cx="528583" cy="538378"/>
            </a:xfrm>
            <a:prstGeom prst="ellipse">
              <a:avLst/>
            </a:prstGeom>
            <a:gradFill flip="none" rotWithShape="1">
              <a:gsLst>
                <a:gs pos="0">
                  <a:schemeClr val="bg1"/>
                </a:gs>
                <a:gs pos="34000">
                  <a:schemeClr val="bg2"/>
                </a:gs>
                <a:gs pos="70000">
                  <a:schemeClr val="bg2"/>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 name="グループ化 24">
            <a:extLst>
              <a:ext uri="{FF2B5EF4-FFF2-40B4-BE49-F238E27FC236}">
                <a16:creationId xmlns:a16="http://schemas.microsoft.com/office/drawing/2014/main" id="{6F96F09E-C6AF-4E13-B0EA-205E802AF290}"/>
              </a:ext>
            </a:extLst>
          </p:cNvPr>
          <p:cNvGrpSpPr/>
          <p:nvPr/>
        </p:nvGrpSpPr>
        <p:grpSpPr>
          <a:xfrm>
            <a:off x="5620453" y="3867116"/>
            <a:ext cx="1199743" cy="1072208"/>
            <a:chOff x="1392537" y="1019102"/>
            <a:chExt cx="771310" cy="729429"/>
          </a:xfrm>
        </p:grpSpPr>
        <p:sp>
          <p:nvSpPr>
            <p:cNvPr id="26" name="楕円 25">
              <a:extLst>
                <a:ext uri="{FF2B5EF4-FFF2-40B4-BE49-F238E27FC236}">
                  <a16:creationId xmlns:a16="http://schemas.microsoft.com/office/drawing/2014/main" id="{0DFFA7F8-9DB3-416D-AD71-042D45634DD6}"/>
                </a:ext>
              </a:extLst>
            </p:cNvPr>
            <p:cNvSpPr/>
            <p:nvPr/>
          </p:nvSpPr>
          <p:spPr>
            <a:xfrm>
              <a:off x="1392537" y="1019102"/>
              <a:ext cx="771310" cy="729429"/>
            </a:xfrm>
            <a:prstGeom prst="ellipse">
              <a:avLst/>
            </a:prstGeom>
            <a:gradFill flip="none" rotWithShape="1">
              <a:gsLst>
                <a:gs pos="34000">
                  <a:schemeClr val="bg1"/>
                </a:gs>
                <a:gs pos="71000">
                  <a:schemeClr val="accent3">
                    <a:lumMod val="0"/>
                    <a:lumOff val="100000"/>
                  </a:schemeClr>
                </a:gs>
                <a:gs pos="100000">
                  <a:schemeClr val="accent6">
                    <a:lumMod val="60000"/>
                    <a:lumOff val="4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B078441F-18EE-4B63-B2E0-A5630035AB65}"/>
                </a:ext>
              </a:extLst>
            </p:cNvPr>
            <p:cNvSpPr/>
            <p:nvPr/>
          </p:nvSpPr>
          <p:spPr>
            <a:xfrm>
              <a:off x="1513900" y="1114627"/>
              <a:ext cx="528583" cy="538378"/>
            </a:xfrm>
            <a:prstGeom prst="ellipse">
              <a:avLst/>
            </a:prstGeom>
            <a:gradFill flip="none" rotWithShape="1">
              <a:gsLst>
                <a:gs pos="0">
                  <a:schemeClr val="bg1"/>
                </a:gs>
                <a:gs pos="34000">
                  <a:schemeClr val="bg2"/>
                </a:gs>
                <a:gs pos="70000">
                  <a:schemeClr val="bg2"/>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テキスト ボックス 27">
            <a:extLst>
              <a:ext uri="{FF2B5EF4-FFF2-40B4-BE49-F238E27FC236}">
                <a16:creationId xmlns:a16="http://schemas.microsoft.com/office/drawing/2014/main" id="{7269937B-0F8F-4D81-99A9-A162F731C04C}"/>
              </a:ext>
            </a:extLst>
          </p:cNvPr>
          <p:cNvSpPr txBox="1"/>
          <p:nvPr/>
        </p:nvSpPr>
        <p:spPr>
          <a:xfrm>
            <a:off x="5571370" y="1449556"/>
            <a:ext cx="1136850" cy="489878"/>
          </a:xfrm>
          <a:prstGeom prst="rect">
            <a:avLst/>
          </a:prstGeom>
          <a:noFill/>
        </p:spPr>
        <p:txBody>
          <a:bodyPr wrap="none" rtlCol="0">
            <a:spAutoFit/>
          </a:bodyPr>
          <a:lstStyle/>
          <a:p>
            <a:pPr algn="ctr">
              <a:lnSpc>
                <a:spcPts val="1500"/>
              </a:lnSpc>
            </a:pPr>
            <a:r>
              <a:rPr kumimoji="1" lang="en-US" altLang="ja-JP" b="1" dirty="0"/>
              <a:t>SP</a:t>
            </a:r>
          </a:p>
          <a:p>
            <a:pPr algn="ctr">
              <a:lnSpc>
                <a:spcPts val="1500"/>
              </a:lnSpc>
            </a:pPr>
            <a:r>
              <a:rPr kumimoji="1" lang="en-US" altLang="ja-JP" b="1" dirty="0"/>
              <a:t>CD4+CD8-</a:t>
            </a:r>
            <a:endParaRPr kumimoji="1" lang="ja-JP" altLang="en-US" b="1" dirty="0"/>
          </a:p>
        </p:txBody>
      </p:sp>
      <p:sp>
        <p:nvSpPr>
          <p:cNvPr id="29" name="テキスト ボックス 28">
            <a:extLst>
              <a:ext uri="{FF2B5EF4-FFF2-40B4-BE49-F238E27FC236}">
                <a16:creationId xmlns:a16="http://schemas.microsoft.com/office/drawing/2014/main" id="{ED473AF2-C148-4F52-BF1B-225352DFE00C}"/>
              </a:ext>
            </a:extLst>
          </p:cNvPr>
          <p:cNvSpPr txBox="1"/>
          <p:nvPr/>
        </p:nvSpPr>
        <p:spPr>
          <a:xfrm>
            <a:off x="5548816" y="3464394"/>
            <a:ext cx="1136850" cy="489878"/>
          </a:xfrm>
          <a:prstGeom prst="rect">
            <a:avLst/>
          </a:prstGeom>
          <a:noFill/>
        </p:spPr>
        <p:txBody>
          <a:bodyPr wrap="none" rtlCol="0">
            <a:spAutoFit/>
          </a:bodyPr>
          <a:lstStyle/>
          <a:p>
            <a:pPr algn="ctr">
              <a:lnSpc>
                <a:spcPts val="1500"/>
              </a:lnSpc>
            </a:pPr>
            <a:r>
              <a:rPr kumimoji="1" lang="en-US" altLang="ja-JP" b="1" dirty="0"/>
              <a:t>SP</a:t>
            </a:r>
          </a:p>
          <a:p>
            <a:pPr algn="ctr">
              <a:lnSpc>
                <a:spcPts val="1500"/>
              </a:lnSpc>
            </a:pPr>
            <a:r>
              <a:rPr kumimoji="1" lang="en-US" altLang="ja-JP" b="1" dirty="0"/>
              <a:t>CD4-CD8+</a:t>
            </a:r>
            <a:endParaRPr kumimoji="1" lang="ja-JP" altLang="en-US" b="1" dirty="0"/>
          </a:p>
        </p:txBody>
      </p:sp>
      <p:sp>
        <p:nvSpPr>
          <p:cNvPr id="30" name="テキスト ボックス 29">
            <a:extLst>
              <a:ext uri="{FF2B5EF4-FFF2-40B4-BE49-F238E27FC236}">
                <a16:creationId xmlns:a16="http://schemas.microsoft.com/office/drawing/2014/main" id="{9F9BE4C9-2685-402B-9359-E6FCC92A5F75}"/>
              </a:ext>
            </a:extLst>
          </p:cNvPr>
          <p:cNvSpPr txBox="1"/>
          <p:nvPr/>
        </p:nvSpPr>
        <p:spPr>
          <a:xfrm>
            <a:off x="5714788" y="5003694"/>
            <a:ext cx="1043942" cy="489878"/>
          </a:xfrm>
          <a:prstGeom prst="rect">
            <a:avLst/>
          </a:prstGeom>
          <a:noFill/>
        </p:spPr>
        <p:txBody>
          <a:bodyPr wrap="square" rtlCol="0">
            <a:spAutoFit/>
          </a:bodyPr>
          <a:lstStyle/>
          <a:p>
            <a:pPr>
              <a:lnSpc>
                <a:spcPts val="1500"/>
              </a:lnSpc>
            </a:pPr>
            <a:r>
              <a:rPr kumimoji="1" lang="en-US" altLang="ja-JP" dirty="0">
                <a:solidFill>
                  <a:srgbClr val="FF0000"/>
                </a:solidFill>
              </a:rPr>
              <a:t>Negative selection</a:t>
            </a:r>
            <a:endParaRPr kumimoji="1" lang="ja-JP" altLang="en-US" dirty="0">
              <a:solidFill>
                <a:srgbClr val="FF0000"/>
              </a:solidFill>
            </a:endParaRPr>
          </a:p>
        </p:txBody>
      </p:sp>
      <p:cxnSp>
        <p:nvCxnSpPr>
          <p:cNvPr id="32" name="直線矢印コネクタ 31">
            <a:extLst>
              <a:ext uri="{FF2B5EF4-FFF2-40B4-BE49-F238E27FC236}">
                <a16:creationId xmlns:a16="http://schemas.microsoft.com/office/drawing/2014/main" id="{E0C58830-DBE8-483E-9425-1CE4C3AAEDA2}"/>
              </a:ext>
            </a:extLst>
          </p:cNvPr>
          <p:cNvCxnSpPr/>
          <p:nvPr/>
        </p:nvCxnSpPr>
        <p:spPr>
          <a:xfrm>
            <a:off x="1644632" y="3290250"/>
            <a:ext cx="52905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656B2D5B-2270-47F3-A593-E058A8DD7DEC}"/>
              </a:ext>
            </a:extLst>
          </p:cNvPr>
          <p:cNvCxnSpPr>
            <a:cxnSpLocks/>
          </p:cNvCxnSpPr>
          <p:nvPr/>
        </p:nvCxnSpPr>
        <p:spPr>
          <a:xfrm>
            <a:off x="3489658" y="3256684"/>
            <a:ext cx="28448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82B6468F-F71B-4B34-B4BC-0A56BFF441D7}"/>
              </a:ext>
            </a:extLst>
          </p:cNvPr>
          <p:cNvCxnSpPr>
            <a:cxnSpLocks/>
          </p:cNvCxnSpPr>
          <p:nvPr/>
        </p:nvCxnSpPr>
        <p:spPr>
          <a:xfrm flipV="1">
            <a:off x="5058226" y="2685508"/>
            <a:ext cx="575548" cy="4259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E303695A-523C-4E5E-96E4-D5F00F733A40}"/>
              </a:ext>
            </a:extLst>
          </p:cNvPr>
          <p:cNvCxnSpPr>
            <a:cxnSpLocks/>
          </p:cNvCxnSpPr>
          <p:nvPr/>
        </p:nvCxnSpPr>
        <p:spPr>
          <a:xfrm>
            <a:off x="5077426" y="3587164"/>
            <a:ext cx="578584" cy="49801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C3A48DAE-3F5F-4AFD-A2B0-8C5CC411A657}"/>
              </a:ext>
            </a:extLst>
          </p:cNvPr>
          <p:cNvCxnSpPr>
            <a:cxnSpLocks/>
          </p:cNvCxnSpPr>
          <p:nvPr/>
        </p:nvCxnSpPr>
        <p:spPr>
          <a:xfrm flipV="1">
            <a:off x="6758730" y="1442439"/>
            <a:ext cx="791411" cy="566344"/>
          </a:xfrm>
          <a:prstGeom prst="straightConnector1">
            <a:avLst/>
          </a:prstGeom>
          <a:ln w="6350">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9E1A2426-CFE8-4598-86E2-5760A6D3B08D}"/>
              </a:ext>
            </a:extLst>
          </p:cNvPr>
          <p:cNvCxnSpPr>
            <a:cxnSpLocks/>
          </p:cNvCxnSpPr>
          <p:nvPr/>
        </p:nvCxnSpPr>
        <p:spPr>
          <a:xfrm>
            <a:off x="6872352" y="2340846"/>
            <a:ext cx="963439" cy="320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7DD56B4C-E4F1-43AF-8AAB-3F64778006FB}"/>
              </a:ext>
            </a:extLst>
          </p:cNvPr>
          <p:cNvCxnSpPr>
            <a:cxnSpLocks/>
          </p:cNvCxnSpPr>
          <p:nvPr/>
        </p:nvCxnSpPr>
        <p:spPr>
          <a:xfrm>
            <a:off x="6820196" y="2713406"/>
            <a:ext cx="478609" cy="4212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93BFBFCF-433A-455E-B2E6-FDB8B6655D8E}"/>
              </a:ext>
            </a:extLst>
          </p:cNvPr>
          <p:cNvCxnSpPr>
            <a:cxnSpLocks/>
          </p:cNvCxnSpPr>
          <p:nvPr/>
        </p:nvCxnSpPr>
        <p:spPr>
          <a:xfrm>
            <a:off x="6809619" y="4739931"/>
            <a:ext cx="952777" cy="650959"/>
          </a:xfrm>
          <a:prstGeom prst="straightConnector1">
            <a:avLst/>
          </a:prstGeom>
          <a:ln w="6350">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a:extLst>
              <a:ext uri="{FF2B5EF4-FFF2-40B4-BE49-F238E27FC236}">
                <a16:creationId xmlns:a16="http://schemas.microsoft.com/office/drawing/2014/main" id="{3F6F6BBC-E402-4A86-BFF5-4EE96457309E}"/>
              </a:ext>
            </a:extLst>
          </p:cNvPr>
          <p:cNvCxnSpPr>
            <a:cxnSpLocks/>
          </p:cNvCxnSpPr>
          <p:nvPr/>
        </p:nvCxnSpPr>
        <p:spPr>
          <a:xfrm>
            <a:off x="6930630" y="4479021"/>
            <a:ext cx="831766" cy="59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6" name="直線矢印コネクタ 55">
            <a:extLst>
              <a:ext uri="{FF2B5EF4-FFF2-40B4-BE49-F238E27FC236}">
                <a16:creationId xmlns:a16="http://schemas.microsoft.com/office/drawing/2014/main" id="{72FE5B51-C3AB-464B-A2D6-2BD6CB368C24}"/>
              </a:ext>
            </a:extLst>
          </p:cNvPr>
          <p:cNvCxnSpPr>
            <a:cxnSpLocks/>
          </p:cNvCxnSpPr>
          <p:nvPr/>
        </p:nvCxnSpPr>
        <p:spPr>
          <a:xfrm flipV="1">
            <a:off x="6820196" y="3639947"/>
            <a:ext cx="520092" cy="42238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9" name="楕円 58">
            <a:extLst>
              <a:ext uri="{FF2B5EF4-FFF2-40B4-BE49-F238E27FC236}">
                <a16:creationId xmlns:a16="http://schemas.microsoft.com/office/drawing/2014/main" id="{0CF20017-BAB0-402B-AD13-7A749E90E73E}"/>
              </a:ext>
            </a:extLst>
          </p:cNvPr>
          <p:cNvSpPr/>
          <p:nvPr/>
        </p:nvSpPr>
        <p:spPr>
          <a:xfrm>
            <a:off x="7248350" y="3242460"/>
            <a:ext cx="195440" cy="227169"/>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楕円 62">
            <a:extLst>
              <a:ext uri="{FF2B5EF4-FFF2-40B4-BE49-F238E27FC236}">
                <a16:creationId xmlns:a16="http://schemas.microsoft.com/office/drawing/2014/main" id="{4A75A73B-5C10-4305-B29F-9DC2585A6D6F}"/>
              </a:ext>
            </a:extLst>
          </p:cNvPr>
          <p:cNvSpPr/>
          <p:nvPr/>
        </p:nvSpPr>
        <p:spPr>
          <a:xfrm>
            <a:off x="7624039" y="3275346"/>
            <a:ext cx="138357" cy="8087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楕円 63">
            <a:extLst>
              <a:ext uri="{FF2B5EF4-FFF2-40B4-BE49-F238E27FC236}">
                <a16:creationId xmlns:a16="http://schemas.microsoft.com/office/drawing/2014/main" id="{29B92354-4792-4772-8579-2CBDB6A4EDBB}"/>
              </a:ext>
            </a:extLst>
          </p:cNvPr>
          <p:cNvSpPr/>
          <p:nvPr/>
        </p:nvSpPr>
        <p:spPr>
          <a:xfrm>
            <a:off x="7422272" y="3388402"/>
            <a:ext cx="363548" cy="227169"/>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楕円 64">
            <a:extLst>
              <a:ext uri="{FF2B5EF4-FFF2-40B4-BE49-F238E27FC236}">
                <a16:creationId xmlns:a16="http://schemas.microsoft.com/office/drawing/2014/main" id="{413EF88E-9705-48F5-8662-432150801291}"/>
              </a:ext>
            </a:extLst>
          </p:cNvPr>
          <p:cNvSpPr/>
          <p:nvPr/>
        </p:nvSpPr>
        <p:spPr>
          <a:xfrm>
            <a:off x="7437128" y="3085403"/>
            <a:ext cx="179635" cy="227169"/>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7" name="グループ化 66">
            <a:extLst>
              <a:ext uri="{FF2B5EF4-FFF2-40B4-BE49-F238E27FC236}">
                <a16:creationId xmlns:a16="http://schemas.microsoft.com/office/drawing/2014/main" id="{78A51C6E-28A9-40E4-943C-F1C69CA55008}"/>
              </a:ext>
            </a:extLst>
          </p:cNvPr>
          <p:cNvGrpSpPr/>
          <p:nvPr/>
        </p:nvGrpSpPr>
        <p:grpSpPr>
          <a:xfrm>
            <a:off x="7854133" y="968460"/>
            <a:ext cx="891284" cy="823371"/>
            <a:chOff x="1392537" y="1019102"/>
            <a:chExt cx="771310" cy="729429"/>
          </a:xfrm>
        </p:grpSpPr>
        <p:sp>
          <p:nvSpPr>
            <p:cNvPr id="68" name="楕円 67">
              <a:extLst>
                <a:ext uri="{FF2B5EF4-FFF2-40B4-BE49-F238E27FC236}">
                  <a16:creationId xmlns:a16="http://schemas.microsoft.com/office/drawing/2014/main" id="{70DD113B-5F1A-4D0B-A74E-977426749F0A}"/>
                </a:ext>
              </a:extLst>
            </p:cNvPr>
            <p:cNvSpPr/>
            <p:nvPr/>
          </p:nvSpPr>
          <p:spPr>
            <a:xfrm>
              <a:off x="1392537" y="1019102"/>
              <a:ext cx="771310" cy="729429"/>
            </a:xfrm>
            <a:prstGeom prst="ellipse">
              <a:avLst/>
            </a:prstGeom>
            <a:gradFill flip="none" rotWithShape="1">
              <a:gsLst>
                <a:gs pos="34000">
                  <a:schemeClr val="accent4">
                    <a:lumMod val="20000"/>
                    <a:lumOff val="80000"/>
                  </a:schemeClr>
                </a:gs>
                <a:gs pos="79000">
                  <a:schemeClr val="accent4">
                    <a:lumMod val="20000"/>
                    <a:lumOff val="80000"/>
                  </a:schemeClr>
                </a:gs>
                <a:gs pos="100000">
                  <a:schemeClr val="accent4"/>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楕円 68">
              <a:extLst>
                <a:ext uri="{FF2B5EF4-FFF2-40B4-BE49-F238E27FC236}">
                  <a16:creationId xmlns:a16="http://schemas.microsoft.com/office/drawing/2014/main" id="{301C9480-786F-482B-835A-FDC606130EBB}"/>
                </a:ext>
              </a:extLst>
            </p:cNvPr>
            <p:cNvSpPr/>
            <p:nvPr/>
          </p:nvSpPr>
          <p:spPr>
            <a:xfrm>
              <a:off x="1513900" y="1114627"/>
              <a:ext cx="528583" cy="538378"/>
            </a:xfrm>
            <a:prstGeom prst="ellipse">
              <a:avLst/>
            </a:prstGeom>
            <a:gradFill flip="none" rotWithShape="1">
              <a:gsLst>
                <a:gs pos="0">
                  <a:schemeClr val="bg1"/>
                </a:gs>
                <a:gs pos="34000">
                  <a:schemeClr val="bg2"/>
                </a:gs>
                <a:gs pos="70000">
                  <a:schemeClr val="accent4">
                    <a:lumMod val="40000"/>
                    <a:lumOff val="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 name="グループ化 69">
            <a:extLst>
              <a:ext uri="{FF2B5EF4-FFF2-40B4-BE49-F238E27FC236}">
                <a16:creationId xmlns:a16="http://schemas.microsoft.com/office/drawing/2014/main" id="{E45C8772-679A-4A37-A17E-53C501B4BE1E}"/>
              </a:ext>
            </a:extLst>
          </p:cNvPr>
          <p:cNvGrpSpPr/>
          <p:nvPr/>
        </p:nvGrpSpPr>
        <p:grpSpPr>
          <a:xfrm>
            <a:off x="7874817" y="2143348"/>
            <a:ext cx="891284" cy="823371"/>
            <a:chOff x="1392537" y="1019102"/>
            <a:chExt cx="771310" cy="729429"/>
          </a:xfrm>
        </p:grpSpPr>
        <p:sp>
          <p:nvSpPr>
            <p:cNvPr id="71" name="楕円 70">
              <a:extLst>
                <a:ext uri="{FF2B5EF4-FFF2-40B4-BE49-F238E27FC236}">
                  <a16:creationId xmlns:a16="http://schemas.microsoft.com/office/drawing/2014/main" id="{7A7C6478-E9E0-4F04-87B6-DDAA6DF592F0}"/>
                </a:ext>
              </a:extLst>
            </p:cNvPr>
            <p:cNvSpPr/>
            <p:nvPr/>
          </p:nvSpPr>
          <p:spPr>
            <a:xfrm>
              <a:off x="1392537" y="1019102"/>
              <a:ext cx="771310" cy="729429"/>
            </a:xfrm>
            <a:prstGeom prst="ellipse">
              <a:avLst/>
            </a:prstGeom>
            <a:gradFill flip="none" rotWithShape="1">
              <a:gsLst>
                <a:gs pos="34000">
                  <a:schemeClr val="accent4">
                    <a:lumMod val="20000"/>
                    <a:lumOff val="80000"/>
                  </a:schemeClr>
                </a:gs>
                <a:gs pos="79000">
                  <a:schemeClr val="accent4">
                    <a:lumMod val="20000"/>
                    <a:lumOff val="80000"/>
                  </a:schemeClr>
                </a:gs>
                <a:gs pos="100000">
                  <a:schemeClr val="accent2">
                    <a:lumMod val="75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楕円 71">
              <a:extLst>
                <a:ext uri="{FF2B5EF4-FFF2-40B4-BE49-F238E27FC236}">
                  <a16:creationId xmlns:a16="http://schemas.microsoft.com/office/drawing/2014/main" id="{BE9E722B-0F0F-4FDD-B24D-2AB048BCBB56}"/>
                </a:ext>
              </a:extLst>
            </p:cNvPr>
            <p:cNvSpPr/>
            <p:nvPr/>
          </p:nvSpPr>
          <p:spPr>
            <a:xfrm>
              <a:off x="1513900" y="1114627"/>
              <a:ext cx="528583" cy="538378"/>
            </a:xfrm>
            <a:prstGeom prst="ellipse">
              <a:avLst/>
            </a:prstGeom>
            <a:gradFill flip="none" rotWithShape="1">
              <a:gsLst>
                <a:gs pos="0">
                  <a:schemeClr val="bg1"/>
                </a:gs>
                <a:gs pos="34000">
                  <a:schemeClr val="bg2"/>
                </a:gs>
                <a:gs pos="70000">
                  <a:schemeClr val="accent4">
                    <a:lumMod val="40000"/>
                    <a:lumOff val="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6" name="グループ化 75">
            <a:extLst>
              <a:ext uri="{FF2B5EF4-FFF2-40B4-BE49-F238E27FC236}">
                <a16:creationId xmlns:a16="http://schemas.microsoft.com/office/drawing/2014/main" id="{ABFB6C4F-AE09-4EB7-AE19-FAA13B5111F9}"/>
              </a:ext>
            </a:extLst>
          </p:cNvPr>
          <p:cNvGrpSpPr/>
          <p:nvPr/>
        </p:nvGrpSpPr>
        <p:grpSpPr>
          <a:xfrm>
            <a:off x="7835791" y="5211018"/>
            <a:ext cx="951571" cy="884572"/>
            <a:chOff x="1392537" y="1019102"/>
            <a:chExt cx="771310" cy="729429"/>
          </a:xfrm>
        </p:grpSpPr>
        <p:sp>
          <p:nvSpPr>
            <p:cNvPr id="77" name="楕円 76">
              <a:extLst>
                <a:ext uri="{FF2B5EF4-FFF2-40B4-BE49-F238E27FC236}">
                  <a16:creationId xmlns:a16="http://schemas.microsoft.com/office/drawing/2014/main" id="{5F33C058-515A-4C84-BA2F-97E3EF50E71D}"/>
                </a:ext>
              </a:extLst>
            </p:cNvPr>
            <p:cNvSpPr/>
            <p:nvPr/>
          </p:nvSpPr>
          <p:spPr>
            <a:xfrm>
              <a:off x="1392537" y="1019102"/>
              <a:ext cx="771310" cy="729429"/>
            </a:xfrm>
            <a:prstGeom prst="ellipse">
              <a:avLst/>
            </a:prstGeom>
            <a:gradFill flip="none" rotWithShape="1">
              <a:gsLst>
                <a:gs pos="34000">
                  <a:schemeClr val="bg1"/>
                </a:gs>
                <a:gs pos="71000">
                  <a:schemeClr val="accent3">
                    <a:lumMod val="0"/>
                    <a:lumOff val="100000"/>
                  </a:schemeClr>
                </a:gs>
                <a:gs pos="100000">
                  <a:schemeClr val="accent6">
                    <a:lumMod val="60000"/>
                    <a:lumOff val="4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楕円 77">
              <a:extLst>
                <a:ext uri="{FF2B5EF4-FFF2-40B4-BE49-F238E27FC236}">
                  <a16:creationId xmlns:a16="http://schemas.microsoft.com/office/drawing/2014/main" id="{18FD531D-2FC9-4D1B-8698-93335D5487C9}"/>
                </a:ext>
              </a:extLst>
            </p:cNvPr>
            <p:cNvSpPr/>
            <p:nvPr/>
          </p:nvSpPr>
          <p:spPr>
            <a:xfrm>
              <a:off x="1513900" y="1114627"/>
              <a:ext cx="528583" cy="538378"/>
            </a:xfrm>
            <a:prstGeom prst="ellipse">
              <a:avLst/>
            </a:prstGeom>
            <a:gradFill flip="none" rotWithShape="1">
              <a:gsLst>
                <a:gs pos="0">
                  <a:schemeClr val="bg1"/>
                </a:gs>
                <a:gs pos="34000">
                  <a:schemeClr val="bg2"/>
                </a:gs>
                <a:gs pos="70000">
                  <a:schemeClr val="accent6">
                    <a:lumMod val="40000"/>
                    <a:lumOff val="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0" name="グループ化 79">
            <a:extLst>
              <a:ext uri="{FF2B5EF4-FFF2-40B4-BE49-F238E27FC236}">
                <a16:creationId xmlns:a16="http://schemas.microsoft.com/office/drawing/2014/main" id="{A3D5BBC6-869D-4A85-9034-91316DF3D7B8}"/>
              </a:ext>
            </a:extLst>
          </p:cNvPr>
          <p:cNvGrpSpPr/>
          <p:nvPr/>
        </p:nvGrpSpPr>
        <p:grpSpPr>
          <a:xfrm>
            <a:off x="7820458" y="3969341"/>
            <a:ext cx="951571" cy="884572"/>
            <a:chOff x="1392537" y="1019102"/>
            <a:chExt cx="771310" cy="729429"/>
          </a:xfrm>
        </p:grpSpPr>
        <p:sp>
          <p:nvSpPr>
            <p:cNvPr id="81" name="楕円 80">
              <a:extLst>
                <a:ext uri="{FF2B5EF4-FFF2-40B4-BE49-F238E27FC236}">
                  <a16:creationId xmlns:a16="http://schemas.microsoft.com/office/drawing/2014/main" id="{A40BACE2-94EE-4B67-AC95-805CB36082F9}"/>
                </a:ext>
              </a:extLst>
            </p:cNvPr>
            <p:cNvSpPr/>
            <p:nvPr/>
          </p:nvSpPr>
          <p:spPr>
            <a:xfrm>
              <a:off x="1392537" y="1019102"/>
              <a:ext cx="771310" cy="729429"/>
            </a:xfrm>
            <a:prstGeom prst="ellipse">
              <a:avLst/>
            </a:prstGeom>
            <a:gradFill flip="none" rotWithShape="1">
              <a:gsLst>
                <a:gs pos="34000">
                  <a:schemeClr val="bg1"/>
                </a:gs>
                <a:gs pos="71000">
                  <a:schemeClr val="accent3">
                    <a:lumMod val="0"/>
                    <a:lumOff val="100000"/>
                  </a:schemeClr>
                </a:gs>
                <a:gs pos="100000">
                  <a:schemeClr val="accent6">
                    <a:lumMod val="75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楕円 81">
              <a:extLst>
                <a:ext uri="{FF2B5EF4-FFF2-40B4-BE49-F238E27FC236}">
                  <a16:creationId xmlns:a16="http://schemas.microsoft.com/office/drawing/2014/main" id="{67F092D5-9BAA-476F-AAE4-D5D16875DF73}"/>
                </a:ext>
              </a:extLst>
            </p:cNvPr>
            <p:cNvSpPr/>
            <p:nvPr/>
          </p:nvSpPr>
          <p:spPr>
            <a:xfrm>
              <a:off x="1513900" y="1114627"/>
              <a:ext cx="528583" cy="538378"/>
            </a:xfrm>
            <a:prstGeom prst="ellipse">
              <a:avLst/>
            </a:prstGeom>
            <a:gradFill flip="none" rotWithShape="1">
              <a:gsLst>
                <a:gs pos="0">
                  <a:schemeClr val="bg1"/>
                </a:gs>
                <a:gs pos="34000">
                  <a:schemeClr val="bg2"/>
                </a:gs>
                <a:gs pos="70000">
                  <a:schemeClr val="accent6">
                    <a:lumMod val="40000"/>
                    <a:lumOff val="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9" name="テキスト ボックス 88">
            <a:extLst>
              <a:ext uri="{FF2B5EF4-FFF2-40B4-BE49-F238E27FC236}">
                <a16:creationId xmlns:a16="http://schemas.microsoft.com/office/drawing/2014/main" id="{FD0A4DA0-7ACD-4BA8-9796-06B19B43778D}"/>
              </a:ext>
            </a:extLst>
          </p:cNvPr>
          <p:cNvSpPr txBox="1"/>
          <p:nvPr/>
        </p:nvSpPr>
        <p:spPr>
          <a:xfrm>
            <a:off x="2023920" y="6204717"/>
            <a:ext cx="1365310" cy="369332"/>
          </a:xfrm>
          <a:prstGeom prst="rect">
            <a:avLst/>
          </a:prstGeom>
          <a:noFill/>
        </p:spPr>
        <p:txBody>
          <a:bodyPr wrap="none" rtlCol="0">
            <a:spAutoFit/>
          </a:bodyPr>
          <a:lstStyle/>
          <a:p>
            <a:r>
              <a:rPr kumimoji="1" lang="en-US" altLang="ja-JP" i="1" dirty="0"/>
              <a:t>Outer cortex</a:t>
            </a:r>
            <a:endParaRPr kumimoji="1" lang="ja-JP" altLang="en-US" i="1" dirty="0"/>
          </a:p>
        </p:txBody>
      </p:sp>
      <p:sp>
        <p:nvSpPr>
          <p:cNvPr id="90" name="テキスト ボックス 89">
            <a:extLst>
              <a:ext uri="{FF2B5EF4-FFF2-40B4-BE49-F238E27FC236}">
                <a16:creationId xmlns:a16="http://schemas.microsoft.com/office/drawing/2014/main" id="{677A52FB-2B14-41DD-A796-98C315A516EA}"/>
              </a:ext>
            </a:extLst>
          </p:cNvPr>
          <p:cNvSpPr txBox="1"/>
          <p:nvPr/>
        </p:nvSpPr>
        <p:spPr>
          <a:xfrm>
            <a:off x="3822261" y="6201624"/>
            <a:ext cx="1318118" cy="369332"/>
          </a:xfrm>
          <a:prstGeom prst="rect">
            <a:avLst/>
          </a:prstGeom>
          <a:noFill/>
        </p:spPr>
        <p:txBody>
          <a:bodyPr wrap="none" rtlCol="0">
            <a:spAutoFit/>
          </a:bodyPr>
          <a:lstStyle/>
          <a:p>
            <a:r>
              <a:rPr kumimoji="1" lang="en-US" altLang="ja-JP" i="1" dirty="0"/>
              <a:t>Inner cortex</a:t>
            </a:r>
            <a:endParaRPr kumimoji="1" lang="ja-JP" altLang="en-US" i="1" dirty="0"/>
          </a:p>
        </p:txBody>
      </p:sp>
      <p:sp>
        <p:nvSpPr>
          <p:cNvPr id="91" name="テキスト ボックス 90">
            <a:extLst>
              <a:ext uri="{FF2B5EF4-FFF2-40B4-BE49-F238E27FC236}">
                <a16:creationId xmlns:a16="http://schemas.microsoft.com/office/drawing/2014/main" id="{5B84F38E-F4FA-46EF-9B4F-50CD24297571}"/>
              </a:ext>
            </a:extLst>
          </p:cNvPr>
          <p:cNvSpPr txBox="1"/>
          <p:nvPr/>
        </p:nvSpPr>
        <p:spPr>
          <a:xfrm>
            <a:off x="5673626" y="6202461"/>
            <a:ext cx="957313" cy="369332"/>
          </a:xfrm>
          <a:prstGeom prst="rect">
            <a:avLst/>
          </a:prstGeom>
          <a:noFill/>
        </p:spPr>
        <p:txBody>
          <a:bodyPr wrap="none" rtlCol="0">
            <a:spAutoFit/>
          </a:bodyPr>
          <a:lstStyle/>
          <a:p>
            <a:r>
              <a:rPr kumimoji="1" lang="en-US" altLang="ja-JP" i="1" dirty="0"/>
              <a:t>Medulla</a:t>
            </a:r>
            <a:endParaRPr kumimoji="1" lang="ja-JP" altLang="en-US" i="1" dirty="0"/>
          </a:p>
        </p:txBody>
      </p:sp>
      <p:sp>
        <p:nvSpPr>
          <p:cNvPr id="92" name="テキスト ボックス 91">
            <a:extLst>
              <a:ext uri="{FF2B5EF4-FFF2-40B4-BE49-F238E27FC236}">
                <a16:creationId xmlns:a16="http://schemas.microsoft.com/office/drawing/2014/main" id="{FBD2E87F-8A6D-4F57-92C4-20513B15F2B4}"/>
              </a:ext>
            </a:extLst>
          </p:cNvPr>
          <p:cNvSpPr txBox="1"/>
          <p:nvPr/>
        </p:nvSpPr>
        <p:spPr>
          <a:xfrm>
            <a:off x="7781187" y="6201624"/>
            <a:ext cx="1070934" cy="369332"/>
          </a:xfrm>
          <a:prstGeom prst="rect">
            <a:avLst/>
          </a:prstGeom>
          <a:noFill/>
        </p:spPr>
        <p:txBody>
          <a:bodyPr wrap="none" rtlCol="0">
            <a:spAutoFit/>
          </a:bodyPr>
          <a:lstStyle/>
          <a:p>
            <a:r>
              <a:rPr kumimoji="1" lang="en-US" altLang="ja-JP" i="1" dirty="0"/>
              <a:t>Periphery</a:t>
            </a:r>
            <a:endParaRPr kumimoji="1" lang="ja-JP" altLang="en-US" i="1" dirty="0"/>
          </a:p>
        </p:txBody>
      </p:sp>
      <p:sp>
        <p:nvSpPr>
          <p:cNvPr id="93" name="テキスト ボックス 92">
            <a:extLst>
              <a:ext uri="{FF2B5EF4-FFF2-40B4-BE49-F238E27FC236}">
                <a16:creationId xmlns:a16="http://schemas.microsoft.com/office/drawing/2014/main" id="{9EF46857-24F5-403A-8313-9AF41D791CAF}"/>
              </a:ext>
            </a:extLst>
          </p:cNvPr>
          <p:cNvSpPr txBox="1"/>
          <p:nvPr/>
        </p:nvSpPr>
        <p:spPr>
          <a:xfrm>
            <a:off x="248442" y="6201624"/>
            <a:ext cx="1465914" cy="369332"/>
          </a:xfrm>
          <a:prstGeom prst="rect">
            <a:avLst/>
          </a:prstGeom>
          <a:noFill/>
        </p:spPr>
        <p:txBody>
          <a:bodyPr wrap="none" rtlCol="0">
            <a:spAutoFit/>
          </a:bodyPr>
          <a:lstStyle/>
          <a:p>
            <a:r>
              <a:rPr kumimoji="1" lang="en-US" altLang="ja-JP" i="1" dirty="0"/>
              <a:t>Bone Marrow</a:t>
            </a:r>
            <a:endParaRPr kumimoji="1" lang="ja-JP" altLang="en-US" i="1" dirty="0"/>
          </a:p>
        </p:txBody>
      </p:sp>
      <p:sp>
        <p:nvSpPr>
          <p:cNvPr id="94" name="テキスト ボックス 93">
            <a:extLst>
              <a:ext uri="{FF2B5EF4-FFF2-40B4-BE49-F238E27FC236}">
                <a16:creationId xmlns:a16="http://schemas.microsoft.com/office/drawing/2014/main" id="{51D67B42-08B3-42ED-B144-DF077A84AD35}"/>
              </a:ext>
            </a:extLst>
          </p:cNvPr>
          <p:cNvSpPr txBox="1"/>
          <p:nvPr/>
        </p:nvSpPr>
        <p:spPr>
          <a:xfrm>
            <a:off x="8090423" y="632245"/>
            <a:ext cx="418704" cy="369332"/>
          </a:xfrm>
          <a:prstGeom prst="rect">
            <a:avLst/>
          </a:prstGeom>
          <a:noFill/>
        </p:spPr>
        <p:txBody>
          <a:bodyPr wrap="none" rtlCol="0">
            <a:spAutoFit/>
          </a:bodyPr>
          <a:lstStyle/>
          <a:p>
            <a:r>
              <a:rPr kumimoji="1" lang="en-US" altLang="ja-JP" b="1" dirty="0"/>
              <a:t>Th</a:t>
            </a:r>
            <a:endParaRPr kumimoji="1" lang="ja-JP" altLang="en-US" b="1" dirty="0"/>
          </a:p>
        </p:txBody>
      </p:sp>
      <p:sp>
        <p:nvSpPr>
          <p:cNvPr id="95" name="テキスト ボックス 94">
            <a:extLst>
              <a:ext uri="{FF2B5EF4-FFF2-40B4-BE49-F238E27FC236}">
                <a16:creationId xmlns:a16="http://schemas.microsoft.com/office/drawing/2014/main" id="{04975E72-D570-46BC-BAF6-2DBF0B84BCCA}"/>
              </a:ext>
            </a:extLst>
          </p:cNvPr>
          <p:cNvSpPr txBox="1"/>
          <p:nvPr/>
        </p:nvSpPr>
        <p:spPr>
          <a:xfrm>
            <a:off x="8025632" y="1823923"/>
            <a:ext cx="590226" cy="369332"/>
          </a:xfrm>
          <a:prstGeom prst="rect">
            <a:avLst/>
          </a:prstGeom>
          <a:noFill/>
        </p:spPr>
        <p:txBody>
          <a:bodyPr wrap="none" rtlCol="0">
            <a:spAutoFit/>
          </a:bodyPr>
          <a:lstStyle/>
          <a:p>
            <a:r>
              <a:rPr kumimoji="1" lang="en-US" altLang="ja-JP" b="1" dirty="0" err="1"/>
              <a:t>Treg</a:t>
            </a:r>
            <a:endParaRPr kumimoji="1" lang="ja-JP" altLang="en-US" b="1" dirty="0"/>
          </a:p>
        </p:txBody>
      </p:sp>
      <p:sp>
        <p:nvSpPr>
          <p:cNvPr id="96" name="テキスト ボックス 95">
            <a:extLst>
              <a:ext uri="{FF2B5EF4-FFF2-40B4-BE49-F238E27FC236}">
                <a16:creationId xmlns:a16="http://schemas.microsoft.com/office/drawing/2014/main" id="{BAD35AB9-C98A-4F4B-9739-B0796E406A79}"/>
              </a:ext>
            </a:extLst>
          </p:cNvPr>
          <p:cNvSpPr txBox="1"/>
          <p:nvPr/>
        </p:nvSpPr>
        <p:spPr>
          <a:xfrm>
            <a:off x="8136645" y="4899429"/>
            <a:ext cx="374718" cy="369332"/>
          </a:xfrm>
          <a:prstGeom prst="rect">
            <a:avLst/>
          </a:prstGeom>
          <a:noFill/>
        </p:spPr>
        <p:txBody>
          <a:bodyPr wrap="none" rtlCol="0">
            <a:spAutoFit/>
          </a:bodyPr>
          <a:lstStyle/>
          <a:p>
            <a:r>
              <a:rPr kumimoji="1" lang="en-US" altLang="ja-JP" b="1" dirty="0"/>
              <a:t>Tc</a:t>
            </a:r>
            <a:endParaRPr kumimoji="1" lang="ja-JP" altLang="en-US" b="1" dirty="0"/>
          </a:p>
        </p:txBody>
      </p:sp>
      <p:sp>
        <p:nvSpPr>
          <p:cNvPr id="97" name="テキスト ボックス 96">
            <a:extLst>
              <a:ext uri="{FF2B5EF4-FFF2-40B4-BE49-F238E27FC236}">
                <a16:creationId xmlns:a16="http://schemas.microsoft.com/office/drawing/2014/main" id="{A54561C8-8DA3-4246-AE11-0DA5D20ED881}"/>
              </a:ext>
            </a:extLst>
          </p:cNvPr>
          <p:cNvSpPr txBox="1"/>
          <p:nvPr/>
        </p:nvSpPr>
        <p:spPr>
          <a:xfrm>
            <a:off x="7386494" y="3678641"/>
            <a:ext cx="1817805" cy="369332"/>
          </a:xfrm>
          <a:prstGeom prst="rect">
            <a:avLst/>
          </a:prstGeom>
          <a:noFill/>
        </p:spPr>
        <p:txBody>
          <a:bodyPr wrap="none" rtlCol="0">
            <a:spAutoFit/>
          </a:bodyPr>
          <a:lstStyle/>
          <a:p>
            <a:r>
              <a:rPr kumimoji="1" lang="en-US" altLang="ja-JP" dirty="0"/>
              <a:t>Regulatory CD8 ?</a:t>
            </a:r>
            <a:endParaRPr kumimoji="1" lang="ja-JP" altLang="en-US" dirty="0"/>
          </a:p>
        </p:txBody>
      </p:sp>
      <p:sp>
        <p:nvSpPr>
          <p:cNvPr id="98" name="テキスト ボックス 97">
            <a:extLst>
              <a:ext uri="{FF2B5EF4-FFF2-40B4-BE49-F238E27FC236}">
                <a16:creationId xmlns:a16="http://schemas.microsoft.com/office/drawing/2014/main" id="{B48E88C7-A73B-4807-AB8A-4E5D2B571E63}"/>
              </a:ext>
            </a:extLst>
          </p:cNvPr>
          <p:cNvSpPr txBox="1"/>
          <p:nvPr/>
        </p:nvSpPr>
        <p:spPr>
          <a:xfrm>
            <a:off x="7732204" y="3215996"/>
            <a:ext cx="1111138" cy="369332"/>
          </a:xfrm>
          <a:prstGeom prst="rect">
            <a:avLst/>
          </a:prstGeom>
          <a:noFill/>
        </p:spPr>
        <p:txBody>
          <a:bodyPr wrap="none" rtlCol="0">
            <a:spAutoFit/>
          </a:bodyPr>
          <a:lstStyle/>
          <a:p>
            <a:r>
              <a:rPr kumimoji="1" lang="en-US" altLang="ja-JP" dirty="0"/>
              <a:t>Apoptosis</a:t>
            </a:r>
            <a:endParaRPr kumimoji="1" lang="ja-JP" altLang="en-US" dirty="0"/>
          </a:p>
        </p:txBody>
      </p:sp>
      <p:sp>
        <p:nvSpPr>
          <p:cNvPr id="99" name="テキスト ボックス 98">
            <a:extLst>
              <a:ext uri="{FF2B5EF4-FFF2-40B4-BE49-F238E27FC236}">
                <a16:creationId xmlns:a16="http://schemas.microsoft.com/office/drawing/2014/main" id="{D529B821-E725-445E-AD90-89D42BD6DCB3}"/>
              </a:ext>
            </a:extLst>
          </p:cNvPr>
          <p:cNvSpPr txBox="1"/>
          <p:nvPr/>
        </p:nvSpPr>
        <p:spPr>
          <a:xfrm>
            <a:off x="3373234" y="128215"/>
            <a:ext cx="2799164" cy="461665"/>
          </a:xfrm>
          <a:prstGeom prst="rect">
            <a:avLst/>
          </a:prstGeom>
          <a:noFill/>
        </p:spPr>
        <p:txBody>
          <a:bodyPr wrap="none" rtlCol="0">
            <a:spAutoFit/>
          </a:bodyPr>
          <a:lstStyle/>
          <a:p>
            <a:r>
              <a:rPr kumimoji="1" lang="en-US" altLang="ja-JP" sz="2400" b="1" dirty="0">
                <a:solidFill>
                  <a:srgbClr val="C00000"/>
                </a:solidFill>
              </a:rPr>
              <a:t>T</a:t>
            </a:r>
            <a:r>
              <a:rPr kumimoji="1" lang="ja-JP" altLang="en-US" sz="2400" b="1" dirty="0">
                <a:solidFill>
                  <a:srgbClr val="C00000"/>
                </a:solidFill>
              </a:rPr>
              <a:t>細胞の胸腺内分化</a:t>
            </a:r>
          </a:p>
        </p:txBody>
      </p:sp>
      <p:sp>
        <p:nvSpPr>
          <p:cNvPr id="100" name="テキスト ボックス 99">
            <a:extLst>
              <a:ext uri="{FF2B5EF4-FFF2-40B4-BE49-F238E27FC236}">
                <a16:creationId xmlns:a16="http://schemas.microsoft.com/office/drawing/2014/main" id="{4C0AC8E3-1F88-4E2B-B51E-E38B2A61EE57}"/>
              </a:ext>
            </a:extLst>
          </p:cNvPr>
          <p:cNvSpPr txBox="1"/>
          <p:nvPr/>
        </p:nvSpPr>
        <p:spPr>
          <a:xfrm rot="19495003">
            <a:off x="6762153" y="1275928"/>
            <a:ext cx="659155" cy="483081"/>
          </a:xfrm>
          <a:prstGeom prst="rect">
            <a:avLst/>
          </a:prstGeom>
          <a:noFill/>
        </p:spPr>
        <p:txBody>
          <a:bodyPr wrap="none" rtlCol="0">
            <a:spAutoFit/>
          </a:bodyPr>
          <a:lstStyle/>
          <a:p>
            <a:pPr>
              <a:lnSpc>
                <a:spcPts val="1500"/>
              </a:lnSpc>
            </a:pPr>
            <a:r>
              <a:rPr kumimoji="1" lang="en-US" altLang="ja-JP" sz="1600" dirty="0"/>
              <a:t>weak</a:t>
            </a:r>
          </a:p>
          <a:p>
            <a:pPr>
              <a:lnSpc>
                <a:spcPts val="1500"/>
              </a:lnSpc>
            </a:pPr>
            <a:r>
              <a:rPr kumimoji="1" lang="en-US" altLang="ja-JP" sz="1600" dirty="0"/>
              <a:t>signal</a:t>
            </a:r>
            <a:endParaRPr kumimoji="1" lang="ja-JP" altLang="en-US" sz="1600" dirty="0"/>
          </a:p>
        </p:txBody>
      </p:sp>
      <p:sp>
        <p:nvSpPr>
          <p:cNvPr id="101" name="テキスト ボックス 100">
            <a:extLst>
              <a:ext uri="{FF2B5EF4-FFF2-40B4-BE49-F238E27FC236}">
                <a16:creationId xmlns:a16="http://schemas.microsoft.com/office/drawing/2014/main" id="{CAB97126-138A-4042-9973-67875132C0CC}"/>
              </a:ext>
            </a:extLst>
          </p:cNvPr>
          <p:cNvSpPr txBox="1"/>
          <p:nvPr/>
        </p:nvSpPr>
        <p:spPr>
          <a:xfrm>
            <a:off x="6784944" y="1934530"/>
            <a:ext cx="1263295" cy="483081"/>
          </a:xfrm>
          <a:prstGeom prst="rect">
            <a:avLst/>
          </a:prstGeom>
          <a:noFill/>
          <a:ln>
            <a:noFill/>
          </a:ln>
        </p:spPr>
        <p:txBody>
          <a:bodyPr wrap="none" rtlCol="0">
            <a:spAutoFit/>
          </a:bodyPr>
          <a:lstStyle/>
          <a:p>
            <a:pPr>
              <a:lnSpc>
                <a:spcPts val="1500"/>
              </a:lnSpc>
            </a:pPr>
            <a:r>
              <a:rPr kumimoji="1" lang="en-US" altLang="ja-JP" sz="1600" dirty="0"/>
              <a:t>intermediate</a:t>
            </a:r>
          </a:p>
          <a:p>
            <a:pPr>
              <a:lnSpc>
                <a:spcPts val="1500"/>
              </a:lnSpc>
            </a:pPr>
            <a:r>
              <a:rPr kumimoji="1" lang="en-US" altLang="ja-JP" sz="1600" dirty="0"/>
              <a:t>signal</a:t>
            </a:r>
            <a:endParaRPr kumimoji="1" lang="ja-JP" altLang="en-US" sz="1600" dirty="0"/>
          </a:p>
        </p:txBody>
      </p:sp>
      <p:sp>
        <p:nvSpPr>
          <p:cNvPr id="102" name="テキスト ボックス 101">
            <a:extLst>
              <a:ext uri="{FF2B5EF4-FFF2-40B4-BE49-F238E27FC236}">
                <a16:creationId xmlns:a16="http://schemas.microsoft.com/office/drawing/2014/main" id="{7EA0C782-6786-46E1-BD3D-A69ED1F19C65}"/>
              </a:ext>
            </a:extLst>
          </p:cNvPr>
          <p:cNvSpPr txBox="1"/>
          <p:nvPr/>
        </p:nvSpPr>
        <p:spPr>
          <a:xfrm rot="2408282">
            <a:off x="6915172" y="5035877"/>
            <a:ext cx="659155" cy="483081"/>
          </a:xfrm>
          <a:prstGeom prst="rect">
            <a:avLst/>
          </a:prstGeom>
          <a:noFill/>
        </p:spPr>
        <p:txBody>
          <a:bodyPr wrap="none" rtlCol="0">
            <a:spAutoFit/>
          </a:bodyPr>
          <a:lstStyle/>
          <a:p>
            <a:pPr>
              <a:lnSpc>
                <a:spcPts val="1500"/>
              </a:lnSpc>
            </a:pPr>
            <a:r>
              <a:rPr kumimoji="1" lang="en-US" altLang="ja-JP" sz="1600" dirty="0"/>
              <a:t>weak</a:t>
            </a:r>
          </a:p>
          <a:p>
            <a:pPr>
              <a:lnSpc>
                <a:spcPts val="1500"/>
              </a:lnSpc>
            </a:pPr>
            <a:r>
              <a:rPr kumimoji="1" lang="en-US" altLang="ja-JP" sz="1600" dirty="0"/>
              <a:t>signal</a:t>
            </a:r>
            <a:endParaRPr kumimoji="1" lang="ja-JP" altLang="en-US" sz="1600" dirty="0"/>
          </a:p>
        </p:txBody>
      </p:sp>
      <p:sp>
        <p:nvSpPr>
          <p:cNvPr id="104" name="テキスト ボックス 103">
            <a:extLst>
              <a:ext uri="{FF2B5EF4-FFF2-40B4-BE49-F238E27FC236}">
                <a16:creationId xmlns:a16="http://schemas.microsoft.com/office/drawing/2014/main" id="{6046F7FC-04E4-4860-A509-B152814DB3D2}"/>
              </a:ext>
            </a:extLst>
          </p:cNvPr>
          <p:cNvSpPr txBox="1"/>
          <p:nvPr/>
        </p:nvSpPr>
        <p:spPr>
          <a:xfrm>
            <a:off x="6844092" y="4039661"/>
            <a:ext cx="1263295" cy="483081"/>
          </a:xfrm>
          <a:prstGeom prst="rect">
            <a:avLst/>
          </a:prstGeom>
          <a:noFill/>
          <a:ln>
            <a:noFill/>
          </a:ln>
        </p:spPr>
        <p:txBody>
          <a:bodyPr wrap="none" rtlCol="0">
            <a:spAutoFit/>
          </a:bodyPr>
          <a:lstStyle/>
          <a:p>
            <a:pPr>
              <a:lnSpc>
                <a:spcPts val="1500"/>
              </a:lnSpc>
            </a:pPr>
            <a:r>
              <a:rPr kumimoji="1" lang="en-US" altLang="ja-JP" sz="1600" dirty="0"/>
              <a:t>intermediate</a:t>
            </a:r>
          </a:p>
          <a:p>
            <a:pPr>
              <a:lnSpc>
                <a:spcPts val="1500"/>
              </a:lnSpc>
            </a:pPr>
            <a:r>
              <a:rPr kumimoji="1" lang="en-US" altLang="ja-JP" sz="1600" dirty="0"/>
              <a:t>signal</a:t>
            </a:r>
            <a:endParaRPr kumimoji="1" lang="ja-JP" altLang="en-US" sz="1600" dirty="0"/>
          </a:p>
        </p:txBody>
      </p:sp>
      <p:sp>
        <p:nvSpPr>
          <p:cNvPr id="107" name="テキスト ボックス 106">
            <a:extLst>
              <a:ext uri="{FF2B5EF4-FFF2-40B4-BE49-F238E27FC236}">
                <a16:creationId xmlns:a16="http://schemas.microsoft.com/office/drawing/2014/main" id="{6AD96A98-BC79-424E-87A1-6D66F86F279B}"/>
              </a:ext>
            </a:extLst>
          </p:cNvPr>
          <p:cNvSpPr txBox="1"/>
          <p:nvPr/>
        </p:nvSpPr>
        <p:spPr>
          <a:xfrm rot="2411271">
            <a:off x="6524478" y="2807639"/>
            <a:ext cx="751044" cy="483081"/>
          </a:xfrm>
          <a:prstGeom prst="rect">
            <a:avLst/>
          </a:prstGeom>
          <a:noFill/>
          <a:ln>
            <a:noFill/>
          </a:ln>
        </p:spPr>
        <p:txBody>
          <a:bodyPr wrap="square" rtlCol="0">
            <a:spAutoFit/>
          </a:bodyPr>
          <a:lstStyle/>
          <a:p>
            <a:pPr>
              <a:lnSpc>
                <a:spcPts val="1500"/>
              </a:lnSpc>
            </a:pPr>
            <a:r>
              <a:rPr kumimoji="1" lang="en-US" altLang="ja-JP" sz="1600" dirty="0" err="1"/>
              <a:t>strongsignal</a:t>
            </a:r>
            <a:endParaRPr kumimoji="1" lang="ja-JP" altLang="en-US" sz="1600" dirty="0"/>
          </a:p>
        </p:txBody>
      </p:sp>
      <p:sp>
        <p:nvSpPr>
          <p:cNvPr id="108" name="テキスト ボックス 107">
            <a:extLst>
              <a:ext uri="{FF2B5EF4-FFF2-40B4-BE49-F238E27FC236}">
                <a16:creationId xmlns:a16="http://schemas.microsoft.com/office/drawing/2014/main" id="{A2DD8290-2FC4-4571-AEF2-07D275014B9F}"/>
              </a:ext>
            </a:extLst>
          </p:cNvPr>
          <p:cNvSpPr txBox="1"/>
          <p:nvPr/>
        </p:nvSpPr>
        <p:spPr>
          <a:xfrm rot="19241485">
            <a:off x="6609638" y="3430123"/>
            <a:ext cx="751044" cy="483081"/>
          </a:xfrm>
          <a:prstGeom prst="rect">
            <a:avLst/>
          </a:prstGeom>
          <a:noFill/>
          <a:ln>
            <a:noFill/>
          </a:ln>
        </p:spPr>
        <p:txBody>
          <a:bodyPr wrap="square" rtlCol="0">
            <a:spAutoFit/>
          </a:bodyPr>
          <a:lstStyle/>
          <a:p>
            <a:pPr>
              <a:lnSpc>
                <a:spcPts val="1500"/>
              </a:lnSpc>
            </a:pPr>
            <a:r>
              <a:rPr kumimoji="1" lang="en-US" altLang="ja-JP" sz="1600" dirty="0" err="1"/>
              <a:t>strongsignal</a:t>
            </a:r>
            <a:endParaRPr kumimoji="1" lang="ja-JP" altLang="en-US" sz="1600" dirty="0"/>
          </a:p>
        </p:txBody>
      </p:sp>
      <p:sp>
        <p:nvSpPr>
          <p:cNvPr id="109" name="楕円 108">
            <a:extLst>
              <a:ext uri="{FF2B5EF4-FFF2-40B4-BE49-F238E27FC236}">
                <a16:creationId xmlns:a16="http://schemas.microsoft.com/office/drawing/2014/main" id="{4C2A7AE8-B4D5-46E7-9CD5-8FBF3657BC28}"/>
              </a:ext>
            </a:extLst>
          </p:cNvPr>
          <p:cNvSpPr/>
          <p:nvPr/>
        </p:nvSpPr>
        <p:spPr>
          <a:xfrm>
            <a:off x="4147704" y="5277769"/>
            <a:ext cx="195440" cy="227169"/>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楕円 109">
            <a:extLst>
              <a:ext uri="{FF2B5EF4-FFF2-40B4-BE49-F238E27FC236}">
                <a16:creationId xmlns:a16="http://schemas.microsoft.com/office/drawing/2014/main" id="{7AF13037-A222-4E4A-84D6-DF097F688EAC}"/>
              </a:ext>
            </a:extLst>
          </p:cNvPr>
          <p:cNvSpPr/>
          <p:nvPr/>
        </p:nvSpPr>
        <p:spPr>
          <a:xfrm>
            <a:off x="4523393" y="5310655"/>
            <a:ext cx="138357" cy="8087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楕円 110">
            <a:extLst>
              <a:ext uri="{FF2B5EF4-FFF2-40B4-BE49-F238E27FC236}">
                <a16:creationId xmlns:a16="http://schemas.microsoft.com/office/drawing/2014/main" id="{5036AE78-376E-436A-909B-B5D63C4B4C30}"/>
              </a:ext>
            </a:extLst>
          </p:cNvPr>
          <p:cNvSpPr/>
          <p:nvPr/>
        </p:nvSpPr>
        <p:spPr>
          <a:xfrm>
            <a:off x="4321626" y="5423711"/>
            <a:ext cx="363548" cy="227169"/>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楕円 111">
            <a:extLst>
              <a:ext uri="{FF2B5EF4-FFF2-40B4-BE49-F238E27FC236}">
                <a16:creationId xmlns:a16="http://schemas.microsoft.com/office/drawing/2014/main" id="{348B3561-2A12-4A4A-890E-EB70A65C9FF5}"/>
              </a:ext>
            </a:extLst>
          </p:cNvPr>
          <p:cNvSpPr/>
          <p:nvPr/>
        </p:nvSpPr>
        <p:spPr>
          <a:xfrm>
            <a:off x="4336482" y="5120712"/>
            <a:ext cx="179635" cy="227169"/>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テキスト ボックス 112">
            <a:extLst>
              <a:ext uri="{FF2B5EF4-FFF2-40B4-BE49-F238E27FC236}">
                <a16:creationId xmlns:a16="http://schemas.microsoft.com/office/drawing/2014/main" id="{317C4643-3322-4D90-8487-3DDB542B52F3}"/>
              </a:ext>
            </a:extLst>
          </p:cNvPr>
          <p:cNvSpPr txBox="1"/>
          <p:nvPr/>
        </p:nvSpPr>
        <p:spPr>
          <a:xfrm>
            <a:off x="3956393" y="5626023"/>
            <a:ext cx="1111138" cy="369332"/>
          </a:xfrm>
          <a:prstGeom prst="rect">
            <a:avLst/>
          </a:prstGeom>
          <a:noFill/>
        </p:spPr>
        <p:txBody>
          <a:bodyPr wrap="none" rtlCol="0">
            <a:spAutoFit/>
          </a:bodyPr>
          <a:lstStyle/>
          <a:p>
            <a:r>
              <a:rPr kumimoji="1" lang="en-US" altLang="ja-JP" dirty="0"/>
              <a:t>Apoptosis</a:t>
            </a:r>
            <a:endParaRPr kumimoji="1" lang="ja-JP" altLang="en-US" dirty="0"/>
          </a:p>
        </p:txBody>
      </p:sp>
      <p:cxnSp>
        <p:nvCxnSpPr>
          <p:cNvPr id="114" name="直線矢印コネクタ 113">
            <a:extLst>
              <a:ext uri="{FF2B5EF4-FFF2-40B4-BE49-F238E27FC236}">
                <a16:creationId xmlns:a16="http://schemas.microsoft.com/office/drawing/2014/main" id="{DC595F90-503F-4658-A2C5-D0D3A0A5D6E0}"/>
              </a:ext>
            </a:extLst>
          </p:cNvPr>
          <p:cNvCxnSpPr>
            <a:cxnSpLocks/>
          </p:cNvCxnSpPr>
          <p:nvPr/>
        </p:nvCxnSpPr>
        <p:spPr>
          <a:xfrm>
            <a:off x="4424226" y="4479021"/>
            <a:ext cx="0" cy="515748"/>
          </a:xfrm>
          <a:prstGeom prst="straightConnector1">
            <a:avLst/>
          </a:prstGeom>
          <a:ln w="6350">
            <a:tailEnd type="triangle"/>
          </a:ln>
        </p:spPr>
        <p:style>
          <a:lnRef idx="1">
            <a:schemeClr val="accent1"/>
          </a:lnRef>
          <a:fillRef idx="0">
            <a:schemeClr val="accent1"/>
          </a:fillRef>
          <a:effectRef idx="0">
            <a:schemeClr val="accent1"/>
          </a:effectRef>
          <a:fontRef idx="minor">
            <a:schemeClr val="tx1"/>
          </a:fontRef>
        </p:style>
      </p:cxnSp>
      <p:sp>
        <p:nvSpPr>
          <p:cNvPr id="116" name="テキスト ボックス 115">
            <a:extLst>
              <a:ext uri="{FF2B5EF4-FFF2-40B4-BE49-F238E27FC236}">
                <a16:creationId xmlns:a16="http://schemas.microsoft.com/office/drawing/2014/main" id="{D9873E58-9F40-474B-9607-F0CD7FCA1E79}"/>
              </a:ext>
            </a:extLst>
          </p:cNvPr>
          <p:cNvSpPr txBox="1"/>
          <p:nvPr/>
        </p:nvSpPr>
        <p:spPr>
          <a:xfrm>
            <a:off x="4355596" y="4481604"/>
            <a:ext cx="659155" cy="483081"/>
          </a:xfrm>
          <a:prstGeom prst="rect">
            <a:avLst/>
          </a:prstGeom>
          <a:noFill/>
        </p:spPr>
        <p:txBody>
          <a:bodyPr wrap="none" rtlCol="0">
            <a:spAutoFit/>
          </a:bodyPr>
          <a:lstStyle/>
          <a:p>
            <a:pPr>
              <a:lnSpc>
                <a:spcPts val="1500"/>
              </a:lnSpc>
            </a:pPr>
            <a:r>
              <a:rPr kumimoji="1" lang="en-US" altLang="ja-JP" sz="1600" dirty="0"/>
              <a:t>weak</a:t>
            </a:r>
          </a:p>
          <a:p>
            <a:pPr>
              <a:lnSpc>
                <a:spcPts val="1500"/>
              </a:lnSpc>
            </a:pPr>
            <a:r>
              <a:rPr kumimoji="1" lang="en-US" altLang="ja-JP" sz="1600" dirty="0"/>
              <a:t>signal</a:t>
            </a:r>
            <a:endParaRPr kumimoji="1" lang="ja-JP" altLang="en-US" sz="1600" dirty="0"/>
          </a:p>
        </p:txBody>
      </p:sp>
      <p:sp>
        <p:nvSpPr>
          <p:cNvPr id="117" name="テキスト ボックス 116">
            <a:extLst>
              <a:ext uri="{FF2B5EF4-FFF2-40B4-BE49-F238E27FC236}">
                <a16:creationId xmlns:a16="http://schemas.microsoft.com/office/drawing/2014/main" id="{BD9576F1-97CA-44E2-B63C-86E849E6B617}"/>
              </a:ext>
            </a:extLst>
          </p:cNvPr>
          <p:cNvSpPr txBox="1"/>
          <p:nvPr/>
        </p:nvSpPr>
        <p:spPr>
          <a:xfrm rot="2411271">
            <a:off x="4871525" y="3752568"/>
            <a:ext cx="751044" cy="483081"/>
          </a:xfrm>
          <a:prstGeom prst="rect">
            <a:avLst/>
          </a:prstGeom>
          <a:noFill/>
          <a:ln>
            <a:noFill/>
          </a:ln>
        </p:spPr>
        <p:txBody>
          <a:bodyPr wrap="square" rtlCol="0">
            <a:spAutoFit/>
          </a:bodyPr>
          <a:lstStyle/>
          <a:p>
            <a:pPr>
              <a:lnSpc>
                <a:spcPts val="1500"/>
              </a:lnSpc>
            </a:pPr>
            <a:r>
              <a:rPr kumimoji="1" lang="en-US" altLang="ja-JP" sz="1600" dirty="0" err="1"/>
              <a:t>strongsignal</a:t>
            </a:r>
            <a:endParaRPr kumimoji="1" lang="ja-JP" altLang="en-US" sz="1600" dirty="0"/>
          </a:p>
        </p:txBody>
      </p:sp>
      <p:sp>
        <p:nvSpPr>
          <p:cNvPr id="118" name="テキスト ボックス 117">
            <a:extLst>
              <a:ext uri="{FF2B5EF4-FFF2-40B4-BE49-F238E27FC236}">
                <a16:creationId xmlns:a16="http://schemas.microsoft.com/office/drawing/2014/main" id="{F4AE08B0-95BE-43E1-9AE5-C4FA49BB6FCE}"/>
              </a:ext>
            </a:extLst>
          </p:cNvPr>
          <p:cNvSpPr txBox="1"/>
          <p:nvPr/>
        </p:nvSpPr>
        <p:spPr>
          <a:xfrm rot="19340098">
            <a:off x="4896703" y="2497165"/>
            <a:ext cx="751044" cy="483081"/>
          </a:xfrm>
          <a:prstGeom prst="rect">
            <a:avLst/>
          </a:prstGeom>
          <a:noFill/>
          <a:ln>
            <a:noFill/>
          </a:ln>
        </p:spPr>
        <p:txBody>
          <a:bodyPr wrap="square" rtlCol="0">
            <a:spAutoFit/>
          </a:bodyPr>
          <a:lstStyle/>
          <a:p>
            <a:pPr>
              <a:lnSpc>
                <a:spcPts val="1500"/>
              </a:lnSpc>
            </a:pPr>
            <a:r>
              <a:rPr kumimoji="1" lang="en-US" altLang="ja-JP" sz="1600" dirty="0" err="1"/>
              <a:t>strongsignal</a:t>
            </a:r>
            <a:endParaRPr kumimoji="1" lang="ja-JP" altLang="en-US" sz="1600" dirty="0"/>
          </a:p>
        </p:txBody>
      </p:sp>
      <p:sp>
        <p:nvSpPr>
          <p:cNvPr id="122" name="楕円 121">
            <a:extLst>
              <a:ext uri="{FF2B5EF4-FFF2-40B4-BE49-F238E27FC236}">
                <a16:creationId xmlns:a16="http://schemas.microsoft.com/office/drawing/2014/main" id="{B8712F82-3E0B-423B-A5ED-4B967F4919D9}"/>
              </a:ext>
            </a:extLst>
          </p:cNvPr>
          <p:cNvSpPr/>
          <p:nvPr/>
        </p:nvSpPr>
        <p:spPr>
          <a:xfrm>
            <a:off x="2412588" y="5262160"/>
            <a:ext cx="195440" cy="227169"/>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楕円 122">
            <a:extLst>
              <a:ext uri="{FF2B5EF4-FFF2-40B4-BE49-F238E27FC236}">
                <a16:creationId xmlns:a16="http://schemas.microsoft.com/office/drawing/2014/main" id="{D58C738E-1135-4FB8-B22E-D7DA7BA44958}"/>
              </a:ext>
            </a:extLst>
          </p:cNvPr>
          <p:cNvSpPr/>
          <p:nvPr/>
        </p:nvSpPr>
        <p:spPr>
          <a:xfrm>
            <a:off x="2788277" y="5295046"/>
            <a:ext cx="138357" cy="8087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楕円 123">
            <a:extLst>
              <a:ext uri="{FF2B5EF4-FFF2-40B4-BE49-F238E27FC236}">
                <a16:creationId xmlns:a16="http://schemas.microsoft.com/office/drawing/2014/main" id="{5F16A83E-B9D5-4C5E-9A1E-5AE073CDF372}"/>
              </a:ext>
            </a:extLst>
          </p:cNvPr>
          <p:cNvSpPr/>
          <p:nvPr/>
        </p:nvSpPr>
        <p:spPr>
          <a:xfrm>
            <a:off x="2586510" y="5408102"/>
            <a:ext cx="363548" cy="227169"/>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楕円 124">
            <a:extLst>
              <a:ext uri="{FF2B5EF4-FFF2-40B4-BE49-F238E27FC236}">
                <a16:creationId xmlns:a16="http://schemas.microsoft.com/office/drawing/2014/main" id="{DFB2FF16-AB87-45C3-8165-E60ADAB68DF2}"/>
              </a:ext>
            </a:extLst>
          </p:cNvPr>
          <p:cNvSpPr/>
          <p:nvPr/>
        </p:nvSpPr>
        <p:spPr>
          <a:xfrm>
            <a:off x="2601366" y="5105103"/>
            <a:ext cx="179635" cy="227169"/>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テキスト ボックス 125">
            <a:extLst>
              <a:ext uri="{FF2B5EF4-FFF2-40B4-BE49-F238E27FC236}">
                <a16:creationId xmlns:a16="http://schemas.microsoft.com/office/drawing/2014/main" id="{3753A96C-9989-40E2-92E7-C4645C7D8AE6}"/>
              </a:ext>
            </a:extLst>
          </p:cNvPr>
          <p:cNvSpPr txBox="1"/>
          <p:nvPr/>
        </p:nvSpPr>
        <p:spPr>
          <a:xfrm>
            <a:off x="2221277" y="5610414"/>
            <a:ext cx="1111138" cy="369332"/>
          </a:xfrm>
          <a:prstGeom prst="rect">
            <a:avLst/>
          </a:prstGeom>
          <a:noFill/>
        </p:spPr>
        <p:txBody>
          <a:bodyPr wrap="none" rtlCol="0">
            <a:spAutoFit/>
          </a:bodyPr>
          <a:lstStyle/>
          <a:p>
            <a:r>
              <a:rPr kumimoji="1" lang="en-US" altLang="ja-JP" dirty="0"/>
              <a:t>Apoptosis</a:t>
            </a:r>
            <a:endParaRPr kumimoji="1" lang="ja-JP" altLang="en-US" dirty="0"/>
          </a:p>
        </p:txBody>
      </p:sp>
      <p:cxnSp>
        <p:nvCxnSpPr>
          <p:cNvPr id="127" name="直線矢印コネクタ 126">
            <a:extLst>
              <a:ext uri="{FF2B5EF4-FFF2-40B4-BE49-F238E27FC236}">
                <a16:creationId xmlns:a16="http://schemas.microsoft.com/office/drawing/2014/main" id="{5A97F320-4AE7-4471-950F-D21EEC9CD2E4}"/>
              </a:ext>
            </a:extLst>
          </p:cNvPr>
          <p:cNvCxnSpPr>
            <a:cxnSpLocks/>
          </p:cNvCxnSpPr>
          <p:nvPr/>
        </p:nvCxnSpPr>
        <p:spPr>
          <a:xfrm>
            <a:off x="2786115" y="4290421"/>
            <a:ext cx="0" cy="713273"/>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
        <p:nvSpPr>
          <p:cNvPr id="130" name="テキスト ボックス 129">
            <a:extLst>
              <a:ext uri="{FF2B5EF4-FFF2-40B4-BE49-F238E27FC236}">
                <a16:creationId xmlns:a16="http://schemas.microsoft.com/office/drawing/2014/main" id="{CABDDF9F-03DE-4FEF-87D7-716152C63313}"/>
              </a:ext>
            </a:extLst>
          </p:cNvPr>
          <p:cNvSpPr txBox="1"/>
          <p:nvPr/>
        </p:nvSpPr>
        <p:spPr>
          <a:xfrm>
            <a:off x="2081230" y="4498717"/>
            <a:ext cx="1476430" cy="483081"/>
          </a:xfrm>
          <a:prstGeom prst="rect">
            <a:avLst/>
          </a:prstGeom>
          <a:noFill/>
        </p:spPr>
        <p:txBody>
          <a:bodyPr wrap="none" rtlCol="0">
            <a:spAutoFit/>
          </a:bodyPr>
          <a:lstStyle/>
          <a:p>
            <a:pPr>
              <a:lnSpc>
                <a:spcPts val="1500"/>
              </a:lnSpc>
            </a:pPr>
            <a:r>
              <a:rPr kumimoji="1" lang="en-US" altLang="ja-JP" sz="1600" dirty="0"/>
              <a:t>Rearrangement</a:t>
            </a:r>
          </a:p>
          <a:p>
            <a:pPr>
              <a:lnSpc>
                <a:spcPts val="1500"/>
              </a:lnSpc>
            </a:pPr>
            <a:r>
              <a:rPr kumimoji="1" lang="en-US" altLang="ja-JP" sz="1600" dirty="0"/>
              <a:t>failed</a:t>
            </a:r>
            <a:endParaRPr kumimoji="1" lang="ja-JP" altLang="en-US" sz="1600" dirty="0"/>
          </a:p>
        </p:txBody>
      </p:sp>
      <p:sp>
        <p:nvSpPr>
          <p:cNvPr id="88" name="テキスト ボックス 87">
            <a:extLst>
              <a:ext uri="{FF2B5EF4-FFF2-40B4-BE49-F238E27FC236}">
                <a16:creationId xmlns:a16="http://schemas.microsoft.com/office/drawing/2014/main" id="{16E7113F-A951-40F7-82DD-30A14DBC25FE}"/>
              </a:ext>
            </a:extLst>
          </p:cNvPr>
          <p:cNvSpPr txBox="1"/>
          <p:nvPr/>
        </p:nvSpPr>
        <p:spPr>
          <a:xfrm>
            <a:off x="3992407" y="6465217"/>
            <a:ext cx="924869" cy="369332"/>
          </a:xfrm>
          <a:prstGeom prst="rect">
            <a:avLst/>
          </a:prstGeom>
          <a:noFill/>
        </p:spPr>
        <p:txBody>
          <a:bodyPr wrap="none" rtlCol="0">
            <a:spAutoFit/>
          </a:bodyPr>
          <a:lstStyle/>
          <a:p>
            <a:r>
              <a:rPr kumimoji="1" lang="en-US" altLang="ja-JP" b="1" i="1" dirty="0"/>
              <a:t>Thymus</a:t>
            </a:r>
            <a:endParaRPr kumimoji="1" lang="ja-JP" altLang="en-US" b="1" i="1" dirty="0"/>
          </a:p>
        </p:txBody>
      </p:sp>
      <p:cxnSp>
        <p:nvCxnSpPr>
          <p:cNvPr id="3" name="直線コネクタ 2">
            <a:extLst>
              <a:ext uri="{FF2B5EF4-FFF2-40B4-BE49-F238E27FC236}">
                <a16:creationId xmlns:a16="http://schemas.microsoft.com/office/drawing/2014/main" id="{105A0B6F-1B45-4F33-A11D-4C237711218D}"/>
              </a:ext>
            </a:extLst>
          </p:cNvPr>
          <p:cNvCxnSpPr>
            <a:cxnSpLocks/>
          </p:cNvCxnSpPr>
          <p:nvPr/>
        </p:nvCxnSpPr>
        <p:spPr>
          <a:xfrm>
            <a:off x="4946197" y="6649883"/>
            <a:ext cx="203896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80FD14FD-7A6D-4122-BAD0-19212B47DC2C}"/>
              </a:ext>
            </a:extLst>
          </p:cNvPr>
          <p:cNvCxnSpPr>
            <a:cxnSpLocks/>
          </p:cNvCxnSpPr>
          <p:nvPr/>
        </p:nvCxnSpPr>
        <p:spPr>
          <a:xfrm>
            <a:off x="1797908" y="6649883"/>
            <a:ext cx="215848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31E833AE-E238-64D8-C0EC-33414299C0BC}"/>
              </a:ext>
            </a:extLst>
          </p:cNvPr>
          <p:cNvSpPr txBox="1"/>
          <p:nvPr/>
        </p:nvSpPr>
        <p:spPr>
          <a:xfrm>
            <a:off x="2109040" y="1586973"/>
            <a:ext cx="1420809" cy="489878"/>
          </a:xfrm>
          <a:prstGeom prst="rect">
            <a:avLst/>
          </a:prstGeom>
          <a:noFill/>
        </p:spPr>
        <p:txBody>
          <a:bodyPr wrap="square" rtlCol="0">
            <a:spAutoFit/>
          </a:bodyPr>
          <a:lstStyle/>
          <a:p>
            <a:pPr>
              <a:lnSpc>
                <a:spcPts val="1500"/>
              </a:lnSpc>
            </a:pPr>
            <a:r>
              <a:rPr kumimoji="1" lang="en-US" altLang="ja-JP" dirty="0">
                <a:solidFill>
                  <a:srgbClr val="FF0000"/>
                </a:solidFill>
              </a:rPr>
              <a:t>T-lineage</a:t>
            </a:r>
            <a:r>
              <a:rPr kumimoji="1" lang="ja-JP" altLang="en-US" dirty="0">
                <a:solidFill>
                  <a:srgbClr val="FF0000"/>
                </a:solidFill>
              </a:rPr>
              <a:t> </a:t>
            </a:r>
            <a:r>
              <a:rPr kumimoji="1" lang="en-US" altLang="ja-JP" dirty="0">
                <a:solidFill>
                  <a:srgbClr val="FF0000"/>
                </a:solidFill>
              </a:rPr>
              <a:t>commitment</a:t>
            </a:r>
          </a:p>
        </p:txBody>
      </p:sp>
    </p:spTree>
    <p:extLst>
      <p:ext uri="{BB962C8B-B14F-4D97-AF65-F5344CB8AC3E}">
        <p14:creationId xmlns:p14="http://schemas.microsoft.com/office/powerpoint/2010/main" val="4038764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正方形/長方形 151"/>
          <p:cNvSpPr/>
          <p:nvPr/>
        </p:nvSpPr>
        <p:spPr>
          <a:xfrm>
            <a:off x="299866" y="1478546"/>
            <a:ext cx="8666165" cy="5285706"/>
          </a:xfrm>
          <a:prstGeom prst="rect">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1" name="正方形/長方形 150"/>
          <p:cNvSpPr/>
          <p:nvPr/>
        </p:nvSpPr>
        <p:spPr>
          <a:xfrm>
            <a:off x="299866" y="614406"/>
            <a:ext cx="8666165" cy="85482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9" name="グループ化 8">
            <a:extLst>
              <a:ext uri="{FF2B5EF4-FFF2-40B4-BE49-F238E27FC236}">
                <a16:creationId xmlns:a16="http://schemas.microsoft.com/office/drawing/2014/main" id="{78A51C6E-28A9-40E4-943C-F1C69CA55008}"/>
              </a:ext>
            </a:extLst>
          </p:cNvPr>
          <p:cNvGrpSpPr/>
          <p:nvPr/>
        </p:nvGrpSpPr>
        <p:grpSpPr>
          <a:xfrm>
            <a:off x="2513204" y="1907177"/>
            <a:ext cx="424304" cy="384470"/>
            <a:chOff x="1392537" y="1019102"/>
            <a:chExt cx="771310" cy="729429"/>
          </a:xfrm>
        </p:grpSpPr>
        <p:sp>
          <p:nvSpPr>
            <p:cNvPr id="10" name="楕円 67">
              <a:extLst>
                <a:ext uri="{FF2B5EF4-FFF2-40B4-BE49-F238E27FC236}">
                  <a16:creationId xmlns:a16="http://schemas.microsoft.com/office/drawing/2014/main" id="{70DD113B-5F1A-4D0B-A74E-977426749F0A}"/>
                </a:ext>
              </a:extLst>
            </p:cNvPr>
            <p:cNvSpPr/>
            <p:nvPr/>
          </p:nvSpPr>
          <p:spPr>
            <a:xfrm>
              <a:off x="1392537" y="1019102"/>
              <a:ext cx="771310" cy="729429"/>
            </a:xfrm>
            <a:prstGeom prst="ellipse">
              <a:avLst/>
            </a:prstGeom>
            <a:gradFill flip="none" rotWithShape="1">
              <a:gsLst>
                <a:gs pos="34000">
                  <a:schemeClr val="accent4">
                    <a:lumMod val="20000"/>
                    <a:lumOff val="80000"/>
                  </a:schemeClr>
                </a:gs>
                <a:gs pos="79000">
                  <a:schemeClr val="accent4">
                    <a:lumMod val="20000"/>
                    <a:lumOff val="80000"/>
                  </a:schemeClr>
                </a:gs>
                <a:gs pos="100000">
                  <a:schemeClr val="accent4"/>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68">
              <a:extLst>
                <a:ext uri="{FF2B5EF4-FFF2-40B4-BE49-F238E27FC236}">
                  <a16:creationId xmlns:a16="http://schemas.microsoft.com/office/drawing/2014/main" id="{301C9480-786F-482B-835A-FDC606130EBB}"/>
                </a:ext>
              </a:extLst>
            </p:cNvPr>
            <p:cNvSpPr/>
            <p:nvPr/>
          </p:nvSpPr>
          <p:spPr>
            <a:xfrm>
              <a:off x="1513900" y="1114627"/>
              <a:ext cx="528583" cy="538378"/>
            </a:xfrm>
            <a:prstGeom prst="ellipse">
              <a:avLst/>
            </a:prstGeom>
            <a:gradFill flip="none" rotWithShape="1">
              <a:gsLst>
                <a:gs pos="0">
                  <a:schemeClr val="bg1"/>
                </a:gs>
                <a:gs pos="34000">
                  <a:schemeClr val="bg2"/>
                </a:gs>
                <a:gs pos="70000">
                  <a:srgbClr val="FFFF00"/>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p:cNvGrpSpPr/>
          <p:nvPr/>
        </p:nvGrpSpPr>
        <p:grpSpPr>
          <a:xfrm>
            <a:off x="3618608" y="1719350"/>
            <a:ext cx="592765" cy="583225"/>
            <a:chOff x="2765832" y="1085850"/>
            <a:chExt cx="720317" cy="683719"/>
          </a:xfrm>
        </p:grpSpPr>
        <p:sp>
          <p:nvSpPr>
            <p:cNvPr id="13" name="楕円 70">
              <a:extLst>
                <a:ext uri="{FF2B5EF4-FFF2-40B4-BE49-F238E27FC236}">
                  <a16:creationId xmlns:a16="http://schemas.microsoft.com/office/drawing/2014/main" id="{7A7C6478-E9E0-4F04-87B6-DDAA6DF592F0}"/>
                </a:ext>
              </a:extLst>
            </p:cNvPr>
            <p:cNvSpPr/>
            <p:nvPr/>
          </p:nvSpPr>
          <p:spPr>
            <a:xfrm>
              <a:off x="2765832" y="1085850"/>
              <a:ext cx="720317" cy="683719"/>
            </a:xfrm>
            <a:prstGeom prst="ellipse">
              <a:avLst/>
            </a:prstGeom>
            <a:gradFill flip="none" rotWithShape="1">
              <a:gsLst>
                <a:gs pos="34000">
                  <a:schemeClr val="accent4">
                    <a:lumMod val="20000"/>
                    <a:lumOff val="80000"/>
                  </a:schemeClr>
                </a:gs>
                <a:gs pos="79000">
                  <a:schemeClr val="accent4">
                    <a:lumMod val="20000"/>
                    <a:lumOff val="80000"/>
                  </a:schemeClr>
                </a:gs>
                <a:gs pos="100000">
                  <a:schemeClr val="accent2">
                    <a:lumMod val="5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71">
              <a:extLst>
                <a:ext uri="{FF2B5EF4-FFF2-40B4-BE49-F238E27FC236}">
                  <a16:creationId xmlns:a16="http://schemas.microsoft.com/office/drawing/2014/main" id="{BE9E722B-0F0F-4FDD-B24D-2AB048BCBB56}"/>
                </a:ext>
              </a:extLst>
            </p:cNvPr>
            <p:cNvSpPr/>
            <p:nvPr/>
          </p:nvSpPr>
          <p:spPr>
            <a:xfrm>
              <a:off x="2879171" y="1175389"/>
              <a:ext cx="493637" cy="504640"/>
            </a:xfrm>
            <a:prstGeom prst="ellipse">
              <a:avLst/>
            </a:prstGeom>
            <a:gradFill flip="none" rotWithShape="1">
              <a:gsLst>
                <a:gs pos="0">
                  <a:schemeClr val="bg1"/>
                </a:gs>
                <a:gs pos="34000">
                  <a:schemeClr val="bg2"/>
                </a:gs>
                <a:gs pos="70000">
                  <a:schemeClr val="accent4">
                    <a:lumMod val="40000"/>
                    <a:lumOff val="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 name="グループ化 15">
            <a:extLst>
              <a:ext uri="{FF2B5EF4-FFF2-40B4-BE49-F238E27FC236}">
                <a16:creationId xmlns:a16="http://schemas.microsoft.com/office/drawing/2014/main" id="{40AAEAA0-4695-4232-992C-CBD14369756D}"/>
              </a:ext>
            </a:extLst>
          </p:cNvPr>
          <p:cNvGrpSpPr/>
          <p:nvPr/>
        </p:nvGrpSpPr>
        <p:grpSpPr>
          <a:xfrm>
            <a:off x="2494954" y="857038"/>
            <a:ext cx="460805" cy="428626"/>
            <a:chOff x="1392537" y="1019102"/>
            <a:chExt cx="771310" cy="729429"/>
          </a:xfrm>
        </p:grpSpPr>
        <p:sp>
          <p:nvSpPr>
            <p:cNvPr id="17" name="楕円 22">
              <a:extLst>
                <a:ext uri="{FF2B5EF4-FFF2-40B4-BE49-F238E27FC236}">
                  <a16:creationId xmlns:a16="http://schemas.microsoft.com/office/drawing/2014/main" id="{21D6A141-0268-4824-8B1C-D5DDB0EEBE30}"/>
                </a:ext>
              </a:extLst>
            </p:cNvPr>
            <p:cNvSpPr/>
            <p:nvPr/>
          </p:nvSpPr>
          <p:spPr>
            <a:xfrm>
              <a:off x="1392537" y="1019102"/>
              <a:ext cx="771310" cy="729429"/>
            </a:xfrm>
            <a:prstGeom prst="ellipse">
              <a:avLst/>
            </a:prstGeom>
            <a:gradFill flip="none" rotWithShape="1">
              <a:gsLst>
                <a:gs pos="34000">
                  <a:schemeClr val="accent4">
                    <a:lumMod val="20000"/>
                    <a:lumOff val="80000"/>
                  </a:schemeClr>
                </a:gs>
                <a:gs pos="79000">
                  <a:schemeClr val="accent4">
                    <a:lumMod val="20000"/>
                    <a:lumOff val="80000"/>
                  </a:schemeClr>
                </a:gs>
                <a:gs pos="100000">
                  <a:schemeClr val="accent4"/>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23">
              <a:extLst>
                <a:ext uri="{FF2B5EF4-FFF2-40B4-BE49-F238E27FC236}">
                  <a16:creationId xmlns:a16="http://schemas.microsoft.com/office/drawing/2014/main" id="{A5F91381-F0B7-45AB-835E-71EA7129AFC2}"/>
                </a:ext>
              </a:extLst>
            </p:cNvPr>
            <p:cNvSpPr/>
            <p:nvPr/>
          </p:nvSpPr>
          <p:spPr>
            <a:xfrm>
              <a:off x="1513900" y="1114627"/>
              <a:ext cx="528583" cy="538378"/>
            </a:xfrm>
            <a:prstGeom prst="ellipse">
              <a:avLst/>
            </a:prstGeom>
            <a:gradFill flip="none" rotWithShape="1">
              <a:gsLst>
                <a:gs pos="0">
                  <a:schemeClr val="bg1"/>
                </a:gs>
                <a:gs pos="34000">
                  <a:schemeClr val="bg2"/>
                </a:gs>
                <a:gs pos="70000">
                  <a:schemeClr val="bg2"/>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a:extLst>
              <a:ext uri="{FF2B5EF4-FFF2-40B4-BE49-F238E27FC236}">
                <a16:creationId xmlns:a16="http://schemas.microsoft.com/office/drawing/2014/main" id="{78A51C6E-28A9-40E4-943C-F1C69CA55008}"/>
              </a:ext>
            </a:extLst>
          </p:cNvPr>
          <p:cNvGrpSpPr/>
          <p:nvPr/>
        </p:nvGrpSpPr>
        <p:grpSpPr>
          <a:xfrm>
            <a:off x="491940" y="4230694"/>
            <a:ext cx="629667" cy="592369"/>
            <a:chOff x="1392537" y="1019102"/>
            <a:chExt cx="771310" cy="729429"/>
          </a:xfrm>
        </p:grpSpPr>
        <p:sp>
          <p:nvSpPr>
            <p:cNvPr id="20" name="楕円 67">
              <a:extLst>
                <a:ext uri="{FF2B5EF4-FFF2-40B4-BE49-F238E27FC236}">
                  <a16:creationId xmlns:a16="http://schemas.microsoft.com/office/drawing/2014/main" id="{70DD113B-5F1A-4D0B-A74E-977426749F0A}"/>
                </a:ext>
              </a:extLst>
            </p:cNvPr>
            <p:cNvSpPr/>
            <p:nvPr/>
          </p:nvSpPr>
          <p:spPr>
            <a:xfrm>
              <a:off x="1392537" y="1019102"/>
              <a:ext cx="771310" cy="729429"/>
            </a:xfrm>
            <a:prstGeom prst="ellipse">
              <a:avLst/>
            </a:prstGeom>
            <a:gradFill flip="none" rotWithShape="1">
              <a:gsLst>
                <a:gs pos="34000">
                  <a:schemeClr val="accent4">
                    <a:lumMod val="20000"/>
                    <a:lumOff val="80000"/>
                  </a:schemeClr>
                </a:gs>
                <a:gs pos="79000">
                  <a:schemeClr val="accent4">
                    <a:lumMod val="20000"/>
                    <a:lumOff val="80000"/>
                  </a:schemeClr>
                </a:gs>
                <a:gs pos="100000">
                  <a:srgbClr val="FF0000"/>
                </a:gs>
              </a:gsLst>
              <a:path path="shape">
                <a:fillToRect l="50000" t="50000" r="50000" b="50000"/>
              </a:path>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68">
              <a:extLst>
                <a:ext uri="{FF2B5EF4-FFF2-40B4-BE49-F238E27FC236}">
                  <a16:creationId xmlns:a16="http://schemas.microsoft.com/office/drawing/2014/main" id="{301C9480-786F-482B-835A-FDC606130EBB}"/>
                </a:ext>
              </a:extLst>
            </p:cNvPr>
            <p:cNvSpPr/>
            <p:nvPr/>
          </p:nvSpPr>
          <p:spPr>
            <a:xfrm>
              <a:off x="1513900" y="1114627"/>
              <a:ext cx="528583" cy="538378"/>
            </a:xfrm>
            <a:prstGeom prst="ellipse">
              <a:avLst/>
            </a:prstGeom>
            <a:gradFill flip="none" rotWithShape="1">
              <a:gsLst>
                <a:gs pos="0">
                  <a:schemeClr val="bg1"/>
                </a:gs>
                <a:gs pos="34000">
                  <a:schemeClr val="bg2"/>
                </a:gs>
                <a:gs pos="70000">
                  <a:srgbClr val="FF9933"/>
                </a:gs>
              </a:gsLst>
              <a:path path="circle">
                <a:fillToRect l="50000" t="50000" r="50000" b="50000"/>
              </a:path>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a:extLst>
              <a:ext uri="{FF2B5EF4-FFF2-40B4-BE49-F238E27FC236}">
                <a16:creationId xmlns:a16="http://schemas.microsoft.com/office/drawing/2014/main" id="{78A51C6E-28A9-40E4-943C-F1C69CA55008}"/>
              </a:ext>
            </a:extLst>
          </p:cNvPr>
          <p:cNvGrpSpPr/>
          <p:nvPr/>
        </p:nvGrpSpPr>
        <p:grpSpPr>
          <a:xfrm>
            <a:off x="1164522" y="4237948"/>
            <a:ext cx="627691" cy="585116"/>
            <a:chOff x="1392537" y="1019102"/>
            <a:chExt cx="771310" cy="729429"/>
          </a:xfrm>
        </p:grpSpPr>
        <p:sp>
          <p:nvSpPr>
            <p:cNvPr id="23" name="楕円 67">
              <a:extLst>
                <a:ext uri="{FF2B5EF4-FFF2-40B4-BE49-F238E27FC236}">
                  <a16:creationId xmlns:a16="http://schemas.microsoft.com/office/drawing/2014/main" id="{70DD113B-5F1A-4D0B-A74E-977426749F0A}"/>
                </a:ext>
              </a:extLst>
            </p:cNvPr>
            <p:cNvSpPr/>
            <p:nvPr/>
          </p:nvSpPr>
          <p:spPr>
            <a:xfrm>
              <a:off x="1392537" y="1019102"/>
              <a:ext cx="771310" cy="729429"/>
            </a:xfrm>
            <a:prstGeom prst="ellipse">
              <a:avLst/>
            </a:prstGeom>
            <a:gradFill flip="none" rotWithShape="1">
              <a:gsLst>
                <a:gs pos="34000">
                  <a:schemeClr val="accent4">
                    <a:lumMod val="20000"/>
                    <a:lumOff val="80000"/>
                  </a:schemeClr>
                </a:gs>
                <a:gs pos="79000">
                  <a:schemeClr val="accent4">
                    <a:lumMod val="20000"/>
                    <a:lumOff val="80000"/>
                  </a:schemeClr>
                </a:gs>
                <a:gs pos="100000">
                  <a:srgbClr val="FF0066"/>
                </a:gs>
              </a:gsLst>
              <a:path path="shape">
                <a:fillToRect l="50000" t="50000" r="50000" b="50000"/>
              </a:path>
              <a:tileRect/>
            </a:gra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68">
              <a:extLst>
                <a:ext uri="{FF2B5EF4-FFF2-40B4-BE49-F238E27FC236}">
                  <a16:creationId xmlns:a16="http://schemas.microsoft.com/office/drawing/2014/main" id="{301C9480-786F-482B-835A-FDC606130EBB}"/>
                </a:ext>
              </a:extLst>
            </p:cNvPr>
            <p:cNvSpPr/>
            <p:nvPr/>
          </p:nvSpPr>
          <p:spPr>
            <a:xfrm>
              <a:off x="1513900" y="1114627"/>
              <a:ext cx="528583" cy="538378"/>
            </a:xfrm>
            <a:prstGeom prst="ellipse">
              <a:avLst/>
            </a:prstGeom>
            <a:gradFill flip="none" rotWithShape="1">
              <a:gsLst>
                <a:gs pos="0">
                  <a:schemeClr val="bg1"/>
                </a:gs>
                <a:gs pos="34000">
                  <a:schemeClr val="bg2"/>
                </a:gs>
                <a:gs pos="70000">
                  <a:srgbClr val="FFC000"/>
                </a:gs>
              </a:gsLst>
              <a:path path="circle">
                <a:fillToRect l="50000" t="50000" r="50000" b="50000"/>
              </a:path>
              <a:tileRect/>
            </a:gra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8" name="グループ化 27">
            <a:extLst>
              <a:ext uri="{FF2B5EF4-FFF2-40B4-BE49-F238E27FC236}">
                <a16:creationId xmlns:a16="http://schemas.microsoft.com/office/drawing/2014/main" id="{78A51C6E-28A9-40E4-943C-F1C69CA55008}"/>
              </a:ext>
            </a:extLst>
          </p:cNvPr>
          <p:cNvGrpSpPr/>
          <p:nvPr/>
        </p:nvGrpSpPr>
        <p:grpSpPr>
          <a:xfrm>
            <a:off x="2527933" y="4240182"/>
            <a:ext cx="604025" cy="592369"/>
            <a:chOff x="1392537" y="1019102"/>
            <a:chExt cx="771310" cy="729429"/>
          </a:xfrm>
        </p:grpSpPr>
        <p:sp>
          <p:nvSpPr>
            <p:cNvPr id="29" name="楕円 67">
              <a:extLst>
                <a:ext uri="{FF2B5EF4-FFF2-40B4-BE49-F238E27FC236}">
                  <a16:creationId xmlns:a16="http://schemas.microsoft.com/office/drawing/2014/main" id="{70DD113B-5F1A-4D0B-A74E-977426749F0A}"/>
                </a:ext>
              </a:extLst>
            </p:cNvPr>
            <p:cNvSpPr/>
            <p:nvPr/>
          </p:nvSpPr>
          <p:spPr>
            <a:xfrm>
              <a:off x="1392537" y="1019102"/>
              <a:ext cx="771310" cy="729429"/>
            </a:xfrm>
            <a:prstGeom prst="ellipse">
              <a:avLst/>
            </a:prstGeom>
            <a:gradFill flip="none" rotWithShape="1">
              <a:gsLst>
                <a:gs pos="34000">
                  <a:schemeClr val="accent4">
                    <a:lumMod val="20000"/>
                    <a:lumOff val="80000"/>
                  </a:schemeClr>
                </a:gs>
                <a:gs pos="79000">
                  <a:schemeClr val="accent4">
                    <a:lumMod val="20000"/>
                    <a:lumOff val="80000"/>
                  </a:schemeClr>
                </a:gs>
                <a:gs pos="100000">
                  <a:schemeClr val="accent2">
                    <a:lumMod val="60000"/>
                    <a:lumOff val="40000"/>
                  </a:schemeClr>
                </a:gs>
              </a:gsLst>
              <a:path path="shape">
                <a:fillToRect l="50000" t="50000" r="50000" b="50000"/>
              </a:path>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68">
              <a:extLst>
                <a:ext uri="{FF2B5EF4-FFF2-40B4-BE49-F238E27FC236}">
                  <a16:creationId xmlns:a16="http://schemas.microsoft.com/office/drawing/2014/main" id="{301C9480-786F-482B-835A-FDC606130EBB}"/>
                </a:ext>
              </a:extLst>
            </p:cNvPr>
            <p:cNvSpPr/>
            <p:nvPr/>
          </p:nvSpPr>
          <p:spPr>
            <a:xfrm>
              <a:off x="1513900" y="1114627"/>
              <a:ext cx="528583" cy="538378"/>
            </a:xfrm>
            <a:prstGeom prst="ellipse">
              <a:avLst/>
            </a:prstGeom>
            <a:gradFill flip="none" rotWithShape="1">
              <a:gsLst>
                <a:gs pos="0">
                  <a:schemeClr val="bg1"/>
                </a:gs>
                <a:gs pos="34000">
                  <a:schemeClr val="bg2"/>
                </a:gs>
                <a:gs pos="70000">
                  <a:srgbClr val="FFFF00"/>
                </a:gs>
              </a:gsLst>
              <a:path path="circle">
                <a:fillToRect l="50000" t="50000" r="50000" b="50000"/>
              </a:path>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0" name="グループ化 39">
            <a:extLst>
              <a:ext uri="{FF2B5EF4-FFF2-40B4-BE49-F238E27FC236}">
                <a16:creationId xmlns:a16="http://schemas.microsoft.com/office/drawing/2014/main" id="{78A51C6E-28A9-40E4-943C-F1C69CA55008}"/>
              </a:ext>
            </a:extLst>
          </p:cNvPr>
          <p:cNvGrpSpPr/>
          <p:nvPr/>
        </p:nvGrpSpPr>
        <p:grpSpPr>
          <a:xfrm>
            <a:off x="3858090" y="4230695"/>
            <a:ext cx="644285" cy="629006"/>
            <a:chOff x="1392537" y="1019102"/>
            <a:chExt cx="771310" cy="729429"/>
          </a:xfrm>
        </p:grpSpPr>
        <p:sp>
          <p:nvSpPr>
            <p:cNvPr id="41" name="楕円 67">
              <a:extLst>
                <a:ext uri="{FF2B5EF4-FFF2-40B4-BE49-F238E27FC236}">
                  <a16:creationId xmlns:a16="http://schemas.microsoft.com/office/drawing/2014/main" id="{70DD113B-5F1A-4D0B-A74E-977426749F0A}"/>
                </a:ext>
              </a:extLst>
            </p:cNvPr>
            <p:cNvSpPr/>
            <p:nvPr/>
          </p:nvSpPr>
          <p:spPr>
            <a:xfrm>
              <a:off x="1392537" y="1019102"/>
              <a:ext cx="771310" cy="729429"/>
            </a:xfrm>
            <a:prstGeom prst="ellipse">
              <a:avLst/>
            </a:prstGeom>
            <a:gradFill flip="none" rotWithShape="1">
              <a:gsLst>
                <a:gs pos="34000">
                  <a:schemeClr val="accent4">
                    <a:lumMod val="20000"/>
                    <a:lumOff val="80000"/>
                  </a:schemeClr>
                </a:gs>
                <a:gs pos="79000">
                  <a:schemeClr val="accent4">
                    <a:lumMod val="20000"/>
                    <a:lumOff val="80000"/>
                  </a:schemeClr>
                </a:gs>
                <a:gs pos="100000">
                  <a:srgbClr val="002060"/>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68">
              <a:extLst>
                <a:ext uri="{FF2B5EF4-FFF2-40B4-BE49-F238E27FC236}">
                  <a16:creationId xmlns:a16="http://schemas.microsoft.com/office/drawing/2014/main" id="{301C9480-786F-482B-835A-FDC606130EBB}"/>
                </a:ext>
              </a:extLst>
            </p:cNvPr>
            <p:cNvSpPr/>
            <p:nvPr/>
          </p:nvSpPr>
          <p:spPr>
            <a:xfrm>
              <a:off x="1513900" y="1114627"/>
              <a:ext cx="528583" cy="538378"/>
            </a:xfrm>
            <a:prstGeom prst="ellipse">
              <a:avLst/>
            </a:prstGeom>
            <a:gradFill flip="none" rotWithShape="1">
              <a:gsLst>
                <a:gs pos="0">
                  <a:schemeClr val="bg1"/>
                </a:gs>
                <a:gs pos="34000">
                  <a:schemeClr val="bg2"/>
                </a:gs>
                <a:gs pos="70000">
                  <a:srgbClr val="00B0F0"/>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3" name="テキスト ボックス 42"/>
          <p:cNvSpPr txBox="1"/>
          <p:nvPr/>
        </p:nvSpPr>
        <p:spPr>
          <a:xfrm>
            <a:off x="480185" y="3945988"/>
            <a:ext cx="535724" cy="369332"/>
          </a:xfrm>
          <a:prstGeom prst="rect">
            <a:avLst/>
          </a:prstGeom>
          <a:noFill/>
        </p:spPr>
        <p:txBody>
          <a:bodyPr wrap="none" rtlCol="0">
            <a:spAutoFit/>
          </a:bodyPr>
          <a:lstStyle/>
          <a:p>
            <a:r>
              <a:rPr kumimoji="1" lang="en-US" altLang="ja-JP" dirty="0"/>
              <a:t>Th1</a:t>
            </a:r>
            <a:endParaRPr kumimoji="1" lang="ja-JP" altLang="en-US" dirty="0"/>
          </a:p>
        </p:txBody>
      </p:sp>
      <p:sp>
        <p:nvSpPr>
          <p:cNvPr id="46" name="テキスト ボックス 45"/>
          <p:cNvSpPr txBox="1"/>
          <p:nvPr/>
        </p:nvSpPr>
        <p:spPr>
          <a:xfrm>
            <a:off x="1211466" y="3945988"/>
            <a:ext cx="535724" cy="369332"/>
          </a:xfrm>
          <a:prstGeom prst="rect">
            <a:avLst/>
          </a:prstGeom>
          <a:noFill/>
        </p:spPr>
        <p:txBody>
          <a:bodyPr wrap="none" rtlCol="0">
            <a:spAutoFit/>
          </a:bodyPr>
          <a:lstStyle/>
          <a:p>
            <a:r>
              <a:rPr kumimoji="1" lang="en-US" altLang="ja-JP" dirty="0"/>
              <a:t>Th2</a:t>
            </a:r>
            <a:endParaRPr kumimoji="1" lang="ja-JP" altLang="en-US" dirty="0"/>
          </a:p>
        </p:txBody>
      </p:sp>
      <p:sp>
        <p:nvSpPr>
          <p:cNvPr id="47" name="テキスト ボックス 46"/>
          <p:cNvSpPr txBox="1"/>
          <p:nvPr/>
        </p:nvSpPr>
        <p:spPr>
          <a:xfrm>
            <a:off x="1894444" y="3945988"/>
            <a:ext cx="535724" cy="369332"/>
          </a:xfrm>
          <a:prstGeom prst="rect">
            <a:avLst/>
          </a:prstGeom>
          <a:noFill/>
        </p:spPr>
        <p:txBody>
          <a:bodyPr wrap="none" rtlCol="0">
            <a:spAutoFit/>
          </a:bodyPr>
          <a:lstStyle/>
          <a:p>
            <a:r>
              <a:rPr kumimoji="1" lang="en-US" altLang="ja-JP" dirty="0"/>
              <a:t>Th9</a:t>
            </a:r>
            <a:endParaRPr kumimoji="1" lang="ja-JP" altLang="en-US" dirty="0"/>
          </a:p>
        </p:txBody>
      </p:sp>
      <p:sp>
        <p:nvSpPr>
          <p:cNvPr id="48" name="テキスト ボックス 47"/>
          <p:cNvSpPr txBox="1"/>
          <p:nvPr/>
        </p:nvSpPr>
        <p:spPr>
          <a:xfrm>
            <a:off x="2493594" y="3945988"/>
            <a:ext cx="652743" cy="369332"/>
          </a:xfrm>
          <a:prstGeom prst="rect">
            <a:avLst/>
          </a:prstGeom>
          <a:noFill/>
        </p:spPr>
        <p:txBody>
          <a:bodyPr wrap="none" rtlCol="0">
            <a:spAutoFit/>
          </a:bodyPr>
          <a:lstStyle/>
          <a:p>
            <a:r>
              <a:rPr kumimoji="1" lang="en-US" altLang="ja-JP" dirty="0"/>
              <a:t>Th17</a:t>
            </a:r>
            <a:endParaRPr kumimoji="1" lang="ja-JP" altLang="en-US" dirty="0"/>
          </a:p>
        </p:txBody>
      </p:sp>
      <p:sp>
        <p:nvSpPr>
          <p:cNvPr id="49" name="テキスト ボックス 48"/>
          <p:cNvSpPr txBox="1"/>
          <p:nvPr/>
        </p:nvSpPr>
        <p:spPr>
          <a:xfrm>
            <a:off x="3211116" y="3945988"/>
            <a:ext cx="652743" cy="369332"/>
          </a:xfrm>
          <a:prstGeom prst="rect">
            <a:avLst/>
          </a:prstGeom>
          <a:noFill/>
        </p:spPr>
        <p:txBody>
          <a:bodyPr wrap="none" rtlCol="0">
            <a:spAutoFit/>
          </a:bodyPr>
          <a:lstStyle/>
          <a:p>
            <a:r>
              <a:rPr kumimoji="1" lang="en-US" altLang="ja-JP" dirty="0"/>
              <a:t>Th22</a:t>
            </a:r>
            <a:endParaRPr kumimoji="1" lang="ja-JP" altLang="en-US" dirty="0"/>
          </a:p>
        </p:txBody>
      </p:sp>
      <p:sp>
        <p:nvSpPr>
          <p:cNvPr id="50" name="テキスト ボックス 49"/>
          <p:cNvSpPr txBox="1"/>
          <p:nvPr/>
        </p:nvSpPr>
        <p:spPr>
          <a:xfrm>
            <a:off x="3954932" y="3945988"/>
            <a:ext cx="489236" cy="369332"/>
          </a:xfrm>
          <a:prstGeom prst="rect">
            <a:avLst/>
          </a:prstGeom>
          <a:noFill/>
        </p:spPr>
        <p:txBody>
          <a:bodyPr wrap="none" rtlCol="0">
            <a:spAutoFit/>
          </a:bodyPr>
          <a:lstStyle/>
          <a:p>
            <a:r>
              <a:rPr kumimoji="1" lang="en-US" altLang="ja-JP" dirty="0" err="1"/>
              <a:t>Tfh</a:t>
            </a:r>
            <a:endParaRPr kumimoji="1" lang="ja-JP" altLang="en-US" dirty="0"/>
          </a:p>
        </p:txBody>
      </p:sp>
      <p:grpSp>
        <p:nvGrpSpPr>
          <p:cNvPr id="51" name="グループ化 50">
            <a:extLst>
              <a:ext uri="{FF2B5EF4-FFF2-40B4-BE49-F238E27FC236}">
                <a16:creationId xmlns:a16="http://schemas.microsoft.com/office/drawing/2014/main" id="{78A51C6E-28A9-40E4-943C-F1C69CA55008}"/>
              </a:ext>
            </a:extLst>
          </p:cNvPr>
          <p:cNvGrpSpPr/>
          <p:nvPr/>
        </p:nvGrpSpPr>
        <p:grpSpPr>
          <a:xfrm>
            <a:off x="1845334" y="4234643"/>
            <a:ext cx="609840" cy="585116"/>
            <a:chOff x="1392537" y="1019102"/>
            <a:chExt cx="771310" cy="729429"/>
          </a:xfrm>
        </p:grpSpPr>
        <p:sp>
          <p:nvSpPr>
            <p:cNvPr id="52" name="楕円 67">
              <a:extLst>
                <a:ext uri="{FF2B5EF4-FFF2-40B4-BE49-F238E27FC236}">
                  <a16:creationId xmlns:a16="http://schemas.microsoft.com/office/drawing/2014/main" id="{70DD113B-5F1A-4D0B-A74E-977426749F0A}"/>
                </a:ext>
              </a:extLst>
            </p:cNvPr>
            <p:cNvSpPr/>
            <p:nvPr/>
          </p:nvSpPr>
          <p:spPr>
            <a:xfrm>
              <a:off x="1392537" y="1019102"/>
              <a:ext cx="771310" cy="729429"/>
            </a:xfrm>
            <a:prstGeom prst="ellipse">
              <a:avLst/>
            </a:prstGeom>
            <a:gradFill flip="none" rotWithShape="1">
              <a:gsLst>
                <a:gs pos="34000">
                  <a:schemeClr val="accent4">
                    <a:lumMod val="20000"/>
                    <a:lumOff val="80000"/>
                  </a:schemeClr>
                </a:gs>
                <a:gs pos="79000">
                  <a:schemeClr val="accent4">
                    <a:lumMod val="20000"/>
                    <a:lumOff val="80000"/>
                  </a:schemeClr>
                </a:gs>
                <a:gs pos="100000">
                  <a:schemeClr val="accent2">
                    <a:lumMod val="40000"/>
                    <a:lumOff val="60000"/>
                  </a:schemeClr>
                </a:gs>
              </a:gsLst>
              <a:path path="shape">
                <a:fillToRect l="50000" t="50000" r="50000" b="50000"/>
              </a:path>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楕円 68">
              <a:extLst>
                <a:ext uri="{FF2B5EF4-FFF2-40B4-BE49-F238E27FC236}">
                  <a16:creationId xmlns:a16="http://schemas.microsoft.com/office/drawing/2014/main" id="{301C9480-786F-482B-835A-FDC606130EBB}"/>
                </a:ext>
              </a:extLst>
            </p:cNvPr>
            <p:cNvSpPr/>
            <p:nvPr/>
          </p:nvSpPr>
          <p:spPr>
            <a:xfrm>
              <a:off x="1513900" y="1114627"/>
              <a:ext cx="528583" cy="538378"/>
            </a:xfrm>
            <a:prstGeom prst="ellipse">
              <a:avLst/>
            </a:prstGeom>
            <a:gradFill flip="none" rotWithShape="1">
              <a:gsLst>
                <a:gs pos="0">
                  <a:schemeClr val="bg1"/>
                </a:gs>
                <a:gs pos="34000">
                  <a:schemeClr val="bg2"/>
                </a:gs>
                <a:gs pos="70000">
                  <a:schemeClr val="accent2">
                    <a:lumMod val="60000"/>
                    <a:lumOff val="40000"/>
                  </a:schemeClr>
                </a:gs>
              </a:gsLst>
              <a:path path="circle">
                <a:fillToRect l="50000" t="50000" r="50000" b="50000"/>
              </a:path>
              <a:tileRect/>
            </a:gra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4" name="グループ化 53">
            <a:extLst>
              <a:ext uri="{FF2B5EF4-FFF2-40B4-BE49-F238E27FC236}">
                <a16:creationId xmlns:a16="http://schemas.microsoft.com/office/drawing/2014/main" id="{78A51C6E-28A9-40E4-943C-F1C69CA55008}"/>
              </a:ext>
            </a:extLst>
          </p:cNvPr>
          <p:cNvGrpSpPr/>
          <p:nvPr/>
        </p:nvGrpSpPr>
        <p:grpSpPr>
          <a:xfrm>
            <a:off x="3211116" y="4230694"/>
            <a:ext cx="597225" cy="601857"/>
            <a:chOff x="1392537" y="1019102"/>
            <a:chExt cx="771310" cy="729429"/>
          </a:xfrm>
        </p:grpSpPr>
        <p:sp>
          <p:nvSpPr>
            <p:cNvPr id="55" name="楕円 67">
              <a:extLst>
                <a:ext uri="{FF2B5EF4-FFF2-40B4-BE49-F238E27FC236}">
                  <a16:creationId xmlns:a16="http://schemas.microsoft.com/office/drawing/2014/main" id="{70DD113B-5F1A-4D0B-A74E-977426749F0A}"/>
                </a:ext>
              </a:extLst>
            </p:cNvPr>
            <p:cNvSpPr/>
            <p:nvPr/>
          </p:nvSpPr>
          <p:spPr>
            <a:xfrm>
              <a:off x="1392537" y="1019102"/>
              <a:ext cx="771310" cy="729429"/>
            </a:xfrm>
            <a:prstGeom prst="ellipse">
              <a:avLst/>
            </a:prstGeom>
            <a:gradFill flip="none" rotWithShape="1">
              <a:gsLst>
                <a:gs pos="34000">
                  <a:schemeClr val="accent4">
                    <a:lumMod val="20000"/>
                    <a:lumOff val="80000"/>
                  </a:schemeClr>
                </a:gs>
                <a:gs pos="79000">
                  <a:schemeClr val="accent4">
                    <a:lumMod val="20000"/>
                    <a:lumOff val="80000"/>
                  </a:schemeClr>
                </a:gs>
                <a:gs pos="100000">
                  <a:srgbClr val="FF0000"/>
                </a:gs>
              </a:gsLst>
              <a:path path="shape">
                <a:fillToRect l="50000" t="50000" r="50000" b="50000"/>
              </a:path>
              <a:tileRect/>
            </a:gra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楕円 68">
              <a:extLst>
                <a:ext uri="{FF2B5EF4-FFF2-40B4-BE49-F238E27FC236}">
                  <a16:creationId xmlns:a16="http://schemas.microsoft.com/office/drawing/2014/main" id="{301C9480-786F-482B-835A-FDC606130EBB}"/>
                </a:ext>
              </a:extLst>
            </p:cNvPr>
            <p:cNvSpPr/>
            <p:nvPr/>
          </p:nvSpPr>
          <p:spPr>
            <a:xfrm>
              <a:off x="1513900" y="1114627"/>
              <a:ext cx="528583" cy="538378"/>
            </a:xfrm>
            <a:prstGeom prst="ellipse">
              <a:avLst/>
            </a:prstGeom>
            <a:gradFill flip="none" rotWithShape="1">
              <a:gsLst>
                <a:gs pos="0">
                  <a:schemeClr val="bg1"/>
                </a:gs>
                <a:gs pos="34000">
                  <a:schemeClr val="bg2"/>
                </a:gs>
                <a:gs pos="70000">
                  <a:schemeClr val="accent2">
                    <a:lumMod val="60000"/>
                    <a:lumOff val="40000"/>
                  </a:schemeClr>
                </a:gs>
              </a:gsLst>
              <a:path path="circle">
                <a:fillToRect l="50000" t="50000" r="50000" b="50000"/>
              </a:path>
              <a:tileRect/>
            </a:gra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7" name="グループ化 56">
            <a:extLst>
              <a:ext uri="{FF2B5EF4-FFF2-40B4-BE49-F238E27FC236}">
                <a16:creationId xmlns:a16="http://schemas.microsoft.com/office/drawing/2014/main" id="{6F96F09E-C6AF-4E13-B0EA-205E802AF290}"/>
              </a:ext>
            </a:extLst>
          </p:cNvPr>
          <p:cNvGrpSpPr/>
          <p:nvPr/>
        </p:nvGrpSpPr>
        <p:grpSpPr>
          <a:xfrm>
            <a:off x="6926247" y="844050"/>
            <a:ext cx="448078" cy="434396"/>
            <a:chOff x="1392537" y="1019102"/>
            <a:chExt cx="771310" cy="729429"/>
          </a:xfrm>
        </p:grpSpPr>
        <p:sp>
          <p:nvSpPr>
            <p:cNvPr id="58" name="楕円 25">
              <a:extLst>
                <a:ext uri="{FF2B5EF4-FFF2-40B4-BE49-F238E27FC236}">
                  <a16:creationId xmlns:a16="http://schemas.microsoft.com/office/drawing/2014/main" id="{0DFFA7F8-9DB3-416D-AD71-042D45634DD6}"/>
                </a:ext>
              </a:extLst>
            </p:cNvPr>
            <p:cNvSpPr/>
            <p:nvPr/>
          </p:nvSpPr>
          <p:spPr>
            <a:xfrm>
              <a:off x="1392537" y="1019102"/>
              <a:ext cx="771310" cy="729429"/>
            </a:xfrm>
            <a:prstGeom prst="ellipse">
              <a:avLst/>
            </a:prstGeom>
            <a:gradFill flip="none" rotWithShape="1">
              <a:gsLst>
                <a:gs pos="34000">
                  <a:schemeClr val="bg1"/>
                </a:gs>
                <a:gs pos="71000">
                  <a:schemeClr val="accent3">
                    <a:lumMod val="0"/>
                    <a:lumOff val="100000"/>
                  </a:schemeClr>
                </a:gs>
                <a:gs pos="100000">
                  <a:schemeClr val="accent6">
                    <a:lumMod val="60000"/>
                    <a:lumOff val="4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楕円 26">
              <a:extLst>
                <a:ext uri="{FF2B5EF4-FFF2-40B4-BE49-F238E27FC236}">
                  <a16:creationId xmlns:a16="http://schemas.microsoft.com/office/drawing/2014/main" id="{B078441F-18EE-4B63-B2E0-A5630035AB65}"/>
                </a:ext>
              </a:extLst>
            </p:cNvPr>
            <p:cNvSpPr/>
            <p:nvPr/>
          </p:nvSpPr>
          <p:spPr>
            <a:xfrm>
              <a:off x="1513900" y="1114627"/>
              <a:ext cx="528583" cy="538378"/>
            </a:xfrm>
            <a:prstGeom prst="ellipse">
              <a:avLst/>
            </a:prstGeom>
            <a:gradFill flip="none" rotWithShape="1">
              <a:gsLst>
                <a:gs pos="0">
                  <a:schemeClr val="bg1"/>
                </a:gs>
                <a:gs pos="34000">
                  <a:schemeClr val="bg2"/>
                </a:gs>
                <a:gs pos="70000">
                  <a:schemeClr val="bg2"/>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0" name="グループ化 59">
            <a:extLst>
              <a:ext uri="{FF2B5EF4-FFF2-40B4-BE49-F238E27FC236}">
                <a16:creationId xmlns:a16="http://schemas.microsoft.com/office/drawing/2014/main" id="{ABFB6C4F-AE09-4EB7-AE19-FAA13B5111F9}"/>
              </a:ext>
            </a:extLst>
          </p:cNvPr>
          <p:cNvGrpSpPr/>
          <p:nvPr/>
        </p:nvGrpSpPr>
        <p:grpSpPr>
          <a:xfrm>
            <a:off x="5899253" y="3914304"/>
            <a:ext cx="621012" cy="561816"/>
            <a:chOff x="1392537" y="1019102"/>
            <a:chExt cx="771310" cy="729429"/>
          </a:xfrm>
        </p:grpSpPr>
        <p:sp>
          <p:nvSpPr>
            <p:cNvPr id="61" name="楕円 76">
              <a:extLst>
                <a:ext uri="{FF2B5EF4-FFF2-40B4-BE49-F238E27FC236}">
                  <a16:creationId xmlns:a16="http://schemas.microsoft.com/office/drawing/2014/main" id="{5F33C058-515A-4C84-BA2F-97E3EF50E71D}"/>
                </a:ext>
              </a:extLst>
            </p:cNvPr>
            <p:cNvSpPr/>
            <p:nvPr/>
          </p:nvSpPr>
          <p:spPr>
            <a:xfrm>
              <a:off x="1392537" y="1019102"/>
              <a:ext cx="771310" cy="729429"/>
            </a:xfrm>
            <a:prstGeom prst="ellipse">
              <a:avLst/>
            </a:prstGeom>
            <a:gradFill flip="none" rotWithShape="1">
              <a:gsLst>
                <a:gs pos="34000">
                  <a:schemeClr val="bg1"/>
                </a:gs>
                <a:gs pos="71000">
                  <a:schemeClr val="accent3">
                    <a:lumMod val="0"/>
                    <a:lumOff val="100000"/>
                  </a:schemeClr>
                </a:gs>
                <a:gs pos="100000">
                  <a:schemeClr val="accent6">
                    <a:lumMod val="75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77">
              <a:extLst>
                <a:ext uri="{FF2B5EF4-FFF2-40B4-BE49-F238E27FC236}">
                  <a16:creationId xmlns:a16="http://schemas.microsoft.com/office/drawing/2014/main" id="{18FD531D-2FC9-4D1B-8698-93335D5487C9}"/>
                </a:ext>
              </a:extLst>
            </p:cNvPr>
            <p:cNvSpPr/>
            <p:nvPr/>
          </p:nvSpPr>
          <p:spPr>
            <a:xfrm>
              <a:off x="1513900" y="1114627"/>
              <a:ext cx="528583" cy="538378"/>
            </a:xfrm>
            <a:prstGeom prst="ellipse">
              <a:avLst/>
            </a:prstGeom>
            <a:gradFill flip="none" rotWithShape="1">
              <a:gsLst>
                <a:gs pos="0">
                  <a:schemeClr val="bg1"/>
                </a:gs>
                <a:gs pos="34000">
                  <a:schemeClr val="bg2"/>
                </a:gs>
                <a:gs pos="70000">
                  <a:schemeClr val="accent6">
                    <a:lumMod val="60000"/>
                    <a:lumOff val="40000"/>
                  </a:schemeClr>
                </a:gs>
              </a:gsLst>
              <a:path path="circle">
                <a:fillToRect l="50000" t="50000" r="50000" b="50000"/>
              </a:path>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4" name="グループ化 83">
            <a:extLst>
              <a:ext uri="{FF2B5EF4-FFF2-40B4-BE49-F238E27FC236}">
                <a16:creationId xmlns:a16="http://schemas.microsoft.com/office/drawing/2014/main" id="{ABFB6C4F-AE09-4EB7-AE19-FAA13B5111F9}"/>
              </a:ext>
            </a:extLst>
          </p:cNvPr>
          <p:cNvGrpSpPr/>
          <p:nvPr/>
        </p:nvGrpSpPr>
        <p:grpSpPr>
          <a:xfrm>
            <a:off x="6659603" y="3900070"/>
            <a:ext cx="634782" cy="581060"/>
            <a:chOff x="1392537" y="1019102"/>
            <a:chExt cx="771310" cy="729429"/>
          </a:xfrm>
        </p:grpSpPr>
        <p:sp>
          <p:nvSpPr>
            <p:cNvPr id="85" name="楕円 76">
              <a:extLst>
                <a:ext uri="{FF2B5EF4-FFF2-40B4-BE49-F238E27FC236}">
                  <a16:creationId xmlns:a16="http://schemas.microsoft.com/office/drawing/2014/main" id="{5F33C058-515A-4C84-BA2F-97E3EF50E71D}"/>
                </a:ext>
              </a:extLst>
            </p:cNvPr>
            <p:cNvSpPr/>
            <p:nvPr/>
          </p:nvSpPr>
          <p:spPr>
            <a:xfrm>
              <a:off x="1392537" y="1019102"/>
              <a:ext cx="771310" cy="729429"/>
            </a:xfrm>
            <a:prstGeom prst="ellipse">
              <a:avLst/>
            </a:prstGeom>
            <a:gradFill flip="none" rotWithShape="1">
              <a:gsLst>
                <a:gs pos="34000">
                  <a:schemeClr val="bg1"/>
                </a:gs>
                <a:gs pos="71000">
                  <a:schemeClr val="accent3">
                    <a:lumMod val="0"/>
                    <a:lumOff val="100000"/>
                  </a:schemeClr>
                </a:gs>
                <a:gs pos="100000">
                  <a:schemeClr val="accent6">
                    <a:lumMod val="60000"/>
                    <a:lumOff val="40000"/>
                  </a:schemeClr>
                </a:gs>
              </a:gsLst>
              <a:path path="shape">
                <a:fillToRect l="50000" t="50000" r="50000" b="50000"/>
              </a:path>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楕円 77">
              <a:extLst>
                <a:ext uri="{FF2B5EF4-FFF2-40B4-BE49-F238E27FC236}">
                  <a16:creationId xmlns:a16="http://schemas.microsoft.com/office/drawing/2014/main" id="{18FD531D-2FC9-4D1B-8698-93335D5487C9}"/>
                </a:ext>
              </a:extLst>
            </p:cNvPr>
            <p:cNvSpPr/>
            <p:nvPr/>
          </p:nvSpPr>
          <p:spPr>
            <a:xfrm>
              <a:off x="1513900" y="1114627"/>
              <a:ext cx="528583" cy="538378"/>
            </a:xfrm>
            <a:prstGeom prst="ellipse">
              <a:avLst/>
            </a:prstGeom>
            <a:gradFill flip="none" rotWithShape="1">
              <a:gsLst>
                <a:gs pos="0">
                  <a:schemeClr val="bg1"/>
                </a:gs>
                <a:gs pos="34000">
                  <a:schemeClr val="bg2"/>
                </a:gs>
                <a:gs pos="70000">
                  <a:srgbClr val="00B050"/>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7" name="グループ化 86">
            <a:extLst>
              <a:ext uri="{FF2B5EF4-FFF2-40B4-BE49-F238E27FC236}">
                <a16:creationId xmlns:a16="http://schemas.microsoft.com/office/drawing/2014/main" id="{ABFB6C4F-AE09-4EB7-AE19-FAA13B5111F9}"/>
              </a:ext>
            </a:extLst>
          </p:cNvPr>
          <p:cNvGrpSpPr/>
          <p:nvPr/>
        </p:nvGrpSpPr>
        <p:grpSpPr>
          <a:xfrm>
            <a:off x="7430472" y="3914303"/>
            <a:ext cx="610321" cy="561817"/>
            <a:chOff x="1392537" y="1019102"/>
            <a:chExt cx="771310" cy="729429"/>
          </a:xfrm>
        </p:grpSpPr>
        <p:sp>
          <p:nvSpPr>
            <p:cNvPr id="88" name="楕円 76">
              <a:extLst>
                <a:ext uri="{FF2B5EF4-FFF2-40B4-BE49-F238E27FC236}">
                  <a16:creationId xmlns:a16="http://schemas.microsoft.com/office/drawing/2014/main" id="{5F33C058-515A-4C84-BA2F-97E3EF50E71D}"/>
                </a:ext>
              </a:extLst>
            </p:cNvPr>
            <p:cNvSpPr/>
            <p:nvPr/>
          </p:nvSpPr>
          <p:spPr>
            <a:xfrm>
              <a:off x="1392537" y="1019102"/>
              <a:ext cx="771310" cy="729429"/>
            </a:xfrm>
            <a:prstGeom prst="ellipse">
              <a:avLst/>
            </a:prstGeom>
            <a:gradFill flip="none" rotWithShape="1">
              <a:gsLst>
                <a:gs pos="34000">
                  <a:schemeClr val="bg1"/>
                </a:gs>
                <a:gs pos="71000">
                  <a:schemeClr val="accent3">
                    <a:lumMod val="0"/>
                    <a:lumOff val="100000"/>
                  </a:schemeClr>
                </a:gs>
                <a:gs pos="100000">
                  <a:schemeClr val="accent6">
                    <a:lumMod val="75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楕円 77">
              <a:extLst>
                <a:ext uri="{FF2B5EF4-FFF2-40B4-BE49-F238E27FC236}">
                  <a16:creationId xmlns:a16="http://schemas.microsoft.com/office/drawing/2014/main" id="{18FD531D-2FC9-4D1B-8698-93335D5487C9}"/>
                </a:ext>
              </a:extLst>
            </p:cNvPr>
            <p:cNvSpPr/>
            <p:nvPr/>
          </p:nvSpPr>
          <p:spPr>
            <a:xfrm>
              <a:off x="1513900" y="1114627"/>
              <a:ext cx="528583" cy="538378"/>
            </a:xfrm>
            <a:prstGeom prst="ellipse">
              <a:avLst/>
            </a:prstGeom>
            <a:gradFill flip="none" rotWithShape="1">
              <a:gsLst>
                <a:gs pos="0">
                  <a:schemeClr val="bg1"/>
                </a:gs>
                <a:gs pos="34000">
                  <a:schemeClr val="bg2"/>
                </a:gs>
                <a:gs pos="70000">
                  <a:schemeClr val="accent6">
                    <a:lumMod val="60000"/>
                    <a:lumOff val="40000"/>
                  </a:schemeClr>
                </a:gs>
              </a:gsLst>
              <a:path path="circle">
                <a:fillToRect l="50000" t="50000" r="50000" b="50000"/>
              </a:path>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0" name="グループ化 89">
            <a:extLst>
              <a:ext uri="{FF2B5EF4-FFF2-40B4-BE49-F238E27FC236}">
                <a16:creationId xmlns:a16="http://schemas.microsoft.com/office/drawing/2014/main" id="{ABFB6C4F-AE09-4EB7-AE19-FAA13B5111F9}"/>
              </a:ext>
            </a:extLst>
          </p:cNvPr>
          <p:cNvGrpSpPr/>
          <p:nvPr/>
        </p:nvGrpSpPr>
        <p:grpSpPr>
          <a:xfrm>
            <a:off x="8148945" y="3907298"/>
            <a:ext cx="631589" cy="584756"/>
            <a:chOff x="1392537" y="1019102"/>
            <a:chExt cx="771310" cy="729429"/>
          </a:xfrm>
        </p:grpSpPr>
        <p:sp>
          <p:nvSpPr>
            <p:cNvPr id="91" name="楕円 76">
              <a:extLst>
                <a:ext uri="{FF2B5EF4-FFF2-40B4-BE49-F238E27FC236}">
                  <a16:creationId xmlns:a16="http://schemas.microsoft.com/office/drawing/2014/main" id="{5F33C058-515A-4C84-BA2F-97E3EF50E71D}"/>
                </a:ext>
              </a:extLst>
            </p:cNvPr>
            <p:cNvSpPr/>
            <p:nvPr/>
          </p:nvSpPr>
          <p:spPr>
            <a:xfrm>
              <a:off x="1392537" y="1019102"/>
              <a:ext cx="771310" cy="729429"/>
            </a:xfrm>
            <a:prstGeom prst="ellipse">
              <a:avLst/>
            </a:prstGeom>
            <a:gradFill flip="none" rotWithShape="1">
              <a:gsLst>
                <a:gs pos="34000">
                  <a:schemeClr val="bg1"/>
                </a:gs>
                <a:gs pos="71000">
                  <a:schemeClr val="accent3">
                    <a:lumMod val="0"/>
                    <a:lumOff val="100000"/>
                  </a:schemeClr>
                </a:gs>
                <a:gs pos="100000">
                  <a:schemeClr val="accent6">
                    <a:lumMod val="75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楕円 77">
              <a:extLst>
                <a:ext uri="{FF2B5EF4-FFF2-40B4-BE49-F238E27FC236}">
                  <a16:creationId xmlns:a16="http://schemas.microsoft.com/office/drawing/2014/main" id="{18FD531D-2FC9-4D1B-8698-93335D5487C9}"/>
                </a:ext>
              </a:extLst>
            </p:cNvPr>
            <p:cNvSpPr/>
            <p:nvPr/>
          </p:nvSpPr>
          <p:spPr>
            <a:xfrm>
              <a:off x="1513900" y="1114627"/>
              <a:ext cx="528583" cy="538378"/>
            </a:xfrm>
            <a:prstGeom prst="ellipse">
              <a:avLst/>
            </a:prstGeom>
            <a:gradFill flip="none" rotWithShape="1">
              <a:gsLst>
                <a:gs pos="0">
                  <a:schemeClr val="bg1"/>
                </a:gs>
                <a:gs pos="34000">
                  <a:schemeClr val="bg2"/>
                </a:gs>
                <a:gs pos="70000">
                  <a:srgbClr val="FF9933"/>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3" name="テキスト ボックス 92"/>
          <p:cNvSpPr txBox="1"/>
          <p:nvPr/>
        </p:nvSpPr>
        <p:spPr>
          <a:xfrm>
            <a:off x="5949102" y="3600462"/>
            <a:ext cx="491738" cy="369332"/>
          </a:xfrm>
          <a:prstGeom prst="rect">
            <a:avLst/>
          </a:prstGeom>
          <a:noFill/>
        </p:spPr>
        <p:txBody>
          <a:bodyPr wrap="none" rtlCol="0">
            <a:spAutoFit/>
          </a:bodyPr>
          <a:lstStyle/>
          <a:p>
            <a:r>
              <a:rPr kumimoji="1" lang="en-US" altLang="ja-JP" dirty="0"/>
              <a:t>Tc1</a:t>
            </a:r>
            <a:endParaRPr kumimoji="1" lang="ja-JP" altLang="en-US" dirty="0"/>
          </a:p>
        </p:txBody>
      </p:sp>
      <p:sp>
        <p:nvSpPr>
          <p:cNvPr id="94" name="テキスト ボックス 93"/>
          <p:cNvSpPr txBox="1"/>
          <p:nvPr/>
        </p:nvSpPr>
        <p:spPr>
          <a:xfrm>
            <a:off x="6732432" y="3562561"/>
            <a:ext cx="491738" cy="369332"/>
          </a:xfrm>
          <a:prstGeom prst="rect">
            <a:avLst/>
          </a:prstGeom>
          <a:noFill/>
        </p:spPr>
        <p:txBody>
          <a:bodyPr wrap="none" rtlCol="0">
            <a:spAutoFit/>
          </a:bodyPr>
          <a:lstStyle/>
          <a:p>
            <a:r>
              <a:rPr kumimoji="1" lang="en-US" altLang="ja-JP" dirty="0"/>
              <a:t>Tc2</a:t>
            </a:r>
            <a:endParaRPr kumimoji="1" lang="ja-JP" altLang="en-US" dirty="0"/>
          </a:p>
        </p:txBody>
      </p:sp>
      <p:sp>
        <p:nvSpPr>
          <p:cNvPr id="95" name="テキスト ボックス 94"/>
          <p:cNvSpPr txBox="1"/>
          <p:nvPr/>
        </p:nvSpPr>
        <p:spPr>
          <a:xfrm>
            <a:off x="7518737" y="3575973"/>
            <a:ext cx="491738" cy="369332"/>
          </a:xfrm>
          <a:prstGeom prst="rect">
            <a:avLst/>
          </a:prstGeom>
          <a:noFill/>
        </p:spPr>
        <p:txBody>
          <a:bodyPr wrap="none" rtlCol="0">
            <a:spAutoFit/>
          </a:bodyPr>
          <a:lstStyle/>
          <a:p>
            <a:r>
              <a:rPr kumimoji="1" lang="en-US" altLang="ja-JP" dirty="0"/>
              <a:t>Tc9</a:t>
            </a:r>
            <a:endParaRPr kumimoji="1" lang="ja-JP" altLang="en-US" dirty="0"/>
          </a:p>
        </p:txBody>
      </p:sp>
      <p:sp>
        <p:nvSpPr>
          <p:cNvPr id="96" name="テキスト ボックス 95"/>
          <p:cNvSpPr txBox="1"/>
          <p:nvPr/>
        </p:nvSpPr>
        <p:spPr>
          <a:xfrm>
            <a:off x="8167140" y="3570993"/>
            <a:ext cx="608756" cy="369332"/>
          </a:xfrm>
          <a:prstGeom prst="rect">
            <a:avLst/>
          </a:prstGeom>
          <a:noFill/>
        </p:spPr>
        <p:txBody>
          <a:bodyPr wrap="none" rtlCol="0">
            <a:spAutoFit/>
          </a:bodyPr>
          <a:lstStyle/>
          <a:p>
            <a:r>
              <a:rPr kumimoji="1" lang="en-US" altLang="ja-JP" dirty="0"/>
              <a:t>Tc17</a:t>
            </a:r>
            <a:endParaRPr kumimoji="1" lang="ja-JP" altLang="en-US" dirty="0"/>
          </a:p>
        </p:txBody>
      </p:sp>
      <p:grpSp>
        <p:nvGrpSpPr>
          <p:cNvPr id="99" name="グループ化 98">
            <a:extLst>
              <a:ext uri="{FF2B5EF4-FFF2-40B4-BE49-F238E27FC236}">
                <a16:creationId xmlns:a16="http://schemas.microsoft.com/office/drawing/2014/main" id="{ABFB6C4F-AE09-4EB7-AE19-FAA13B5111F9}"/>
              </a:ext>
            </a:extLst>
          </p:cNvPr>
          <p:cNvGrpSpPr/>
          <p:nvPr/>
        </p:nvGrpSpPr>
        <p:grpSpPr>
          <a:xfrm>
            <a:off x="6945331" y="1891678"/>
            <a:ext cx="448078" cy="395774"/>
            <a:chOff x="1392537" y="1019102"/>
            <a:chExt cx="771310" cy="729429"/>
          </a:xfrm>
        </p:grpSpPr>
        <p:sp>
          <p:nvSpPr>
            <p:cNvPr id="100" name="楕円 76">
              <a:extLst>
                <a:ext uri="{FF2B5EF4-FFF2-40B4-BE49-F238E27FC236}">
                  <a16:creationId xmlns:a16="http://schemas.microsoft.com/office/drawing/2014/main" id="{5F33C058-515A-4C84-BA2F-97E3EF50E71D}"/>
                </a:ext>
              </a:extLst>
            </p:cNvPr>
            <p:cNvSpPr/>
            <p:nvPr/>
          </p:nvSpPr>
          <p:spPr>
            <a:xfrm>
              <a:off x="1392537" y="1019102"/>
              <a:ext cx="771310" cy="729429"/>
            </a:xfrm>
            <a:prstGeom prst="ellipse">
              <a:avLst/>
            </a:prstGeom>
            <a:gradFill flip="none" rotWithShape="1">
              <a:gsLst>
                <a:gs pos="34000">
                  <a:schemeClr val="bg1"/>
                </a:gs>
                <a:gs pos="71000">
                  <a:schemeClr val="accent3">
                    <a:lumMod val="0"/>
                    <a:lumOff val="100000"/>
                  </a:schemeClr>
                </a:gs>
                <a:gs pos="100000">
                  <a:schemeClr val="accent6">
                    <a:lumMod val="60000"/>
                    <a:lumOff val="4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楕円 77">
              <a:extLst>
                <a:ext uri="{FF2B5EF4-FFF2-40B4-BE49-F238E27FC236}">
                  <a16:creationId xmlns:a16="http://schemas.microsoft.com/office/drawing/2014/main" id="{18FD531D-2FC9-4D1B-8698-93335D5487C9}"/>
                </a:ext>
              </a:extLst>
            </p:cNvPr>
            <p:cNvSpPr/>
            <p:nvPr/>
          </p:nvSpPr>
          <p:spPr>
            <a:xfrm>
              <a:off x="1513900" y="1114627"/>
              <a:ext cx="528583" cy="538378"/>
            </a:xfrm>
            <a:prstGeom prst="ellipse">
              <a:avLst/>
            </a:prstGeom>
            <a:gradFill flip="none" rotWithShape="1">
              <a:gsLst>
                <a:gs pos="0">
                  <a:schemeClr val="bg1"/>
                </a:gs>
                <a:gs pos="34000">
                  <a:schemeClr val="bg2"/>
                </a:gs>
                <a:gs pos="70000">
                  <a:schemeClr val="accent6">
                    <a:lumMod val="60000"/>
                    <a:lumOff val="4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2" name="テキスト ボックス 101"/>
          <p:cNvSpPr txBox="1"/>
          <p:nvPr/>
        </p:nvSpPr>
        <p:spPr>
          <a:xfrm>
            <a:off x="3505662" y="1435124"/>
            <a:ext cx="705962" cy="369332"/>
          </a:xfrm>
          <a:prstGeom prst="rect">
            <a:avLst/>
          </a:prstGeom>
          <a:noFill/>
        </p:spPr>
        <p:txBody>
          <a:bodyPr wrap="none" rtlCol="0">
            <a:spAutoFit/>
          </a:bodyPr>
          <a:lstStyle/>
          <a:p>
            <a:r>
              <a:rPr kumimoji="1" lang="en-US" altLang="ja-JP" dirty="0" err="1"/>
              <a:t>nTreg</a:t>
            </a:r>
            <a:endParaRPr kumimoji="1" lang="ja-JP" altLang="en-US" dirty="0"/>
          </a:p>
        </p:txBody>
      </p:sp>
      <p:grpSp>
        <p:nvGrpSpPr>
          <p:cNvPr id="103" name="グループ化 102">
            <a:extLst>
              <a:ext uri="{FF2B5EF4-FFF2-40B4-BE49-F238E27FC236}">
                <a16:creationId xmlns:a16="http://schemas.microsoft.com/office/drawing/2014/main" id="{78A51C6E-28A9-40E4-943C-F1C69CA55008}"/>
              </a:ext>
            </a:extLst>
          </p:cNvPr>
          <p:cNvGrpSpPr/>
          <p:nvPr/>
        </p:nvGrpSpPr>
        <p:grpSpPr>
          <a:xfrm>
            <a:off x="4587262" y="4230694"/>
            <a:ext cx="626446" cy="636013"/>
            <a:chOff x="1392537" y="1019102"/>
            <a:chExt cx="771310" cy="729429"/>
          </a:xfrm>
        </p:grpSpPr>
        <p:sp>
          <p:nvSpPr>
            <p:cNvPr id="104" name="楕円 67">
              <a:extLst>
                <a:ext uri="{FF2B5EF4-FFF2-40B4-BE49-F238E27FC236}">
                  <a16:creationId xmlns:a16="http://schemas.microsoft.com/office/drawing/2014/main" id="{70DD113B-5F1A-4D0B-A74E-977426749F0A}"/>
                </a:ext>
              </a:extLst>
            </p:cNvPr>
            <p:cNvSpPr/>
            <p:nvPr/>
          </p:nvSpPr>
          <p:spPr>
            <a:xfrm>
              <a:off x="1392537" y="1019102"/>
              <a:ext cx="771310" cy="729429"/>
            </a:xfrm>
            <a:prstGeom prst="ellipse">
              <a:avLst/>
            </a:prstGeom>
            <a:gradFill flip="none" rotWithShape="1">
              <a:gsLst>
                <a:gs pos="34000">
                  <a:schemeClr val="accent4">
                    <a:lumMod val="20000"/>
                    <a:lumOff val="80000"/>
                  </a:schemeClr>
                </a:gs>
                <a:gs pos="79000">
                  <a:schemeClr val="accent4">
                    <a:lumMod val="20000"/>
                    <a:lumOff val="80000"/>
                  </a:schemeClr>
                </a:gs>
                <a:gs pos="100000">
                  <a:srgbClr val="002060"/>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楕円 68">
              <a:extLst>
                <a:ext uri="{FF2B5EF4-FFF2-40B4-BE49-F238E27FC236}">
                  <a16:creationId xmlns:a16="http://schemas.microsoft.com/office/drawing/2014/main" id="{301C9480-786F-482B-835A-FDC606130EBB}"/>
                </a:ext>
              </a:extLst>
            </p:cNvPr>
            <p:cNvSpPr/>
            <p:nvPr/>
          </p:nvSpPr>
          <p:spPr>
            <a:xfrm>
              <a:off x="1513900" y="1114627"/>
              <a:ext cx="528583" cy="538378"/>
            </a:xfrm>
            <a:prstGeom prst="ellipse">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6" name="テキスト ボックス 105"/>
          <p:cNvSpPr txBox="1"/>
          <p:nvPr/>
        </p:nvSpPr>
        <p:spPr>
          <a:xfrm>
            <a:off x="4592656" y="3945988"/>
            <a:ext cx="637034" cy="369332"/>
          </a:xfrm>
          <a:prstGeom prst="rect">
            <a:avLst/>
          </a:prstGeom>
          <a:noFill/>
        </p:spPr>
        <p:txBody>
          <a:bodyPr wrap="none" rtlCol="0">
            <a:spAutoFit/>
          </a:bodyPr>
          <a:lstStyle/>
          <a:p>
            <a:r>
              <a:rPr kumimoji="1" lang="en-US" altLang="ja-JP" dirty="0" err="1"/>
              <a:t>iTreg</a:t>
            </a:r>
            <a:endParaRPr kumimoji="1" lang="ja-JP" altLang="en-US" dirty="0"/>
          </a:p>
        </p:txBody>
      </p:sp>
      <p:sp>
        <p:nvSpPr>
          <p:cNvPr id="107" name="テキスト ボックス 106"/>
          <p:cNvSpPr txBox="1"/>
          <p:nvPr/>
        </p:nvSpPr>
        <p:spPr>
          <a:xfrm>
            <a:off x="2450013" y="1621246"/>
            <a:ext cx="535724" cy="369332"/>
          </a:xfrm>
          <a:prstGeom prst="rect">
            <a:avLst/>
          </a:prstGeom>
          <a:noFill/>
        </p:spPr>
        <p:txBody>
          <a:bodyPr wrap="none" rtlCol="0">
            <a:spAutoFit/>
          </a:bodyPr>
          <a:lstStyle/>
          <a:p>
            <a:r>
              <a:rPr kumimoji="1" lang="en-US" altLang="ja-JP" dirty="0"/>
              <a:t>Th0</a:t>
            </a:r>
            <a:endParaRPr kumimoji="1" lang="ja-JP" altLang="en-US" dirty="0"/>
          </a:p>
        </p:txBody>
      </p:sp>
      <p:sp>
        <p:nvSpPr>
          <p:cNvPr id="108" name="テキスト ボックス 107"/>
          <p:cNvSpPr txBox="1"/>
          <p:nvPr/>
        </p:nvSpPr>
        <p:spPr>
          <a:xfrm>
            <a:off x="1401340" y="769898"/>
            <a:ext cx="1136850" cy="489878"/>
          </a:xfrm>
          <a:prstGeom prst="rect">
            <a:avLst/>
          </a:prstGeom>
          <a:noFill/>
        </p:spPr>
        <p:txBody>
          <a:bodyPr wrap="none" rtlCol="0">
            <a:spAutoFit/>
          </a:bodyPr>
          <a:lstStyle/>
          <a:p>
            <a:pPr algn="ctr">
              <a:lnSpc>
                <a:spcPts val="1500"/>
              </a:lnSpc>
            </a:pPr>
            <a:r>
              <a:rPr kumimoji="1" lang="en-US" altLang="ja-JP" dirty="0"/>
              <a:t>SP</a:t>
            </a:r>
          </a:p>
          <a:p>
            <a:pPr algn="ctr">
              <a:lnSpc>
                <a:spcPts val="1500"/>
              </a:lnSpc>
            </a:pPr>
            <a:r>
              <a:rPr kumimoji="1" lang="en-US" altLang="ja-JP" dirty="0"/>
              <a:t>CD4+CD8-</a:t>
            </a:r>
            <a:endParaRPr kumimoji="1" lang="ja-JP" altLang="en-US" dirty="0"/>
          </a:p>
        </p:txBody>
      </p:sp>
      <p:cxnSp>
        <p:nvCxnSpPr>
          <p:cNvPr id="110" name="直線コネクタ 109"/>
          <p:cNvCxnSpPr>
            <a:cxnSpLocks/>
          </p:cNvCxnSpPr>
          <p:nvPr/>
        </p:nvCxnSpPr>
        <p:spPr>
          <a:xfrm>
            <a:off x="2725356" y="1316540"/>
            <a:ext cx="0" cy="395838"/>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p:nvCxnSpPr>
        <p:spPr>
          <a:xfrm>
            <a:off x="2993406" y="1229531"/>
            <a:ext cx="624087" cy="303402"/>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a:cxnSpLocks/>
          </p:cNvCxnSpPr>
          <p:nvPr/>
        </p:nvCxnSpPr>
        <p:spPr>
          <a:xfrm>
            <a:off x="2712745" y="2343938"/>
            <a:ext cx="0" cy="41215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1" name="直線コネクタ 120"/>
          <p:cNvCxnSpPr>
            <a:cxnSpLocks/>
          </p:cNvCxnSpPr>
          <p:nvPr/>
        </p:nvCxnSpPr>
        <p:spPr>
          <a:xfrm>
            <a:off x="690282" y="2558779"/>
            <a:ext cx="4239046" cy="3007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flipH="1">
            <a:off x="700620" y="2566863"/>
            <a:ext cx="1" cy="17466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flipH="1">
            <a:off x="1376805" y="2577854"/>
            <a:ext cx="1" cy="17466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flipH="1">
            <a:off x="3411175" y="2593630"/>
            <a:ext cx="1" cy="17466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flipH="1">
            <a:off x="4183714" y="2593630"/>
            <a:ext cx="1" cy="17466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flipH="1">
            <a:off x="4919648" y="2585072"/>
            <a:ext cx="1" cy="17466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flipH="1">
            <a:off x="2050691" y="2584284"/>
            <a:ext cx="1" cy="17466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7" name="テキスト ボックス 136"/>
          <p:cNvSpPr txBox="1"/>
          <p:nvPr/>
        </p:nvSpPr>
        <p:spPr>
          <a:xfrm>
            <a:off x="5847656" y="721420"/>
            <a:ext cx="1136851" cy="477054"/>
          </a:xfrm>
          <a:prstGeom prst="rect">
            <a:avLst/>
          </a:prstGeom>
          <a:noFill/>
        </p:spPr>
        <p:txBody>
          <a:bodyPr wrap="none" rtlCol="0">
            <a:spAutoFit/>
          </a:bodyPr>
          <a:lstStyle/>
          <a:p>
            <a:pPr algn="ctr">
              <a:lnSpc>
                <a:spcPts val="1500"/>
              </a:lnSpc>
            </a:pPr>
            <a:r>
              <a:rPr kumimoji="1" lang="en-US" altLang="ja-JP" dirty="0"/>
              <a:t>SP</a:t>
            </a:r>
          </a:p>
          <a:p>
            <a:pPr algn="ctr">
              <a:lnSpc>
                <a:spcPts val="1500"/>
              </a:lnSpc>
            </a:pPr>
            <a:r>
              <a:rPr kumimoji="1" lang="en-US" altLang="ja-JP" dirty="0"/>
              <a:t>CD4-CD8+</a:t>
            </a:r>
            <a:endParaRPr kumimoji="1" lang="ja-JP" altLang="en-US" dirty="0"/>
          </a:p>
        </p:txBody>
      </p:sp>
      <p:sp>
        <p:nvSpPr>
          <p:cNvPr id="138" name="テキスト ボックス 137"/>
          <p:cNvSpPr txBox="1"/>
          <p:nvPr/>
        </p:nvSpPr>
        <p:spPr>
          <a:xfrm>
            <a:off x="6922055" y="1608155"/>
            <a:ext cx="491738" cy="369332"/>
          </a:xfrm>
          <a:prstGeom prst="rect">
            <a:avLst/>
          </a:prstGeom>
          <a:noFill/>
        </p:spPr>
        <p:txBody>
          <a:bodyPr wrap="none" rtlCol="0">
            <a:spAutoFit/>
          </a:bodyPr>
          <a:lstStyle/>
          <a:p>
            <a:r>
              <a:rPr kumimoji="1" lang="en-US" altLang="ja-JP" dirty="0"/>
              <a:t>Tc0</a:t>
            </a:r>
            <a:endParaRPr kumimoji="1" lang="ja-JP" altLang="en-US" dirty="0"/>
          </a:p>
        </p:txBody>
      </p:sp>
      <p:cxnSp>
        <p:nvCxnSpPr>
          <p:cNvPr id="139" name="直線コネクタ 138"/>
          <p:cNvCxnSpPr>
            <a:cxnSpLocks/>
          </p:cNvCxnSpPr>
          <p:nvPr/>
        </p:nvCxnSpPr>
        <p:spPr>
          <a:xfrm>
            <a:off x="7167924" y="1316540"/>
            <a:ext cx="0" cy="354999"/>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a:cxnSpLocks/>
          </p:cNvCxnSpPr>
          <p:nvPr/>
        </p:nvCxnSpPr>
        <p:spPr>
          <a:xfrm>
            <a:off x="6174931" y="2558779"/>
            <a:ext cx="2372604" cy="229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4" name="直線コネクタ 143"/>
          <p:cNvCxnSpPr>
            <a:cxnSpLocks/>
          </p:cNvCxnSpPr>
          <p:nvPr/>
        </p:nvCxnSpPr>
        <p:spPr>
          <a:xfrm>
            <a:off x="7172690" y="2343938"/>
            <a:ext cx="0" cy="2128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5" name="直線コネクタ 144"/>
          <p:cNvCxnSpPr/>
          <p:nvPr/>
        </p:nvCxnSpPr>
        <p:spPr>
          <a:xfrm flipH="1">
            <a:off x="6165252" y="2547390"/>
            <a:ext cx="1" cy="17466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6" name="直線コネクタ 145"/>
          <p:cNvCxnSpPr/>
          <p:nvPr/>
        </p:nvCxnSpPr>
        <p:spPr>
          <a:xfrm flipH="1">
            <a:off x="8538773" y="2563336"/>
            <a:ext cx="1" cy="17466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7" name="直線コネクタ 146"/>
          <p:cNvCxnSpPr/>
          <p:nvPr/>
        </p:nvCxnSpPr>
        <p:spPr>
          <a:xfrm flipH="1">
            <a:off x="7814655" y="2563337"/>
            <a:ext cx="1" cy="17466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8" name="テキスト ボックス 147"/>
          <p:cNvSpPr txBox="1"/>
          <p:nvPr/>
        </p:nvSpPr>
        <p:spPr>
          <a:xfrm>
            <a:off x="1686887" y="1243929"/>
            <a:ext cx="1029449" cy="307777"/>
          </a:xfrm>
          <a:prstGeom prst="rect">
            <a:avLst/>
          </a:prstGeom>
          <a:noFill/>
        </p:spPr>
        <p:txBody>
          <a:bodyPr wrap="none" rtlCol="0">
            <a:spAutoFit/>
          </a:bodyPr>
          <a:lstStyle/>
          <a:p>
            <a:r>
              <a:rPr kumimoji="1" lang="en-US" altLang="ja-JP" sz="1400" dirty="0"/>
              <a:t>weak signal</a:t>
            </a:r>
            <a:endParaRPr kumimoji="1" lang="ja-JP" altLang="en-US" sz="1400" dirty="0"/>
          </a:p>
        </p:txBody>
      </p:sp>
      <p:sp>
        <p:nvSpPr>
          <p:cNvPr id="149" name="テキスト ボックス 148"/>
          <p:cNvSpPr txBox="1"/>
          <p:nvPr/>
        </p:nvSpPr>
        <p:spPr>
          <a:xfrm>
            <a:off x="6203268" y="1232476"/>
            <a:ext cx="1029449" cy="307777"/>
          </a:xfrm>
          <a:prstGeom prst="rect">
            <a:avLst/>
          </a:prstGeom>
          <a:noFill/>
        </p:spPr>
        <p:txBody>
          <a:bodyPr wrap="none" rtlCol="0">
            <a:spAutoFit/>
          </a:bodyPr>
          <a:lstStyle/>
          <a:p>
            <a:r>
              <a:rPr kumimoji="1" lang="en-US" altLang="ja-JP" sz="1400" dirty="0"/>
              <a:t>weak signal</a:t>
            </a:r>
            <a:endParaRPr kumimoji="1" lang="ja-JP" altLang="en-US" sz="1400" dirty="0"/>
          </a:p>
        </p:txBody>
      </p:sp>
      <p:sp>
        <p:nvSpPr>
          <p:cNvPr id="150" name="テキスト ボックス 149"/>
          <p:cNvSpPr txBox="1"/>
          <p:nvPr/>
        </p:nvSpPr>
        <p:spPr>
          <a:xfrm>
            <a:off x="3122386" y="1090040"/>
            <a:ext cx="1592937" cy="307777"/>
          </a:xfrm>
          <a:prstGeom prst="rect">
            <a:avLst/>
          </a:prstGeom>
          <a:noFill/>
        </p:spPr>
        <p:txBody>
          <a:bodyPr wrap="none" rtlCol="0">
            <a:spAutoFit/>
          </a:bodyPr>
          <a:lstStyle/>
          <a:p>
            <a:r>
              <a:rPr kumimoji="1" lang="en-US" altLang="ja-JP" sz="1400" dirty="0"/>
              <a:t>intermediate signal</a:t>
            </a:r>
            <a:endParaRPr kumimoji="1" lang="ja-JP" altLang="en-US" sz="1400" dirty="0"/>
          </a:p>
        </p:txBody>
      </p:sp>
      <p:sp>
        <p:nvSpPr>
          <p:cNvPr id="154" name="正方形/長方形 153">
            <a:extLst>
              <a:ext uri="{FF2B5EF4-FFF2-40B4-BE49-F238E27FC236}">
                <a16:creationId xmlns:a16="http://schemas.microsoft.com/office/drawing/2014/main" id="{2E50B8A9-F6FD-463C-B6E1-41F8FB85E5AD}"/>
              </a:ext>
            </a:extLst>
          </p:cNvPr>
          <p:cNvSpPr/>
          <p:nvPr/>
        </p:nvSpPr>
        <p:spPr>
          <a:xfrm>
            <a:off x="2250262" y="75616"/>
            <a:ext cx="5259773" cy="461665"/>
          </a:xfrm>
          <a:prstGeom prst="rect">
            <a:avLst/>
          </a:prstGeom>
        </p:spPr>
        <p:txBody>
          <a:bodyPr wrap="none">
            <a:spAutoFit/>
          </a:bodyPr>
          <a:lstStyle/>
          <a:p>
            <a:r>
              <a:rPr kumimoji="1" lang="ja-JP" altLang="en-US" sz="2400" b="1" dirty="0">
                <a:solidFill>
                  <a:srgbClr val="C00000"/>
                </a:solidFill>
              </a:rPr>
              <a:t>ヒト末梢血</a:t>
            </a:r>
            <a:r>
              <a:rPr kumimoji="1" lang="en-US" altLang="ja-JP" sz="2400" b="1" dirty="0">
                <a:solidFill>
                  <a:srgbClr val="C00000"/>
                </a:solidFill>
              </a:rPr>
              <a:t>T</a:t>
            </a:r>
            <a:r>
              <a:rPr kumimoji="1" lang="ja-JP" altLang="en-US" sz="2400" b="1" dirty="0">
                <a:solidFill>
                  <a:srgbClr val="C00000"/>
                </a:solidFill>
              </a:rPr>
              <a:t>細胞サブセットについて</a:t>
            </a:r>
            <a:endParaRPr lang="ja-JP" altLang="en-US" sz="2400" b="1" dirty="0">
              <a:solidFill>
                <a:srgbClr val="C00000"/>
              </a:solidFill>
            </a:endParaRPr>
          </a:p>
        </p:txBody>
      </p:sp>
      <p:sp>
        <p:nvSpPr>
          <p:cNvPr id="155" name="テキスト ボックス 154"/>
          <p:cNvSpPr txBox="1"/>
          <p:nvPr/>
        </p:nvSpPr>
        <p:spPr>
          <a:xfrm>
            <a:off x="4527058" y="594383"/>
            <a:ext cx="914546" cy="369332"/>
          </a:xfrm>
          <a:prstGeom prst="rect">
            <a:avLst/>
          </a:prstGeom>
          <a:noFill/>
        </p:spPr>
        <p:txBody>
          <a:bodyPr wrap="none" rtlCol="0">
            <a:spAutoFit/>
          </a:bodyPr>
          <a:lstStyle/>
          <a:p>
            <a:r>
              <a:rPr kumimoji="1" lang="en-US" altLang="ja-JP" i="1" dirty="0"/>
              <a:t>Thymus</a:t>
            </a:r>
            <a:endParaRPr kumimoji="1" lang="ja-JP" altLang="en-US" i="1" dirty="0"/>
          </a:p>
        </p:txBody>
      </p:sp>
      <p:sp>
        <p:nvSpPr>
          <p:cNvPr id="156" name="テキスト ボックス 155"/>
          <p:cNvSpPr txBox="1"/>
          <p:nvPr/>
        </p:nvSpPr>
        <p:spPr>
          <a:xfrm>
            <a:off x="4837830" y="1447489"/>
            <a:ext cx="1070934" cy="369332"/>
          </a:xfrm>
          <a:prstGeom prst="rect">
            <a:avLst/>
          </a:prstGeom>
          <a:noFill/>
        </p:spPr>
        <p:txBody>
          <a:bodyPr wrap="none" rtlCol="0">
            <a:spAutoFit/>
          </a:bodyPr>
          <a:lstStyle/>
          <a:p>
            <a:r>
              <a:rPr kumimoji="1" lang="en-US" altLang="ja-JP" i="1" dirty="0"/>
              <a:t>Periphery</a:t>
            </a:r>
            <a:endParaRPr kumimoji="1" lang="ja-JP" altLang="en-US" i="1" dirty="0"/>
          </a:p>
        </p:txBody>
      </p:sp>
      <p:sp>
        <p:nvSpPr>
          <p:cNvPr id="8" name="正方形/長方形 7">
            <a:extLst>
              <a:ext uri="{FF2B5EF4-FFF2-40B4-BE49-F238E27FC236}">
                <a16:creationId xmlns:a16="http://schemas.microsoft.com/office/drawing/2014/main" id="{86183B6A-05D8-4E17-BAC5-D4EAD5D577F8}"/>
              </a:ext>
            </a:extLst>
          </p:cNvPr>
          <p:cNvSpPr/>
          <p:nvPr/>
        </p:nvSpPr>
        <p:spPr>
          <a:xfrm>
            <a:off x="5955335" y="6000923"/>
            <a:ext cx="3010696" cy="461665"/>
          </a:xfrm>
          <a:prstGeom prst="rect">
            <a:avLst/>
          </a:prstGeom>
        </p:spPr>
        <p:txBody>
          <a:bodyPr wrap="none">
            <a:spAutoFit/>
          </a:bodyPr>
          <a:lstStyle/>
          <a:p>
            <a:r>
              <a:rPr lang="en-US" altLang="ja-JP" sz="1200" dirty="0"/>
              <a:t>Arch. Immunol. </a:t>
            </a:r>
            <a:r>
              <a:rPr lang="en-US" altLang="ja-JP" sz="1200" dirty="0" err="1"/>
              <a:t>Ther</a:t>
            </a:r>
            <a:r>
              <a:rPr lang="en-US" altLang="ja-JP" sz="1200" dirty="0"/>
              <a:t>. Exp. (2014) 62:449–458</a:t>
            </a:r>
          </a:p>
          <a:p>
            <a:r>
              <a:rPr lang="en-US" altLang="ja-JP" sz="1200" dirty="0"/>
              <a:t>J Allergy Clinical </a:t>
            </a:r>
            <a:r>
              <a:rPr lang="en-US" altLang="ja-JP" sz="1200" dirty="0" err="1"/>
              <a:t>immnol</a:t>
            </a:r>
            <a:r>
              <a:rPr lang="en-US" altLang="ja-JP" sz="1200" dirty="0"/>
              <a:t>. (2011) 127:701-21</a:t>
            </a:r>
            <a:endParaRPr lang="ja-JP" altLang="en-US" sz="1200" dirty="0"/>
          </a:p>
        </p:txBody>
      </p:sp>
      <p:sp>
        <p:nvSpPr>
          <p:cNvPr id="44" name="テキスト ボックス 43">
            <a:extLst>
              <a:ext uri="{FF2B5EF4-FFF2-40B4-BE49-F238E27FC236}">
                <a16:creationId xmlns:a16="http://schemas.microsoft.com/office/drawing/2014/main" id="{5EA5390B-BB56-E5B8-5E68-AD9618075D27}"/>
              </a:ext>
            </a:extLst>
          </p:cNvPr>
          <p:cNvSpPr txBox="1"/>
          <p:nvPr/>
        </p:nvSpPr>
        <p:spPr>
          <a:xfrm>
            <a:off x="445564" y="3135135"/>
            <a:ext cx="652743" cy="338554"/>
          </a:xfrm>
          <a:prstGeom prst="rect">
            <a:avLst/>
          </a:prstGeom>
          <a:noFill/>
        </p:spPr>
        <p:txBody>
          <a:bodyPr wrap="none" rtlCol="0">
            <a:spAutoFit/>
          </a:bodyPr>
          <a:lstStyle/>
          <a:p>
            <a:r>
              <a:rPr kumimoji="1" lang="en-US" altLang="ja-JP" sz="1600" dirty="0">
                <a:latin typeface="Times New Roman" panose="02020603050405020304" pitchFamily="18" charset="0"/>
                <a:cs typeface="Times New Roman" panose="02020603050405020304" pitchFamily="18" charset="0"/>
              </a:rPr>
              <a:t>IL-12</a:t>
            </a:r>
            <a:endParaRPr kumimoji="1" lang="ja-JP" altLang="en-US" sz="1600" dirty="0">
              <a:latin typeface="Times New Roman" panose="02020603050405020304" pitchFamily="18" charset="0"/>
              <a:cs typeface="Times New Roman" panose="02020603050405020304" pitchFamily="18" charset="0"/>
            </a:endParaRPr>
          </a:p>
        </p:txBody>
      </p:sp>
      <p:sp>
        <p:nvSpPr>
          <p:cNvPr id="45" name="テキスト ボックス 44">
            <a:extLst>
              <a:ext uri="{FF2B5EF4-FFF2-40B4-BE49-F238E27FC236}">
                <a16:creationId xmlns:a16="http://schemas.microsoft.com/office/drawing/2014/main" id="{A0C2DD0A-6287-AC18-7E2C-DAACF9EC8F99}"/>
              </a:ext>
            </a:extLst>
          </p:cNvPr>
          <p:cNvSpPr txBox="1"/>
          <p:nvPr/>
        </p:nvSpPr>
        <p:spPr>
          <a:xfrm>
            <a:off x="440579" y="3349016"/>
            <a:ext cx="652743" cy="338554"/>
          </a:xfrm>
          <a:prstGeom prst="rect">
            <a:avLst/>
          </a:prstGeom>
          <a:noFill/>
        </p:spPr>
        <p:txBody>
          <a:bodyPr wrap="none" rtlCol="0">
            <a:spAutoFit/>
          </a:bodyPr>
          <a:lstStyle/>
          <a:p>
            <a:r>
              <a:rPr kumimoji="1" lang="en-US" altLang="ja-JP" sz="1600" dirty="0">
                <a:latin typeface="Times New Roman" panose="02020603050405020304" pitchFamily="18" charset="0"/>
                <a:cs typeface="Times New Roman" panose="02020603050405020304" pitchFamily="18" charset="0"/>
              </a:rPr>
              <a:t>IL-18</a:t>
            </a:r>
            <a:endParaRPr kumimoji="1" lang="ja-JP" altLang="en-US" sz="1600" dirty="0">
              <a:latin typeface="Times New Roman" panose="02020603050405020304" pitchFamily="18" charset="0"/>
              <a:cs typeface="Times New Roman" panose="02020603050405020304" pitchFamily="18" charset="0"/>
            </a:endParaRPr>
          </a:p>
        </p:txBody>
      </p:sp>
      <p:cxnSp>
        <p:nvCxnSpPr>
          <p:cNvPr id="71" name="直線コネクタ 70">
            <a:extLst>
              <a:ext uri="{FF2B5EF4-FFF2-40B4-BE49-F238E27FC236}">
                <a16:creationId xmlns:a16="http://schemas.microsoft.com/office/drawing/2014/main" id="{DF689ACD-7404-94B2-EDC7-FD7A3E6E1B46}"/>
              </a:ext>
            </a:extLst>
          </p:cNvPr>
          <p:cNvCxnSpPr/>
          <p:nvPr/>
        </p:nvCxnSpPr>
        <p:spPr>
          <a:xfrm flipH="1">
            <a:off x="7034731" y="2572299"/>
            <a:ext cx="1" cy="17466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4" name="テキスト ボックス 73">
            <a:extLst>
              <a:ext uri="{FF2B5EF4-FFF2-40B4-BE49-F238E27FC236}">
                <a16:creationId xmlns:a16="http://schemas.microsoft.com/office/drawing/2014/main" id="{5C9DAF96-B635-BB9D-6905-AEDE25EBC61E}"/>
              </a:ext>
            </a:extLst>
          </p:cNvPr>
          <p:cNvSpPr txBox="1"/>
          <p:nvPr/>
        </p:nvSpPr>
        <p:spPr>
          <a:xfrm>
            <a:off x="1084481" y="3156429"/>
            <a:ext cx="550151" cy="338554"/>
          </a:xfrm>
          <a:prstGeom prst="rect">
            <a:avLst/>
          </a:prstGeom>
          <a:noFill/>
        </p:spPr>
        <p:txBody>
          <a:bodyPr wrap="none" rtlCol="0">
            <a:spAutoFit/>
          </a:bodyPr>
          <a:lstStyle/>
          <a:p>
            <a:r>
              <a:rPr kumimoji="1" lang="en-US" altLang="ja-JP" sz="1600" dirty="0">
                <a:latin typeface="Times New Roman" panose="02020603050405020304" pitchFamily="18" charset="0"/>
                <a:cs typeface="Times New Roman" panose="02020603050405020304" pitchFamily="18" charset="0"/>
              </a:rPr>
              <a:t>IL-4</a:t>
            </a:r>
            <a:endParaRPr kumimoji="1" lang="ja-JP" altLang="en-US" sz="1600" dirty="0">
              <a:latin typeface="Times New Roman" panose="02020603050405020304" pitchFamily="18" charset="0"/>
              <a:cs typeface="Times New Roman" panose="02020603050405020304" pitchFamily="18" charset="0"/>
            </a:endParaRPr>
          </a:p>
        </p:txBody>
      </p:sp>
      <p:sp>
        <p:nvSpPr>
          <p:cNvPr id="76" name="テキスト ボックス 75">
            <a:extLst>
              <a:ext uri="{FF2B5EF4-FFF2-40B4-BE49-F238E27FC236}">
                <a16:creationId xmlns:a16="http://schemas.microsoft.com/office/drawing/2014/main" id="{781822CC-666F-E428-D336-D6CD73D27B2D}"/>
              </a:ext>
            </a:extLst>
          </p:cNvPr>
          <p:cNvSpPr txBox="1"/>
          <p:nvPr/>
        </p:nvSpPr>
        <p:spPr>
          <a:xfrm>
            <a:off x="2430090" y="3115702"/>
            <a:ext cx="550151" cy="338554"/>
          </a:xfrm>
          <a:prstGeom prst="rect">
            <a:avLst/>
          </a:prstGeom>
          <a:noFill/>
        </p:spPr>
        <p:txBody>
          <a:bodyPr wrap="none" rtlCol="0">
            <a:spAutoFit/>
          </a:bodyPr>
          <a:lstStyle/>
          <a:p>
            <a:r>
              <a:rPr kumimoji="1" lang="en-US" altLang="ja-JP" sz="1600" dirty="0">
                <a:latin typeface="Times New Roman" panose="02020603050405020304" pitchFamily="18" charset="0"/>
                <a:cs typeface="Times New Roman" panose="02020603050405020304" pitchFamily="18" charset="0"/>
              </a:rPr>
              <a:t>IL-6</a:t>
            </a:r>
            <a:endParaRPr kumimoji="1" lang="ja-JP" altLang="en-US" sz="1600" dirty="0">
              <a:latin typeface="Times New Roman" panose="02020603050405020304" pitchFamily="18" charset="0"/>
              <a:cs typeface="Times New Roman" panose="02020603050405020304" pitchFamily="18" charset="0"/>
            </a:endParaRPr>
          </a:p>
        </p:txBody>
      </p:sp>
      <p:sp>
        <p:nvSpPr>
          <p:cNvPr id="77" name="テキスト ボックス 76">
            <a:extLst>
              <a:ext uri="{FF2B5EF4-FFF2-40B4-BE49-F238E27FC236}">
                <a16:creationId xmlns:a16="http://schemas.microsoft.com/office/drawing/2014/main" id="{18CF9BEC-088E-0A3F-9800-33517F1C7EA5}"/>
              </a:ext>
            </a:extLst>
          </p:cNvPr>
          <p:cNvSpPr txBox="1"/>
          <p:nvPr/>
        </p:nvSpPr>
        <p:spPr>
          <a:xfrm>
            <a:off x="2334453" y="3326259"/>
            <a:ext cx="742511" cy="338554"/>
          </a:xfrm>
          <a:prstGeom prst="rect">
            <a:avLst/>
          </a:prstGeom>
          <a:noFill/>
        </p:spPr>
        <p:txBody>
          <a:bodyPr wrap="none" rtlCol="0">
            <a:spAutoFit/>
          </a:bodyPr>
          <a:lstStyle/>
          <a:p>
            <a:r>
              <a:rPr kumimoji="1" lang="en-US" altLang="ja-JP" sz="1600" dirty="0">
                <a:latin typeface="Times New Roman" panose="02020603050405020304" pitchFamily="18" charset="0"/>
                <a:cs typeface="Times New Roman" panose="02020603050405020304" pitchFamily="18" charset="0"/>
              </a:rPr>
              <a:t>TGF-b</a:t>
            </a:r>
            <a:endParaRPr kumimoji="1" lang="ja-JP" altLang="en-US" sz="1600" dirty="0">
              <a:latin typeface="Times New Roman" panose="02020603050405020304" pitchFamily="18" charset="0"/>
              <a:cs typeface="Times New Roman" panose="02020603050405020304" pitchFamily="18" charset="0"/>
            </a:endParaRPr>
          </a:p>
        </p:txBody>
      </p:sp>
      <p:sp>
        <p:nvSpPr>
          <p:cNvPr id="78" name="テキスト ボックス 77">
            <a:extLst>
              <a:ext uri="{FF2B5EF4-FFF2-40B4-BE49-F238E27FC236}">
                <a16:creationId xmlns:a16="http://schemas.microsoft.com/office/drawing/2014/main" id="{427BEBB3-5B77-3055-BF96-91A38BD16126}"/>
              </a:ext>
            </a:extLst>
          </p:cNvPr>
          <p:cNvSpPr txBox="1"/>
          <p:nvPr/>
        </p:nvSpPr>
        <p:spPr>
          <a:xfrm>
            <a:off x="3854309" y="3228404"/>
            <a:ext cx="652743" cy="338554"/>
          </a:xfrm>
          <a:prstGeom prst="rect">
            <a:avLst/>
          </a:prstGeom>
          <a:noFill/>
        </p:spPr>
        <p:txBody>
          <a:bodyPr wrap="none" rtlCol="0">
            <a:spAutoFit/>
          </a:bodyPr>
          <a:lstStyle/>
          <a:p>
            <a:r>
              <a:rPr kumimoji="1" lang="en-US" altLang="ja-JP" sz="1600" dirty="0">
                <a:latin typeface="Times New Roman" panose="02020603050405020304" pitchFamily="18" charset="0"/>
                <a:cs typeface="Times New Roman" panose="02020603050405020304" pitchFamily="18" charset="0"/>
              </a:rPr>
              <a:t>IL-21</a:t>
            </a:r>
            <a:endParaRPr kumimoji="1" lang="ja-JP" altLang="en-US" sz="1600" dirty="0">
              <a:latin typeface="Times New Roman" panose="02020603050405020304" pitchFamily="18" charset="0"/>
              <a:cs typeface="Times New Roman" panose="02020603050405020304" pitchFamily="18" charset="0"/>
            </a:endParaRPr>
          </a:p>
        </p:txBody>
      </p:sp>
      <p:sp>
        <p:nvSpPr>
          <p:cNvPr id="79" name="テキスト ボックス 78">
            <a:extLst>
              <a:ext uri="{FF2B5EF4-FFF2-40B4-BE49-F238E27FC236}">
                <a16:creationId xmlns:a16="http://schemas.microsoft.com/office/drawing/2014/main" id="{2C32EDC2-ABA0-D800-B1CA-D16C4D155F63}"/>
              </a:ext>
            </a:extLst>
          </p:cNvPr>
          <p:cNvSpPr txBox="1"/>
          <p:nvPr/>
        </p:nvSpPr>
        <p:spPr>
          <a:xfrm>
            <a:off x="3173703" y="3228404"/>
            <a:ext cx="550151" cy="338554"/>
          </a:xfrm>
          <a:prstGeom prst="rect">
            <a:avLst/>
          </a:prstGeom>
          <a:noFill/>
        </p:spPr>
        <p:txBody>
          <a:bodyPr wrap="none" rtlCol="0">
            <a:spAutoFit/>
          </a:bodyPr>
          <a:lstStyle/>
          <a:p>
            <a:r>
              <a:rPr kumimoji="1" lang="en-US" altLang="ja-JP" sz="1600" dirty="0">
                <a:latin typeface="Times New Roman" panose="02020603050405020304" pitchFamily="18" charset="0"/>
                <a:cs typeface="Times New Roman" panose="02020603050405020304" pitchFamily="18" charset="0"/>
              </a:rPr>
              <a:t>IL-6</a:t>
            </a:r>
            <a:endParaRPr kumimoji="1" lang="ja-JP" altLang="en-US" sz="1600" dirty="0">
              <a:latin typeface="Times New Roman" panose="02020603050405020304" pitchFamily="18" charset="0"/>
              <a:cs typeface="Times New Roman" panose="02020603050405020304" pitchFamily="18" charset="0"/>
            </a:endParaRPr>
          </a:p>
        </p:txBody>
      </p:sp>
      <p:sp>
        <p:nvSpPr>
          <p:cNvPr id="81" name="テキスト ボックス 80">
            <a:extLst>
              <a:ext uri="{FF2B5EF4-FFF2-40B4-BE49-F238E27FC236}">
                <a16:creationId xmlns:a16="http://schemas.microsoft.com/office/drawing/2014/main" id="{BA226F41-9461-7125-4881-EB4AEADC4302}"/>
              </a:ext>
            </a:extLst>
          </p:cNvPr>
          <p:cNvSpPr txBox="1"/>
          <p:nvPr/>
        </p:nvSpPr>
        <p:spPr>
          <a:xfrm>
            <a:off x="4520944" y="3212701"/>
            <a:ext cx="742511" cy="338554"/>
          </a:xfrm>
          <a:prstGeom prst="rect">
            <a:avLst/>
          </a:prstGeom>
          <a:noFill/>
        </p:spPr>
        <p:txBody>
          <a:bodyPr wrap="none" rtlCol="0">
            <a:spAutoFit/>
          </a:bodyPr>
          <a:lstStyle/>
          <a:p>
            <a:r>
              <a:rPr kumimoji="1" lang="en-US" altLang="ja-JP" sz="1600" dirty="0">
                <a:latin typeface="Times New Roman" panose="02020603050405020304" pitchFamily="18" charset="0"/>
                <a:cs typeface="Times New Roman" panose="02020603050405020304" pitchFamily="18" charset="0"/>
              </a:rPr>
              <a:t>TGF-b</a:t>
            </a:r>
            <a:endParaRPr kumimoji="1" lang="ja-JP" altLang="en-US" sz="1600" dirty="0">
              <a:latin typeface="Times New Roman" panose="02020603050405020304" pitchFamily="18" charset="0"/>
              <a:cs typeface="Times New Roman" panose="02020603050405020304" pitchFamily="18" charset="0"/>
            </a:endParaRPr>
          </a:p>
        </p:txBody>
      </p:sp>
      <p:sp>
        <p:nvSpPr>
          <p:cNvPr id="82" name="テキスト ボックス 81">
            <a:extLst>
              <a:ext uri="{FF2B5EF4-FFF2-40B4-BE49-F238E27FC236}">
                <a16:creationId xmlns:a16="http://schemas.microsoft.com/office/drawing/2014/main" id="{5E7F9A08-2328-5B5C-E9A6-39ADFF10C43F}"/>
              </a:ext>
            </a:extLst>
          </p:cNvPr>
          <p:cNvSpPr txBox="1"/>
          <p:nvPr/>
        </p:nvSpPr>
        <p:spPr>
          <a:xfrm>
            <a:off x="5832653" y="2773598"/>
            <a:ext cx="652743" cy="338554"/>
          </a:xfrm>
          <a:prstGeom prst="rect">
            <a:avLst/>
          </a:prstGeom>
          <a:noFill/>
        </p:spPr>
        <p:txBody>
          <a:bodyPr wrap="none" rtlCol="0">
            <a:spAutoFit/>
          </a:bodyPr>
          <a:lstStyle/>
          <a:p>
            <a:r>
              <a:rPr kumimoji="1" lang="en-US" altLang="ja-JP" sz="1600" dirty="0">
                <a:latin typeface="Times New Roman" panose="02020603050405020304" pitchFamily="18" charset="0"/>
                <a:cs typeface="Times New Roman" panose="02020603050405020304" pitchFamily="18" charset="0"/>
              </a:rPr>
              <a:t>IL-12</a:t>
            </a:r>
            <a:endParaRPr kumimoji="1" lang="ja-JP" altLang="en-US" sz="1600" dirty="0">
              <a:latin typeface="Times New Roman" panose="02020603050405020304" pitchFamily="18" charset="0"/>
              <a:cs typeface="Times New Roman" panose="02020603050405020304" pitchFamily="18" charset="0"/>
            </a:endParaRPr>
          </a:p>
        </p:txBody>
      </p:sp>
      <p:sp>
        <p:nvSpPr>
          <p:cNvPr id="83" name="テキスト ボックス 82">
            <a:extLst>
              <a:ext uri="{FF2B5EF4-FFF2-40B4-BE49-F238E27FC236}">
                <a16:creationId xmlns:a16="http://schemas.microsoft.com/office/drawing/2014/main" id="{B8A17221-5169-CA13-F403-C7CEBCF65A84}"/>
              </a:ext>
            </a:extLst>
          </p:cNvPr>
          <p:cNvSpPr txBox="1"/>
          <p:nvPr/>
        </p:nvSpPr>
        <p:spPr>
          <a:xfrm>
            <a:off x="5828723" y="2960904"/>
            <a:ext cx="652743" cy="338554"/>
          </a:xfrm>
          <a:prstGeom prst="rect">
            <a:avLst/>
          </a:prstGeom>
          <a:noFill/>
        </p:spPr>
        <p:txBody>
          <a:bodyPr wrap="none" rtlCol="0">
            <a:spAutoFit/>
          </a:bodyPr>
          <a:lstStyle/>
          <a:p>
            <a:r>
              <a:rPr kumimoji="1" lang="en-US" altLang="ja-JP" sz="1600" dirty="0">
                <a:latin typeface="Times New Roman" panose="02020603050405020304" pitchFamily="18" charset="0"/>
                <a:cs typeface="Times New Roman" panose="02020603050405020304" pitchFamily="18" charset="0"/>
              </a:rPr>
              <a:t>IL-18</a:t>
            </a:r>
            <a:endParaRPr kumimoji="1" lang="ja-JP" altLang="en-US" sz="1600" dirty="0">
              <a:latin typeface="Times New Roman" panose="02020603050405020304" pitchFamily="18" charset="0"/>
              <a:cs typeface="Times New Roman" panose="02020603050405020304" pitchFamily="18" charset="0"/>
            </a:endParaRPr>
          </a:p>
        </p:txBody>
      </p:sp>
      <p:sp>
        <p:nvSpPr>
          <p:cNvPr id="97" name="テキスト ボックス 96">
            <a:extLst>
              <a:ext uri="{FF2B5EF4-FFF2-40B4-BE49-F238E27FC236}">
                <a16:creationId xmlns:a16="http://schemas.microsoft.com/office/drawing/2014/main" id="{63A2038D-BFD7-5C15-92C4-148B0AA1D854}"/>
              </a:ext>
            </a:extLst>
          </p:cNvPr>
          <p:cNvSpPr txBox="1"/>
          <p:nvPr/>
        </p:nvSpPr>
        <p:spPr>
          <a:xfrm>
            <a:off x="6740759" y="2860757"/>
            <a:ext cx="550151" cy="338554"/>
          </a:xfrm>
          <a:prstGeom prst="rect">
            <a:avLst/>
          </a:prstGeom>
          <a:noFill/>
        </p:spPr>
        <p:txBody>
          <a:bodyPr wrap="none" rtlCol="0">
            <a:spAutoFit/>
          </a:bodyPr>
          <a:lstStyle/>
          <a:p>
            <a:r>
              <a:rPr kumimoji="1" lang="en-US" altLang="ja-JP" sz="1600" dirty="0">
                <a:latin typeface="Times New Roman" panose="02020603050405020304" pitchFamily="18" charset="0"/>
                <a:cs typeface="Times New Roman" panose="02020603050405020304" pitchFamily="18" charset="0"/>
              </a:rPr>
              <a:t>IL-4</a:t>
            </a:r>
            <a:endParaRPr kumimoji="1" lang="ja-JP" altLang="en-US" sz="1600" dirty="0">
              <a:latin typeface="Times New Roman" panose="02020603050405020304" pitchFamily="18" charset="0"/>
              <a:cs typeface="Times New Roman" panose="02020603050405020304" pitchFamily="18" charset="0"/>
            </a:endParaRPr>
          </a:p>
        </p:txBody>
      </p:sp>
      <p:sp>
        <p:nvSpPr>
          <p:cNvPr id="98" name="テキスト ボックス 97">
            <a:extLst>
              <a:ext uri="{FF2B5EF4-FFF2-40B4-BE49-F238E27FC236}">
                <a16:creationId xmlns:a16="http://schemas.microsoft.com/office/drawing/2014/main" id="{D3975ACE-85B6-DDFB-0277-F3B9B18E3ED7}"/>
              </a:ext>
            </a:extLst>
          </p:cNvPr>
          <p:cNvSpPr txBox="1"/>
          <p:nvPr/>
        </p:nvSpPr>
        <p:spPr>
          <a:xfrm>
            <a:off x="7535360" y="2807859"/>
            <a:ext cx="550151" cy="338554"/>
          </a:xfrm>
          <a:prstGeom prst="rect">
            <a:avLst/>
          </a:prstGeom>
          <a:noFill/>
        </p:spPr>
        <p:txBody>
          <a:bodyPr wrap="none" rtlCol="0">
            <a:spAutoFit/>
          </a:bodyPr>
          <a:lstStyle/>
          <a:p>
            <a:r>
              <a:rPr kumimoji="1" lang="en-US" altLang="ja-JP" sz="1600" dirty="0">
                <a:latin typeface="Times New Roman" panose="02020603050405020304" pitchFamily="18" charset="0"/>
                <a:cs typeface="Times New Roman" panose="02020603050405020304" pitchFamily="18" charset="0"/>
              </a:rPr>
              <a:t>IL-4</a:t>
            </a:r>
            <a:endParaRPr kumimoji="1" lang="ja-JP" altLang="en-US" sz="1600" dirty="0">
              <a:latin typeface="Times New Roman" panose="02020603050405020304" pitchFamily="18" charset="0"/>
              <a:cs typeface="Times New Roman" panose="02020603050405020304" pitchFamily="18" charset="0"/>
            </a:endParaRPr>
          </a:p>
        </p:txBody>
      </p:sp>
      <p:sp>
        <p:nvSpPr>
          <p:cNvPr id="109" name="テキスト ボックス 108">
            <a:extLst>
              <a:ext uri="{FF2B5EF4-FFF2-40B4-BE49-F238E27FC236}">
                <a16:creationId xmlns:a16="http://schemas.microsoft.com/office/drawing/2014/main" id="{DA1844A0-F3CB-5116-4AE5-530C76E2B658}"/>
              </a:ext>
            </a:extLst>
          </p:cNvPr>
          <p:cNvSpPr txBox="1"/>
          <p:nvPr/>
        </p:nvSpPr>
        <p:spPr>
          <a:xfrm>
            <a:off x="7439179" y="3007389"/>
            <a:ext cx="742511" cy="338554"/>
          </a:xfrm>
          <a:prstGeom prst="rect">
            <a:avLst/>
          </a:prstGeom>
          <a:noFill/>
        </p:spPr>
        <p:txBody>
          <a:bodyPr wrap="none" rtlCol="0">
            <a:spAutoFit/>
          </a:bodyPr>
          <a:lstStyle/>
          <a:p>
            <a:r>
              <a:rPr kumimoji="1" lang="en-US" altLang="ja-JP" sz="1600" dirty="0">
                <a:latin typeface="Times New Roman" panose="02020603050405020304" pitchFamily="18" charset="0"/>
                <a:cs typeface="Times New Roman" panose="02020603050405020304" pitchFamily="18" charset="0"/>
              </a:rPr>
              <a:t>TGF-b</a:t>
            </a:r>
            <a:endParaRPr kumimoji="1" lang="ja-JP" altLang="en-US" sz="1600" dirty="0">
              <a:latin typeface="Times New Roman" panose="02020603050405020304" pitchFamily="18" charset="0"/>
              <a:cs typeface="Times New Roman" panose="02020603050405020304" pitchFamily="18" charset="0"/>
            </a:endParaRPr>
          </a:p>
        </p:txBody>
      </p:sp>
      <p:sp>
        <p:nvSpPr>
          <p:cNvPr id="111" name="テキスト ボックス 110">
            <a:extLst>
              <a:ext uri="{FF2B5EF4-FFF2-40B4-BE49-F238E27FC236}">
                <a16:creationId xmlns:a16="http://schemas.microsoft.com/office/drawing/2014/main" id="{5250FEB9-8C59-9F00-4418-E39901301EE0}"/>
              </a:ext>
            </a:extLst>
          </p:cNvPr>
          <p:cNvSpPr txBox="1"/>
          <p:nvPr/>
        </p:nvSpPr>
        <p:spPr>
          <a:xfrm>
            <a:off x="8247235" y="2820356"/>
            <a:ext cx="550151" cy="338554"/>
          </a:xfrm>
          <a:prstGeom prst="rect">
            <a:avLst/>
          </a:prstGeom>
          <a:noFill/>
        </p:spPr>
        <p:txBody>
          <a:bodyPr wrap="none" rtlCol="0">
            <a:spAutoFit/>
          </a:bodyPr>
          <a:lstStyle/>
          <a:p>
            <a:r>
              <a:rPr kumimoji="1" lang="en-US" altLang="ja-JP" sz="1600" dirty="0">
                <a:latin typeface="Times New Roman" panose="02020603050405020304" pitchFamily="18" charset="0"/>
                <a:cs typeface="Times New Roman" panose="02020603050405020304" pitchFamily="18" charset="0"/>
              </a:rPr>
              <a:t>IL-6</a:t>
            </a:r>
            <a:endParaRPr kumimoji="1" lang="ja-JP" altLang="en-US" sz="1600" dirty="0">
              <a:latin typeface="Times New Roman" panose="02020603050405020304" pitchFamily="18" charset="0"/>
              <a:cs typeface="Times New Roman" panose="02020603050405020304" pitchFamily="18" charset="0"/>
            </a:endParaRPr>
          </a:p>
        </p:txBody>
      </p:sp>
      <p:sp>
        <p:nvSpPr>
          <p:cNvPr id="112" name="テキスト ボックス 111">
            <a:extLst>
              <a:ext uri="{FF2B5EF4-FFF2-40B4-BE49-F238E27FC236}">
                <a16:creationId xmlns:a16="http://schemas.microsoft.com/office/drawing/2014/main" id="{7DFA10F2-D317-E05B-FAEF-6BD9160A4556}"/>
              </a:ext>
            </a:extLst>
          </p:cNvPr>
          <p:cNvSpPr txBox="1"/>
          <p:nvPr/>
        </p:nvSpPr>
        <p:spPr>
          <a:xfrm>
            <a:off x="8180550" y="3001131"/>
            <a:ext cx="742511" cy="338554"/>
          </a:xfrm>
          <a:prstGeom prst="rect">
            <a:avLst/>
          </a:prstGeom>
          <a:noFill/>
        </p:spPr>
        <p:txBody>
          <a:bodyPr wrap="none" rtlCol="0">
            <a:spAutoFit/>
          </a:bodyPr>
          <a:lstStyle/>
          <a:p>
            <a:r>
              <a:rPr kumimoji="1" lang="en-US" altLang="ja-JP" sz="1600" dirty="0">
                <a:latin typeface="Times New Roman" panose="02020603050405020304" pitchFamily="18" charset="0"/>
                <a:cs typeface="Times New Roman" panose="02020603050405020304" pitchFamily="18" charset="0"/>
              </a:rPr>
              <a:t>TGF-b</a:t>
            </a:r>
            <a:endParaRPr kumimoji="1" lang="ja-JP" altLang="en-US" sz="1600" dirty="0">
              <a:latin typeface="Times New Roman" panose="02020603050405020304" pitchFamily="18" charset="0"/>
              <a:cs typeface="Times New Roman" panose="02020603050405020304" pitchFamily="18" charset="0"/>
            </a:endParaRPr>
          </a:p>
        </p:txBody>
      </p:sp>
      <p:sp>
        <p:nvSpPr>
          <p:cNvPr id="114" name="テキスト ボックス 113">
            <a:extLst>
              <a:ext uri="{FF2B5EF4-FFF2-40B4-BE49-F238E27FC236}">
                <a16:creationId xmlns:a16="http://schemas.microsoft.com/office/drawing/2014/main" id="{1B991DB9-B3E3-CF23-EDFB-C9CBD3CB61BD}"/>
              </a:ext>
            </a:extLst>
          </p:cNvPr>
          <p:cNvSpPr txBox="1"/>
          <p:nvPr/>
        </p:nvSpPr>
        <p:spPr>
          <a:xfrm>
            <a:off x="512985" y="4366301"/>
            <a:ext cx="586571" cy="307777"/>
          </a:xfrm>
          <a:prstGeom prst="rect">
            <a:avLst/>
          </a:prstGeom>
          <a:noFill/>
        </p:spPr>
        <p:txBody>
          <a:bodyPr wrap="none" rtlCol="0">
            <a:spAutoFit/>
          </a:bodyPr>
          <a:lstStyle/>
          <a:p>
            <a:r>
              <a:rPr kumimoji="1" lang="en-US" altLang="ja-JP" sz="1400" b="1" dirty="0">
                <a:latin typeface="Times New Roman" panose="02020603050405020304" pitchFamily="18" charset="0"/>
                <a:cs typeface="Times New Roman" panose="02020603050405020304" pitchFamily="18" charset="0"/>
              </a:rPr>
              <a:t>T-bet</a:t>
            </a:r>
            <a:endParaRPr kumimoji="1" lang="ja-JP" altLang="en-US" sz="1400" b="1" dirty="0">
              <a:latin typeface="Times New Roman" panose="02020603050405020304" pitchFamily="18" charset="0"/>
              <a:cs typeface="Times New Roman" panose="02020603050405020304" pitchFamily="18" charset="0"/>
            </a:endParaRPr>
          </a:p>
        </p:txBody>
      </p:sp>
      <p:sp>
        <p:nvSpPr>
          <p:cNvPr id="116" name="テキスト ボックス 115">
            <a:extLst>
              <a:ext uri="{FF2B5EF4-FFF2-40B4-BE49-F238E27FC236}">
                <a16:creationId xmlns:a16="http://schemas.microsoft.com/office/drawing/2014/main" id="{23AA79B2-C317-E91E-9642-A95B52AF55E7}"/>
              </a:ext>
            </a:extLst>
          </p:cNvPr>
          <p:cNvSpPr txBox="1"/>
          <p:nvPr/>
        </p:nvSpPr>
        <p:spPr>
          <a:xfrm>
            <a:off x="1090651" y="4371115"/>
            <a:ext cx="767133" cy="307777"/>
          </a:xfrm>
          <a:prstGeom prst="rect">
            <a:avLst/>
          </a:prstGeom>
          <a:noFill/>
        </p:spPr>
        <p:txBody>
          <a:bodyPr wrap="none" rtlCol="0">
            <a:spAutoFit/>
          </a:bodyPr>
          <a:lstStyle/>
          <a:p>
            <a:r>
              <a:rPr kumimoji="1" lang="en-US" altLang="ja-JP" sz="1400" b="1" dirty="0">
                <a:latin typeface="Times New Roman" panose="02020603050405020304" pitchFamily="18" charset="0"/>
                <a:cs typeface="Times New Roman" panose="02020603050405020304" pitchFamily="18" charset="0"/>
              </a:rPr>
              <a:t>GATA3</a:t>
            </a:r>
            <a:endParaRPr kumimoji="1" lang="ja-JP" altLang="en-US" sz="1400" b="1" dirty="0">
              <a:latin typeface="Times New Roman" panose="02020603050405020304" pitchFamily="18" charset="0"/>
              <a:cs typeface="Times New Roman" panose="02020603050405020304" pitchFamily="18" charset="0"/>
            </a:endParaRPr>
          </a:p>
        </p:txBody>
      </p:sp>
      <p:sp>
        <p:nvSpPr>
          <p:cNvPr id="117" name="テキスト ボックス 116">
            <a:extLst>
              <a:ext uri="{FF2B5EF4-FFF2-40B4-BE49-F238E27FC236}">
                <a16:creationId xmlns:a16="http://schemas.microsoft.com/office/drawing/2014/main" id="{DCA8EE3A-4149-385D-A05D-ABF61F0FC4B1}"/>
              </a:ext>
            </a:extLst>
          </p:cNvPr>
          <p:cNvSpPr txBox="1"/>
          <p:nvPr/>
        </p:nvSpPr>
        <p:spPr>
          <a:xfrm>
            <a:off x="1889026" y="4357596"/>
            <a:ext cx="583814" cy="307777"/>
          </a:xfrm>
          <a:prstGeom prst="rect">
            <a:avLst/>
          </a:prstGeom>
          <a:noFill/>
        </p:spPr>
        <p:txBody>
          <a:bodyPr wrap="none" rtlCol="0">
            <a:spAutoFit/>
          </a:bodyPr>
          <a:lstStyle/>
          <a:p>
            <a:r>
              <a:rPr kumimoji="1" lang="en-US" altLang="ja-JP" sz="1400" b="1" dirty="0">
                <a:latin typeface="Times New Roman" panose="02020603050405020304" pitchFamily="18" charset="0"/>
                <a:cs typeface="Times New Roman" panose="02020603050405020304" pitchFamily="18" charset="0"/>
              </a:rPr>
              <a:t>IRF4</a:t>
            </a:r>
            <a:endParaRPr kumimoji="1" lang="ja-JP" altLang="en-US" sz="1400" b="1" dirty="0">
              <a:latin typeface="Times New Roman" panose="02020603050405020304" pitchFamily="18" charset="0"/>
              <a:cs typeface="Times New Roman" panose="02020603050405020304" pitchFamily="18" charset="0"/>
            </a:endParaRPr>
          </a:p>
        </p:txBody>
      </p:sp>
      <p:sp>
        <p:nvSpPr>
          <p:cNvPr id="118" name="テキスト ボックス 117">
            <a:extLst>
              <a:ext uri="{FF2B5EF4-FFF2-40B4-BE49-F238E27FC236}">
                <a16:creationId xmlns:a16="http://schemas.microsoft.com/office/drawing/2014/main" id="{6D566831-1A98-86AA-1E6A-A7DAD48FEE88}"/>
              </a:ext>
            </a:extLst>
          </p:cNvPr>
          <p:cNvSpPr txBox="1"/>
          <p:nvPr/>
        </p:nvSpPr>
        <p:spPr>
          <a:xfrm>
            <a:off x="2442452" y="4379845"/>
            <a:ext cx="793807" cy="307777"/>
          </a:xfrm>
          <a:prstGeom prst="rect">
            <a:avLst/>
          </a:prstGeom>
          <a:noFill/>
        </p:spPr>
        <p:txBody>
          <a:bodyPr wrap="none" rtlCol="0">
            <a:spAutoFit/>
          </a:bodyPr>
          <a:lstStyle/>
          <a:p>
            <a:r>
              <a:rPr kumimoji="1" lang="en-US" altLang="ja-JP" sz="1400" b="1" dirty="0" err="1">
                <a:latin typeface="Times New Roman" panose="02020603050405020304" pitchFamily="18" charset="0"/>
                <a:cs typeface="Times New Roman" panose="02020603050405020304" pitchFamily="18" charset="0"/>
              </a:rPr>
              <a:t>RORgT</a:t>
            </a:r>
            <a:endParaRPr kumimoji="1" lang="ja-JP" altLang="en-US" sz="1400" b="1" dirty="0">
              <a:latin typeface="Times New Roman" panose="02020603050405020304" pitchFamily="18" charset="0"/>
              <a:cs typeface="Times New Roman" panose="02020603050405020304" pitchFamily="18" charset="0"/>
            </a:endParaRPr>
          </a:p>
        </p:txBody>
      </p:sp>
      <p:sp>
        <p:nvSpPr>
          <p:cNvPr id="119" name="テキスト ボックス 118">
            <a:extLst>
              <a:ext uri="{FF2B5EF4-FFF2-40B4-BE49-F238E27FC236}">
                <a16:creationId xmlns:a16="http://schemas.microsoft.com/office/drawing/2014/main" id="{FA7CDB73-5923-4D70-D0C6-EE505FBAFCF4}"/>
              </a:ext>
            </a:extLst>
          </p:cNvPr>
          <p:cNvSpPr txBox="1"/>
          <p:nvPr/>
        </p:nvSpPr>
        <p:spPr>
          <a:xfrm>
            <a:off x="3222714" y="4382392"/>
            <a:ext cx="583813" cy="284693"/>
          </a:xfrm>
          <a:prstGeom prst="rect">
            <a:avLst/>
          </a:prstGeom>
          <a:noFill/>
        </p:spPr>
        <p:txBody>
          <a:bodyPr wrap="none" rtlCol="0">
            <a:spAutoFit/>
          </a:bodyPr>
          <a:lstStyle/>
          <a:p>
            <a:pPr algn="ctr">
              <a:lnSpc>
                <a:spcPts val="1500"/>
              </a:lnSpc>
            </a:pPr>
            <a:r>
              <a:rPr kumimoji="1" lang="en-US" altLang="ja-JP" sz="1400" b="1" dirty="0">
                <a:latin typeface="Times New Roman" panose="02020603050405020304" pitchFamily="18" charset="0"/>
                <a:cs typeface="Times New Roman" panose="02020603050405020304" pitchFamily="18" charset="0"/>
              </a:rPr>
              <a:t>AHR</a:t>
            </a:r>
            <a:endParaRPr kumimoji="1" lang="ja-JP" altLang="en-US" sz="1400" b="1" dirty="0">
              <a:latin typeface="Times New Roman" panose="02020603050405020304" pitchFamily="18" charset="0"/>
              <a:cs typeface="Times New Roman" panose="02020603050405020304" pitchFamily="18" charset="0"/>
            </a:endParaRPr>
          </a:p>
        </p:txBody>
      </p:sp>
      <p:sp>
        <p:nvSpPr>
          <p:cNvPr id="120" name="テキスト ボックス 119">
            <a:extLst>
              <a:ext uri="{FF2B5EF4-FFF2-40B4-BE49-F238E27FC236}">
                <a16:creationId xmlns:a16="http://schemas.microsoft.com/office/drawing/2014/main" id="{23C0F0A3-9657-2346-2171-4922BCBA2727}"/>
              </a:ext>
            </a:extLst>
          </p:cNvPr>
          <p:cNvSpPr txBox="1"/>
          <p:nvPr/>
        </p:nvSpPr>
        <p:spPr>
          <a:xfrm>
            <a:off x="3887810" y="4401142"/>
            <a:ext cx="644728" cy="307777"/>
          </a:xfrm>
          <a:prstGeom prst="rect">
            <a:avLst/>
          </a:prstGeom>
          <a:noFill/>
        </p:spPr>
        <p:txBody>
          <a:bodyPr wrap="none" rtlCol="0">
            <a:spAutoFit/>
          </a:bodyPr>
          <a:lstStyle/>
          <a:p>
            <a:r>
              <a:rPr kumimoji="1" lang="en-US" altLang="ja-JP" sz="1400" b="1" dirty="0">
                <a:latin typeface="Times New Roman" panose="02020603050405020304" pitchFamily="18" charset="0"/>
                <a:cs typeface="Times New Roman" panose="02020603050405020304" pitchFamily="18" charset="0"/>
              </a:rPr>
              <a:t>BCL6</a:t>
            </a:r>
            <a:endParaRPr kumimoji="1" lang="ja-JP" altLang="en-US" sz="1400" b="1" dirty="0">
              <a:latin typeface="Times New Roman" panose="02020603050405020304" pitchFamily="18" charset="0"/>
              <a:cs typeface="Times New Roman" panose="02020603050405020304" pitchFamily="18" charset="0"/>
            </a:endParaRPr>
          </a:p>
        </p:txBody>
      </p:sp>
      <p:sp>
        <p:nvSpPr>
          <p:cNvPr id="122" name="テキスト ボックス 121">
            <a:extLst>
              <a:ext uri="{FF2B5EF4-FFF2-40B4-BE49-F238E27FC236}">
                <a16:creationId xmlns:a16="http://schemas.microsoft.com/office/drawing/2014/main" id="{6D0C3937-05C0-4FE4-AD8C-F6ACA0AA8B16}"/>
              </a:ext>
            </a:extLst>
          </p:cNvPr>
          <p:cNvSpPr txBox="1"/>
          <p:nvPr/>
        </p:nvSpPr>
        <p:spPr>
          <a:xfrm>
            <a:off x="4542029" y="4389738"/>
            <a:ext cx="761747" cy="307777"/>
          </a:xfrm>
          <a:prstGeom prst="rect">
            <a:avLst/>
          </a:prstGeom>
          <a:noFill/>
          <a:ln>
            <a:noFill/>
          </a:ln>
        </p:spPr>
        <p:txBody>
          <a:bodyPr wrap="none" rtlCol="0">
            <a:spAutoFit/>
          </a:bodyPr>
          <a:lstStyle/>
          <a:p>
            <a:r>
              <a:rPr kumimoji="1" lang="en-US" altLang="ja-JP" sz="1400" b="1" dirty="0">
                <a:latin typeface="Times New Roman" panose="02020603050405020304" pitchFamily="18" charset="0"/>
                <a:cs typeface="Times New Roman" panose="02020603050405020304" pitchFamily="18" charset="0"/>
              </a:rPr>
              <a:t>FOXP3</a:t>
            </a:r>
            <a:endParaRPr kumimoji="1" lang="ja-JP" altLang="en-US" sz="1400" b="1" dirty="0">
              <a:latin typeface="Times New Roman" panose="02020603050405020304" pitchFamily="18" charset="0"/>
              <a:cs typeface="Times New Roman" panose="02020603050405020304" pitchFamily="18" charset="0"/>
            </a:endParaRPr>
          </a:p>
        </p:txBody>
      </p:sp>
      <p:sp>
        <p:nvSpPr>
          <p:cNvPr id="123" name="テキスト ボックス 122">
            <a:extLst>
              <a:ext uri="{FF2B5EF4-FFF2-40B4-BE49-F238E27FC236}">
                <a16:creationId xmlns:a16="http://schemas.microsoft.com/office/drawing/2014/main" id="{79EF64F0-FADE-AD99-A0DC-635FFFFA7B75}"/>
              </a:ext>
            </a:extLst>
          </p:cNvPr>
          <p:cNvSpPr txBox="1"/>
          <p:nvPr/>
        </p:nvSpPr>
        <p:spPr>
          <a:xfrm>
            <a:off x="5936766" y="4026729"/>
            <a:ext cx="586571" cy="307777"/>
          </a:xfrm>
          <a:prstGeom prst="rect">
            <a:avLst/>
          </a:prstGeom>
          <a:noFill/>
        </p:spPr>
        <p:txBody>
          <a:bodyPr wrap="none" rtlCol="0">
            <a:spAutoFit/>
          </a:bodyPr>
          <a:lstStyle/>
          <a:p>
            <a:r>
              <a:rPr kumimoji="1" lang="en-US" altLang="ja-JP" sz="1400" b="1" dirty="0">
                <a:latin typeface="Times New Roman" panose="02020603050405020304" pitchFamily="18" charset="0"/>
                <a:cs typeface="Times New Roman" panose="02020603050405020304" pitchFamily="18" charset="0"/>
              </a:rPr>
              <a:t>T-bet</a:t>
            </a:r>
            <a:endParaRPr kumimoji="1" lang="ja-JP" altLang="en-US" sz="1400" b="1" dirty="0">
              <a:latin typeface="Times New Roman" panose="02020603050405020304" pitchFamily="18" charset="0"/>
              <a:cs typeface="Times New Roman" panose="02020603050405020304" pitchFamily="18" charset="0"/>
            </a:endParaRPr>
          </a:p>
        </p:txBody>
      </p:sp>
      <p:sp>
        <p:nvSpPr>
          <p:cNvPr id="125" name="テキスト ボックス 124">
            <a:extLst>
              <a:ext uri="{FF2B5EF4-FFF2-40B4-BE49-F238E27FC236}">
                <a16:creationId xmlns:a16="http://schemas.microsoft.com/office/drawing/2014/main" id="{0FE12B04-4FB3-B544-7FA5-3512B2C62A40}"/>
              </a:ext>
            </a:extLst>
          </p:cNvPr>
          <p:cNvSpPr txBox="1"/>
          <p:nvPr/>
        </p:nvSpPr>
        <p:spPr>
          <a:xfrm>
            <a:off x="6595360" y="4033494"/>
            <a:ext cx="767133" cy="307777"/>
          </a:xfrm>
          <a:prstGeom prst="rect">
            <a:avLst/>
          </a:prstGeom>
          <a:noFill/>
        </p:spPr>
        <p:txBody>
          <a:bodyPr wrap="none" rtlCol="0">
            <a:spAutoFit/>
          </a:bodyPr>
          <a:lstStyle/>
          <a:p>
            <a:r>
              <a:rPr kumimoji="1" lang="en-US" altLang="ja-JP" sz="1400" b="1" dirty="0">
                <a:latin typeface="Times New Roman" panose="02020603050405020304" pitchFamily="18" charset="0"/>
                <a:cs typeface="Times New Roman" panose="02020603050405020304" pitchFamily="18" charset="0"/>
              </a:rPr>
              <a:t>GATA3</a:t>
            </a:r>
            <a:endParaRPr kumimoji="1" lang="ja-JP" altLang="en-US" sz="1400" b="1" dirty="0">
              <a:latin typeface="Times New Roman" panose="02020603050405020304" pitchFamily="18" charset="0"/>
              <a:cs typeface="Times New Roman" panose="02020603050405020304" pitchFamily="18" charset="0"/>
            </a:endParaRPr>
          </a:p>
        </p:txBody>
      </p:sp>
      <p:sp>
        <p:nvSpPr>
          <p:cNvPr id="126" name="テキスト ボックス 125">
            <a:extLst>
              <a:ext uri="{FF2B5EF4-FFF2-40B4-BE49-F238E27FC236}">
                <a16:creationId xmlns:a16="http://schemas.microsoft.com/office/drawing/2014/main" id="{F52BC6F1-06EC-5A2F-D1FF-21AB1DE6FF97}"/>
              </a:ext>
            </a:extLst>
          </p:cNvPr>
          <p:cNvSpPr txBox="1"/>
          <p:nvPr/>
        </p:nvSpPr>
        <p:spPr>
          <a:xfrm>
            <a:off x="8085993" y="4041322"/>
            <a:ext cx="793807" cy="307777"/>
          </a:xfrm>
          <a:prstGeom prst="rect">
            <a:avLst/>
          </a:prstGeom>
          <a:noFill/>
        </p:spPr>
        <p:txBody>
          <a:bodyPr wrap="none" rtlCol="0">
            <a:spAutoFit/>
          </a:bodyPr>
          <a:lstStyle/>
          <a:p>
            <a:r>
              <a:rPr kumimoji="1" lang="en-US" altLang="ja-JP" sz="1400" b="1" dirty="0" err="1">
                <a:latin typeface="Times New Roman" panose="02020603050405020304" pitchFamily="18" charset="0"/>
                <a:cs typeface="Times New Roman" panose="02020603050405020304" pitchFamily="18" charset="0"/>
              </a:rPr>
              <a:t>RORgT</a:t>
            </a:r>
            <a:endParaRPr kumimoji="1" lang="ja-JP" altLang="en-US" sz="1400" b="1" dirty="0">
              <a:latin typeface="Times New Roman" panose="02020603050405020304" pitchFamily="18" charset="0"/>
              <a:cs typeface="Times New Roman" panose="02020603050405020304" pitchFamily="18" charset="0"/>
            </a:endParaRPr>
          </a:p>
        </p:txBody>
      </p:sp>
      <p:cxnSp>
        <p:nvCxnSpPr>
          <p:cNvPr id="128" name="直線矢印コネクタ 127">
            <a:extLst>
              <a:ext uri="{FF2B5EF4-FFF2-40B4-BE49-F238E27FC236}">
                <a16:creationId xmlns:a16="http://schemas.microsoft.com/office/drawing/2014/main" id="{B64B2D9C-F0BC-7E5D-D9AE-858471845843}"/>
              </a:ext>
            </a:extLst>
          </p:cNvPr>
          <p:cNvCxnSpPr>
            <a:cxnSpLocks/>
          </p:cNvCxnSpPr>
          <p:nvPr/>
        </p:nvCxnSpPr>
        <p:spPr>
          <a:xfrm>
            <a:off x="737965" y="3623484"/>
            <a:ext cx="0" cy="315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0" name="直線矢印コネクタ 129">
            <a:extLst>
              <a:ext uri="{FF2B5EF4-FFF2-40B4-BE49-F238E27FC236}">
                <a16:creationId xmlns:a16="http://schemas.microsoft.com/office/drawing/2014/main" id="{3F22CB4B-F86F-F886-6EE7-23380E18D324}"/>
              </a:ext>
            </a:extLst>
          </p:cNvPr>
          <p:cNvCxnSpPr>
            <a:cxnSpLocks/>
          </p:cNvCxnSpPr>
          <p:nvPr/>
        </p:nvCxnSpPr>
        <p:spPr>
          <a:xfrm>
            <a:off x="7034731" y="3263185"/>
            <a:ext cx="0" cy="315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1" name="直線矢印コネクタ 130">
            <a:extLst>
              <a:ext uri="{FF2B5EF4-FFF2-40B4-BE49-F238E27FC236}">
                <a16:creationId xmlns:a16="http://schemas.microsoft.com/office/drawing/2014/main" id="{8D34DB28-D89E-4D7B-DD73-E79367335C61}"/>
              </a:ext>
            </a:extLst>
          </p:cNvPr>
          <p:cNvCxnSpPr>
            <a:cxnSpLocks/>
          </p:cNvCxnSpPr>
          <p:nvPr/>
        </p:nvCxnSpPr>
        <p:spPr>
          <a:xfrm>
            <a:off x="6155094" y="3299458"/>
            <a:ext cx="0" cy="315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1" name="直線矢印コネクタ 140">
            <a:extLst>
              <a:ext uri="{FF2B5EF4-FFF2-40B4-BE49-F238E27FC236}">
                <a16:creationId xmlns:a16="http://schemas.microsoft.com/office/drawing/2014/main" id="{4BAD2A4C-4007-C3C4-92C2-7C7E6431346D}"/>
              </a:ext>
            </a:extLst>
          </p:cNvPr>
          <p:cNvCxnSpPr>
            <a:cxnSpLocks/>
          </p:cNvCxnSpPr>
          <p:nvPr/>
        </p:nvCxnSpPr>
        <p:spPr>
          <a:xfrm>
            <a:off x="1431642" y="3589224"/>
            <a:ext cx="0" cy="315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2" name="直線矢印コネクタ 141">
            <a:extLst>
              <a:ext uri="{FF2B5EF4-FFF2-40B4-BE49-F238E27FC236}">
                <a16:creationId xmlns:a16="http://schemas.microsoft.com/office/drawing/2014/main" id="{C68124D0-FA53-CD8E-6100-B7AB8E91CBE5}"/>
              </a:ext>
            </a:extLst>
          </p:cNvPr>
          <p:cNvCxnSpPr>
            <a:cxnSpLocks/>
          </p:cNvCxnSpPr>
          <p:nvPr/>
        </p:nvCxnSpPr>
        <p:spPr>
          <a:xfrm>
            <a:off x="2135183" y="3608890"/>
            <a:ext cx="0" cy="315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3" name="直線矢印コネクタ 142">
            <a:extLst>
              <a:ext uri="{FF2B5EF4-FFF2-40B4-BE49-F238E27FC236}">
                <a16:creationId xmlns:a16="http://schemas.microsoft.com/office/drawing/2014/main" id="{3A3F9DF4-AF5B-A929-58E5-EE29441A45B3}"/>
              </a:ext>
            </a:extLst>
          </p:cNvPr>
          <p:cNvCxnSpPr>
            <a:cxnSpLocks/>
          </p:cNvCxnSpPr>
          <p:nvPr/>
        </p:nvCxnSpPr>
        <p:spPr>
          <a:xfrm>
            <a:off x="3487496" y="3591316"/>
            <a:ext cx="0" cy="315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9" name="直線矢印コネクタ 188">
            <a:extLst>
              <a:ext uri="{FF2B5EF4-FFF2-40B4-BE49-F238E27FC236}">
                <a16:creationId xmlns:a16="http://schemas.microsoft.com/office/drawing/2014/main" id="{70BB9792-D135-D3B2-AED9-0BE45EAC84D1}"/>
              </a:ext>
            </a:extLst>
          </p:cNvPr>
          <p:cNvCxnSpPr>
            <a:cxnSpLocks/>
          </p:cNvCxnSpPr>
          <p:nvPr/>
        </p:nvCxnSpPr>
        <p:spPr>
          <a:xfrm>
            <a:off x="4211374" y="3613128"/>
            <a:ext cx="0" cy="315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4" name="直線矢印コネクタ 193">
            <a:extLst>
              <a:ext uri="{FF2B5EF4-FFF2-40B4-BE49-F238E27FC236}">
                <a16:creationId xmlns:a16="http://schemas.microsoft.com/office/drawing/2014/main" id="{8E7485C0-A9FE-8030-5C02-1F39E19889D2}"/>
              </a:ext>
            </a:extLst>
          </p:cNvPr>
          <p:cNvCxnSpPr>
            <a:cxnSpLocks/>
          </p:cNvCxnSpPr>
          <p:nvPr/>
        </p:nvCxnSpPr>
        <p:spPr>
          <a:xfrm>
            <a:off x="4923222" y="3613128"/>
            <a:ext cx="0" cy="315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5" name="直線矢印コネクタ 194">
            <a:extLst>
              <a:ext uri="{FF2B5EF4-FFF2-40B4-BE49-F238E27FC236}">
                <a16:creationId xmlns:a16="http://schemas.microsoft.com/office/drawing/2014/main" id="{E6AD3555-1B31-A58C-2B6A-C3BE6B1746B8}"/>
              </a:ext>
            </a:extLst>
          </p:cNvPr>
          <p:cNvCxnSpPr>
            <a:cxnSpLocks/>
          </p:cNvCxnSpPr>
          <p:nvPr/>
        </p:nvCxnSpPr>
        <p:spPr>
          <a:xfrm>
            <a:off x="7810434" y="3299458"/>
            <a:ext cx="0" cy="315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9" name="直線矢印コネクタ 198">
            <a:extLst>
              <a:ext uri="{FF2B5EF4-FFF2-40B4-BE49-F238E27FC236}">
                <a16:creationId xmlns:a16="http://schemas.microsoft.com/office/drawing/2014/main" id="{9F5B365C-51E5-4D5B-98EB-B77EAB28C63A}"/>
              </a:ext>
            </a:extLst>
          </p:cNvPr>
          <p:cNvCxnSpPr>
            <a:cxnSpLocks/>
          </p:cNvCxnSpPr>
          <p:nvPr/>
        </p:nvCxnSpPr>
        <p:spPr>
          <a:xfrm flipH="1">
            <a:off x="8502890" y="3304893"/>
            <a:ext cx="872" cy="3281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5" name="直線矢印コネクタ 204">
            <a:extLst>
              <a:ext uri="{FF2B5EF4-FFF2-40B4-BE49-F238E27FC236}">
                <a16:creationId xmlns:a16="http://schemas.microsoft.com/office/drawing/2014/main" id="{F9863F36-3B6E-068E-53FD-137D8649121E}"/>
              </a:ext>
            </a:extLst>
          </p:cNvPr>
          <p:cNvCxnSpPr>
            <a:cxnSpLocks/>
          </p:cNvCxnSpPr>
          <p:nvPr/>
        </p:nvCxnSpPr>
        <p:spPr>
          <a:xfrm>
            <a:off x="2725356" y="3632881"/>
            <a:ext cx="0" cy="315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6" name="テキスト ボックス 205">
            <a:extLst>
              <a:ext uri="{FF2B5EF4-FFF2-40B4-BE49-F238E27FC236}">
                <a16:creationId xmlns:a16="http://schemas.microsoft.com/office/drawing/2014/main" id="{D3962EE0-2C74-1EB5-5864-6D90CFD4D563}"/>
              </a:ext>
            </a:extLst>
          </p:cNvPr>
          <p:cNvSpPr txBox="1"/>
          <p:nvPr/>
        </p:nvSpPr>
        <p:spPr>
          <a:xfrm>
            <a:off x="456961" y="5240003"/>
            <a:ext cx="686406" cy="284693"/>
          </a:xfrm>
          <a:prstGeom prst="rect">
            <a:avLst/>
          </a:prstGeom>
          <a:noFill/>
        </p:spPr>
        <p:txBody>
          <a:bodyPr wrap="none" rtlCol="0">
            <a:spAutoFit/>
          </a:bodyPr>
          <a:lstStyle/>
          <a:p>
            <a:pPr>
              <a:lnSpc>
                <a:spcPts val="1500"/>
              </a:lnSpc>
            </a:pPr>
            <a:r>
              <a:rPr kumimoji="1" lang="en-US" altLang="ja-JP" sz="1600" dirty="0">
                <a:latin typeface="Times New Roman" panose="02020603050405020304" pitchFamily="18" charset="0"/>
                <a:cs typeface="Times New Roman" panose="02020603050405020304" pitchFamily="18" charset="0"/>
              </a:rPr>
              <a:t>IFN-g</a:t>
            </a:r>
          </a:p>
        </p:txBody>
      </p:sp>
      <p:cxnSp>
        <p:nvCxnSpPr>
          <p:cNvPr id="207" name="直線矢印コネクタ 206">
            <a:extLst>
              <a:ext uri="{FF2B5EF4-FFF2-40B4-BE49-F238E27FC236}">
                <a16:creationId xmlns:a16="http://schemas.microsoft.com/office/drawing/2014/main" id="{50F4F48C-40E0-5302-0C21-61A106F6D743}"/>
              </a:ext>
            </a:extLst>
          </p:cNvPr>
          <p:cNvCxnSpPr>
            <a:cxnSpLocks/>
          </p:cNvCxnSpPr>
          <p:nvPr/>
        </p:nvCxnSpPr>
        <p:spPr>
          <a:xfrm>
            <a:off x="800164" y="4884842"/>
            <a:ext cx="0" cy="315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8" name="直線矢印コネクタ 207">
            <a:extLst>
              <a:ext uri="{FF2B5EF4-FFF2-40B4-BE49-F238E27FC236}">
                <a16:creationId xmlns:a16="http://schemas.microsoft.com/office/drawing/2014/main" id="{4D0D2CF1-015B-765B-CB70-6DFC0FF6509E}"/>
              </a:ext>
            </a:extLst>
          </p:cNvPr>
          <p:cNvCxnSpPr>
            <a:cxnSpLocks/>
          </p:cNvCxnSpPr>
          <p:nvPr/>
        </p:nvCxnSpPr>
        <p:spPr>
          <a:xfrm>
            <a:off x="1519042" y="4884842"/>
            <a:ext cx="0" cy="315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9" name="直線矢印コネクタ 208">
            <a:extLst>
              <a:ext uri="{FF2B5EF4-FFF2-40B4-BE49-F238E27FC236}">
                <a16:creationId xmlns:a16="http://schemas.microsoft.com/office/drawing/2014/main" id="{7F02612E-FBC5-7773-678E-9A49A2E7E945}"/>
              </a:ext>
            </a:extLst>
          </p:cNvPr>
          <p:cNvCxnSpPr>
            <a:cxnSpLocks/>
          </p:cNvCxnSpPr>
          <p:nvPr/>
        </p:nvCxnSpPr>
        <p:spPr>
          <a:xfrm>
            <a:off x="7018103" y="4544190"/>
            <a:ext cx="0" cy="315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0" name="直線矢印コネクタ 209">
            <a:extLst>
              <a:ext uri="{FF2B5EF4-FFF2-40B4-BE49-F238E27FC236}">
                <a16:creationId xmlns:a16="http://schemas.microsoft.com/office/drawing/2014/main" id="{0183EBD8-51DF-1025-232F-329645F9CEFD}"/>
              </a:ext>
            </a:extLst>
          </p:cNvPr>
          <p:cNvCxnSpPr>
            <a:cxnSpLocks/>
          </p:cNvCxnSpPr>
          <p:nvPr/>
        </p:nvCxnSpPr>
        <p:spPr>
          <a:xfrm>
            <a:off x="6192256" y="4544190"/>
            <a:ext cx="0" cy="315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1" name="直線矢印コネクタ 210">
            <a:extLst>
              <a:ext uri="{FF2B5EF4-FFF2-40B4-BE49-F238E27FC236}">
                <a16:creationId xmlns:a16="http://schemas.microsoft.com/office/drawing/2014/main" id="{E0C2F252-4DE1-0123-DD88-15BB2447412F}"/>
              </a:ext>
            </a:extLst>
          </p:cNvPr>
          <p:cNvCxnSpPr>
            <a:cxnSpLocks/>
          </p:cNvCxnSpPr>
          <p:nvPr/>
        </p:nvCxnSpPr>
        <p:spPr>
          <a:xfrm>
            <a:off x="2172345" y="4884842"/>
            <a:ext cx="0" cy="315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2" name="直線矢印コネクタ 211">
            <a:extLst>
              <a:ext uri="{FF2B5EF4-FFF2-40B4-BE49-F238E27FC236}">
                <a16:creationId xmlns:a16="http://schemas.microsoft.com/office/drawing/2014/main" id="{0AF4A541-632F-BF91-D0F4-468AFAFDE570}"/>
              </a:ext>
            </a:extLst>
          </p:cNvPr>
          <p:cNvCxnSpPr>
            <a:cxnSpLocks/>
          </p:cNvCxnSpPr>
          <p:nvPr/>
        </p:nvCxnSpPr>
        <p:spPr>
          <a:xfrm>
            <a:off x="3505662" y="4884842"/>
            <a:ext cx="0" cy="315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3" name="直線矢印コネクタ 212">
            <a:extLst>
              <a:ext uri="{FF2B5EF4-FFF2-40B4-BE49-F238E27FC236}">
                <a16:creationId xmlns:a16="http://schemas.microsoft.com/office/drawing/2014/main" id="{5E04AC8D-AABF-511F-E2F6-5913CD1D869A}"/>
              </a:ext>
            </a:extLst>
          </p:cNvPr>
          <p:cNvCxnSpPr>
            <a:cxnSpLocks/>
          </p:cNvCxnSpPr>
          <p:nvPr/>
        </p:nvCxnSpPr>
        <p:spPr>
          <a:xfrm>
            <a:off x="4183714" y="4884842"/>
            <a:ext cx="0" cy="315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4" name="直線矢印コネクタ 213">
            <a:extLst>
              <a:ext uri="{FF2B5EF4-FFF2-40B4-BE49-F238E27FC236}">
                <a16:creationId xmlns:a16="http://schemas.microsoft.com/office/drawing/2014/main" id="{5A29A8B9-FBC6-E1B0-26AC-482560115A73}"/>
              </a:ext>
            </a:extLst>
          </p:cNvPr>
          <p:cNvCxnSpPr>
            <a:cxnSpLocks/>
          </p:cNvCxnSpPr>
          <p:nvPr/>
        </p:nvCxnSpPr>
        <p:spPr>
          <a:xfrm>
            <a:off x="4929328" y="4884842"/>
            <a:ext cx="0" cy="315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5" name="直線矢印コネクタ 214">
            <a:extLst>
              <a:ext uri="{FF2B5EF4-FFF2-40B4-BE49-F238E27FC236}">
                <a16:creationId xmlns:a16="http://schemas.microsoft.com/office/drawing/2014/main" id="{42F5A86C-CAC8-4FCA-32E0-6255C41F6DFE}"/>
              </a:ext>
            </a:extLst>
          </p:cNvPr>
          <p:cNvCxnSpPr>
            <a:cxnSpLocks/>
          </p:cNvCxnSpPr>
          <p:nvPr/>
        </p:nvCxnSpPr>
        <p:spPr>
          <a:xfrm>
            <a:off x="7784841" y="4544190"/>
            <a:ext cx="0" cy="315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6" name="直線矢印コネクタ 215">
            <a:extLst>
              <a:ext uri="{FF2B5EF4-FFF2-40B4-BE49-F238E27FC236}">
                <a16:creationId xmlns:a16="http://schemas.microsoft.com/office/drawing/2014/main" id="{4E4110A6-6A7F-8049-AD6C-08F3EA6ECE93}"/>
              </a:ext>
            </a:extLst>
          </p:cNvPr>
          <p:cNvCxnSpPr>
            <a:cxnSpLocks/>
          </p:cNvCxnSpPr>
          <p:nvPr/>
        </p:nvCxnSpPr>
        <p:spPr>
          <a:xfrm flipH="1">
            <a:off x="8495227" y="4544190"/>
            <a:ext cx="872" cy="3281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7" name="直線矢印コネクタ 216">
            <a:extLst>
              <a:ext uri="{FF2B5EF4-FFF2-40B4-BE49-F238E27FC236}">
                <a16:creationId xmlns:a16="http://schemas.microsoft.com/office/drawing/2014/main" id="{44902B72-CBAE-204F-3BE5-001D370E3394}"/>
              </a:ext>
            </a:extLst>
          </p:cNvPr>
          <p:cNvCxnSpPr>
            <a:cxnSpLocks/>
          </p:cNvCxnSpPr>
          <p:nvPr/>
        </p:nvCxnSpPr>
        <p:spPr>
          <a:xfrm>
            <a:off x="2835601" y="4884842"/>
            <a:ext cx="0" cy="315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18" name="テキスト ボックス 217">
            <a:extLst>
              <a:ext uri="{FF2B5EF4-FFF2-40B4-BE49-F238E27FC236}">
                <a16:creationId xmlns:a16="http://schemas.microsoft.com/office/drawing/2014/main" id="{97623834-8C23-54EC-2F78-56124A711A9D}"/>
              </a:ext>
            </a:extLst>
          </p:cNvPr>
          <p:cNvSpPr txBox="1"/>
          <p:nvPr/>
        </p:nvSpPr>
        <p:spPr>
          <a:xfrm>
            <a:off x="7447336" y="4054168"/>
            <a:ext cx="583814" cy="307777"/>
          </a:xfrm>
          <a:prstGeom prst="rect">
            <a:avLst/>
          </a:prstGeom>
          <a:noFill/>
        </p:spPr>
        <p:txBody>
          <a:bodyPr wrap="none" rtlCol="0">
            <a:spAutoFit/>
          </a:bodyPr>
          <a:lstStyle/>
          <a:p>
            <a:r>
              <a:rPr kumimoji="1" lang="en-US" altLang="ja-JP" sz="1400" b="1" dirty="0">
                <a:latin typeface="Times New Roman" panose="02020603050405020304" pitchFamily="18" charset="0"/>
                <a:cs typeface="Times New Roman" panose="02020603050405020304" pitchFamily="18" charset="0"/>
              </a:rPr>
              <a:t>IRF4</a:t>
            </a:r>
            <a:endParaRPr kumimoji="1" lang="ja-JP" altLang="en-US" sz="1400" b="1" dirty="0">
              <a:latin typeface="Times New Roman" panose="02020603050405020304" pitchFamily="18" charset="0"/>
              <a:cs typeface="Times New Roman" panose="02020603050405020304" pitchFamily="18" charset="0"/>
            </a:endParaRPr>
          </a:p>
        </p:txBody>
      </p:sp>
      <p:sp>
        <p:nvSpPr>
          <p:cNvPr id="219" name="テキスト ボックス 218">
            <a:extLst>
              <a:ext uri="{FF2B5EF4-FFF2-40B4-BE49-F238E27FC236}">
                <a16:creationId xmlns:a16="http://schemas.microsoft.com/office/drawing/2014/main" id="{F94AAB65-8318-024D-8D96-A97F65CECC86}"/>
              </a:ext>
            </a:extLst>
          </p:cNvPr>
          <p:cNvSpPr txBox="1"/>
          <p:nvPr/>
        </p:nvSpPr>
        <p:spPr>
          <a:xfrm>
            <a:off x="1211522" y="5207070"/>
            <a:ext cx="652743" cy="669414"/>
          </a:xfrm>
          <a:prstGeom prst="rect">
            <a:avLst/>
          </a:prstGeom>
          <a:noFill/>
        </p:spPr>
        <p:txBody>
          <a:bodyPr wrap="none" rtlCol="0">
            <a:spAutoFit/>
          </a:bodyPr>
          <a:lstStyle/>
          <a:p>
            <a:pPr>
              <a:lnSpc>
                <a:spcPts val="1500"/>
              </a:lnSpc>
            </a:pPr>
            <a:r>
              <a:rPr kumimoji="1" lang="en-US" altLang="ja-JP" sz="1600" dirty="0">
                <a:latin typeface="Times New Roman" panose="02020603050405020304" pitchFamily="18" charset="0"/>
                <a:cs typeface="Times New Roman" panose="02020603050405020304" pitchFamily="18" charset="0"/>
              </a:rPr>
              <a:t>IL-4</a:t>
            </a:r>
          </a:p>
          <a:p>
            <a:pPr>
              <a:lnSpc>
                <a:spcPts val="1500"/>
              </a:lnSpc>
            </a:pPr>
            <a:r>
              <a:rPr kumimoji="1" lang="en-US" altLang="ja-JP" sz="1600" dirty="0">
                <a:latin typeface="Times New Roman" panose="02020603050405020304" pitchFamily="18" charset="0"/>
                <a:cs typeface="Times New Roman" panose="02020603050405020304" pitchFamily="18" charset="0"/>
              </a:rPr>
              <a:t>IL-5</a:t>
            </a:r>
          </a:p>
          <a:p>
            <a:pPr>
              <a:lnSpc>
                <a:spcPts val="1500"/>
              </a:lnSpc>
            </a:pPr>
            <a:r>
              <a:rPr kumimoji="1" lang="en-US" altLang="ja-JP" sz="1600" dirty="0">
                <a:latin typeface="Times New Roman" panose="02020603050405020304" pitchFamily="18" charset="0"/>
                <a:cs typeface="Times New Roman" panose="02020603050405020304" pitchFamily="18" charset="0"/>
              </a:rPr>
              <a:t>IL-13</a:t>
            </a:r>
          </a:p>
        </p:txBody>
      </p:sp>
      <p:sp>
        <p:nvSpPr>
          <p:cNvPr id="220" name="テキスト ボックス 219">
            <a:extLst>
              <a:ext uri="{FF2B5EF4-FFF2-40B4-BE49-F238E27FC236}">
                <a16:creationId xmlns:a16="http://schemas.microsoft.com/office/drawing/2014/main" id="{B9D7E056-9723-CBA7-5C5A-098DA71AE869}"/>
              </a:ext>
            </a:extLst>
          </p:cNvPr>
          <p:cNvSpPr txBox="1"/>
          <p:nvPr/>
        </p:nvSpPr>
        <p:spPr>
          <a:xfrm>
            <a:off x="1754945" y="3101340"/>
            <a:ext cx="550151" cy="338554"/>
          </a:xfrm>
          <a:prstGeom prst="rect">
            <a:avLst/>
          </a:prstGeom>
          <a:noFill/>
        </p:spPr>
        <p:txBody>
          <a:bodyPr wrap="none" rtlCol="0">
            <a:spAutoFit/>
          </a:bodyPr>
          <a:lstStyle/>
          <a:p>
            <a:r>
              <a:rPr kumimoji="1" lang="en-US" altLang="ja-JP" sz="1600" dirty="0">
                <a:latin typeface="Times New Roman" panose="02020603050405020304" pitchFamily="18" charset="0"/>
                <a:cs typeface="Times New Roman" panose="02020603050405020304" pitchFamily="18" charset="0"/>
              </a:rPr>
              <a:t>IL-4</a:t>
            </a:r>
            <a:endParaRPr kumimoji="1" lang="ja-JP" altLang="en-US" sz="1600" dirty="0">
              <a:latin typeface="Times New Roman" panose="02020603050405020304" pitchFamily="18" charset="0"/>
              <a:cs typeface="Times New Roman" panose="02020603050405020304" pitchFamily="18" charset="0"/>
            </a:endParaRPr>
          </a:p>
        </p:txBody>
      </p:sp>
      <p:sp>
        <p:nvSpPr>
          <p:cNvPr id="221" name="テキスト ボックス 220">
            <a:extLst>
              <a:ext uri="{FF2B5EF4-FFF2-40B4-BE49-F238E27FC236}">
                <a16:creationId xmlns:a16="http://schemas.microsoft.com/office/drawing/2014/main" id="{F1434A50-B7A3-4ED1-CDC3-B4D0346E43EE}"/>
              </a:ext>
            </a:extLst>
          </p:cNvPr>
          <p:cNvSpPr txBox="1"/>
          <p:nvPr/>
        </p:nvSpPr>
        <p:spPr>
          <a:xfrm>
            <a:off x="1715435" y="3308930"/>
            <a:ext cx="742511" cy="338554"/>
          </a:xfrm>
          <a:prstGeom prst="rect">
            <a:avLst/>
          </a:prstGeom>
          <a:noFill/>
        </p:spPr>
        <p:txBody>
          <a:bodyPr wrap="none" rtlCol="0">
            <a:spAutoFit/>
          </a:bodyPr>
          <a:lstStyle/>
          <a:p>
            <a:r>
              <a:rPr kumimoji="1" lang="en-US" altLang="ja-JP" sz="1600" dirty="0">
                <a:latin typeface="Times New Roman" panose="02020603050405020304" pitchFamily="18" charset="0"/>
                <a:cs typeface="Times New Roman" panose="02020603050405020304" pitchFamily="18" charset="0"/>
              </a:rPr>
              <a:t>TGF-b</a:t>
            </a:r>
            <a:endParaRPr kumimoji="1" lang="ja-JP" altLang="en-US" sz="1600" dirty="0">
              <a:latin typeface="Times New Roman" panose="02020603050405020304" pitchFamily="18" charset="0"/>
              <a:cs typeface="Times New Roman" panose="02020603050405020304" pitchFamily="18" charset="0"/>
            </a:endParaRPr>
          </a:p>
        </p:txBody>
      </p:sp>
      <p:sp>
        <p:nvSpPr>
          <p:cNvPr id="222" name="テキスト ボックス 221">
            <a:extLst>
              <a:ext uri="{FF2B5EF4-FFF2-40B4-BE49-F238E27FC236}">
                <a16:creationId xmlns:a16="http://schemas.microsoft.com/office/drawing/2014/main" id="{11FAC063-BFB3-F231-66BF-C0242F8FEC38}"/>
              </a:ext>
            </a:extLst>
          </p:cNvPr>
          <p:cNvSpPr txBox="1"/>
          <p:nvPr/>
        </p:nvSpPr>
        <p:spPr>
          <a:xfrm>
            <a:off x="1872386" y="5207070"/>
            <a:ext cx="550151" cy="284693"/>
          </a:xfrm>
          <a:prstGeom prst="rect">
            <a:avLst/>
          </a:prstGeom>
          <a:noFill/>
        </p:spPr>
        <p:txBody>
          <a:bodyPr wrap="none" rtlCol="0">
            <a:spAutoFit/>
          </a:bodyPr>
          <a:lstStyle/>
          <a:p>
            <a:pPr>
              <a:lnSpc>
                <a:spcPts val="1500"/>
              </a:lnSpc>
            </a:pPr>
            <a:r>
              <a:rPr kumimoji="1" lang="en-US" altLang="ja-JP" sz="1600" dirty="0">
                <a:latin typeface="Times New Roman" panose="02020603050405020304" pitchFamily="18" charset="0"/>
                <a:cs typeface="Times New Roman" panose="02020603050405020304" pitchFamily="18" charset="0"/>
              </a:rPr>
              <a:t>IL-9</a:t>
            </a:r>
            <a:endParaRPr kumimoji="1" lang="ja-JP" altLang="en-US" sz="1600" dirty="0">
              <a:latin typeface="Times New Roman" panose="02020603050405020304" pitchFamily="18" charset="0"/>
              <a:cs typeface="Times New Roman" panose="02020603050405020304" pitchFamily="18" charset="0"/>
            </a:endParaRPr>
          </a:p>
        </p:txBody>
      </p:sp>
      <p:sp>
        <p:nvSpPr>
          <p:cNvPr id="223" name="テキスト ボックス 222">
            <a:extLst>
              <a:ext uri="{FF2B5EF4-FFF2-40B4-BE49-F238E27FC236}">
                <a16:creationId xmlns:a16="http://schemas.microsoft.com/office/drawing/2014/main" id="{68959DC4-4B08-2A5E-5EB5-453E7AE9E71B}"/>
              </a:ext>
            </a:extLst>
          </p:cNvPr>
          <p:cNvSpPr txBox="1"/>
          <p:nvPr/>
        </p:nvSpPr>
        <p:spPr>
          <a:xfrm>
            <a:off x="2503168" y="5207069"/>
            <a:ext cx="652743" cy="284693"/>
          </a:xfrm>
          <a:prstGeom prst="rect">
            <a:avLst/>
          </a:prstGeom>
          <a:noFill/>
        </p:spPr>
        <p:txBody>
          <a:bodyPr wrap="none" rtlCol="0">
            <a:spAutoFit/>
          </a:bodyPr>
          <a:lstStyle/>
          <a:p>
            <a:pPr>
              <a:lnSpc>
                <a:spcPts val="1500"/>
              </a:lnSpc>
            </a:pPr>
            <a:r>
              <a:rPr kumimoji="1" lang="en-US" altLang="ja-JP" sz="1600" dirty="0">
                <a:latin typeface="Times New Roman" panose="02020603050405020304" pitchFamily="18" charset="0"/>
                <a:cs typeface="Times New Roman" panose="02020603050405020304" pitchFamily="18" charset="0"/>
              </a:rPr>
              <a:t>IL-17</a:t>
            </a:r>
            <a:endParaRPr kumimoji="1" lang="ja-JP" altLang="en-US" sz="1600" dirty="0">
              <a:latin typeface="Times New Roman" panose="02020603050405020304" pitchFamily="18" charset="0"/>
              <a:cs typeface="Times New Roman" panose="02020603050405020304" pitchFamily="18" charset="0"/>
            </a:endParaRPr>
          </a:p>
        </p:txBody>
      </p:sp>
      <p:sp>
        <p:nvSpPr>
          <p:cNvPr id="224" name="テキスト ボックス 223">
            <a:extLst>
              <a:ext uri="{FF2B5EF4-FFF2-40B4-BE49-F238E27FC236}">
                <a16:creationId xmlns:a16="http://schemas.microsoft.com/office/drawing/2014/main" id="{C21B2CB5-3288-7F86-BADC-A9086315009F}"/>
              </a:ext>
            </a:extLst>
          </p:cNvPr>
          <p:cNvSpPr txBox="1"/>
          <p:nvPr/>
        </p:nvSpPr>
        <p:spPr>
          <a:xfrm>
            <a:off x="3166808" y="5225635"/>
            <a:ext cx="731290" cy="477054"/>
          </a:xfrm>
          <a:prstGeom prst="rect">
            <a:avLst/>
          </a:prstGeom>
          <a:noFill/>
        </p:spPr>
        <p:txBody>
          <a:bodyPr wrap="none" rtlCol="0">
            <a:spAutoFit/>
          </a:bodyPr>
          <a:lstStyle/>
          <a:p>
            <a:pPr>
              <a:lnSpc>
                <a:spcPts val="1500"/>
              </a:lnSpc>
            </a:pPr>
            <a:r>
              <a:rPr kumimoji="1" lang="en-US" altLang="ja-JP" sz="1600" dirty="0">
                <a:latin typeface="Times New Roman" panose="02020603050405020304" pitchFamily="18" charset="0"/>
                <a:cs typeface="Times New Roman" panose="02020603050405020304" pitchFamily="18" charset="0"/>
              </a:rPr>
              <a:t>IL-22</a:t>
            </a:r>
          </a:p>
          <a:p>
            <a:pPr>
              <a:lnSpc>
                <a:spcPts val="1500"/>
              </a:lnSpc>
            </a:pPr>
            <a:r>
              <a:rPr kumimoji="1" lang="en-US" altLang="ja-JP" sz="1600" dirty="0">
                <a:latin typeface="Times New Roman" panose="02020603050405020304" pitchFamily="18" charset="0"/>
                <a:cs typeface="Times New Roman" panose="02020603050405020304" pitchFamily="18" charset="0"/>
              </a:rPr>
              <a:t>TNF-a</a:t>
            </a:r>
            <a:endParaRPr kumimoji="1" lang="ja-JP" altLang="en-US" sz="1600" dirty="0">
              <a:latin typeface="Times New Roman" panose="02020603050405020304" pitchFamily="18" charset="0"/>
              <a:cs typeface="Times New Roman" panose="02020603050405020304" pitchFamily="18" charset="0"/>
            </a:endParaRPr>
          </a:p>
        </p:txBody>
      </p:sp>
      <p:sp>
        <p:nvSpPr>
          <p:cNvPr id="225" name="テキスト ボックス 224">
            <a:extLst>
              <a:ext uri="{FF2B5EF4-FFF2-40B4-BE49-F238E27FC236}">
                <a16:creationId xmlns:a16="http://schemas.microsoft.com/office/drawing/2014/main" id="{70E3238D-0A7F-5F19-9752-B026D4B06ADD}"/>
              </a:ext>
            </a:extLst>
          </p:cNvPr>
          <p:cNvSpPr txBox="1"/>
          <p:nvPr/>
        </p:nvSpPr>
        <p:spPr>
          <a:xfrm>
            <a:off x="3873178" y="5224445"/>
            <a:ext cx="652743" cy="284693"/>
          </a:xfrm>
          <a:prstGeom prst="rect">
            <a:avLst/>
          </a:prstGeom>
          <a:noFill/>
        </p:spPr>
        <p:txBody>
          <a:bodyPr wrap="none" rtlCol="0">
            <a:spAutoFit/>
          </a:bodyPr>
          <a:lstStyle/>
          <a:p>
            <a:pPr>
              <a:lnSpc>
                <a:spcPts val="1500"/>
              </a:lnSpc>
            </a:pPr>
            <a:r>
              <a:rPr kumimoji="1" lang="en-US" altLang="ja-JP" sz="1600" dirty="0">
                <a:latin typeface="Times New Roman" panose="02020603050405020304" pitchFamily="18" charset="0"/>
                <a:cs typeface="Times New Roman" panose="02020603050405020304" pitchFamily="18" charset="0"/>
              </a:rPr>
              <a:t>IL-21</a:t>
            </a:r>
            <a:endParaRPr kumimoji="1" lang="ja-JP" altLang="en-US" sz="1600" dirty="0">
              <a:latin typeface="Times New Roman" panose="02020603050405020304" pitchFamily="18" charset="0"/>
              <a:cs typeface="Times New Roman" panose="02020603050405020304" pitchFamily="18" charset="0"/>
            </a:endParaRPr>
          </a:p>
        </p:txBody>
      </p:sp>
      <p:sp>
        <p:nvSpPr>
          <p:cNvPr id="226" name="テキスト ボックス 225">
            <a:extLst>
              <a:ext uri="{FF2B5EF4-FFF2-40B4-BE49-F238E27FC236}">
                <a16:creationId xmlns:a16="http://schemas.microsoft.com/office/drawing/2014/main" id="{55DFF24F-D375-4678-CB06-43F0F06FD2EE}"/>
              </a:ext>
            </a:extLst>
          </p:cNvPr>
          <p:cNvSpPr txBox="1"/>
          <p:nvPr/>
        </p:nvSpPr>
        <p:spPr>
          <a:xfrm>
            <a:off x="4600798" y="5228855"/>
            <a:ext cx="742511" cy="477054"/>
          </a:xfrm>
          <a:prstGeom prst="rect">
            <a:avLst/>
          </a:prstGeom>
          <a:noFill/>
        </p:spPr>
        <p:txBody>
          <a:bodyPr wrap="none" rtlCol="0">
            <a:spAutoFit/>
          </a:bodyPr>
          <a:lstStyle/>
          <a:p>
            <a:pPr>
              <a:lnSpc>
                <a:spcPts val="1500"/>
              </a:lnSpc>
            </a:pPr>
            <a:r>
              <a:rPr kumimoji="1" lang="en-US" altLang="ja-JP" sz="1600" dirty="0">
                <a:latin typeface="Times New Roman" panose="02020603050405020304" pitchFamily="18" charset="0"/>
                <a:cs typeface="Times New Roman" panose="02020603050405020304" pitchFamily="18" charset="0"/>
              </a:rPr>
              <a:t>IL-10</a:t>
            </a:r>
          </a:p>
          <a:p>
            <a:pPr>
              <a:lnSpc>
                <a:spcPts val="1500"/>
              </a:lnSpc>
            </a:pPr>
            <a:r>
              <a:rPr kumimoji="1" lang="en-US" altLang="ja-JP" sz="1600" dirty="0">
                <a:latin typeface="Times New Roman" panose="02020603050405020304" pitchFamily="18" charset="0"/>
                <a:cs typeface="Times New Roman" panose="02020603050405020304" pitchFamily="18" charset="0"/>
              </a:rPr>
              <a:t>TGF-b</a:t>
            </a:r>
            <a:endParaRPr kumimoji="1" lang="ja-JP" altLang="en-US" sz="1600" dirty="0">
              <a:latin typeface="Times New Roman" panose="02020603050405020304" pitchFamily="18" charset="0"/>
              <a:cs typeface="Times New Roman" panose="02020603050405020304" pitchFamily="18" charset="0"/>
            </a:endParaRPr>
          </a:p>
        </p:txBody>
      </p:sp>
      <p:sp>
        <p:nvSpPr>
          <p:cNvPr id="227" name="テキスト ボックス 226">
            <a:extLst>
              <a:ext uri="{FF2B5EF4-FFF2-40B4-BE49-F238E27FC236}">
                <a16:creationId xmlns:a16="http://schemas.microsoft.com/office/drawing/2014/main" id="{09A87C3D-155B-A804-C174-7CD0C72BAD8B}"/>
              </a:ext>
            </a:extLst>
          </p:cNvPr>
          <p:cNvSpPr txBox="1"/>
          <p:nvPr/>
        </p:nvSpPr>
        <p:spPr>
          <a:xfrm>
            <a:off x="5937213" y="4871723"/>
            <a:ext cx="686406" cy="284693"/>
          </a:xfrm>
          <a:prstGeom prst="rect">
            <a:avLst/>
          </a:prstGeom>
          <a:noFill/>
        </p:spPr>
        <p:txBody>
          <a:bodyPr wrap="none" rtlCol="0">
            <a:spAutoFit/>
          </a:bodyPr>
          <a:lstStyle/>
          <a:p>
            <a:pPr>
              <a:lnSpc>
                <a:spcPts val="1500"/>
              </a:lnSpc>
            </a:pPr>
            <a:r>
              <a:rPr kumimoji="1" lang="en-US" altLang="ja-JP" sz="1600" dirty="0">
                <a:latin typeface="Times New Roman" panose="02020603050405020304" pitchFamily="18" charset="0"/>
                <a:cs typeface="Times New Roman" panose="02020603050405020304" pitchFamily="18" charset="0"/>
              </a:rPr>
              <a:t>IFN-g</a:t>
            </a:r>
          </a:p>
        </p:txBody>
      </p:sp>
      <p:sp>
        <p:nvSpPr>
          <p:cNvPr id="228" name="テキスト ボックス 227">
            <a:extLst>
              <a:ext uri="{FF2B5EF4-FFF2-40B4-BE49-F238E27FC236}">
                <a16:creationId xmlns:a16="http://schemas.microsoft.com/office/drawing/2014/main" id="{6980759A-4D3B-CC02-6A02-5DE5DB045F66}"/>
              </a:ext>
            </a:extLst>
          </p:cNvPr>
          <p:cNvSpPr txBox="1"/>
          <p:nvPr/>
        </p:nvSpPr>
        <p:spPr>
          <a:xfrm>
            <a:off x="6717992" y="4839422"/>
            <a:ext cx="652743" cy="669414"/>
          </a:xfrm>
          <a:prstGeom prst="rect">
            <a:avLst/>
          </a:prstGeom>
          <a:noFill/>
        </p:spPr>
        <p:txBody>
          <a:bodyPr wrap="none" rtlCol="0">
            <a:spAutoFit/>
          </a:bodyPr>
          <a:lstStyle/>
          <a:p>
            <a:pPr>
              <a:lnSpc>
                <a:spcPts val="1500"/>
              </a:lnSpc>
            </a:pPr>
            <a:r>
              <a:rPr kumimoji="1" lang="en-US" altLang="ja-JP" sz="1600" dirty="0">
                <a:latin typeface="Times New Roman" panose="02020603050405020304" pitchFamily="18" charset="0"/>
                <a:cs typeface="Times New Roman" panose="02020603050405020304" pitchFamily="18" charset="0"/>
              </a:rPr>
              <a:t>IL-4</a:t>
            </a:r>
          </a:p>
          <a:p>
            <a:pPr>
              <a:lnSpc>
                <a:spcPts val="1500"/>
              </a:lnSpc>
            </a:pPr>
            <a:r>
              <a:rPr kumimoji="1" lang="en-US" altLang="ja-JP" sz="1600" dirty="0">
                <a:latin typeface="Times New Roman" panose="02020603050405020304" pitchFamily="18" charset="0"/>
                <a:cs typeface="Times New Roman" panose="02020603050405020304" pitchFamily="18" charset="0"/>
              </a:rPr>
              <a:t>IL-5</a:t>
            </a:r>
          </a:p>
          <a:p>
            <a:pPr>
              <a:lnSpc>
                <a:spcPts val="1500"/>
              </a:lnSpc>
            </a:pPr>
            <a:r>
              <a:rPr kumimoji="1" lang="en-US" altLang="ja-JP" sz="1600" dirty="0">
                <a:latin typeface="Times New Roman" panose="02020603050405020304" pitchFamily="18" charset="0"/>
                <a:cs typeface="Times New Roman" panose="02020603050405020304" pitchFamily="18" charset="0"/>
              </a:rPr>
              <a:t>IL-13</a:t>
            </a:r>
          </a:p>
        </p:txBody>
      </p:sp>
      <p:sp>
        <p:nvSpPr>
          <p:cNvPr id="229" name="テキスト ボックス 228">
            <a:extLst>
              <a:ext uri="{FF2B5EF4-FFF2-40B4-BE49-F238E27FC236}">
                <a16:creationId xmlns:a16="http://schemas.microsoft.com/office/drawing/2014/main" id="{392EEED9-CC26-758E-FAC9-D66DC77BE3C0}"/>
              </a:ext>
            </a:extLst>
          </p:cNvPr>
          <p:cNvSpPr txBox="1"/>
          <p:nvPr/>
        </p:nvSpPr>
        <p:spPr>
          <a:xfrm>
            <a:off x="7469817" y="4885809"/>
            <a:ext cx="550151" cy="284693"/>
          </a:xfrm>
          <a:prstGeom prst="rect">
            <a:avLst/>
          </a:prstGeom>
          <a:noFill/>
        </p:spPr>
        <p:txBody>
          <a:bodyPr wrap="none" rtlCol="0">
            <a:spAutoFit/>
          </a:bodyPr>
          <a:lstStyle/>
          <a:p>
            <a:pPr>
              <a:lnSpc>
                <a:spcPts val="1500"/>
              </a:lnSpc>
            </a:pPr>
            <a:r>
              <a:rPr kumimoji="1" lang="en-US" altLang="ja-JP" sz="1600" dirty="0">
                <a:latin typeface="Times New Roman" panose="02020603050405020304" pitchFamily="18" charset="0"/>
                <a:cs typeface="Times New Roman" panose="02020603050405020304" pitchFamily="18" charset="0"/>
              </a:rPr>
              <a:t>IL-9</a:t>
            </a:r>
            <a:endParaRPr kumimoji="1" lang="ja-JP" altLang="en-US" sz="1600" dirty="0">
              <a:latin typeface="Times New Roman" panose="02020603050405020304" pitchFamily="18" charset="0"/>
              <a:cs typeface="Times New Roman" panose="02020603050405020304" pitchFamily="18" charset="0"/>
            </a:endParaRPr>
          </a:p>
        </p:txBody>
      </p:sp>
      <p:sp>
        <p:nvSpPr>
          <p:cNvPr id="230" name="テキスト ボックス 229">
            <a:extLst>
              <a:ext uri="{FF2B5EF4-FFF2-40B4-BE49-F238E27FC236}">
                <a16:creationId xmlns:a16="http://schemas.microsoft.com/office/drawing/2014/main" id="{9030408F-8597-B074-D87F-A186A079A9DD}"/>
              </a:ext>
            </a:extLst>
          </p:cNvPr>
          <p:cNvSpPr txBox="1"/>
          <p:nvPr/>
        </p:nvSpPr>
        <p:spPr>
          <a:xfrm>
            <a:off x="8188526" y="4864488"/>
            <a:ext cx="652743" cy="284693"/>
          </a:xfrm>
          <a:prstGeom prst="rect">
            <a:avLst/>
          </a:prstGeom>
          <a:noFill/>
        </p:spPr>
        <p:txBody>
          <a:bodyPr wrap="none" rtlCol="0">
            <a:spAutoFit/>
          </a:bodyPr>
          <a:lstStyle/>
          <a:p>
            <a:pPr>
              <a:lnSpc>
                <a:spcPts val="1500"/>
              </a:lnSpc>
            </a:pPr>
            <a:r>
              <a:rPr kumimoji="1" lang="en-US" altLang="ja-JP" sz="1600" dirty="0">
                <a:latin typeface="Times New Roman" panose="02020603050405020304" pitchFamily="18" charset="0"/>
                <a:cs typeface="Times New Roman" panose="02020603050405020304" pitchFamily="18" charset="0"/>
              </a:rPr>
              <a:t>IL-17</a:t>
            </a:r>
            <a:endParaRPr kumimoji="1" lang="ja-JP" altLang="en-US" sz="1600" dirty="0">
              <a:latin typeface="Times New Roman" panose="02020603050405020304" pitchFamily="18" charset="0"/>
              <a:cs typeface="Times New Roman" panose="02020603050405020304" pitchFamily="18" charset="0"/>
            </a:endParaRPr>
          </a:p>
        </p:txBody>
      </p:sp>
      <p:sp>
        <p:nvSpPr>
          <p:cNvPr id="231" name="テキスト ボックス 230">
            <a:extLst>
              <a:ext uri="{FF2B5EF4-FFF2-40B4-BE49-F238E27FC236}">
                <a16:creationId xmlns:a16="http://schemas.microsoft.com/office/drawing/2014/main" id="{FEDFE2BB-8D78-41B9-7799-ABEF814C9F3B}"/>
              </a:ext>
            </a:extLst>
          </p:cNvPr>
          <p:cNvSpPr txBox="1"/>
          <p:nvPr/>
        </p:nvSpPr>
        <p:spPr>
          <a:xfrm>
            <a:off x="3534115" y="1861305"/>
            <a:ext cx="761747" cy="307777"/>
          </a:xfrm>
          <a:prstGeom prst="rect">
            <a:avLst/>
          </a:prstGeom>
          <a:noFill/>
          <a:ln>
            <a:noFill/>
          </a:ln>
        </p:spPr>
        <p:txBody>
          <a:bodyPr wrap="none" rtlCol="0">
            <a:spAutoFit/>
          </a:bodyPr>
          <a:lstStyle/>
          <a:p>
            <a:r>
              <a:rPr kumimoji="1" lang="en-US" altLang="ja-JP" sz="1400" b="1" dirty="0">
                <a:latin typeface="Times New Roman" panose="02020603050405020304" pitchFamily="18" charset="0"/>
                <a:cs typeface="Times New Roman" panose="02020603050405020304" pitchFamily="18" charset="0"/>
              </a:rPr>
              <a:t>FOXP3</a:t>
            </a:r>
            <a:endParaRPr kumimoji="1" lang="ja-JP" altLang="en-US" sz="1400" b="1" dirty="0">
              <a:latin typeface="Times New Roman" panose="02020603050405020304" pitchFamily="18" charset="0"/>
              <a:cs typeface="Times New Roman" panose="02020603050405020304" pitchFamily="18" charset="0"/>
            </a:endParaRPr>
          </a:p>
        </p:txBody>
      </p:sp>
      <p:sp>
        <p:nvSpPr>
          <p:cNvPr id="232" name="テキスト ボックス 231">
            <a:extLst>
              <a:ext uri="{FF2B5EF4-FFF2-40B4-BE49-F238E27FC236}">
                <a16:creationId xmlns:a16="http://schemas.microsoft.com/office/drawing/2014/main" id="{75668F79-160C-8C50-F1B2-7F3334AAA4AC}"/>
              </a:ext>
            </a:extLst>
          </p:cNvPr>
          <p:cNvSpPr txBox="1"/>
          <p:nvPr/>
        </p:nvSpPr>
        <p:spPr>
          <a:xfrm>
            <a:off x="4039276" y="2139409"/>
            <a:ext cx="623889" cy="307777"/>
          </a:xfrm>
          <a:prstGeom prst="rect">
            <a:avLst/>
          </a:prstGeom>
          <a:noFill/>
          <a:ln>
            <a:noFill/>
          </a:ln>
        </p:spPr>
        <p:txBody>
          <a:bodyPr wrap="none" rtlCol="0">
            <a:spAutoFit/>
          </a:bodyPr>
          <a:lstStyle/>
          <a:p>
            <a:r>
              <a:rPr kumimoji="1" lang="en-US" altLang="ja-JP" sz="1400" dirty="0">
                <a:latin typeface="Times New Roman" panose="02020603050405020304" pitchFamily="18" charset="0"/>
                <a:cs typeface="Times New Roman" panose="02020603050405020304" pitchFamily="18" charset="0"/>
              </a:rPr>
              <a:t>CD25</a:t>
            </a:r>
            <a:endParaRPr kumimoji="1" lang="ja-JP" altLang="en-US" sz="1400" dirty="0">
              <a:latin typeface="Times New Roman" panose="02020603050405020304" pitchFamily="18" charset="0"/>
              <a:cs typeface="Times New Roman" panose="02020603050405020304" pitchFamily="18" charset="0"/>
            </a:endParaRPr>
          </a:p>
        </p:txBody>
      </p:sp>
      <p:sp>
        <p:nvSpPr>
          <p:cNvPr id="233" name="テキスト ボックス 232">
            <a:extLst>
              <a:ext uri="{FF2B5EF4-FFF2-40B4-BE49-F238E27FC236}">
                <a16:creationId xmlns:a16="http://schemas.microsoft.com/office/drawing/2014/main" id="{405EDCB3-5095-A097-B1D7-26D827496641}"/>
              </a:ext>
            </a:extLst>
          </p:cNvPr>
          <p:cNvSpPr txBox="1"/>
          <p:nvPr/>
        </p:nvSpPr>
        <p:spPr>
          <a:xfrm>
            <a:off x="299866" y="5941766"/>
            <a:ext cx="843501" cy="284693"/>
          </a:xfrm>
          <a:prstGeom prst="rect">
            <a:avLst/>
          </a:prstGeom>
          <a:noFill/>
        </p:spPr>
        <p:txBody>
          <a:bodyPr wrap="none" rtlCol="0">
            <a:spAutoFit/>
          </a:bodyPr>
          <a:lstStyle/>
          <a:p>
            <a:pPr>
              <a:lnSpc>
                <a:spcPts val="1500"/>
              </a:lnSpc>
            </a:pPr>
            <a:r>
              <a:rPr kumimoji="1" lang="en-US" altLang="ja-JP" sz="1600" dirty="0">
                <a:latin typeface="Times New Roman" panose="02020603050405020304" pitchFamily="18" charset="0"/>
                <a:cs typeface="Times New Roman" panose="02020603050405020304" pitchFamily="18" charset="0"/>
              </a:rPr>
              <a:t>CXCR3</a:t>
            </a:r>
          </a:p>
        </p:txBody>
      </p:sp>
      <p:sp>
        <p:nvSpPr>
          <p:cNvPr id="234" name="テキスト ボックス 233">
            <a:extLst>
              <a:ext uri="{FF2B5EF4-FFF2-40B4-BE49-F238E27FC236}">
                <a16:creationId xmlns:a16="http://schemas.microsoft.com/office/drawing/2014/main" id="{3F51CBEF-EE73-B526-4FB8-6E7260340048}"/>
              </a:ext>
            </a:extLst>
          </p:cNvPr>
          <p:cNvSpPr txBox="1"/>
          <p:nvPr/>
        </p:nvSpPr>
        <p:spPr>
          <a:xfrm>
            <a:off x="1164522" y="5891752"/>
            <a:ext cx="819968" cy="669414"/>
          </a:xfrm>
          <a:prstGeom prst="rect">
            <a:avLst/>
          </a:prstGeom>
          <a:noFill/>
        </p:spPr>
        <p:txBody>
          <a:bodyPr wrap="none" rtlCol="0">
            <a:spAutoFit/>
          </a:bodyPr>
          <a:lstStyle/>
          <a:p>
            <a:pPr>
              <a:lnSpc>
                <a:spcPts val="1500"/>
              </a:lnSpc>
            </a:pPr>
            <a:r>
              <a:rPr kumimoji="1" lang="en-US" altLang="ja-JP" sz="1600" dirty="0">
                <a:latin typeface="Times New Roman" panose="02020603050405020304" pitchFamily="18" charset="0"/>
                <a:cs typeface="Times New Roman" panose="02020603050405020304" pitchFamily="18" charset="0"/>
              </a:rPr>
              <a:t>CCR4</a:t>
            </a:r>
          </a:p>
          <a:p>
            <a:pPr>
              <a:lnSpc>
                <a:spcPts val="1500"/>
              </a:lnSpc>
            </a:pPr>
            <a:r>
              <a:rPr kumimoji="1" lang="en-US" altLang="ja-JP" sz="1600" dirty="0">
                <a:latin typeface="Times New Roman" panose="02020603050405020304" pitchFamily="18" charset="0"/>
                <a:cs typeface="Times New Roman" panose="02020603050405020304" pitchFamily="18" charset="0"/>
              </a:rPr>
              <a:t>CCR8</a:t>
            </a:r>
          </a:p>
          <a:p>
            <a:pPr>
              <a:lnSpc>
                <a:spcPts val="1500"/>
              </a:lnSpc>
            </a:pPr>
            <a:r>
              <a:rPr kumimoji="1" lang="en-US" altLang="ja-JP" sz="1600" dirty="0">
                <a:latin typeface="Times New Roman" panose="02020603050405020304" pitchFamily="18" charset="0"/>
                <a:cs typeface="Times New Roman" panose="02020603050405020304" pitchFamily="18" charset="0"/>
              </a:rPr>
              <a:t>CRTH2</a:t>
            </a:r>
          </a:p>
        </p:txBody>
      </p:sp>
      <p:sp>
        <p:nvSpPr>
          <p:cNvPr id="235" name="テキスト ボックス 234">
            <a:extLst>
              <a:ext uri="{FF2B5EF4-FFF2-40B4-BE49-F238E27FC236}">
                <a16:creationId xmlns:a16="http://schemas.microsoft.com/office/drawing/2014/main" id="{7D3C74F2-28D1-879F-B04E-21F714C75DB8}"/>
              </a:ext>
            </a:extLst>
          </p:cNvPr>
          <p:cNvSpPr txBox="1"/>
          <p:nvPr/>
        </p:nvSpPr>
        <p:spPr>
          <a:xfrm>
            <a:off x="2469516" y="5891752"/>
            <a:ext cx="696024" cy="477054"/>
          </a:xfrm>
          <a:prstGeom prst="rect">
            <a:avLst/>
          </a:prstGeom>
          <a:noFill/>
        </p:spPr>
        <p:txBody>
          <a:bodyPr wrap="none" rtlCol="0">
            <a:spAutoFit/>
          </a:bodyPr>
          <a:lstStyle/>
          <a:p>
            <a:pPr>
              <a:lnSpc>
                <a:spcPts val="1500"/>
              </a:lnSpc>
            </a:pPr>
            <a:r>
              <a:rPr kumimoji="1" lang="en-US" altLang="ja-JP" sz="1600" dirty="0">
                <a:latin typeface="Times New Roman" panose="02020603050405020304" pitchFamily="18" charset="0"/>
                <a:cs typeface="Times New Roman" panose="02020603050405020304" pitchFamily="18" charset="0"/>
              </a:rPr>
              <a:t>CCR6</a:t>
            </a:r>
          </a:p>
          <a:p>
            <a:pPr>
              <a:lnSpc>
                <a:spcPts val="1500"/>
              </a:lnSpc>
            </a:pPr>
            <a:r>
              <a:rPr kumimoji="1" lang="en-US" altLang="ja-JP" sz="1600" dirty="0">
                <a:latin typeface="Times New Roman" panose="02020603050405020304" pitchFamily="18" charset="0"/>
                <a:cs typeface="Times New Roman" panose="02020603050405020304" pitchFamily="18" charset="0"/>
              </a:rPr>
              <a:t>CCR4</a:t>
            </a:r>
          </a:p>
        </p:txBody>
      </p:sp>
      <p:sp>
        <p:nvSpPr>
          <p:cNvPr id="236" name="テキスト ボックス 235">
            <a:extLst>
              <a:ext uri="{FF2B5EF4-FFF2-40B4-BE49-F238E27FC236}">
                <a16:creationId xmlns:a16="http://schemas.microsoft.com/office/drawing/2014/main" id="{5133091C-FE75-FA16-B55B-3BC451507B9D}"/>
              </a:ext>
            </a:extLst>
          </p:cNvPr>
          <p:cNvSpPr txBox="1"/>
          <p:nvPr/>
        </p:nvSpPr>
        <p:spPr>
          <a:xfrm>
            <a:off x="3855212" y="5855457"/>
            <a:ext cx="843501" cy="669414"/>
          </a:xfrm>
          <a:prstGeom prst="rect">
            <a:avLst/>
          </a:prstGeom>
          <a:noFill/>
        </p:spPr>
        <p:txBody>
          <a:bodyPr wrap="none" rtlCol="0">
            <a:spAutoFit/>
          </a:bodyPr>
          <a:lstStyle/>
          <a:p>
            <a:pPr>
              <a:lnSpc>
                <a:spcPts val="1500"/>
              </a:lnSpc>
            </a:pPr>
            <a:r>
              <a:rPr kumimoji="1" lang="en-US" altLang="ja-JP" sz="1600" dirty="0">
                <a:latin typeface="Times New Roman" panose="02020603050405020304" pitchFamily="18" charset="0"/>
                <a:cs typeface="Times New Roman" panose="02020603050405020304" pitchFamily="18" charset="0"/>
              </a:rPr>
              <a:t>CXCR5</a:t>
            </a:r>
          </a:p>
          <a:p>
            <a:pPr>
              <a:lnSpc>
                <a:spcPts val="1500"/>
              </a:lnSpc>
            </a:pPr>
            <a:r>
              <a:rPr kumimoji="1" lang="en-US" altLang="ja-JP" sz="1600" dirty="0">
                <a:latin typeface="Times New Roman" panose="02020603050405020304" pitchFamily="18" charset="0"/>
                <a:cs typeface="Times New Roman" panose="02020603050405020304" pitchFamily="18" charset="0"/>
              </a:rPr>
              <a:t>PD-1</a:t>
            </a:r>
          </a:p>
          <a:p>
            <a:pPr>
              <a:lnSpc>
                <a:spcPts val="1500"/>
              </a:lnSpc>
            </a:pPr>
            <a:r>
              <a:rPr kumimoji="1" lang="en-US" altLang="ja-JP" sz="1600" dirty="0">
                <a:latin typeface="Times New Roman" panose="02020603050405020304" pitchFamily="18" charset="0"/>
                <a:cs typeface="Times New Roman" panose="02020603050405020304" pitchFamily="18" charset="0"/>
              </a:rPr>
              <a:t>ICOS</a:t>
            </a:r>
          </a:p>
        </p:txBody>
      </p:sp>
      <p:sp>
        <p:nvSpPr>
          <p:cNvPr id="237" name="テキスト ボックス 236">
            <a:extLst>
              <a:ext uri="{FF2B5EF4-FFF2-40B4-BE49-F238E27FC236}">
                <a16:creationId xmlns:a16="http://schemas.microsoft.com/office/drawing/2014/main" id="{9E441591-31B2-65B9-AF07-6055BFB9AFC2}"/>
              </a:ext>
            </a:extLst>
          </p:cNvPr>
          <p:cNvSpPr txBox="1"/>
          <p:nvPr/>
        </p:nvSpPr>
        <p:spPr>
          <a:xfrm>
            <a:off x="4613226" y="5841739"/>
            <a:ext cx="696024" cy="861774"/>
          </a:xfrm>
          <a:prstGeom prst="rect">
            <a:avLst/>
          </a:prstGeom>
          <a:noFill/>
        </p:spPr>
        <p:txBody>
          <a:bodyPr wrap="none" rtlCol="0">
            <a:spAutoFit/>
          </a:bodyPr>
          <a:lstStyle/>
          <a:p>
            <a:pPr>
              <a:lnSpc>
                <a:spcPts val="1500"/>
              </a:lnSpc>
            </a:pPr>
            <a:r>
              <a:rPr kumimoji="1" lang="en-US" altLang="ja-JP" sz="1600" dirty="0">
                <a:latin typeface="Times New Roman" panose="02020603050405020304" pitchFamily="18" charset="0"/>
                <a:cs typeface="Times New Roman" panose="02020603050405020304" pitchFamily="18" charset="0"/>
              </a:rPr>
              <a:t>CD25</a:t>
            </a:r>
          </a:p>
          <a:p>
            <a:pPr>
              <a:lnSpc>
                <a:spcPts val="1500"/>
              </a:lnSpc>
            </a:pPr>
            <a:r>
              <a:rPr kumimoji="1" lang="en-US" altLang="ja-JP" sz="1600" dirty="0">
                <a:latin typeface="Times New Roman" panose="02020603050405020304" pitchFamily="18" charset="0"/>
                <a:cs typeface="Times New Roman" panose="02020603050405020304" pitchFamily="18" charset="0"/>
              </a:rPr>
              <a:t>CCR4</a:t>
            </a:r>
          </a:p>
          <a:p>
            <a:pPr>
              <a:lnSpc>
                <a:spcPts val="1500"/>
              </a:lnSpc>
            </a:pPr>
            <a:r>
              <a:rPr kumimoji="1" lang="en-US" altLang="ja-JP" sz="1600" dirty="0">
                <a:latin typeface="Times New Roman" panose="02020603050405020304" pitchFamily="18" charset="0"/>
                <a:cs typeface="Times New Roman" panose="02020603050405020304" pitchFamily="18" charset="0"/>
              </a:rPr>
              <a:t>CCR6</a:t>
            </a:r>
          </a:p>
          <a:p>
            <a:pPr>
              <a:lnSpc>
                <a:spcPts val="1500"/>
              </a:lnSpc>
            </a:pPr>
            <a:r>
              <a:rPr kumimoji="1" lang="en-US" altLang="ja-JP" sz="1600" dirty="0">
                <a:latin typeface="Times New Roman" panose="02020603050405020304" pitchFamily="18" charset="0"/>
                <a:cs typeface="Times New Roman" panose="02020603050405020304" pitchFamily="18" charset="0"/>
              </a:rPr>
              <a:t>CCR8</a:t>
            </a:r>
          </a:p>
        </p:txBody>
      </p:sp>
      <p:sp>
        <p:nvSpPr>
          <p:cNvPr id="2" name="テキスト ボックス 1">
            <a:extLst>
              <a:ext uri="{FF2B5EF4-FFF2-40B4-BE49-F238E27FC236}">
                <a16:creationId xmlns:a16="http://schemas.microsoft.com/office/drawing/2014/main" id="{0A4C395E-4C55-E71D-D5F2-7FD690CCD45B}"/>
              </a:ext>
            </a:extLst>
          </p:cNvPr>
          <p:cNvSpPr txBox="1"/>
          <p:nvPr/>
        </p:nvSpPr>
        <p:spPr>
          <a:xfrm>
            <a:off x="405235" y="2778667"/>
            <a:ext cx="656013" cy="409023"/>
          </a:xfrm>
          <a:prstGeom prst="rect">
            <a:avLst/>
          </a:prstGeom>
          <a:noFill/>
        </p:spPr>
        <p:txBody>
          <a:bodyPr wrap="none" rtlCol="0">
            <a:spAutoFit/>
          </a:bodyPr>
          <a:lstStyle/>
          <a:p>
            <a:pPr>
              <a:lnSpc>
                <a:spcPts val="1200"/>
              </a:lnSpc>
            </a:pPr>
            <a:r>
              <a:rPr kumimoji="1" lang="en-US" altLang="ja-JP" sz="1400" dirty="0">
                <a:solidFill>
                  <a:srgbClr val="FF0000"/>
                </a:solidFill>
              </a:rPr>
              <a:t>Virus,</a:t>
            </a:r>
          </a:p>
          <a:p>
            <a:pPr>
              <a:lnSpc>
                <a:spcPts val="1200"/>
              </a:lnSpc>
            </a:pPr>
            <a:r>
              <a:rPr kumimoji="1" lang="en-US" altLang="ja-JP" sz="1400" dirty="0">
                <a:solidFill>
                  <a:srgbClr val="FF0000"/>
                </a:solidFill>
              </a:rPr>
              <a:t>Tumor</a:t>
            </a:r>
            <a:endParaRPr kumimoji="1" lang="ja-JP" altLang="en-US" sz="1400" dirty="0">
              <a:solidFill>
                <a:srgbClr val="FF0000"/>
              </a:solidFill>
            </a:endParaRPr>
          </a:p>
        </p:txBody>
      </p:sp>
      <p:sp>
        <p:nvSpPr>
          <p:cNvPr id="3" name="テキスト ボックス 2">
            <a:extLst>
              <a:ext uri="{FF2B5EF4-FFF2-40B4-BE49-F238E27FC236}">
                <a16:creationId xmlns:a16="http://schemas.microsoft.com/office/drawing/2014/main" id="{58394BB3-848A-4903-6E15-B2482D72BD9E}"/>
              </a:ext>
            </a:extLst>
          </p:cNvPr>
          <p:cNvSpPr txBox="1"/>
          <p:nvPr/>
        </p:nvSpPr>
        <p:spPr>
          <a:xfrm>
            <a:off x="986340" y="2782501"/>
            <a:ext cx="789896" cy="409023"/>
          </a:xfrm>
          <a:prstGeom prst="rect">
            <a:avLst/>
          </a:prstGeom>
          <a:noFill/>
        </p:spPr>
        <p:txBody>
          <a:bodyPr wrap="none" rtlCol="0">
            <a:spAutoFit/>
          </a:bodyPr>
          <a:lstStyle/>
          <a:p>
            <a:pPr>
              <a:lnSpc>
                <a:spcPts val="1200"/>
              </a:lnSpc>
            </a:pPr>
            <a:r>
              <a:rPr kumimoji="1" lang="en-US" altLang="ja-JP" sz="1400" dirty="0">
                <a:solidFill>
                  <a:srgbClr val="FF0000"/>
                </a:solidFill>
              </a:rPr>
              <a:t>Parasite</a:t>
            </a:r>
          </a:p>
          <a:p>
            <a:pPr>
              <a:lnSpc>
                <a:spcPts val="1200"/>
              </a:lnSpc>
            </a:pPr>
            <a:r>
              <a:rPr kumimoji="1" lang="en-US" altLang="ja-JP" sz="1400" dirty="0">
                <a:solidFill>
                  <a:srgbClr val="FF0000"/>
                </a:solidFill>
              </a:rPr>
              <a:t>Allergen</a:t>
            </a:r>
            <a:endParaRPr kumimoji="1" lang="ja-JP" altLang="en-US" sz="1400" dirty="0">
              <a:solidFill>
                <a:srgbClr val="FF0000"/>
              </a:solidFill>
            </a:endParaRPr>
          </a:p>
        </p:txBody>
      </p:sp>
      <p:sp>
        <p:nvSpPr>
          <p:cNvPr id="4" name="テキスト ボックス 3">
            <a:extLst>
              <a:ext uri="{FF2B5EF4-FFF2-40B4-BE49-F238E27FC236}">
                <a16:creationId xmlns:a16="http://schemas.microsoft.com/office/drawing/2014/main" id="{BB456624-B21F-7C79-3EFB-E29A91459C72}"/>
              </a:ext>
            </a:extLst>
          </p:cNvPr>
          <p:cNvSpPr txBox="1"/>
          <p:nvPr/>
        </p:nvSpPr>
        <p:spPr>
          <a:xfrm>
            <a:off x="2320810" y="2765247"/>
            <a:ext cx="783869" cy="409023"/>
          </a:xfrm>
          <a:prstGeom prst="rect">
            <a:avLst/>
          </a:prstGeom>
          <a:noFill/>
        </p:spPr>
        <p:txBody>
          <a:bodyPr wrap="none" rtlCol="0">
            <a:spAutoFit/>
          </a:bodyPr>
          <a:lstStyle/>
          <a:p>
            <a:pPr>
              <a:lnSpc>
                <a:spcPts val="1200"/>
              </a:lnSpc>
            </a:pPr>
            <a:r>
              <a:rPr kumimoji="1" lang="en-US" altLang="ja-JP" sz="1400" dirty="0">
                <a:solidFill>
                  <a:srgbClr val="FF0000"/>
                </a:solidFill>
              </a:rPr>
              <a:t>Bacteria</a:t>
            </a:r>
          </a:p>
          <a:p>
            <a:pPr>
              <a:lnSpc>
                <a:spcPts val="1200"/>
              </a:lnSpc>
            </a:pPr>
            <a:r>
              <a:rPr kumimoji="1" lang="en-US" altLang="ja-JP" sz="1400" dirty="0">
                <a:solidFill>
                  <a:srgbClr val="FF0000"/>
                </a:solidFill>
              </a:rPr>
              <a:t>Fungi</a:t>
            </a:r>
            <a:endParaRPr kumimoji="1" lang="ja-JP" altLang="en-US" sz="1400" dirty="0">
              <a:solidFill>
                <a:srgbClr val="FF0000"/>
              </a:solidFill>
            </a:endParaRPr>
          </a:p>
        </p:txBody>
      </p:sp>
      <p:sp>
        <p:nvSpPr>
          <p:cNvPr id="6" name="テキスト ボックス 5">
            <a:extLst>
              <a:ext uri="{FF2B5EF4-FFF2-40B4-BE49-F238E27FC236}">
                <a16:creationId xmlns:a16="http://schemas.microsoft.com/office/drawing/2014/main" id="{369EE0F3-F2AB-4BB4-1BEE-A0FEEE4F6132}"/>
              </a:ext>
            </a:extLst>
          </p:cNvPr>
          <p:cNvSpPr txBox="1"/>
          <p:nvPr/>
        </p:nvSpPr>
        <p:spPr>
          <a:xfrm>
            <a:off x="1648147" y="2784024"/>
            <a:ext cx="789896" cy="409023"/>
          </a:xfrm>
          <a:prstGeom prst="rect">
            <a:avLst/>
          </a:prstGeom>
          <a:noFill/>
        </p:spPr>
        <p:txBody>
          <a:bodyPr wrap="none" rtlCol="0">
            <a:spAutoFit/>
          </a:bodyPr>
          <a:lstStyle/>
          <a:p>
            <a:pPr>
              <a:lnSpc>
                <a:spcPts val="1200"/>
              </a:lnSpc>
            </a:pPr>
            <a:r>
              <a:rPr kumimoji="1" lang="en-US" altLang="ja-JP" sz="1400" dirty="0">
                <a:solidFill>
                  <a:srgbClr val="FF0000"/>
                </a:solidFill>
              </a:rPr>
              <a:t>Parasite</a:t>
            </a:r>
          </a:p>
          <a:p>
            <a:pPr>
              <a:lnSpc>
                <a:spcPts val="1200"/>
              </a:lnSpc>
            </a:pPr>
            <a:r>
              <a:rPr kumimoji="1" lang="en-US" altLang="ja-JP" sz="1400" dirty="0">
                <a:solidFill>
                  <a:srgbClr val="FF0000"/>
                </a:solidFill>
              </a:rPr>
              <a:t>Allergen</a:t>
            </a:r>
            <a:endParaRPr kumimoji="1" lang="ja-JP" altLang="en-US" sz="1400" dirty="0">
              <a:solidFill>
                <a:srgbClr val="FF0000"/>
              </a:solidFill>
            </a:endParaRPr>
          </a:p>
        </p:txBody>
      </p:sp>
      <p:sp>
        <p:nvSpPr>
          <p:cNvPr id="7" name="テキスト ボックス 6">
            <a:extLst>
              <a:ext uri="{FF2B5EF4-FFF2-40B4-BE49-F238E27FC236}">
                <a16:creationId xmlns:a16="http://schemas.microsoft.com/office/drawing/2014/main" id="{E4342A8C-F26F-95C9-306D-C88B28AB78F5}"/>
              </a:ext>
            </a:extLst>
          </p:cNvPr>
          <p:cNvSpPr txBox="1"/>
          <p:nvPr/>
        </p:nvSpPr>
        <p:spPr>
          <a:xfrm>
            <a:off x="3008050" y="2775362"/>
            <a:ext cx="783869" cy="409023"/>
          </a:xfrm>
          <a:prstGeom prst="rect">
            <a:avLst/>
          </a:prstGeom>
          <a:noFill/>
        </p:spPr>
        <p:txBody>
          <a:bodyPr wrap="none" rtlCol="0">
            <a:spAutoFit/>
          </a:bodyPr>
          <a:lstStyle/>
          <a:p>
            <a:pPr>
              <a:lnSpc>
                <a:spcPts val="1200"/>
              </a:lnSpc>
            </a:pPr>
            <a:r>
              <a:rPr kumimoji="1" lang="en-US" altLang="ja-JP" sz="1400" dirty="0">
                <a:solidFill>
                  <a:srgbClr val="FF0000"/>
                </a:solidFill>
              </a:rPr>
              <a:t>Bacteria</a:t>
            </a:r>
          </a:p>
          <a:p>
            <a:pPr>
              <a:lnSpc>
                <a:spcPts val="1200"/>
              </a:lnSpc>
            </a:pPr>
            <a:r>
              <a:rPr kumimoji="1" lang="en-US" altLang="ja-JP" sz="1400" dirty="0">
                <a:solidFill>
                  <a:srgbClr val="FF0000"/>
                </a:solidFill>
              </a:rPr>
              <a:t>Fungi</a:t>
            </a:r>
            <a:endParaRPr kumimoji="1" lang="ja-JP" altLang="en-US" sz="1400" dirty="0">
              <a:solidFill>
                <a:srgbClr val="FF0000"/>
              </a:solidFill>
            </a:endParaRPr>
          </a:p>
        </p:txBody>
      </p:sp>
      <p:sp>
        <p:nvSpPr>
          <p:cNvPr id="12" name="テキスト ボックス 11">
            <a:extLst>
              <a:ext uri="{FF2B5EF4-FFF2-40B4-BE49-F238E27FC236}">
                <a16:creationId xmlns:a16="http://schemas.microsoft.com/office/drawing/2014/main" id="{3C9365FD-E698-B049-3775-5BB0FF8D77B9}"/>
              </a:ext>
            </a:extLst>
          </p:cNvPr>
          <p:cNvSpPr txBox="1"/>
          <p:nvPr/>
        </p:nvSpPr>
        <p:spPr>
          <a:xfrm>
            <a:off x="3746939" y="2795770"/>
            <a:ext cx="1109663" cy="255134"/>
          </a:xfrm>
          <a:prstGeom prst="rect">
            <a:avLst/>
          </a:prstGeom>
          <a:noFill/>
        </p:spPr>
        <p:txBody>
          <a:bodyPr wrap="none" rtlCol="0">
            <a:spAutoFit/>
          </a:bodyPr>
          <a:lstStyle/>
          <a:p>
            <a:pPr>
              <a:lnSpc>
                <a:spcPts val="1200"/>
              </a:lnSpc>
            </a:pPr>
            <a:r>
              <a:rPr kumimoji="1" lang="en-US" altLang="ja-JP" sz="1400" dirty="0">
                <a:solidFill>
                  <a:srgbClr val="FF0000"/>
                </a:solidFill>
              </a:rPr>
              <a:t>All pathogen</a:t>
            </a:r>
            <a:endParaRPr kumimoji="1" lang="ja-JP" altLang="en-US" sz="1400" dirty="0">
              <a:solidFill>
                <a:srgbClr val="FF0000"/>
              </a:solidFill>
            </a:endParaRPr>
          </a:p>
        </p:txBody>
      </p:sp>
      <p:sp>
        <p:nvSpPr>
          <p:cNvPr id="5" name="テキスト ボックス 4">
            <a:extLst>
              <a:ext uri="{FF2B5EF4-FFF2-40B4-BE49-F238E27FC236}">
                <a16:creationId xmlns:a16="http://schemas.microsoft.com/office/drawing/2014/main" id="{A14FCD92-B67A-84E1-0EBA-6B853005EE58}"/>
              </a:ext>
            </a:extLst>
          </p:cNvPr>
          <p:cNvSpPr txBox="1"/>
          <p:nvPr/>
        </p:nvSpPr>
        <p:spPr>
          <a:xfrm>
            <a:off x="1863709" y="1897550"/>
            <a:ext cx="714619" cy="369332"/>
          </a:xfrm>
          <a:prstGeom prst="rect">
            <a:avLst/>
          </a:prstGeom>
          <a:noFill/>
        </p:spPr>
        <p:txBody>
          <a:bodyPr wrap="none" rtlCol="0">
            <a:spAutoFit/>
          </a:bodyPr>
          <a:lstStyle/>
          <a:p>
            <a:r>
              <a:rPr kumimoji="1" lang="en-US" altLang="ja-JP" dirty="0"/>
              <a:t>Naïve</a:t>
            </a:r>
          </a:p>
        </p:txBody>
      </p:sp>
      <p:sp>
        <p:nvSpPr>
          <p:cNvPr id="25" name="テキスト ボックス 24">
            <a:extLst>
              <a:ext uri="{FF2B5EF4-FFF2-40B4-BE49-F238E27FC236}">
                <a16:creationId xmlns:a16="http://schemas.microsoft.com/office/drawing/2014/main" id="{523AF854-4A82-98DF-5BC4-EB78F01B1E40}"/>
              </a:ext>
            </a:extLst>
          </p:cNvPr>
          <p:cNvSpPr txBox="1"/>
          <p:nvPr/>
        </p:nvSpPr>
        <p:spPr>
          <a:xfrm>
            <a:off x="6280416" y="1882763"/>
            <a:ext cx="714619" cy="369332"/>
          </a:xfrm>
          <a:prstGeom prst="rect">
            <a:avLst/>
          </a:prstGeom>
          <a:noFill/>
        </p:spPr>
        <p:txBody>
          <a:bodyPr wrap="none" rtlCol="0">
            <a:spAutoFit/>
          </a:bodyPr>
          <a:lstStyle/>
          <a:p>
            <a:r>
              <a:rPr kumimoji="1" lang="en-US" altLang="ja-JP" dirty="0"/>
              <a:t>Naïve</a:t>
            </a:r>
          </a:p>
        </p:txBody>
      </p:sp>
      <p:sp>
        <p:nvSpPr>
          <p:cNvPr id="26" name="テキスト ボックス 25">
            <a:extLst>
              <a:ext uri="{FF2B5EF4-FFF2-40B4-BE49-F238E27FC236}">
                <a16:creationId xmlns:a16="http://schemas.microsoft.com/office/drawing/2014/main" id="{E4D5E23F-CC2D-895B-DB12-2356C3E603F3}"/>
              </a:ext>
            </a:extLst>
          </p:cNvPr>
          <p:cNvSpPr txBox="1"/>
          <p:nvPr/>
        </p:nvSpPr>
        <p:spPr>
          <a:xfrm>
            <a:off x="1821386" y="2230759"/>
            <a:ext cx="1725344" cy="255134"/>
          </a:xfrm>
          <a:prstGeom prst="rect">
            <a:avLst/>
          </a:prstGeom>
          <a:noFill/>
        </p:spPr>
        <p:txBody>
          <a:bodyPr wrap="none" rtlCol="0">
            <a:spAutoFit/>
          </a:bodyPr>
          <a:lstStyle/>
          <a:p>
            <a:pPr>
              <a:lnSpc>
                <a:spcPts val="1200"/>
              </a:lnSpc>
            </a:pPr>
            <a:r>
              <a:rPr kumimoji="1" lang="en-US" altLang="ja-JP" sz="1400" dirty="0">
                <a:solidFill>
                  <a:srgbClr val="FF0000"/>
                </a:solidFill>
              </a:rPr>
              <a:t>Antigen</a:t>
            </a:r>
            <a:r>
              <a:rPr kumimoji="1" lang="ja-JP" altLang="en-US" sz="1400" dirty="0">
                <a:solidFill>
                  <a:srgbClr val="FF0000"/>
                </a:solidFill>
              </a:rPr>
              <a:t> </a:t>
            </a:r>
            <a:r>
              <a:rPr kumimoji="1" lang="en-US" altLang="ja-JP" sz="1400" dirty="0">
                <a:solidFill>
                  <a:srgbClr val="FF0000"/>
                </a:solidFill>
              </a:rPr>
              <a:t>presentation</a:t>
            </a:r>
          </a:p>
        </p:txBody>
      </p:sp>
      <p:sp>
        <p:nvSpPr>
          <p:cNvPr id="27" name="テキスト ボックス 26">
            <a:extLst>
              <a:ext uri="{FF2B5EF4-FFF2-40B4-BE49-F238E27FC236}">
                <a16:creationId xmlns:a16="http://schemas.microsoft.com/office/drawing/2014/main" id="{48003BEA-381F-9CFA-BB66-ED0FBA5D59B6}"/>
              </a:ext>
            </a:extLst>
          </p:cNvPr>
          <p:cNvSpPr txBox="1"/>
          <p:nvPr/>
        </p:nvSpPr>
        <p:spPr>
          <a:xfrm>
            <a:off x="6294624" y="2218181"/>
            <a:ext cx="1725344" cy="255134"/>
          </a:xfrm>
          <a:prstGeom prst="rect">
            <a:avLst/>
          </a:prstGeom>
          <a:noFill/>
        </p:spPr>
        <p:txBody>
          <a:bodyPr wrap="none" rtlCol="0">
            <a:spAutoFit/>
          </a:bodyPr>
          <a:lstStyle/>
          <a:p>
            <a:pPr>
              <a:lnSpc>
                <a:spcPts val="1200"/>
              </a:lnSpc>
            </a:pPr>
            <a:r>
              <a:rPr kumimoji="1" lang="en-US" altLang="ja-JP" sz="1400" dirty="0">
                <a:solidFill>
                  <a:srgbClr val="FF0000"/>
                </a:solidFill>
              </a:rPr>
              <a:t>Antigen</a:t>
            </a:r>
            <a:r>
              <a:rPr kumimoji="1" lang="ja-JP" altLang="en-US" sz="1400" dirty="0">
                <a:solidFill>
                  <a:srgbClr val="FF0000"/>
                </a:solidFill>
              </a:rPr>
              <a:t> </a:t>
            </a:r>
            <a:r>
              <a:rPr kumimoji="1" lang="en-US" altLang="ja-JP" sz="1400" dirty="0">
                <a:solidFill>
                  <a:srgbClr val="FF0000"/>
                </a:solidFill>
              </a:rPr>
              <a:t>presentation</a:t>
            </a:r>
          </a:p>
        </p:txBody>
      </p:sp>
      <p:grpSp>
        <p:nvGrpSpPr>
          <p:cNvPr id="238" name="グループ化 13">
            <a:extLst>
              <a:ext uri="{FF2B5EF4-FFF2-40B4-BE49-F238E27FC236}">
                <a16:creationId xmlns:a16="http://schemas.microsoft.com/office/drawing/2014/main" id="{B215161D-00E2-1D43-7AA0-A5C656143858}"/>
              </a:ext>
            </a:extLst>
          </p:cNvPr>
          <p:cNvGrpSpPr/>
          <p:nvPr/>
        </p:nvGrpSpPr>
        <p:grpSpPr>
          <a:xfrm>
            <a:off x="2809299" y="1638779"/>
            <a:ext cx="570629" cy="768541"/>
            <a:chOff x="1619672" y="1772816"/>
            <a:chExt cx="1584176" cy="1636160"/>
          </a:xfrm>
        </p:grpSpPr>
        <p:sp>
          <p:nvSpPr>
            <p:cNvPr id="254" name="フリーフォーム 2">
              <a:extLst>
                <a:ext uri="{FF2B5EF4-FFF2-40B4-BE49-F238E27FC236}">
                  <a16:creationId xmlns:a16="http://schemas.microsoft.com/office/drawing/2014/main" id="{DBFA50FD-4E46-318C-7F56-7B82E82491CC}"/>
                </a:ext>
              </a:extLst>
            </p:cNvPr>
            <p:cNvSpPr/>
            <p:nvPr/>
          </p:nvSpPr>
          <p:spPr>
            <a:xfrm>
              <a:off x="1619672" y="1772816"/>
              <a:ext cx="1584176" cy="1636160"/>
            </a:xfrm>
            <a:custGeom>
              <a:avLst/>
              <a:gdLst>
                <a:gd name="connsiteX0" fmla="*/ 898357 w 3296171"/>
                <a:gd name="connsiteY0" fmla="*/ 1179818 h 3076320"/>
                <a:gd name="connsiteX1" fmla="*/ 889213 w 3296171"/>
                <a:gd name="connsiteY1" fmla="*/ 1033514 h 3076320"/>
                <a:gd name="connsiteX2" fmla="*/ 861781 w 3296171"/>
                <a:gd name="connsiteY2" fmla="*/ 932930 h 3076320"/>
                <a:gd name="connsiteX3" fmla="*/ 852637 w 3296171"/>
                <a:gd name="connsiteY3" fmla="*/ 905498 h 3076320"/>
                <a:gd name="connsiteX4" fmla="*/ 834349 w 3296171"/>
                <a:gd name="connsiteY4" fmla="*/ 850634 h 3076320"/>
                <a:gd name="connsiteX5" fmla="*/ 825205 w 3296171"/>
                <a:gd name="connsiteY5" fmla="*/ 823202 h 3076320"/>
                <a:gd name="connsiteX6" fmla="*/ 797773 w 3296171"/>
                <a:gd name="connsiteY6" fmla="*/ 795770 h 3076320"/>
                <a:gd name="connsiteX7" fmla="*/ 779485 w 3296171"/>
                <a:gd name="connsiteY7" fmla="*/ 768338 h 3076320"/>
                <a:gd name="connsiteX8" fmla="*/ 752053 w 3296171"/>
                <a:gd name="connsiteY8" fmla="*/ 713474 h 3076320"/>
                <a:gd name="connsiteX9" fmla="*/ 724621 w 3296171"/>
                <a:gd name="connsiteY9" fmla="*/ 695186 h 3076320"/>
                <a:gd name="connsiteX10" fmla="*/ 706333 w 3296171"/>
                <a:gd name="connsiteY10" fmla="*/ 667754 h 3076320"/>
                <a:gd name="connsiteX11" fmla="*/ 688045 w 3296171"/>
                <a:gd name="connsiteY11" fmla="*/ 612890 h 3076320"/>
                <a:gd name="connsiteX12" fmla="*/ 697189 w 3296171"/>
                <a:gd name="connsiteY12" fmla="*/ 539738 h 3076320"/>
                <a:gd name="connsiteX13" fmla="*/ 715477 w 3296171"/>
                <a:gd name="connsiteY13" fmla="*/ 512306 h 3076320"/>
                <a:gd name="connsiteX14" fmla="*/ 752053 w 3296171"/>
                <a:gd name="connsiteY14" fmla="*/ 521450 h 3076320"/>
                <a:gd name="connsiteX15" fmla="*/ 779485 w 3296171"/>
                <a:gd name="connsiteY15" fmla="*/ 539738 h 3076320"/>
                <a:gd name="connsiteX16" fmla="*/ 797773 w 3296171"/>
                <a:gd name="connsiteY16" fmla="*/ 594602 h 3076320"/>
                <a:gd name="connsiteX17" fmla="*/ 825205 w 3296171"/>
                <a:gd name="connsiteY17" fmla="*/ 649466 h 3076320"/>
                <a:gd name="connsiteX18" fmla="*/ 843493 w 3296171"/>
                <a:gd name="connsiteY18" fmla="*/ 676898 h 3076320"/>
                <a:gd name="connsiteX19" fmla="*/ 861781 w 3296171"/>
                <a:gd name="connsiteY19" fmla="*/ 731762 h 3076320"/>
                <a:gd name="connsiteX20" fmla="*/ 880069 w 3296171"/>
                <a:gd name="connsiteY20" fmla="*/ 759194 h 3076320"/>
                <a:gd name="connsiteX21" fmla="*/ 907501 w 3296171"/>
                <a:gd name="connsiteY21" fmla="*/ 823202 h 3076320"/>
                <a:gd name="connsiteX22" fmla="*/ 962365 w 3296171"/>
                <a:gd name="connsiteY22" fmla="*/ 878066 h 3076320"/>
                <a:gd name="connsiteX23" fmla="*/ 980653 w 3296171"/>
                <a:gd name="connsiteY23" fmla="*/ 905498 h 3076320"/>
                <a:gd name="connsiteX24" fmla="*/ 1008085 w 3296171"/>
                <a:gd name="connsiteY24" fmla="*/ 914642 h 3076320"/>
                <a:gd name="connsiteX25" fmla="*/ 1072093 w 3296171"/>
                <a:gd name="connsiteY25" fmla="*/ 932930 h 3076320"/>
                <a:gd name="connsiteX26" fmla="*/ 1190965 w 3296171"/>
                <a:gd name="connsiteY26" fmla="*/ 914642 h 3076320"/>
                <a:gd name="connsiteX27" fmla="*/ 1218397 w 3296171"/>
                <a:gd name="connsiteY27" fmla="*/ 896354 h 3076320"/>
                <a:gd name="connsiteX28" fmla="*/ 1245829 w 3296171"/>
                <a:gd name="connsiteY28" fmla="*/ 887210 h 3076320"/>
                <a:gd name="connsiteX29" fmla="*/ 1300693 w 3296171"/>
                <a:gd name="connsiteY29" fmla="*/ 850634 h 3076320"/>
                <a:gd name="connsiteX30" fmla="*/ 1328125 w 3296171"/>
                <a:gd name="connsiteY30" fmla="*/ 795770 h 3076320"/>
                <a:gd name="connsiteX31" fmla="*/ 1337269 w 3296171"/>
                <a:gd name="connsiteY31" fmla="*/ 768338 h 3076320"/>
                <a:gd name="connsiteX32" fmla="*/ 1355557 w 3296171"/>
                <a:gd name="connsiteY32" fmla="*/ 740906 h 3076320"/>
                <a:gd name="connsiteX33" fmla="*/ 1373845 w 3296171"/>
                <a:gd name="connsiteY33" fmla="*/ 686042 h 3076320"/>
                <a:gd name="connsiteX34" fmla="*/ 1364701 w 3296171"/>
                <a:gd name="connsiteY34" fmla="*/ 548882 h 3076320"/>
                <a:gd name="connsiteX35" fmla="*/ 1346413 w 3296171"/>
                <a:gd name="connsiteY35" fmla="*/ 494018 h 3076320"/>
                <a:gd name="connsiteX36" fmla="*/ 1328125 w 3296171"/>
                <a:gd name="connsiteY36" fmla="*/ 439154 h 3076320"/>
                <a:gd name="connsiteX37" fmla="*/ 1318981 w 3296171"/>
                <a:gd name="connsiteY37" fmla="*/ 411722 h 3076320"/>
                <a:gd name="connsiteX38" fmla="*/ 1309837 w 3296171"/>
                <a:gd name="connsiteY38" fmla="*/ 384290 h 3076320"/>
                <a:gd name="connsiteX39" fmla="*/ 1282405 w 3296171"/>
                <a:gd name="connsiteY39" fmla="*/ 329426 h 3076320"/>
                <a:gd name="connsiteX40" fmla="*/ 1291549 w 3296171"/>
                <a:gd name="connsiteY40" fmla="*/ 219698 h 3076320"/>
                <a:gd name="connsiteX41" fmla="*/ 1337269 w 3296171"/>
                <a:gd name="connsiteY41" fmla="*/ 228842 h 3076320"/>
                <a:gd name="connsiteX42" fmla="*/ 1355557 w 3296171"/>
                <a:gd name="connsiteY42" fmla="*/ 256274 h 3076320"/>
                <a:gd name="connsiteX43" fmla="*/ 1373845 w 3296171"/>
                <a:gd name="connsiteY43" fmla="*/ 311138 h 3076320"/>
                <a:gd name="connsiteX44" fmla="*/ 1392133 w 3296171"/>
                <a:gd name="connsiteY44" fmla="*/ 375146 h 3076320"/>
                <a:gd name="connsiteX45" fmla="*/ 1401277 w 3296171"/>
                <a:gd name="connsiteY45" fmla="*/ 521450 h 3076320"/>
                <a:gd name="connsiteX46" fmla="*/ 1428709 w 3296171"/>
                <a:gd name="connsiteY46" fmla="*/ 576314 h 3076320"/>
                <a:gd name="connsiteX47" fmla="*/ 1437853 w 3296171"/>
                <a:gd name="connsiteY47" fmla="*/ 603746 h 3076320"/>
                <a:gd name="connsiteX48" fmla="*/ 1465285 w 3296171"/>
                <a:gd name="connsiteY48" fmla="*/ 631178 h 3076320"/>
                <a:gd name="connsiteX49" fmla="*/ 1483573 w 3296171"/>
                <a:gd name="connsiteY49" fmla="*/ 658610 h 3076320"/>
                <a:gd name="connsiteX50" fmla="*/ 1565869 w 3296171"/>
                <a:gd name="connsiteY50" fmla="*/ 704330 h 3076320"/>
                <a:gd name="connsiteX51" fmla="*/ 1593301 w 3296171"/>
                <a:gd name="connsiteY51" fmla="*/ 731762 h 3076320"/>
                <a:gd name="connsiteX52" fmla="*/ 1675597 w 3296171"/>
                <a:gd name="connsiteY52" fmla="*/ 722618 h 3076320"/>
                <a:gd name="connsiteX53" fmla="*/ 1721317 w 3296171"/>
                <a:gd name="connsiteY53" fmla="*/ 640322 h 3076320"/>
                <a:gd name="connsiteX54" fmla="*/ 1721317 w 3296171"/>
                <a:gd name="connsiteY54" fmla="*/ 420866 h 3076320"/>
                <a:gd name="connsiteX55" fmla="*/ 1730461 w 3296171"/>
                <a:gd name="connsiteY55" fmla="*/ 393434 h 3076320"/>
                <a:gd name="connsiteX56" fmla="*/ 1785325 w 3296171"/>
                <a:gd name="connsiteY56" fmla="*/ 375146 h 3076320"/>
                <a:gd name="connsiteX57" fmla="*/ 1803613 w 3296171"/>
                <a:gd name="connsiteY57" fmla="*/ 622034 h 3076320"/>
                <a:gd name="connsiteX58" fmla="*/ 1821901 w 3296171"/>
                <a:gd name="connsiteY58" fmla="*/ 740906 h 3076320"/>
                <a:gd name="connsiteX59" fmla="*/ 1849333 w 3296171"/>
                <a:gd name="connsiteY59" fmla="*/ 795770 h 3076320"/>
                <a:gd name="connsiteX60" fmla="*/ 1904197 w 3296171"/>
                <a:gd name="connsiteY60" fmla="*/ 814058 h 3076320"/>
                <a:gd name="connsiteX61" fmla="*/ 1931629 w 3296171"/>
                <a:gd name="connsiteY61" fmla="*/ 823202 h 3076320"/>
                <a:gd name="connsiteX62" fmla="*/ 1959061 w 3296171"/>
                <a:gd name="connsiteY62" fmla="*/ 832346 h 3076320"/>
                <a:gd name="connsiteX63" fmla="*/ 2013925 w 3296171"/>
                <a:gd name="connsiteY63" fmla="*/ 795770 h 3076320"/>
                <a:gd name="connsiteX64" fmla="*/ 2023069 w 3296171"/>
                <a:gd name="connsiteY64" fmla="*/ 759194 h 3076320"/>
                <a:gd name="connsiteX65" fmla="*/ 2041357 w 3296171"/>
                <a:gd name="connsiteY65" fmla="*/ 695186 h 3076320"/>
                <a:gd name="connsiteX66" fmla="*/ 2050501 w 3296171"/>
                <a:gd name="connsiteY66" fmla="*/ 649466 h 3076320"/>
                <a:gd name="connsiteX67" fmla="*/ 2068789 w 3296171"/>
                <a:gd name="connsiteY67" fmla="*/ 622034 h 3076320"/>
                <a:gd name="connsiteX68" fmla="*/ 2096221 w 3296171"/>
                <a:gd name="connsiteY68" fmla="*/ 631178 h 3076320"/>
                <a:gd name="connsiteX69" fmla="*/ 2105365 w 3296171"/>
                <a:gd name="connsiteY69" fmla="*/ 658610 h 3076320"/>
                <a:gd name="connsiteX70" fmla="*/ 2096221 w 3296171"/>
                <a:gd name="connsiteY70" fmla="*/ 795770 h 3076320"/>
                <a:gd name="connsiteX71" fmla="*/ 2077933 w 3296171"/>
                <a:gd name="connsiteY71" fmla="*/ 850634 h 3076320"/>
                <a:gd name="connsiteX72" fmla="*/ 2141941 w 3296171"/>
                <a:gd name="connsiteY72" fmla="*/ 878066 h 3076320"/>
                <a:gd name="connsiteX73" fmla="*/ 2233381 w 3296171"/>
                <a:gd name="connsiteY73" fmla="*/ 914642 h 3076320"/>
                <a:gd name="connsiteX74" fmla="*/ 2306533 w 3296171"/>
                <a:gd name="connsiteY74" fmla="*/ 896354 h 3076320"/>
                <a:gd name="connsiteX75" fmla="*/ 2388829 w 3296171"/>
                <a:gd name="connsiteY75" fmla="*/ 832346 h 3076320"/>
                <a:gd name="connsiteX76" fmla="*/ 2416261 w 3296171"/>
                <a:gd name="connsiteY76" fmla="*/ 814058 h 3076320"/>
                <a:gd name="connsiteX77" fmla="*/ 2507701 w 3296171"/>
                <a:gd name="connsiteY77" fmla="*/ 704330 h 3076320"/>
                <a:gd name="connsiteX78" fmla="*/ 2553421 w 3296171"/>
                <a:gd name="connsiteY78" fmla="*/ 640322 h 3076320"/>
                <a:gd name="connsiteX79" fmla="*/ 2571709 w 3296171"/>
                <a:gd name="connsiteY79" fmla="*/ 603746 h 3076320"/>
                <a:gd name="connsiteX80" fmla="*/ 2580853 w 3296171"/>
                <a:gd name="connsiteY80" fmla="*/ 576314 h 3076320"/>
                <a:gd name="connsiteX81" fmla="*/ 2599141 w 3296171"/>
                <a:gd name="connsiteY81" fmla="*/ 548882 h 3076320"/>
                <a:gd name="connsiteX82" fmla="*/ 2617429 w 3296171"/>
                <a:gd name="connsiteY82" fmla="*/ 494018 h 3076320"/>
                <a:gd name="connsiteX83" fmla="*/ 2626573 w 3296171"/>
                <a:gd name="connsiteY83" fmla="*/ 466586 h 3076320"/>
                <a:gd name="connsiteX84" fmla="*/ 2608285 w 3296171"/>
                <a:gd name="connsiteY84" fmla="*/ 265418 h 3076320"/>
                <a:gd name="connsiteX85" fmla="*/ 2580853 w 3296171"/>
                <a:gd name="connsiteY85" fmla="*/ 210554 h 3076320"/>
                <a:gd name="connsiteX86" fmla="*/ 2562565 w 3296171"/>
                <a:gd name="connsiteY86" fmla="*/ 146546 h 3076320"/>
                <a:gd name="connsiteX87" fmla="*/ 2553421 w 3296171"/>
                <a:gd name="connsiteY87" fmla="*/ 119114 h 3076320"/>
                <a:gd name="connsiteX88" fmla="*/ 2562565 w 3296171"/>
                <a:gd name="connsiteY88" fmla="*/ 9386 h 3076320"/>
                <a:gd name="connsiteX89" fmla="*/ 2599141 w 3296171"/>
                <a:gd name="connsiteY89" fmla="*/ 242 h 3076320"/>
                <a:gd name="connsiteX90" fmla="*/ 2654005 w 3296171"/>
                <a:gd name="connsiteY90" fmla="*/ 9386 h 3076320"/>
                <a:gd name="connsiteX91" fmla="*/ 2690581 w 3296171"/>
                <a:gd name="connsiteY91" fmla="*/ 91682 h 3076320"/>
                <a:gd name="connsiteX92" fmla="*/ 2699725 w 3296171"/>
                <a:gd name="connsiteY92" fmla="*/ 119114 h 3076320"/>
                <a:gd name="connsiteX93" fmla="*/ 2708869 w 3296171"/>
                <a:gd name="connsiteY93" fmla="*/ 146546 h 3076320"/>
                <a:gd name="connsiteX94" fmla="*/ 2708869 w 3296171"/>
                <a:gd name="connsiteY94" fmla="*/ 576314 h 3076320"/>
                <a:gd name="connsiteX95" fmla="*/ 2690581 w 3296171"/>
                <a:gd name="connsiteY95" fmla="*/ 640322 h 3076320"/>
                <a:gd name="connsiteX96" fmla="*/ 2672293 w 3296171"/>
                <a:gd name="connsiteY96" fmla="*/ 667754 h 3076320"/>
                <a:gd name="connsiteX97" fmla="*/ 2663149 w 3296171"/>
                <a:gd name="connsiteY97" fmla="*/ 695186 h 3076320"/>
                <a:gd name="connsiteX98" fmla="*/ 2635717 w 3296171"/>
                <a:gd name="connsiteY98" fmla="*/ 713474 h 3076320"/>
                <a:gd name="connsiteX99" fmla="*/ 2599141 w 3296171"/>
                <a:gd name="connsiteY99" fmla="*/ 768338 h 3076320"/>
                <a:gd name="connsiteX100" fmla="*/ 2580853 w 3296171"/>
                <a:gd name="connsiteY100" fmla="*/ 795770 h 3076320"/>
                <a:gd name="connsiteX101" fmla="*/ 2553421 w 3296171"/>
                <a:gd name="connsiteY101" fmla="*/ 823202 h 3076320"/>
                <a:gd name="connsiteX102" fmla="*/ 2544277 w 3296171"/>
                <a:gd name="connsiteY102" fmla="*/ 850634 h 3076320"/>
                <a:gd name="connsiteX103" fmla="*/ 2489413 w 3296171"/>
                <a:gd name="connsiteY103" fmla="*/ 896354 h 3076320"/>
                <a:gd name="connsiteX104" fmla="*/ 2471125 w 3296171"/>
                <a:gd name="connsiteY104" fmla="*/ 923786 h 3076320"/>
                <a:gd name="connsiteX105" fmla="*/ 2425405 w 3296171"/>
                <a:gd name="connsiteY105" fmla="*/ 978650 h 3076320"/>
                <a:gd name="connsiteX106" fmla="*/ 2416261 w 3296171"/>
                <a:gd name="connsiteY106" fmla="*/ 1006082 h 3076320"/>
                <a:gd name="connsiteX107" fmla="*/ 2452837 w 3296171"/>
                <a:gd name="connsiteY107" fmla="*/ 1070090 h 3076320"/>
                <a:gd name="connsiteX108" fmla="*/ 2507701 w 3296171"/>
                <a:gd name="connsiteY108" fmla="*/ 1088378 h 3076320"/>
                <a:gd name="connsiteX109" fmla="*/ 2699725 w 3296171"/>
                <a:gd name="connsiteY109" fmla="*/ 1070090 h 3076320"/>
                <a:gd name="connsiteX110" fmla="*/ 2727157 w 3296171"/>
                <a:gd name="connsiteY110" fmla="*/ 1051802 h 3076320"/>
                <a:gd name="connsiteX111" fmla="*/ 2718013 w 3296171"/>
                <a:gd name="connsiteY111" fmla="*/ 1134098 h 3076320"/>
                <a:gd name="connsiteX112" fmla="*/ 2708869 w 3296171"/>
                <a:gd name="connsiteY112" fmla="*/ 1161530 h 3076320"/>
                <a:gd name="connsiteX113" fmla="*/ 2791165 w 3296171"/>
                <a:gd name="connsiteY113" fmla="*/ 1280402 h 3076320"/>
                <a:gd name="connsiteX114" fmla="*/ 3010621 w 3296171"/>
                <a:gd name="connsiteY114" fmla="*/ 1271258 h 3076320"/>
                <a:gd name="connsiteX115" fmla="*/ 3074629 w 3296171"/>
                <a:gd name="connsiteY115" fmla="*/ 1252970 h 3076320"/>
                <a:gd name="connsiteX116" fmla="*/ 3138637 w 3296171"/>
                <a:gd name="connsiteY116" fmla="*/ 1234682 h 3076320"/>
                <a:gd name="connsiteX117" fmla="*/ 3138637 w 3296171"/>
                <a:gd name="connsiteY117" fmla="*/ 1335266 h 3076320"/>
                <a:gd name="connsiteX118" fmla="*/ 3056341 w 3296171"/>
                <a:gd name="connsiteY118" fmla="*/ 1380986 h 3076320"/>
                <a:gd name="connsiteX119" fmla="*/ 3001477 w 3296171"/>
                <a:gd name="connsiteY119" fmla="*/ 1390130 h 3076320"/>
                <a:gd name="connsiteX120" fmla="*/ 2928325 w 3296171"/>
                <a:gd name="connsiteY120" fmla="*/ 1408418 h 3076320"/>
                <a:gd name="connsiteX121" fmla="*/ 2818597 w 3296171"/>
                <a:gd name="connsiteY121" fmla="*/ 1417562 h 3076320"/>
                <a:gd name="connsiteX122" fmla="*/ 2763733 w 3296171"/>
                <a:gd name="connsiteY122" fmla="*/ 1435850 h 3076320"/>
                <a:gd name="connsiteX123" fmla="*/ 2708869 w 3296171"/>
                <a:gd name="connsiteY123" fmla="*/ 1463282 h 3076320"/>
                <a:gd name="connsiteX124" fmla="*/ 2681437 w 3296171"/>
                <a:gd name="connsiteY124" fmla="*/ 1490714 h 3076320"/>
                <a:gd name="connsiteX125" fmla="*/ 2663149 w 3296171"/>
                <a:gd name="connsiteY125" fmla="*/ 1545578 h 3076320"/>
                <a:gd name="connsiteX126" fmla="*/ 2654005 w 3296171"/>
                <a:gd name="connsiteY126" fmla="*/ 1573010 h 3076320"/>
                <a:gd name="connsiteX127" fmla="*/ 2663149 w 3296171"/>
                <a:gd name="connsiteY127" fmla="*/ 1655306 h 3076320"/>
                <a:gd name="connsiteX128" fmla="*/ 2672293 w 3296171"/>
                <a:gd name="connsiteY128" fmla="*/ 1682738 h 3076320"/>
                <a:gd name="connsiteX129" fmla="*/ 2699725 w 3296171"/>
                <a:gd name="connsiteY129" fmla="*/ 1701026 h 3076320"/>
                <a:gd name="connsiteX130" fmla="*/ 2718013 w 3296171"/>
                <a:gd name="connsiteY130" fmla="*/ 1728458 h 3076320"/>
                <a:gd name="connsiteX131" fmla="*/ 2772877 w 3296171"/>
                <a:gd name="connsiteY131" fmla="*/ 1746746 h 3076320"/>
                <a:gd name="connsiteX132" fmla="*/ 2800309 w 3296171"/>
                <a:gd name="connsiteY132" fmla="*/ 1765034 h 3076320"/>
                <a:gd name="connsiteX133" fmla="*/ 2827741 w 3296171"/>
                <a:gd name="connsiteY133" fmla="*/ 1774178 h 3076320"/>
                <a:gd name="connsiteX134" fmla="*/ 2882605 w 3296171"/>
                <a:gd name="connsiteY134" fmla="*/ 1810754 h 3076320"/>
                <a:gd name="connsiteX135" fmla="*/ 2964901 w 3296171"/>
                <a:gd name="connsiteY135" fmla="*/ 1847330 h 3076320"/>
                <a:gd name="connsiteX136" fmla="*/ 3028909 w 3296171"/>
                <a:gd name="connsiteY136" fmla="*/ 1865618 h 3076320"/>
                <a:gd name="connsiteX137" fmla="*/ 3056341 w 3296171"/>
                <a:gd name="connsiteY137" fmla="*/ 1874762 h 3076320"/>
                <a:gd name="connsiteX138" fmla="*/ 3120349 w 3296171"/>
                <a:gd name="connsiteY138" fmla="*/ 1911338 h 3076320"/>
                <a:gd name="connsiteX139" fmla="*/ 3147781 w 3296171"/>
                <a:gd name="connsiteY139" fmla="*/ 1920482 h 3076320"/>
                <a:gd name="connsiteX140" fmla="*/ 3184357 w 3296171"/>
                <a:gd name="connsiteY140" fmla="*/ 1938770 h 3076320"/>
                <a:gd name="connsiteX141" fmla="*/ 3266653 w 3296171"/>
                <a:gd name="connsiteY141" fmla="*/ 1975346 h 3076320"/>
                <a:gd name="connsiteX142" fmla="*/ 3284941 w 3296171"/>
                <a:gd name="connsiteY142" fmla="*/ 2002778 h 3076320"/>
                <a:gd name="connsiteX143" fmla="*/ 3284941 w 3296171"/>
                <a:gd name="connsiteY143" fmla="*/ 2112506 h 3076320"/>
                <a:gd name="connsiteX144" fmla="*/ 3220933 w 3296171"/>
                <a:gd name="connsiteY144" fmla="*/ 2139938 h 3076320"/>
                <a:gd name="connsiteX145" fmla="*/ 3184357 w 3296171"/>
                <a:gd name="connsiteY145" fmla="*/ 2130794 h 3076320"/>
                <a:gd name="connsiteX146" fmla="*/ 3129493 w 3296171"/>
                <a:gd name="connsiteY146" fmla="*/ 2085074 h 3076320"/>
                <a:gd name="connsiteX147" fmla="*/ 3038053 w 3296171"/>
                <a:gd name="connsiteY147" fmla="*/ 2057642 h 3076320"/>
                <a:gd name="connsiteX148" fmla="*/ 2983189 w 3296171"/>
                <a:gd name="connsiteY148" fmla="*/ 2021066 h 3076320"/>
                <a:gd name="connsiteX149" fmla="*/ 2946613 w 3296171"/>
                <a:gd name="connsiteY149" fmla="*/ 2002778 h 3076320"/>
                <a:gd name="connsiteX150" fmla="*/ 2891749 w 3296171"/>
                <a:gd name="connsiteY150" fmla="*/ 1966202 h 3076320"/>
                <a:gd name="connsiteX151" fmla="*/ 2864317 w 3296171"/>
                <a:gd name="connsiteY151" fmla="*/ 1957058 h 3076320"/>
                <a:gd name="connsiteX152" fmla="*/ 2836885 w 3296171"/>
                <a:gd name="connsiteY152" fmla="*/ 1938770 h 3076320"/>
                <a:gd name="connsiteX153" fmla="*/ 2809453 w 3296171"/>
                <a:gd name="connsiteY153" fmla="*/ 1929626 h 3076320"/>
                <a:gd name="connsiteX154" fmla="*/ 2782021 w 3296171"/>
                <a:gd name="connsiteY154" fmla="*/ 1911338 h 3076320"/>
                <a:gd name="connsiteX155" fmla="*/ 2718013 w 3296171"/>
                <a:gd name="connsiteY155" fmla="*/ 1893050 h 3076320"/>
                <a:gd name="connsiteX156" fmla="*/ 2681437 w 3296171"/>
                <a:gd name="connsiteY156" fmla="*/ 1874762 h 3076320"/>
                <a:gd name="connsiteX157" fmla="*/ 2608285 w 3296171"/>
                <a:gd name="connsiteY157" fmla="*/ 1856474 h 3076320"/>
                <a:gd name="connsiteX158" fmla="*/ 2544277 w 3296171"/>
                <a:gd name="connsiteY158" fmla="*/ 1865618 h 3076320"/>
                <a:gd name="connsiteX159" fmla="*/ 2507701 w 3296171"/>
                <a:gd name="connsiteY159" fmla="*/ 1920482 h 3076320"/>
                <a:gd name="connsiteX160" fmla="*/ 2480269 w 3296171"/>
                <a:gd name="connsiteY160" fmla="*/ 2030210 h 3076320"/>
                <a:gd name="connsiteX161" fmla="*/ 2489413 w 3296171"/>
                <a:gd name="connsiteY161" fmla="*/ 2130794 h 3076320"/>
                <a:gd name="connsiteX162" fmla="*/ 2525989 w 3296171"/>
                <a:gd name="connsiteY162" fmla="*/ 2213090 h 3076320"/>
                <a:gd name="connsiteX163" fmla="*/ 2562565 w 3296171"/>
                <a:gd name="connsiteY163" fmla="*/ 2267954 h 3076320"/>
                <a:gd name="connsiteX164" fmla="*/ 2571709 w 3296171"/>
                <a:gd name="connsiteY164" fmla="*/ 2295386 h 3076320"/>
                <a:gd name="connsiteX165" fmla="*/ 2617429 w 3296171"/>
                <a:gd name="connsiteY165" fmla="*/ 2350250 h 3076320"/>
                <a:gd name="connsiteX166" fmla="*/ 2644861 w 3296171"/>
                <a:gd name="connsiteY166" fmla="*/ 2368538 h 3076320"/>
                <a:gd name="connsiteX167" fmla="*/ 2708869 w 3296171"/>
                <a:gd name="connsiteY167" fmla="*/ 2414258 h 3076320"/>
                <a:gd name="connsiteX168" fmla="*/ 2727157 w 3296171"/>
                <a:gd name="connsiteY168" fmla="*/ 2441690 h 3076320"/>
                <a:gd name="connsiteX169" fmla="*/ 2754589 w 3296171"/>
                <a:gd name="connsiteY169" fmla="*/ 2450834 h 3076320"/>
                <a:gd name="connsiteX170" fmla="*/ 2772877 w 3296171"/>
                <a:gd name="connsiteY170" fmla="*/ 2505698 h 3076320"/>
                <a:gd name="connsiteX171" fmla="*/ 2791165 w 3296171"/>
                <a:gd name="connsiteY171" fmla="*/ 2533130 h 3076320"/>
                <a:gd name="connsiteX172" fmla="*/ 2818597 w 3296171"/>
                <a:gd name="connsiteY172" fmla="*/ 2587994 h 3076320"/>
                <a:gd name="connsiteX173" fmla="*/ 2800309 w 3296171"/>
                <a:gd name="connsiteY173" fmla="*/ 2642858 h 3076320"/>
                <a:gd name="connsiteX174" fmla="*/ 2745445 w 3296171"/>
                <a:gd name="connsiteY174" fmla="*/ 2624570 h 3076320"/>
                <a:gd name="connsiteX175" fmla="*/ 2718013 w 3296171"/>
                <a:gd name="connsiteY175" fmla="*/ 2615426 h 3076320"/>
                <a:gd name="connsiteX176" fmla="*/ 2699725 w 3296171"/>
                <a:gd name="connsiteY176" fmla="*/ 2587994 h 3076320"/>
                <a:gd name="connsiteX177" fmla="*/ 2644861 w 3296171"/>
                <a:gd name="connsiteY177" fmla="*/ 2551418 h 3076320"/>
                <a:gd name="connsiteX178" fmla="*/ 2635717 w 3296171"/>
                <a:gd name="connsiteY178" fmla="*/ 2523986 h 3076320"/>
                <a:gd name="connsiteX179" fmla="*/ 2608285 w 3296171"/>
                <a:gd name="connsiteY179" fmla="*/ 2514842 h 3076320"/>
                <a:gd name="connsiteX180" fmla="*/ 2580853 w 3296171"/>
                <a:gd name="connsiteY180" fmla="*/ 2487410 h 3076320"/>
                <a:gd name="connsiteX181" fmla="*/ 2553421 w 3296171"/>
                <a:gd name="connsiteY181" fmla="*/ 2432546 h 3076320"/>
                <a:gd name="connsiteX182" fmla="*/ 2525989 w 3296171"/>
                <a:gd name="connsiteY182" fmla="*/ 2405114 h 3076320"/>
                <a:gd name="connsiteX183" fmla="*/ 2498557 w 3296171"/>
                <a:gd name="connsiteY183" fmla="*/ 2350250 h 3076320"/>
                <a:gd name="connsiteX184" fmla="*/ 2489413 w 3296171"/>
                <a:gd name="connsiteY184" fmla="*/ 2322818 h 3076320"/>
                <a:gd name="connsiteX185" fmla="*/ 2471125 w 3296171"/>
                <a:gd name="connsiteY185" fmla="*/ 2295386 h 3076320"/>
                <a:gd name="connsiteX186" fmla="*/ 2452837 w 3296171"/>
                <a:gd name="connsiteY186" fmla="*/ 2240522 h 3076320"/>
                <a:gd name="connsiteX187" fmla="*/ 2416261 w 3296171"/>
                <a:gd name="connsiteY187" fmla="*/ 2185658 h 3076320"/>
                <a:gd name="connsiteX188" fmla="*/ 2361397 w 3296171"/>
                <a:gd name="connsiteY188" fmla="*/ 2158226 h 3076320"/>
                <a:gd name="connsiteX189" fmla="*/ 2297389 w 3296171"/>
                <a:gd name="connsiteY189" fmla="*/ 2167370 h 3076320"/>
                <a:gd name="connsiteX190" fmla="*/ 2288245 w 3296171"/>
                <a:gd name="connsiteY190" fmla="*/ 2194802 h 3076320"/>
                <a:gd name="connsiteX191" fmla="*/ 2297389 w 3296171"/>
                <a:gd name="connsiteY191" fmla="*/ 2286242 h 3076320"/>
                <a:gd name="connsiteX192" fmla="*/ 2306533 w 3296171"/>
                <a:gd name="connsiteY192" fmla="*/ 2313674 h 3076320"/>
                <a:gd name="connsiteX193" fmla="*/ 2333965 w 3296171"/>
                <a:gd name="connsiteY193" fmla="*/ 2405114 h 3076320"/>
                <a:gd name="connsiteX194" fmla="*/ 2361397 w 3296171"/>
                <a:gd name="connsiteY194" fmla="*/ 2459978 h 3076320"/>
                <a:gd name="connsiteX195" fmla="*/ 2352253 w 3296171"/>
                <a:gd name="connsiteY195" fmla="*/ 2505698 h 3076320"/>
                <a:gd name="connsiteX196" fmla="*/ 2288245 w 3296171"/>
                <a:gd name="connsiteY196" fmla="*/ 2469122 h 3076320"/>
                <a:gd name="connsiteX197" fmla="*/ 2260813 w 3296171"/>
                <a:gd name="connsiteY197" fmla="*/ 2414258 h 3076320"/>
                <a:gd name="connsiteX198" fmla="*/ 2242525 w 3296171"/>
                <a:gd name="connsiteY198" fmla="*/ 2359394 h 3076320"/>
                <a:gd name="connsiteX199" fmla="*/ 2224237 w 3296171"/>
                <a:gd name="connsiteY199" fmla="*/ 2304530 h 3076320"/>
                <a:gd name="connsiteX200" fmla="*/ 2196805 w 3296171"/>
                <a:gd name="connsiteY200" fmla="*/ 2249666 h 3076320"/>
                <a:gd name="connsiteX201" fmla="*/ 2141941 w 3296171"/>
                <a:gd name="connsiteY201" fmla="*/ 2222234 h 3076320"/>
                <a:gd name="connsiteX202" fmla="*/ 2096221 w 3296171"/>
                <a:gd name="connsiteY202" fmla="*/ 2231378 h 3076320"/>
                <a:gd name="connsiteX203" fmla="*/ 2087077 w 3296171"/>
                <a:gd name="connsiteY203" fmla="*/ 2258810 h 3076320"/>
                <a:gd name="connsiteX204" fmla="*/ 2096221 w 3296171"/>
                <a:gd name="connsiteY204" fmla="*/ 2322818 h 3076320"/>
                <a:gd name="connsiteX205" fmla="*/ 2123653 w 3296171"/>
                <a:gd name="connsiteY205" fmla="*/ 2386826 h 3076320"/>
                <a:gd name="connsiteX206" fmla="*/ 2132797 w 3296171"/>
                <a:gd name="connsiteY206" fmla="*/ 2414258 h 3076320"/>
                <a:gd name="connsiteX207" fmla="*/ 2151085 w 3296171"/>
                <a:gd name="connsiteY207" fmla="*/ 2441690 h 3076320"/>
                <a:gd name="connsiteX208" fmla="*/ 2169373 w 3296171"/>
                <a:gd name="connsiteY208" fmla="*/ 2505698 h 3076320"/>
                <a:gd name="connsiteX209" fmla="*/ 2196805 w 3296171"/>
                <a:gd name="connsiteY209" fmla="*/ 2569706 h 3076320"/>
                <a:gd name="connsiteX210" fmla="*/ 2215093 w 3296171"/>
                <a:gd name="connsiteY210" fmla="*/ 2597138 h 3076320"/>
                <a:gd name="connsiteX211" fmla="*/ 2242525 w 3296171"/>
                <a:gd name="connsiteY211" fmla="*/ 2661146 h 3076320"/>
                <a:gd name="connsiteX212" fmla="*/ 2260813 w 3296171"/>
                <a:gd name="connsiteY212" fmla="*/ 2716010 h 3076320"/>
                <a:gd name="connsiteX213" fmla="*/ 2269957 w 3296171"/>
                <a:gd name="connsiteY213" fmla="*/ 2743442 h 3076320"/>
                <a:gd name="connsiteX214" fmla="*/ 2306533 w 3296171"/>
                <a:gd name="connsiteY214" fmla="*/ 2798306 h 3076320"/>
                <a:gd name="connsiteX215" fmla="*/ 2324821 w 3296171"/>
                <a:gd name="connsiteY215" fmla="*/ 2825738 h 3076320"/>
                <a:gd name="connsiteX216" fmla="*/ 2333965 w 3296171"/>
                <a:gd name="connsiteY216" fmla="*/ 2853170 h 3076320"/>
                <a:gd name="connsiteX217" fmla="*/ 2352253 w 3296171"/>
                <a:gd name="connsiteY217" fmla="*/ 2880602 h 3076320"/>
                <a:gd name="connsiteX218" fmla="*/ 2370541 w 3296171"/>
                <a:gd name="connsiteY218" fmla="*/ 2935466 h 3076320"/>
                <a:gd name="connsiteX219" fmla="*/ 2388829 w 3296171"/>
                <a:gd name="connsiteY219" fmla="*/ 2962898 h 3076320"/>
                <a:gd name="connsiteX220" fmla="*/ 2407117 w 3296171"/>
                <a:gd name="connsiteY220" fmla="*/ 3017762 h 3076320"/>
                <a:gd name="connsiteX221" fmla="*/ 2416261 w 3296171"/>
                <a:gd name="connsiteY221" fmla="*/ 3045194 h 3076320"/>
                <a:gd name="connsiteX222" fmla="*/ 2407117 w 3296171"/>
                <a:gd name="connsiteY222" fmla="*/ 3072626 h 3076320"/>
                <a:gd name="connsiteX223" fmla="*/ 2260813 w 3296171"/>
                <a:gd name="connsiteY223" fmla="*/ 3054338 h 3076320"/>
                <a:gd name="connsiteX224" fmla="*/ 2242525 w 3296171"/>
                <a:gd name="connsiteY224" fmla="*/ 3026906 h 3076320"/>
                <a:gd name="connsiteX225" fmla="*/ 2224237 w 3296171"/>
                <a:gd name="connsiteY225" fmla="*/ 2889746 h 3076320"/>
                <a:gd name="connsiteX226" fmla="*/ 2196805 w 3296171"/>
                <a:gd name="connsiteY226" fmla="*/ 2834882 h 3076320"/>
                <a:gd name="connsiteX227" fmla="*/ 2187661 w 3296171"/>
                <a:gd name="connsiteY227" fmla="*/ 2807450 h 3076320"/>
                <a:gd name="connsiteX228" fmla="*/ 2141941 w 3296171"/>
                <a:gd name="connsiteY228" fmla="*/ 2752586 h 3076320"/>
                <a:gd name="connsiteX229" fmla="*/ 2123653 w 3296171"/>
                <a:gd name="connsiteY229" fmla="*/ 2697722 h 3076320"/>
                <a:gd name="connsiteX230" fmla="*/ 2105365 w 3296171"/>
                <a:gd name="connsiteY230" fmla="*/ 2670290 h 3076320"/>
                <a:gd name="connsiteX231" fmla="*/ 2087077 w 3296171"/>
                <a:gd name="connsiteY231" fmla="*/ 2615426 h 3076320"/>
                <a:gd name="connsiteX232" fmla="*/ 2059645 w 3296171"/>
                <a:gd name="connsiteY232" fmla="*/ 2560562 h 3076320"/>
                <a:gd name="connsiteX233" fmla="*/ 2041357 w 3296171"/>
                <a:gd name="connsiteY233" fmla="*/ 2533130 h 3076320"/>
                <a:gd name="connsiteX234" fmla="*/ 2023069 w 3296171"/>
                <a:gd name="connsiteY234" fmla="*/ 2478266 h 3076320"/>
                <a:gd name="connsiteX235" fmla="*/ 2013925 w 3296171"/>
                <a:gd name="connsiteY235" fmla="*/ 2450834 h 3076320"/>
                <a:gd name="connsiteX236" fmla="*/ 1986493 w 3296171"/>
                <a:gd name="connsiteY236" fmla="*/ 2350250 h 3076320"/>
                <a:gd name="connsiteX237" fmla="*/ 1977349 w 3296171"/>
                <a:gd name="connsiteY237" fmla="*/ 2322818 h 3076320"/>
                <a:gd name="connsiteX238" fmla="*/ 1922485 w 3296171"/>
                <a:gd name="connsiteY238" fmla="*/ 2304530 h 3076320"/>
                <a:gd name="connsiteX239" fmla="*/ 1867621 w 3296171"/>
                <a:gd name="connsiteY239" fmla="*/ 2267954 h 3076320"/>
                <a:gd name="connsiteX240" fmla="*/ 1575013 w 3296171"/>
                <a:gd name="connsiteY240" fmla="*/ 2286242 h 3076320"/>
                <a:gd name="connsiteX241" fmla="*/ 1547581 w 3296171"/>
                <a:gd name="connsiteY241" fmla="*/ 2295386 h 3076320"/>
                <a:gd name="connsiteX242" fmla="*/ 1520149 w 3296171"/>
                <a:gd name="connsiteY242" fmla="*/ 2359394 h 3076320"/>
                <a:gd name="connsiteX243" fmla="*/ 1511005 w 3296171"/>
                <a:gd name="connsiteY243" fmla="*/ 2386826 h 3076320"/>
                <a:gd name="connsiteX244" fmla="*/ 1492717 w 3296171"/>
                <a:gd name="connsiteY244" fmla="*/ 2414258 h 3076320"/>
                <a:gd name="connsiteX245" fmla="*/ 1474429 w 3296171"/>
                <a:gd name="connsiteY245" fmla="*/ 2469122 h 3076320"/>
                <a:gd name="connsiteX246" fmla="*/ 1465285 w 3296171"/>
                <a:gd name="connsiteY246" fmla="*/ 2496554 h 3076320"/>
                <a:gd name="connsiteX247" fmla="*/ 1446997 w 3296171"/>
                <a:gd name="connsiteY247" fmla="*/ 2533130 h 3076320"/>
                <a:gd name="connsiteX248" fmla="*/ 1428709 w 3296171"/>
                <a:gd name="connsiteY248" fmla="*/ 2560562 h 3076320"/>
                <a:gd name="connsiteX249" fmla="*/ 1410421 w 3296171"/>
                <a:gd name="connsiteY249" fmla="*/ 2615426 h 3076320"/>
                <a:gd name="connsiteX250" fmla="*/ 1382989 w 3296171"/>
                <a:gd name="connsiteY250" fmla="*/ 2697722 h 3076320"/>
                <a:gd name="connsiteX251" fmla="*/ 1373845 w 3296171"/>
                <a:gd name="connsiteY251" fmla="*/ 2725154 h 3076320"/>
                <a:gd name="connsiteX252" fmla="*/ 1355557 w 3296171"/>
                <a:gd name="connsiteY252" fmla="*/ 2761730 h 3076320"/>
                <a:gd name="connsiteX253" fmla="*/ 1346413 w 3296171"/>
                <a:gd name="connsiteY253" fmla="*/ 2789162 h 3076320"/>
                <a:gd name="connsiteX254" fmla="*/ 1309837 w 3296171"/>
                <a:gd name="connsiteY254" fmla="*/ 2844026 h 3076320"/>
                <a:gd name="connsiteX255" fmla="*/ 1264117 w 3296171"/>
                <a:gd name="connsiteY255" fmla="*/ 2898890 h 3076320"/>
                <a:gd name="connsiteX256" fmla="*/ 1209253 w 3296171"/>
                <a:gd name="connsiteY256" fmla="*/ 2917178 h 3076320"/>
                <a:gd name="connsiteX257" fmla="*/ 1181821 w 3296171"/>
                <a:gd name="connsiteY257" fmla="*/ 2908034 h 3076320"/>
                <a:gd name="connsiteX258" fmla="*/ 1163533 w 3296171"/>
                <a:gd name="connsiteY258" fmla="*/ 2834882 h 3076320"/>
                <a:gd name="connsiteX259" fmla="*/ 1172677 w 3296171"/>
                <a:gd name="connsiteY259" fmla="*/ 2761730 h 3076320"/>
                <a:gd name="connsiteX260" fmla="*/ 1209253 w 3296171"/>
                <a:gd name="connsiteY260" fmla="*/ 2679434 h 3076320"/>
                <a:gd name="connsiteX261" fmla="*/ 1227541 w 3296171"/>
                <a:gd name="connsiteY261" fmla="*/ 2624570 h 3076320"/>
                <a:gd name="connsiteX262" fmla="*/ 1245829 w 3296171"/>
                <a:gd name="connsiteY262" fmla="*/ 2597138 h 3076320"/>
                <a:gd name="connsiteX263" fmla="*/ 1264117 w 3296171"/>
                <a:gd name="connsiteY263" fmla="*/ 2542274 h 3076320"/>
                <a:gd name="connsiteX264" fmla="*/ 1282405 w 3296171"/>
                <a:gd name="connsiteY264" fmla="*/ 2487410 h 3076320"/>
                <a:gd name="connsiteX265" fmla="*/ 1291549 w 3296171"/>
                <a:gd name="connsiteY265" fmla="*/ 2459978 h 3076320"/>
                <a:gd name="connsiteX266" fmla="*/ 1309837 w 3296171"/>
                <a:gd name="connsiteY266" fmla="*/ 2432546 h 3076320"/>
                <a:gd name="connsiteX267" fmla="*/ 1337269 w 3296171"/>
                <a:gd name="connsiteY267" fmla="*/ 2341106 h 3076320"/>
                <a:gd name="connsiteX268" fmla="*/ 1346413 w 3296171"/>
                <a:gd name="connsiteY268" fmla="*/ 2313674 h 3076320"/>
                <a:gd name="connsiteX269" fmla="*/ 1337269 w 3296171"/>
                <a:gd name="connsiteY269" fmla="*/ 2194802 h 3076320"/>
                <a:gd name="connsiteX270" fmla="*/ 1309837 w 3296171"/>
                <a:gd name="connsiteY270" fmla="*/ 2176514 h 3076320"/>
                <a:gd name="connsiteX271" fmla="*/ 1254973 w 3296171"/>
                <a:gd name="connsiteY271" fmla="*/ 2158226 h 3076320"/>
                <a:gd name="connsiteX272" fmla="*/ 1227541 w 3296171"/>
                <a:gd name="connsiteY272" fmla="*/ 2167370 h 3076320"/>
                <a:gd name="connsiteX273" fmla="*/ 1190965 w 3296171"/>
                <a:gd name="connsiteY273" fmla="*/ 2222234 h 3076320"/>
                <a:gd name="connsiteX274" fmla="*/ 1136101 w 3296171"/>
                <a:gd name="connsiteY274" fmla="*/ 2249666 h 3076320"/>
                <a:gd name="connsiteX275" fmla="*/ 1108669 w 3296171"/>
                <a:gd name="connsiteY275" fmla="*/ 2258810 h 3076320"/>
                <a:gd name="connsiteX276" fmla="*/ 1081237 w 3296171"/>
                <a:gd name="connsiteY276" fmla="*/ 2249666 h 3076320"/>
                <a:gd name="connsiteX277" fmla="*/ 1108669 w 3296171"/>
                <a:gd name="connsiteY277" fmla="*/ 2149082 h 3076320"/>
                <a:gd name="connsiteX278" fmla="*/ 1126957 w 3296171"/>
                <a:gd name="connsiteY278" fmla="*/ 2094218 h 3076320"/>
                <a:gd name="connsiteX279" fmla="*/ 1136101 w 3296171"/>
                <a:gd name="connsiteY279" fmla="*/ 2066786 h 3076320"/>
                <a:gd name="connsiteX280" fmla="*/ 1108669 w 3296171"/>
                <a:gd name="connsiteY280" fmla="*/ 2002778 h 3076320"/>
                <a:gd name="connsiteX281" fmla="*/ 1081237 w 3296171"/>
                <a:gd name="connsiteY281" fmla="*/ 2011922 h 3076320"/>
                <a:gd name="connsiteX282" fmla="*/ 1035517 w 3296171"/>
                <a:gd name="connsiteY282" fmla="*/ 2057642 h 3076320"/>
                <a:gd name="connsiteX283" fmla="*/ 998941 w 3296171"/>
                <a:gd name="connsiteY283" fmla="*/ 2002778 h 3076320"/>
                <a:gd name="connsiteX284" fmla="*/ 1008085 w 3296171"/>
                <a:gd name="connsiteY284" fmla="*/ 1902194 h 3076320"/>
                <a:gd name="connsiteX285" fmla="*/ 998941 w 3296171"/>
                <a:gd name="connsiteY285" fmla="*/ 1874762 h 3076320"/>
                <a:gd name="connsiteX286" fmla="*/ 925789 w 3296171"/>
                <a:gd name="connsiteY286" fmla="*/ 1883906 h 3076320"/>
                <a:gd name="connsiteX287" fmla="*/ 843493 w 3296171"/>
                <a:gd name="connsiteY287" fmla="*/ 1929626 h 3076320"/>
                <a:gd name="connsiteX288" fmla="*/ 816061 w 3296171"/>
                <a:gd name="connsiteY288" fmla="*/ 1947914 h 3076320"/>
                <a:gd name="connsiteX289" fmla="*/ 761197 w 3296171"/>
                <a:gd name="connsiteY289" fmla="*/ 2002778 h 3076320"/>
                <a:gd name="connsiteX290" fmla="*/ 724621 w 3296171"/>
                <a:gd name="connsiteY290" fmla="*/ 2030210 h 3076320"/>
                <a:gd name="connsiteX291" fmla="*/ 678901 w 3296171"/>
                <a:gd name="connsiteY291" fmla="*/ 2075930 h 3076320"/>
                <a:gd name="connsiteX292" fmla="*/ 660613 w 3296171"/>
                <a:gd name="connsiteY292" fmla="*/ 2103362 h 3076320"/>
                <a:gd name="connsiteX293" fmla="*/ 605749 w 3296171"/>
                <a:gd name="connsiteY293" fmla="*/ 2130794 h 3076320"/>
                <a:gd name="connsiteX294" fmla="*/ 532597 w 3296171"/>
                <a:gd name="connsiteY294" fmla="*/ 2149082 h 3076320"/>
                <a:gd name="connsiteX295" fmla="*/ 221701 w 3296171"/>
                <a:gd name="connsiteY295" fmla="*/ 2139938 h 3076320"/>
                <a:gd name="connsiteX296" fmla="*/ 194269 w 3296171"/>
                <a:gd name="connsiteY296" fmla="*/ 2130794 h 3076320"/>
                <a:gd name="connsiteX297" fmla="*/ 139405 w 3296171"/>
                <a:gd name="connsiteY297" fmla="*/ 2085074 h 3076320"/>
                <a:gd name="connsiteX298" fmla="*/ 93685 w 3296171"/>
                <a:gd name="connsiteY298" fmla="*/ 2002778 h 3076320"/>
                <a:gd name="connsiteX299" fmla="*/ 75397 w 3296171"/>
                <a:gd name="connsiteY299" fmla="*/ 1975346 h 3076320"/>
                <a:gd name="connsiteX300" fmla="*/ 57109 w 3296171"/>
                <a:gd name="connsiteY300" fmla="*/ 1920482 h 3076320"/>
                <a:gd name="connsiteX301" fmla="*/ 47965 w 3296171"/>
                <a:gd name="connsiteY301" fmla="*/ 1893050 h 3076320"/>
                <a:gd name="connsiteX302" fmla="*/ 38821 w 3296171"/>
                <a:gd name="connsiteY302" fmla="*/ 1856474 h 3076320"/>
                <a:gd name="connsiteX303" fmla="*/ 29677 w 3296171"/>
                <a:gd name="connsiteY303" fmla="*/ 1810754 h 3076320"/>
                <a:gd name="connsiteX304" fmla="*/ 20533 w 3296171"/>
                <a:gd name="connsiteY304" fmla="*/ 1783322 h 3076320"/>
                <a:gd name="connsiteX305" fmla="*/ 11389 w 3296171"/>
                <a:gd name="connsiteY305" fmla="*/ 1710170 h 3076320"/>
                <a:gd name="connsiteX306" fmla="*/ 11389 w 3296171"/>
                <a:gd name="connsiteY306" fmla="*/ 1609586 h 3076320"/>
                <a:gd name="connsiteX307" fmla="*/ 29677 w 3296171"/>
                <a:gd name="connsiteY307" fmla="*/ 1582154 h 3076320"/>
                <a:gd name="connsiteX308" fmla="*/ 47965 w 3296171"/>
                <a:gd name="connsiteY308" fmla="*/ 1609586 h 3076320"/>
                <a:gd name="connsiteX309" fmla="*/ 66253 w 3296171"/>
                <a:gd name="connsiteY309" fmla="*/ 1664450 h 3076320"/>
                <a:gd name="connsiteX310" fmla="*/ 84541 w 3296171"/>
                <a:gd name="connsiteY310" fmla="*/ 1728458 h 3076320"/>
                <a:gd name="connsiteX311" fmla="*/ 93685 w 3296171"/>
                <a:gd name="connsiteY311" fmla="*/ 1810754 h 3076320"/>
                <a:gd name="connsiteX312" fmla="*/ 102829 w 3296171"/>
                <a:gd name="connsiteY312" fmla="*/ 1838186 h 3076320"/>
                <a:gd name="connsiteX313" fmla="*/ 111973 w 3296171"/>
                <a:gd name="connsiteY313" fmla="*/ 1883906 h 3076320"/>
                <a:gd name="connsiteX314" fmla="*/ 148549 w 3296171"/>
                <a:gd name="connsiteY314" fmla="*/ 1966202 h 3076320"/>
                <a:gd name="connsiteX315" fmla="*/ 175981 w 3296171"/>
                <a:gd name="connsiteY315" fmla="*/ 1975346 h 3076320"/>
                <a:gd name="connsiteX316" fmla="*/ 203413 w 3296171"/>
                <a:gd name="connsiteY316" fmla="*/ 1993634 h 3076320"/>
                <a:gd name="connsiteX317" fmla="*/ 258277 w 3296171"/>
                <a:gd name="connsiteY317" fmla="*/ 2011922 h 3076320"/>
                <a:gd name="connsiteX318" fmla="*/ 294853 w 3296171"/>
                <a:gd name="connsiteY318" fmla="*/ 2021066 h 3076320"/>
                <a:gd name="connsiteX319" fmla="*/ 413725 w 3296171"/>
                <a:gd name="connsiteY319" fmla="*/ 2039354 h 3076320"/>
                <a:gd name="connsiteX320" fmla="*/ 496021 w 3296171"/>
                <a:gd name="connsiteY320" fmla="*/ 2075930 h 3076320"/>
                <a:gd name="connsiteX321" fmla="*/ 541741 w 3296171"/>
                <a:gd name="connsiteY321" fmla="*/ 2066786 h 3076320"/>
                <a:gd name="connsiteX322" fmla="*/ 596605 w 3296171"/>
                <a:gd name="connsiteY322" fmla="*/ 2057642 h 3076320"/>
                <a:gd name="connsiteX323" fmla="*/ 633181 w 3296171"/>
                <a:gd name="connsiteY323" fmla="*/ 2048498 h 3076320"/>
                <a:gd name="connsiteX324" fmla="*/ 678901 w 3296171"/>
                <a:gd name="connsiteY324" fmla="*/ 2002778 h 3076320"/>
                <a:gd name="connsiteX325" fmla="*/ 706333 w 3296171"/>
                <a:gd name="connsiteY325" fmla="*/ 1984490 h 3076320"/>
                <a:gd name="connsiteX326" fmla="*/ 724621 w 3296171"/>
                <a:gd name="connsiteY326" fmla="*/ 1957058 h 3076320"/>
                <a:gd name="connsiteX327" fmla="*/ 733765 w 3296171"/>
                <a:gd name="connsiteY327" fmla="*/ 1929626 h 3076320"/>
                <a:gd name="connsiteX328" fmla="*/ 761197 w 3296171"/>
                <a:gd name="connsiteY328" fmla="*/ 1920482 h 3076320"/>
                <a:gd name="connsiteX329" fmla="*/ 806917 w 3296171"/>
                <a:gd name="connsiteY329" fmla="*/ 1838186 h 3076320"/>
                <a:gd name="connsiteX330" fmla="*/ 797773 w 3296171"/>
                <a:gd name="connsiteY330" fmla="*/ 1765034 h 3076320"/>
                <a:gd name="connsiteX331" fmla="*/ 788629 w 3296171"/>
                <a:gd name="connsiteY331" fmla="*/ 1664450 h 3076320"/>
                <a:gd name="connsiteX332" fmla="*/ 779485 w 3296171"/>
                <a:gd name="connsiteY332" fmla="*/ 1637018 h 3076320"/>
                <a:gd name="connsiteX333" fmla="*/ 752053 w 3296171"/>
                <a:gd name="connsiteY333" fmla="*/ 1609586 h 3076320"/>
                <a:gd name="connsiteX334" fmla="*/ 733765 w 3296171"/>
                <a:gd name="connsiteY334" fmla="*/ 1582154 h 3076320"/>
                <a:gd name="connsiteX335" fmla="*/ 651469 w 3296171"/>
                <a:gd name="connsiteY335" fmla="*/ 1509002 h 3076320"/>
                <a:gd name="connsiteX336" fmla="*/ 633181 w 3296171"/>
                <a:gd name="connsiteY336" fmla="*/ 1481570 h 3076320"/>
                <a:gd name="connsiteX337" fmla="*/ 605749 w 3296171"/>
                <a:gd name="connsiteY337" fmla="*/ 1472426 h 3076320"/>
                <a:gd name="connsiteX338" fmla="*/ 578317 w 3296171"/>
                <a:gd name="connsiteY338" fmla="*/ 1444994 h 3076320"/>
                <a:gd name="connsiteX339" fmla="*/ 541741 w 3296171"/>
                <a:gd name="connsiteY339" fmla="*/ 1408418 h 3076320"/>
                <a:gd name="connsiteX340" fmla="*/ 505165 w 3296171"/>
                <a:gd name="connsiteY340" fmla="*/ 1353554 h 3076320"/>
                <a:gd name="connsiteX341" fmla="*/ 477733 w 3296171"/>
                <a:gd name="connsiteY341" fmla="*/ 1326122 h 3076320"/>
                <a:gd name="connsiteX342" fmla="*/ 441157 w 3296171"/>
                <a:gd name="connsiteY342" fmla="*/ 1271258 h 3076320"/>
                <a:gd name="connsiteX343" fmla="*/ 422869 w 3296171"/>
                <a:gd name="connsiteY343" fmla="*/ 1243826 h 3076320"/>
                <a:gd name="connsiteX344" fmla="*/ 386293 w 3296171"/>
                <a:gd name="connsiteY344" fmla="*/ 1188962 h 3076320"/>
                <a:gd name="connsiteX345" fmla="*/ 368005 w 3296171"/>
                <a:gd name="connsiteY345" fmla="*/ 1161530 h 3076320"/>
                <a:gd name="connsiteX346" fmla="*/ 358861 w 3296171"/>
                <a:gd name="connsiteY346" fmla="*/ 1134098 h 3076320"/>
                <a:gd name="connsiteX347" fmla="*/ 368005 w 3296171"/>
                <a:gd name="connsiteY347" fmla="*/ 1033514 h 3076320"/>
                <a:gd name="connsiteX348" fmla="*/ 404581 w 3296171"/>
                <a:gd name="connsiteY348" fmla="*/ 1042658 h 3076320"/>
                <a:gd name="connsiteX349" fmla="*/ 413725 w 3296171"/>
                <a:gd name="connsiteY349" fmla="*/ 1070090 h 3076320"/>
                <a:gd name="connsiteX350" fmla="*/ 441157 w 3296171"/>
                <a:gd name="connsiteY350" fmla="*/ 1161530 h 3076320"/>
                <a:gd name="connsiteX351" fmla="*/ 450301 w 3296171"/>
                <a:gd name="connsiteY351" fmla="*/ 1188962 h 3076320"/>
                <a:gd name="connsiteX352" fmla="*/ 468589 w 3296171"/>
                <a:gd name="connsiteY352" fmla="*/ 1216394 h 3076320"/>
                <a:gd name="connsiteX353" fmla="*/ 477733 w 3296171"/>
                <a:gd name="connsiteY353" fmla="*/ 1243826 h 3076320"/>
                <a:gd name="connsiteX354" fmla="*/ 496021 w 3296171"/>
                <a:gd name="connsiteY354" fmla="*/ 1271258 h 3076320"/>
                <a:gd name="connsiteX355" fmla="*/ 523453 w 3296171"/>
                <a:gd name="connsiteY355" fmla="*/ 1326122 h 3076320"/>
                <a:gd name="connsiteX356" fmla="*/ 550885 w 3296171"/>
                <a:gd name="connsiteY356" fmla="*/ 1344410 h 3076320"/>
                <a:gd name="connsiteX357" fmla="*/ 633181 w 3296171"/>
                <a:gd name="connsiteY357" fmla="*/ 1408418 h 3076320"/>
                <a:gd name="connsiteX358" fmla="*/ 660613 w 3296171"/>
                <a:gd name="connsiteY358" fmla="*/ 1426706 h 3076320"/>
                <a:gd name="connsiteX359" fmla="*/ 688045 w 3296171"/>
                <a:gd name="connsiteY359" fmla="*/ 1444994 h 3076320"/>
                <a:gd name="connsiteX360" fmla="*/ 742909 w 3296171"/>
                <a:gd name="connsiteY360" fmla="*/ 1472426 h 3076320"/>
                <a:gd name="connsiteX361" fmla="*/ 788629 w 3296171"/>
                <a:gd name="connsiteY361" fmla="*/ 1463282 h 3076320"/>
                <a:gd name="connsiteX362" fmla="*/ 806917 w 3296171"/>
                <a:gd name="connsiteY362" fmla="*/ 1435850 h 3076320"/>
                <a:gd name="connsiteX363" fmla="*/ 825205 w 3296171"/>
                <a:gd name="connsiteY363" fmla="*/ 1371842 h 3076320"/>
                <a:gd name="connsiteX364" fmla="*/ 816061 w 3296171"/>
                <a:gd name="connsiteY364" fmla="*/ 1335266 h 3076320"/>
                <a:gd name="connsiteX365" fmla="*/ 752053 w 3296171"/>
                <a:gd name="connsiteY365" fmla="*/ 1298690 h 3076320"/>
                <a:gd name="connsiteX366" fmla="*/ 733765 w 3296171"/>
                <a:gd name="connsiteY366" fmla="*/ 1271258 h 3076320"/>
                <a:gd name="connsiteX367" fmla="*/ 706333 w 3296171"/>
                <a:gd name="connsiteY367" fmla="*/ 1161530 h 3076320"/>
                <a:gd name="connsiteX368" fmla="*/ 715477 w 3296171"/>
                <a:gd name="connsiteY368" fmla="*/ 1124954 h 3076320"/>
                <a:gd name="connsiteX369" fmla="*/ 752053 w 3296171"/>
                <a:gd name="connsiteY369" fmla="*/ 1179818 h 3076320"/>
                <a:gd name="connsiteX370" fmla="*/ 788629 w 3296171"/>
                <a:gd name="connsiteY370" fmla="*/ 1234682 h 3076320"/>
                <a:gd name="connsiteX371" fmla="*/ 870925 w 3296171"/>
                <a:gd name="connsiteY371" fmla="*/ 1280402 h 3076320"/>
                <a:gd name="connsiteX372" fmla="*/ 898357 w 3296171"/>
                <a:gd name="connsiteY372" fmla="*/ 1271258 h 3076320"/>
                <a:gd name="connsiteX373" fmla="*/ 916645 w 3296171"/>
                <a:gd name="connsiteY373" fmla="*/ 1216394 h 3076320"/>
                <a:gd name="connsiteX374" fmla="*/ 907501 w 3296171"/>
                <a:gd name="connsiteY374" fmla="*/ 1188962 h 3076320"/>
                <a:gd name="connsiteX375" fmla="*/ 898357 w 3296171"/>
                <a:gd name="connsiteY375" fmla="*/ 1179818 h 307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Lst>
              <a:rect l="l" t="t" r="r" b="b"/>
              <a:pathLst>
                <a:path w="3296171" h="3076320">
                  <a:moveTo>
                    <a:pt x="898357" y="1179818"/>
                  </a:moveTo>
                  <a:cubicBezTo>
                    <a:pt x="895309" y="1153910"/>
                    <a:pt x="893846" y="1082157"/>
                    <a:pt x="889213" y="1033514"/>
                  </a:cubicBezTo>
                  <a:cubicBezTo>
                    <a:pt x="885766" y="997325"/>
                    <a:pt x="873228" y="967270"/>
                    <a:pt x="861781" y="932930"/>
                  </a:cubicBezTo>
                  <a:lnTo>
                    <a:pt x="852637" y="905498"/>
                  </a:lnTo>
                  <a:lnTo>
                    <a:pt x="834349" y="850634"/>
                  </a:lnTo>
                  <a:cubicBezTo>
                    <a:pt x="831301" y="841490"/>
                    <a:pt x="832021" y="830018"/>
                    <a:pt x="825205" y="823202"/>
                  </a:cubicBezTo>
                  <a:cubicBezTo>
                    <a:pt x="816061" y="814058"/>
                    <a:pt x="806052" y="805704"/>
                    <a:pt x="797773" y="795770"/>
                  </a:cubicBezTo>
                  <a:cubicBezTo>
                    <a:pt x="790738" y="787327"/>
                    <a:pt x="784400" y="778168"/>
                    <a:pt x="779485" y="768338"/>
                  </a:cubicBezTo>
                  <a:cubicBezTo>
                    <a:pt x="764611" y="738590"/>
                    <a:pt x="778258" y="739679"/>
                    <a:pt x="752053" y="713474"/>
                  </a:cubicBezTo>
                  <a:cubicBezTo>
                    <a:pt x="744282" y="705703"/>
                    <a:pt x="733765" y="701282"/>
                    <a:pt x="724621" y="695186"/>
                  </a:cubicBezTo>
                  <a:cubicBezTo>
                    <a:pt x="718525" y="686042"/>
                    <a:pt x="710796" y="677797"/>
                    <a:pt x="706333" y="667754"/>
                  </a:cubicBezTo>
                  <a:cubicBezTo>
                    <a:pt x="698504" y="650138"/>
                    <a:pt x="688045" y="612890"/>
                    <a:pt x="688045" y="612890"/>
                  </a:cubicBezTo>
                  <a:cubicBezTo>
                    <a:pt x="691093" y="588506"/>
                    <a:pt x="690723" y="563446"/>
                    <a:pt x="697189" y="539738"/>
                  </a:cubicBezTo>
                  <a:cubicBezTo>
                    <a:pt x="700081" y="529136"/>
                    <a:pt x="705051" y="515781"/>
                    <a:pt x="715477" y="512306"/>
                  </a:cubicBezTo>
                  <a:cubicBezTo>
                    <a:pt x="727399" y="508332"/>
                    <a:pt x="739861" y="518402"/>
                    <a:pt x="752053" y="521450"/>
                  </a:cubicBezTo>
                  <a:cubicBezTo>
                    <a:pt x="761197" y="527546"/>
                    <a:pt x="773660" y="530419"/>
                    <a:pt x="779485" y="539738"/>
                  </a:cubicBezTo>
                  <a:cubicBezTo>
                    <a:pt x="789702" y="556085"/>
                    <a:pt x="787080" y="578562"/>
                    <a:pt x="797773" y="594602"/>
                  </a:cubicBezTo>
                  <a:cubicBezTo>
                    <a:pt x="850184" y="673218"/>
                    <a:pt x="787347" y="573750"/>
                    <a:pt x="825205" y="649466"/>
                  </a:cubicBezTo>
                  <a:cubicBezTo>
                    <a:pt x="830120" y="659296"/>
                    <a:pt x="839030" y="666855"/>
                    <a:pt x="843493" y="676898"/>
                  </a:cubicBezTo>
                  <a:cubicBezTo>
                    <a:pt x="851322" y="694514"/>
                    <a:pt x="851088" y="715722"/>
                    <a:pt x="861781" y="731762"/>
                  </a:cubicBezTo>
                  <a:cubicBezTo>
                    <a:pt x="867877" y="740906"/>
                    <a:pt x="875154" y="749364"/>
                    <a:pt x="880069" y="759194"/>
                  </a:cubicBezTo>
                  <a:cubicBezTo>
                    <a:pt x="895483" y="790023"/>
                    <a:pt x="882131" y="791489"/>
                    <a:pt x="907501" y="823202"/>
                  </a:cubicBezTo>
                  <a:cubicBezTo>
                    <a:pt x="923658" y="843398"/>
                    <a:pt x="948019" y="856547"/>
                    <a:pt x="962365" y="878066"/>
                  </a:cubicBezTo>
                  <a:cubicBezTo>
                    <a:pt x="968461" y="887210"/>
                    <a:pt x="972071" y="898633"/>
                    <a:pt x="980653" y="905498"/>
                  </a:cubicBezTo>
                  <a:cubicBezTo>
                    <a:pt x="988179" y="911519"/>
                    <a:pt x="998817" y="911994"/>
                    <a:pt x="1008085" y="914642"/>
                  </a:cubicBezTo>
                  <a:cubicBezTo>
                    <a:pt x="1088457" y="937605"/>
                    <a:pt x="1006320" y="911006"/>
                    <a:pt x="1072093" y="932930"/>
                  </a:cubicBezTo>
                  <a:cubicBezTo>
                    <a:pt x="1098318" y="930308"/>
                    <a:pt x="1158011" y="931119"/>
                    <a:pt x="1190965" y="914642"/>
                  </a:cubicBezTo>
                  <a:cubicBezTo>
                    <a:pt x="1200795" y="909727"/>
                    <a:pt x="1208567" y="901269"/>
                    <a:pt x="1218397" y="896354"/>
                  </a:cubicBezTo>
                  <a:cubicBezTo>
                    <a:pt x="1227018" y="892043"/>
                    <a:pt x="1237403" y="891891"/>
                    <a:pt x="1245829" y="887210"/>
                  </a:cubicBezTo>
                  <a:cubicBezTo>
                    <a:pt x="1265042" y="876536"/>
                    <a:pt x="1300693" y="850634"/>
                    <a:pt x="1300693" y="850634"/>
                  </a:cubicBezTo>
                  <a:cubicBezTo>
                    <a:pt x="1323677" y="781683"/>
                    <a:pt x="1292673" y="866674"/>
                    <a:pt x="1328125" y="795770"/>
                  </a:cubicBezTo>
                  <a:cubicBezTo>
                    <a:pt x="1332436" y="787149"/>
                    <a:pt x="1332958" y="776959"/>
                    <a:pt x="1337269" y="768338"/>
                  </a:cubicBezTo>
                  <a:cubicBezTo>
                    <a:pt x="1342184" y="758508"/>
                    <a:pt x="1351094" y="750949"/>
                    <a:pt x="1355557" y="740906"/>
                  </a:cubicBezTo>
                  <a:cubicBezTo>
                    <a:pt x="1363386" y="723290"/>
                    <a:pt x="1373845" y="686042"/>
                    <a:pt x="1373845" y="686042"/>
                  </a:cubicBezTo>
                  <a:cubicBezTo>
                    <a:pt x="1370797" y="640322"/>
                    <a:pt x="1371181" y="594243"/>
                    <a:pt x="1364701" y="548882"/>
                  </a:cubicBezTo>
                  <a:cubicBezTo>
                    <a:pt x="1361975" y="529799"/>
                    <a:pt x="1352509" y="512306"/>
                    <a:pt x="1346413" y="494018"/>
                  </a:cubicBezTo>
                  <a:lnTo>
                    <a:pt x="1328125" y="439154"/>
                  </a:lnTo>
                  <a:lnTo>
                    <a:pt x="1318981" y="411722"/>
                  </a:lnTo>
                  <a:cubicBezTo>
                    <a:pt x="1315933" y="402578"/>
                    <a:pt x="1315184" y="392310"/>
                    <a:pt x="1309837" y="384290"/>
                  </a:cubicBezTo>
                  <a:cubicBezTo>
                    <a:pt x="1286202" y="348838"/>
                    <a:pt x="1295024" y="367284"/>
                    <a:pt x="1282405" y="329426"/>
                  </a:cubicBezTo>
                  <a:cubicBezTo>
                    <a:pt x="1285453" y="292850"/>
                    <a:pt x="1273974" y="251919"/>
                    <a:pt x="1291549" y="219698"/>
                  </a:cubicBezTo>
                  <a:cubicBezTo>
                    <a:pt x="1298991" y="206054"/>
                    <a:pt x="1323775" y="221131"/>
                    <a:pt x="1337269" y="228842"/>
                  </a:cubicBezTo>
                  <a:cubicBezTo>
                    <a:pt x="1346811" y="234294"/>
                    <a:pt x="1351094" y="246231"/>
                    <a:pt x="1355557" y="256274"/>
                  </a:cubicBezTo>
                  <a:cubicBezTo>
                    <a:pt x="1363386" y="273890"/>
                    <a:pt x="1367749" y="292850"/>
                    <a:pt x="1373845" y="311138"/>
                  </a:cubicBezTo>
                  <a:cubicBezTo>
                    <a:pt x="1386963" y="350492"/>
                    <a:pt x="1380651" y="329219"/>
                    <a:pt x="1392133" y="375146"/>
                  </a:cubicBezTo>
                  <a:cubicBezTo>
                    <a:pt x="1395181" y="423914"/>
                    <a:pt x="1396162" y="472855"/>
                    <a:pt x="1401277" y="521450"/>
                  </a:cubicBezTo>
                  <a:cubicBezTo>
                    <a:pt x="1404341" y="550563"/>
                    <a:pt x="1415969" y="550833"/>
                    <a:pt x="1428709" y="576314"/>
                  </a:cubicBezTo>
                  <a:cubicBezTo>
                    <a:pt x="1433020" y="584935"/>
                    <a:pt x="1432506" y="595726"/>
                    <a:pt x="1437853" y="603746"/>
                  </a:cubicBezTo>
                  <a:cubicBezTo>
                    <a:pt x="1445026" y="614506"/>
                    <a:pt x="1457006" y="621244"/>
                    <a:pt x="1465285" y="631178"/>
                  </a:cubicBezTo>
                  <a:cubicBezTo>
                    <a:pt x="1472320" y="639621"/>
                    <a:pt x="1475302" y="651373"/>
                    <a:pt x="1483573" y="658610"/>
                  </a:cubicBezTo>
                  <a:cubicBezTo>
                    <a:pt x="1522271" y="692471"/>
                    <a:pt x="1528192" y="691771"/>
                    <a:pt x="1565869" y="704330"/>
                  </a:cubicBezTo>
                  <a:cubicBezTo>
                    <a:pt x="1575013" y="713474"/>
                    <a:pt x="1580545" y="729636"/>
                    <a:pt x="1593301" y="731762"/>
                  </a:cubicBezTo>
                  <a:cubicBezTo>
                    <a:pt x="1620526" y="736300"/>
                    <a:pt x="1651295" y="735704"/>
                    <a:pt x="1675597" y="722618"/>
                  </a:cubicBezTo>
                  <a:cubicBezTo>
                    <a:pt x="1701144" y="708862"/>
                    <a:pt x="1712404" y="667061"/>
                    <a:pt x="1721317" y="640322"/>
                  </a:cubicBezTo>
                  <a:cubicBezTo>
                    <a:pt x="1713706" y="526153"/>
                    <a:pt x="1705084" y="518266"/>
                    <a:pt x="1721317" y="420866"/>
                  </a:cubicBezTo>
                  <a:cubicBezTo>
                    <a:pt x="1722902" y="411359"/>
                    <a:pt x="1722618" y="399036"/>
                    <a:pt x="1730461" y="393434"/>
                  </a:cubicBezTo>
                  <a:cubicBezTo>
                    <a:pt x="1746148" y="382229"/>
                    <a:pt x="1785325" y="375146"/>
                    <a:pt x="1785325" y="375146"/>
                  </a:cubicBezTo>
                  <a:cubicBezTo>
                    <a:pt x="1818320" y="474131"/>
                    <a:pt x="1788765" y="377039"/>
                    <a:pt x="1803613" y="622034"/>
                  </a:cubicBezTo>
                  <a:cubicBezTo>
                    <a:pt x="1806731" y="673479"/>
                    <a:pt x="1809439" y="697287"/>
                    <a:pt x="1821901" y="740906"/>
                  </a:cubicBezTo>
                  <a:cubicBezTo>
                    <a:pt x="1826017" y="755311"/>
                    <a:pt x="1835394" y="787058"/>
                    <a:pt x="1849333" y="795770"/>
                  </a:cubicBezTo>
                  <a:cubicBezTo>
                    <a:pt x="1865680" y="805987"/>
                    <a:pt x="1885909" y="807962"/>
                    <a:pt x="1904197" y="814058"/>
                  </a:cubicBezTo>
                  <a:lnTo>
                    <a:pt x="1931629" y="823202"/>
                  </a:lnTo>
                  <a:lnTo>
                    <a:pt x="1959061" y="832346"/>
                  </a:lnTo>
                  <a:cubicBezTo>
                    <a:pt x="1985247" y="823617"/>
                    <a:pt x="1997809" y="823974"/>
                    <a:pt x="2013925" y="795770"/>
                  </a:cubicBezTo>
                  <a:cubicBezTo>
                    <a:pt x="2020160" y="784859"/>
                    <a:pt x="2019617" y="771278"/>
                    <a:pt x="2023069" y="759194"/>
                  </a:cubicBezTo>
                  <a:cubicBezTo>
                    <a:pt x="2038343" y="705735"/>
                    <a:pt x="2027064" y="759504"/>
                    <a:pt x="2041357" y="695186"/>
                  </a:cubicBezTo>
                  <a:cubicBezTo>
                    <a:pt x="2044728" y="680014"/>
                    <a:pt x="2045044" y="664018"/>
                    <a:pt x="2050501" y="649466"/>
                  </a:cubicBezTo>
                  <a:cubicBezTo>
                    <a:pt x="2054360" y="639176"/>
                    <a:pt x="2062693" y="631178"/>
                    <a:pt x="2068789" y="622034"/>
                  </a:cubicBezTo>
                  <a:cubicBezTo>
                    <a:pt x="2077933" y="625082"/>
                    <a:pt x="2089405" y="624362"/>
                    <a:pt x="2096221" y="631178"/>
                  </a:cubicBezTo>
                  <a:cubicBezTo>
                    <a:pt x="2103037" y="637994"/>
                    <a:pt x="2105365" y="648971"/>
                    <a:pt x="2105365" y="658610"/>
                  </a:cubicBezTo>
                  <a:cubicBezTo>
                    <a:pt x="2105365" y="704431"/>
                    <a:pt x="2102701" y="750409"/>
                    <a:pt x="2096221" y="795770"/>
                  </a:cubicBezTo>
                  <a:cubicBezTo>
                    <a:pt x="2093495" y="814853"/>
                    <a:pt x="2077933" y="850634"/>
                    <a:pt x="2077933" y="850634"/>
                  </a:cubicBezTo>
                  <a:cubicBezTo>
                    <a:pt x="2166235" y="880068"/>
                    <a:pt x="2028948" y="832869"/>
                    <a:pt x="2141941" y="878066"/>
                  </a:cubicBezTo>
                  <a:cubicBezTo>
                    <a:pt x="2254934" y="923263"/>
                    <a:pt x="2147604" y="871753"/>
                    <a:pt x="2233381" y="914642"/>
                  </a:cubicBezTo>
                  <a:cubicBezTo>
                    <a:pt x="2246048" y="912109"/>
                    <a:pt x="2290717" y="905141"/>
                    <a:pt x="2306533" y="896354"/>
                  </a:cubicBezTo>
                  <a:cubicBezTo>
                    <a:pt x="2389732" y="850132"/>
                    <a:pt x="2335515" y="876775"/>
                    <a:pt x="2388829" y="832346"/>
                  </a:cubicBezTo>
                  <a:cubicBezTo>
                    <a:pt x="2397272" y="825311"/>
                    <a:pt x="2408047" y="821359"/>
                    <a:pt x="2416261" y="814058"/>
                  </a:cubicBezTo>
                  <a:cubicBezTo>
                    <a:pt x="2491535" y="747147"/>
                    <a:pt x="2452641" y="777743"/>
                    <a:pt x="2507701" y="704330"/>
                  </a:cubicBezTo>
                  <a:cubicBezTo>
                    <a:pt x="2519476" y="688629"/>
                    <a:pt x="2542724" y="659041"/>
                    <a:pt x="2553421" y="640322"/>
                  </a:cubicBezTo>
                  <a:cubicBezTo>
                    <a:pt x="2560184" y="628487"/>
                    <a:pt x="2566339" y="616275"/>
                    <a:pt x="2571709" y="603746"/>
                  </a:cubicBezTo>
                  <a:cubicBezTo>
                    <a:pt x="2575506" y="594887"/>
                    <a:pt x="2576542" y="584935"/>
                    <a:pt x="2580853" y="576314"/>
                  </a:cubicBezTo>
                  <a:cubicBezTo>
                    <a:pt x="2585768" y="566484"/>
                    <a:pt x="2594678" y="558925"/>
                    <a:pt x="2599141" y="548882"/>
                  </a:cubicBezTo>
                  <a:cubicBezTo>
                    <a:pt x="2606970" y="531266"/>
                    <a:pt x="2611333" y="512306"/>
                    <a:pt x="2617429" y="494018"/>
                  </a:cubicBezTo>
                  <a:lnTo>
                    <a:pt x="2626573" y="466586"/>
                  </a:lnTo>
                  <a:cubicBezTo>
                    <a:pt x="2622177" y="396255"/>
                    <a:pt x="2623222" y="332633"/>
                    <a:pt x="2608285" y="265418"/>
                  </a:cubicBezTo>
                  <a:cubicBezTo>
                    <a:pt x="2599092" y="224047"/>
                    <a:pt x="2600582" y="250011"/>
                    <a:pt x="2580853" y="210554"/>
                  </a:cubicBezTo>
                  <a:cubicBezTo>
                    <a:pt x="2573545" y="195938"/>
                    <a:pt x="2566471" y="160218"/>
                    <a:pt x="2562565" y="146546"/>
                  </a:cubicBezTo>
                  <a:cubicBezTo>
                    <a:pt x="2559917" y="137278"/>
                    <a:pt x="2556469" y="128258"/>
                    <a:pt x="2553421" y="119114"/>
                  </a:cubicBezTo>
                  <a:cubicBezTo>
                    <a:pt x="2556469" y="82538"/>
                    <a:pt x="2549389" y="43642"/>
                    <a:pt x="2562565" y="9386"/>
                  </a:cubicBezTo>
                  <a:cubicBezTo>
                    <a:pt x="2567076" y="-2344"/>
                    <a:pt x="2586574" y="242"/>
                    <a:pt x="2599141" y="242"/>
                  </a:cubicBezTo>
                  <a:cubicBezTo>
                    <a:pt x="2617681" y="242"/>
                    <a:pt x="2635717" y="6338"/>
                    <a:pt x="2654005" y="9386"/>
                  </a:cubicBezTo>
                  <a:cubicBezTo>
                    <a:pt x="2682986" y="52858"/>
                    <a:pt x="2668818" y="26392"/>
                    <a:pt x="2690581" y="91682"/>
                  </a:cubicBezTo>
                  <a:lnTo>
                    <a:pt x="2699725" y="119114"/>
                  </a:lnTo>
                  <a:lnTo>
                    <a:pt x="2708869" y="146546"/>
                  </a:lnTo>
                  <a:cubicBezTo>
                    <a:pt x="2731564" y="328105"/>
                    <a:pt x="2724441" y="241517"/>
                    <a:pt x="2708869" y="576314"/>
                  </a:cubicBezTo>
                  <a:cubicBezTo>
                    <a:pt x="2708569" y="582774"/>
                    <a:pt x="2695123" y="631237"/>
                    <a:pt x="2690581" y="640322"/>
                  </a:cubicBezTo>
                  <a:cubicBezTo>
                    <a:pt x="2685666" y="650152"/>
                    <a:pt x="2677208" y="657924"/>
                    <a:pt x="2672293" y="667754"/>
                  </a:cubicBezTo>
                  <a:cubicBezTo>
                    <a:pt x="2667982" y="676375"/>
                    <a:pt x="2669170" y="687660"/>
                    <a:pt x="2663149" y="695186"/>
                  </a:cubicBezTo>
                  <a:cubicBezTo>
                    <a:pt x="2656284" y="703768"/>
                    <a:pt x="2644861" y="707378"/>
                    <a:pt x="2635717" y="713474"/>
                  </a:cubicBezTo>
                  <a:lnTo>
                    <a:pt x="2599141" y="768338"/>
                  </a:lnTo>
                  <a:cubicBezTo>
                    <a:pt x="2593045" y="777482"/>
                    <a:pt x="2588624" y="787999"/>
                    <a:pt x="2580853" y="795770"/>
                  </a:cubicBezTo>
                  <a:lnTo>
                    <a:pt x="2553421" y="823202"/>
                  </a:lnTo>
                  <a:cubicBezTo>
                    <a:pt x="2550373" y="832346"/>
                    <a:pt x="2549624" y="842614"/>
                    <a:pt x="2544277" y="850634"/>
                  </a:cubicBezTo>
                  <a:cubicBezTo>
                    <a:pt x="2530196" y="871756"/>
                    <a:pt x="2509655" y="882860"/>
                    <a:pt x="2489413" y="896354"/>
                  </a:cubicBezTo>
                  <a:cubicBezTo>
                    <a:pt x="2483317" y="905498"/>
                    <a:pt x="2478160" y="915343"/>
                    <a:pt x="2471125" y="923786"/>
                  </a:cubicBezTo>
                  <a:cubicBezTo>
                    <a:pt x="2445846" y="954120"/>
                    <a:pt x="2442432" y="944596"/>
                    <a:pt x="2425405" y="978650"/>
                  </a:cubicBezTo>
                  <a:cubicBezTo>
                    <a:pt x="2421094" y="987271"/>
                    <a:pt x="2419309" y="996938"/>
                    <a:pt x="2416261" y="1006082"/>
                  </a:cubicBezTo>
                  <a:cubicBezTo>
                    <a:pt x="2424776" y="1048656"/>
                    <a:pt x="2414442" y="1053026"/>
                    <a:pt x="2452837" y="1070090"/>
                  </a:cubicBezTo>
                  <a:cubicBezTo>
                    <a:pt x="2470453" y="1077919"/>
                    <a:pt x="2507701" y="1088378"/>
                    <a:pt x="2507701" y="1088378"/>
                  </a:cubicBezTo>
                  <a:cubicBezTo>
                    <a:pt x="2511829" y="1088149"/>
                    <a:pt x="2649999" y="1094953"/>
                    <a:pt x="2699725" y="1070090"/>
                  </a:cubicBezTo>
                  <a:cubicBezTo>
                    <a:pt x="2709555" y="1065175"/>
                    <a:pt x="2718013" y="1057898"/>
                    <a:pt x="2727157" y="1051802"/>
                  </a:cubicBezTo>
                  <a:cubicBezTo>
                    <a:pt x="2742397" y="1097522"/>
                    <a:pt x="2739349" y="1070090"/>
                    <a:pt x="2718013" y="1134098"/>
                  </a:cubicBezTo>
                  <a:lnTo>
                    <a:pt x="2708869" y="1161530"/>
                  </a:lnTo>
                  <a:cubicBezTo>
                    <a:pt x="2740798" y="1289245"/>
                    <a:pt x="2699112" y="1265060"/>
                    <a:pt x="2791165" y="1280402"/>
                  </a:cubicBezTo>
                  <a:cubicBezTo>
                    <a:pt x="2864317" y="1277354"/>
                    <a:pt x="2937592" y="1276474"/>
                    <a:pt x="3010621" y="1271258"/>
                  </a:cubicBezTo>
                  <a:cubicBezTo>
                    <a:pt x="3029678" y="1269897"/>
                    <a:pt x="3055883" y="1258326"/>
                    <a:pt x="3074629" y="1252970"/>
                  </a:cubicBezTo>
                  <a:cubicBezTo>
                    <a:pt x="3155001" y="1230007"/>
                    <a:pt x="3072864" y="1256606"/>
                    <a:pt x="3138637" y="1234682"/>
                  </a:cubicBezTo>
                  <a:cubicBezTo>
                    <a:pt x="3150145" y="1269205"/>
                    <a:pt x="3162763" y="1293908"/>
                    <a:pt x="3138637" y="1335266"/>
                  </a:cubicBezTo>
                  <a:cubicBezTo>
                    <a:pt x="3128105" y="1353321"/>
                    <a:pt x="3081667" y="1375358"/>
                    <a:pt x="3056341" y="1380986"/>
                  </a:cubicBezTo>
                  <a:cubicBezTo>
                    <a:pt x="3038242" y="1385008"/>
                    <a:pt x="3019576" y="1386108"/>
                    <a:pt x="3001477" y="1390130"/>
                  </a:cubicBezTo>
                  <a:cubicBezTo>
                    <a:pt x="2941433" y="1403473"/>
                    <a:pt x="3012307" y="1398538"/>
                    <a:pt x="2928325" y="1408418"/>
                  </a:cubicBezTo>
                  <a:cubicBezTo>
                    <a:pt x="2891874" y="1412706"/>
                    <a:pt x="2855173" y="1414514"/>
                    <a:pt x="2818597" y="1417562"/>
                  </a:cubicBezTo>
                  <a:lnTo>
                    <a:pt x="2763733" y="1435850"/>
                  </a:lnTo>
                  <a:cubicBezTo>
                    <a:pt x="2736240" y="1445014"/>
                    <a:pt x="2732504" y="1443587"/>
                    <a:pt x="2708869" y="1463282"/>
                  </a:cubicBezTo>
                  <a:cubicBezTo>
                    <a:pt x="2698935" y="1471561"/>
                    <a:pt x="2690581" y="1481570"/>
                    <a:pt x="2681437" y="1490714"/>
                  </a:cubicBezTo>
                  <a:lnTo>
                    <a:pt x="2663149" y="1545578"/>
                  </a:lnTo>
                  <a:lnTo>
                    <a:pt x="2654005" y="1573010"/>
                  </a:lnTo>
                  <a:cubicBezTo>
                    <a:pt x="2657053" y="1600442"/>
                    <a:pt x="2658611" y="1628081"/>
                    <a:pt x="2663149" y="1655306"/>
                  </a:cubicBezTo>
                  <a:cubicBezTo>
                    <a:pt x="2664734" y="1664813"/>
                    <a:pt x="2666272" y="1675212"/>
                    <a:pt x="2672293" y="1682738"/>
                  </a:cubicBezTo>
                  <a:cubicBezTo>
                    <a:pt x="2679158" y="1691320"/>
                    <a:pt x="2690581" y="1694930"/>
                    <a:pt x="2699725" y="1701026"/>
                  </a:cubicBezTo>
                  <a:cubicBezTo>
                    <a:pt x="2705821" y="1710170"/>
                    <a:pt x="2708694" y="1722633"/>
                    <a:pt x="2718013" y="1728458"/>
                  </a:cubicBezTo>
                  <a:cubicBezTo>
                    <a:pt x="2734360" y="1738675"/>
                    <a:pt x="2756837" y="1736053"/>
                    <a:pt x="2772877" y="1746746"/>
                  </a:cubicBezTo>
                  <a:cubicBezTo>
                    <a:pt x="2782021" y="1752842"/>
                    <a:pt x="2790479" y="1760119"/>
                    <a:pt x="2800309" y="1765034"/>
                  </a:cubicBezTo>
                  <a:cubicBezTo>
                    <a:pt x="2808930" y="1769345"/>
                    <a:pt x="2819315" y="1769497"/>
                    <a:pt x="2827741" y="1774178"/>
                  </a:cubicBezTo>
                  <a:cubicBezTo>
                    <a:pt x="2846954" y="1784852"/>
                    <a:pt x="2861753" y="1803803"/>
                    <a:pt x="2882605" y="1810754"/>
                  </a:cubicBezTo>
                  <a:cubicBezTo>
                    <a:pt x="3024149" y="1857935"/>
                    <a:pt x="2877958" y="1803858"/>
                    <a:pt x="2964901" y="1847330"/>
                  </a:cubicBezTo>
                  <a:cubicBezTo>
                    <a:pt x="2979517" y="1854638"/>
                    <a:pt x="3015237" y="1861712"/>
                    <a:pt x="3028909" y="1865618"/>
                  </a:cubicBezTo>
                  <a:cubicBezTo>
                    <a:pt x="3038177" y="1868266"/>
                    <a:pt x="3047720" y="1870451"/>
                    <a:pt x="3056341" y="1874762"/>
                  </a:cubicBezTo>
                  <a:cubicBezTo>
                    <a:pt x="3148173" y="1920678"/>
                    <a:pt x="3008132" y="1863245"/>
                    <a:pt x="3120349" y="1911338"/>
                  </a:cubicBezTo>
                  <a:cubicBezTo>
                    <a:pt x="3129208" y="1915135"/>
                    <a:pt x="3138922" y="1916685"/>
                    <a:pt x="3147781" y="1920482"/>
                  </a:cubicBezTo>
                  <a:cubicBezTo>
                    <a:pt x="3160310" y="1925852"/>
                    <a:pt x="3171701" y="1933708"/>
                    <a:pt x="3184357" y="1938770"/>
                  </a:cubicBezTo>
                  <a:cubicBezTo>
                    <a:pt x="3265969" y="1971415"/>
                    <a:pt x="3213876" y="1940161"/>
                    <a:pt x="3266653" y="1975346"/>
                  </a:cubicBezTo>
                  <a:cubicBezTo>
                    <a:pt x="3272749" y="1984490"/>
                    <a:pt x="3280026" y="1992948"/>
                    <a:pt x="3284941" y="2002778"/>
                  </a:cubicBezTo>
                  <a:cubicBezTo>
                    <a:pt x="3301885" y="2036666"/>
                    <a:pt x="3297807" y="2077124"/>
                    <a:pt x="3284941" y="2112506"/>
                  </a:cubicBezTo>
                  <a:cubicBezTo>
                    <a:pt x="3278626" y="2129872"/>
                    <a:pt x="3232065" y="2137155"/>
                    <a:pt x="3220933" y="2139938"/>
                  </a:cubicBezTo>
                  <a:cubicBezTo>
                    <a:pt x="3208741" y="2136890"/>
                    <a:pt x="3195268" y="2137029"/>
                    <a:pt x="3184357" y="2130794"/>
                  </a:cubicBezTo>
                  <a:cubicBezTo>
                    <a:pt x="3118445" y="2093130"/>
                    <a:pt x="3193782" y="2112626"/>
                    <a:pt x="3129493" y="2085074"/>
                  </a:cubicBezTo>
                  <a:cubicBezTo>
                    <a:pt x="3093712" y="2069739"/>
                    <a:pt x="3074933" y="2082228"/>
                    <a:pt x="3038053" y="2057642"/>
                  </a:cubicBezTo>
                  <a:cubicBezTo>
                    <a:pt x="3019765" y="2045450"/>
                    <a:pt x="3002848" y="2030896"/>
                    <a:pt x="2983189" y="2021066"/>
                  </a:cubicBezTo>
                  <a:cubicBezTo>
                    <a:pt x="2970997" y="2014970"/>
                    <a:pt x="2958302" y="2009791"/>
                    <a:pt x="2946613" y="2002778"/>
                  </a:cubicBezTo>
                  <a:cubicBezTo>
                    <a:pt x="2927766" y="1991470"/>
                    <a:pt x="2912601" y="1973153"/>
                    <a:pt x="2891749" y="1966202"/>
                  </a:cubicBezTo>
                  <a:cubicBezTo>
                    <a:pt x="2882605" y="1963154"/>
                    <a:pt x="2872938" y="1961369"/>
                    <a:pt x="2864317" y="1957058"/>
                  </a:cubicBezTo>
                  <a:cubicBezTo>
                    <a:pt x="2854487" y="1952143"/>
                    <a:pt x="2846715" y="1943685"/>
                    <a:pt x="2836885" y="1938770"/>
                  </a:cubicBezTo>
                  <a:cubicBezTo>
                    <a:pt x="2828264" y="1934459"/>
                    <a:pt x="2818074" y="1933937"/>
                    <a:pt x="2809453" y="1929626"/>
                  </a:cubicBezTo>
                  <a:cubicBezTo>
                    <a:pt x="2799623" y="1924711"/>
                    <a:pt x="2791851" y="1916253"/>
                    <a:pt x="2782021" y="1911338"/>
                  </a:cubicBezTo>
                  <a:cubicBezTo>
                    <a:pt x="2759915" y="1900285"/>
                    <a:pt x="2741451" y="1901839"/>
                    <a:pt x="2718013" y="1893050"/>
                  </a:cubicBezTo>
                  <a:cubicBezTo>
                    <a:pt x="2705250" y="1888264"/>
                    <a:pt x="2694369" y="1879073"/>
                    <a:pt x="2681437" y="1874762"/>
                  </a:cubicBezTo>
                  <a:cubicBezTo>
                    <a:pt x="2657592" y="1866814"/>
                    <a:pt x="2608285" y="1856474"/>
                    <a:pt x="2608285" y="1856474"/>
                  </a:cubicBezTo>
                  <a:cubicBezTo>
                    <a:pt x="2586949" y="1859522"/>
                    <a:pt x="2562460" y="1854047"/>
                    <a:pt x="2544277" y="1865618"/>
                  </a:cubicBezTo>
                  <a:cubicBezTo>
                    <a:pt x="2525734" y="1877418"/>
                    <a:pt x="2514652" y="1899630"/>
                    <a:pt x="2507701" y="1920482"/>
                  </a:cubicBezTo>
                  <a:cubicBezTo>
                    <a:pt x="2483550" y="1992935"/>
                    <a:pt x="2492582" y="1956331"/>
                    <a:pt x="2480269" y="2030210"/>
                  </a:cubicBezTo>
                  <a:cubicBezTo>
                    <a:pt x="2483317" y="2063738"/>
                    <a:pt x="2483562" y="2097640"/>
                    <a:pt x="2489413" y="2130794"/>
                  </a:cubicBezTo>
                  <a:cubicBezTo>
                    <a:pt x="2502281" y="2203711"/>
                    <a:pt x="2502079" y="2165270"/>
                    <a:pt x="2525989" y="2213090"/>
                  </a:cubicBezTo>
                  <a:cubicBezTo>
                    <a:pt x="2552456" y="2266023"/>
                    <a:pt x="2510563" y="2215952"/>
                    <a:pt x="2562565" y="2267954"/>
                  </a:cubicBezTo>
                  <a:cubicBezTo>
                    <a:pt x="2565613" y="2277098"/>
                    <a:pt x="2567398" y="2286765"/>
                    <a:pt x="2571709" y="2295386"/>
                  </a:cubicBezTo>
                  <a:cubicBezTo>
                    <a:pt x="2581984" y="2315937"/>
                    <a:pt x="2600095" y="2335805"/>
                    <a:pt x="2617429" y="2350250"/>
                  </a:cubicBezTo>
                  <a:cubicBezTo>
                    <a:pt x="2625872" y="2357285"/>
                    <a:pt x="2635918" y="2362150"/>
                    <a:pt x="2644861" y="2368538"/>
                  </a:cubicBezTo>
                  <a:cubicBezTo>
                    <a:pt x="2724255" y="2425248"/>
                    <a:pt x="2644220" y="2371159"/>
                    <a:pt x="2708869" y="2414258"/>
                  </a:cubicBezTo>
                  <a:cubicBezTo>
                    <a:pt x="2714965" y="2423402"/>
                    <a:pt x="2718575" y="2434825"/>
                    <a:pt x="2727157" y="2441690"/>
                  </a:cubicBezTo>
                  <a:cubicBezTo>
                    <a:pt x="2734683" y="2447711"/>
                    <a:pt x="2748987" y="2442991"/>
                    <a:pt x="2754589" y="2450834"/>
                  </a:cubicBezTo>
                  <a:cubicBezTo>
                    <a:pt x="2765794" y="2466521"/>
                    <a:pt x="2762184" y="2489658"/>
                    <a:pt x="2772877" y="2505698"/>
                  </a:cubicBezTo>
                  <a:cubicBezTo>
                    <a:pt x="2778973" y="2514842"/>
                    <a:pt x="2786250" y="2523300"/>
                    <a:pt x="2791165" y="2533130"/>
                  </a:cubicBezTo>
                  <a:cubicBezTo>
                    <a:pt x="2829023" y="2608846"/>
                    <a:pt x="2766186" y="2509378"/>
                    <a:pt x="2818597" y="2587994"/>
                  </a:cubicBezTo>
                  <a:cubicBezTo>
                    <a:pt x="2823185" y="2606347"/>
                    <a:pt x="2844512" y="2642858"/>
                    <a:pt x="2800309" y="2642858"/>
                  </a:cubicBezTo>
                  <a:cubicBezTo>
                    <a:pt x="2781032" y="2642858"/>
                    <a:pt x="2763733" y="2630666"/>
                    <a:pt x="2745445" y="2624570"/>
                  </a:cubicBezTo>
                  <a:lnTo>
                    <a:pt x="2718013" y="2615426"/>
                  </a:lnTo>
                  <a:cubicBezTo>
                    <a:pt x="2711917" y="2606282"/>
                    <a:pt x="2707996" y="2595231"/>
                    <a:pt x="2699725" y="2587994"/>
                  </a:cubicBezTo>
                  <a:cubicBezTo>
                    <a:pt x="2683184" y="2573520"/>
                    <a:pt x="2644861" y="2551418"/>
                    <a:pt x="2644861" y="2551418"/>
                  </a:cubicBezTo>
                  <a:cubicBezTo>
                    <a:pt x="2641813" y="2542274"/>
                    <a:pt x="2642533" y="2530802"/>
                    <a:pt x="2635717" y="2523986"/>
                  </a:cubicBezTo>
                  <a:cubicBezTo>
                    <a:pt x="2628901" y="2517170"/>
                    <a:pt x="2616305" y="2520189"/>
                    <a:pt x="2608285" y="2514842"/>
                  </a:cubicBezTo>
                  <a:cubicBezTo>
                    <a:pt x="2597525" y="2507669"/>
                    <a:pt x="2589132" y="2497344"/>
                    <a:pt x="2580853" y="2487410"/>
                  </a:cubicBezTo>
                  <a:cubicBezTo>
                    <a:pt x="2508912" y="2401081"/>
                    <a:pt x="2608408" y="2515026"/>
                    <a:pt x="2553421" y="2432546"/>
                  </a:cubicBezTo>
                  <a:cubicBezTo>
                    <a:pt x="2546248" y="2421786"/>
                    <a:pt x="2535133" y="2414258"/>
                    <a:pt x="2525989" y="2405114"/>
                  </a:cubicBezTo>
                  <a:cubicBezTo>
                    <a:pt x="2503005" y="2336163"/>
                    <a:pt x="2534009" y="2421154"/>
                    <a:pt x="2498557" y="2350250"/>
                  </a:cubicBezTo>
                  <a:cubicBezTo>
                    <a:pt x="2494246" y="2341629"/>
                    <a:pt x="2493724" y="2331439"/>
                    <a:pt x="2489413" y="2322818"/>
                  </a:cubicBezTo>
                  <a:cubicBezTo>
                    <a:pt x="2484498" y="2312988"/>
                    <a:pt x="2475588" y="2305429"/>
                    <a:pt x="2471125" y="2295386"/>
                  </a:cubicBezTo>
                  <a:cubicBezTo>
                    <a:pt x="2463296" y="2277770"/>
                    <a:pt x="2463530" y="2256562"/>
                    <a:pt x="2452837" y="2240522"/>
                  </a:cubicBezTo>
                  <a:cubicBezTo>
                    <a:pt x="2440645" y="2222234"/>
                    <a:pt x="2437113" y="2192609"/>
                    <a:pt x="2416261" y="2185658"/>
                  </a:cubicBezTo>
                  <a:cubicBezTo>
                    <a:pt x="2378403" y="2173039"/>
                    <a:pt x="2396849" y="2181861"/>
                    <a:pt x="2361397" y="2158226"/>
                  </a:cubicBezTo>
                  <a:cubicBezTo>
                    <a:pt x="2340061" y="2161274"/>
                    <a:pt x="2316666" y="2157731"/>
                    <a:pt x="2297389" y="2167370"/>
                  </a:cubicBezTo>
                  <a:cubicBezTo>
                    <a:pt x="2288768" y="2171681"/>
                    <a:pt x="2288245" y="2185163"/>
                    <a:pt x="2288245" y="2194802"/>
                  </a:cubicBezTo>
                  <a:cubicBezTo>
                    <a:pt x="2288245" y="2225434"/>
                    <a:pt x="2292731" y="2255966"/>
                    <a:pt x="2297389" y="2286242"/>
                  </a:cubicBezTo>
                  <a:cubicBezTo>
                    <a:pt x="2298855" y="2295769"/>
                    <a:pt x="2303885" y="2304406"/>
                    <a:pt x="2306533" y="2313674"/>
                  </a:cubicBezTo>
                  <a:cubicBezTo>
                    <a:pt x="2312922" y="2336037"/>
                    <a:pt x="2323100" y="2388816"/>
                    <a:pt x="2333965" y="2405114"/>
                  </a:cubicBezTo>
                  <a:cubicBezTo>
                    <a:pt x="2357600" y="2440566"/>
                    <a:pt x="2348778" y="2422120"/>
                    <a:pt x="2361397" y="2459978"/>
                  </a:cubicBezTo>
                  <a:cubicBezTo>
                    <a:pt x="2358349" y="2475218"/>
                    <a:pt x="2365580" y="2497702"/>
                    <a:pt x="2352253" y="2505698"/>
                  </a:cubicBezTo>
                  <a:cubicBezTo>
                    <a:pt x="2346147" y="2509362"/>
                    <a:pt x="2294528" y="2473311"/>
                    <a:pt x="2288245" y="2469122"/>
                  </a:cubicBezTo>
                  <a:cubicBezTo>
                    <a:pt x="2254897" y="2369078"/>
                    <a:pt x="2308082" y="2520613"/>
                    <a:pt x="2260813" y="2414258"/>
                  </a:cubicBezTo>
                  <a:cubicBezTo>
                    <a:pt x="2252984" y="2396642"/>
                    <a:pt x="2248621" y="2377682"/>
                    <a:pt x="2242525" y="2359394"/>
                  </a:cubicBezTo>
                  <a:lnTo>
                    <a:pt x="2224237" y="2304530"/>
                  </a:lnTo>
                  <a:cubicBezTo>
                    <a:pt x="2216800" y="2282219"/>
                    <a:pt x="2214531" y="2267392"/>
                    <a:pt x="2196805" y="2249666"/>
                  </a:cubicBezTo>
                  <a:cubicBezTo>
                    <a:pt x="2179079" y="2231940"/>
                    <a:pt x="2164252" y="2229671"/>
                    <a:pt x="2141941" y="2222234"/>
                  </a:cubicBezTo>
                  <a:cubicBezTo>
                    <a:pt x="2126701" y="2225282"/>
                    <a:pt x="2109153" y="2222757"/>
                    <a:pt x="2096221" y="2231378"/>
                  </a:cubicBezTo>
                  <a:cubicBezTo>
                    <a:pt x="2088201" y="2236725"/>
                    <a:pt x="2087077" y="2249171"/>
                    <a:pt x="2087077" y="2258810"/>
                  </a:cubicBezTo>
                  <a:cubicBezTo>
                    <a:pt x="2087077" y="2280363"/>
                    <a:pt x="2091994" y="2301684"/>
                    <a:pt x="2096221" y="2322818"/>
                  </a:cubicBezTo>
                  <a:cubicBezTo>
                    <a:pt x="2101582" y="2349623"/>
                    <a:pt x="2112500" y="2360803"/>
                    <a:pt x="2123653" y="2386826"/>
                  </a:cubicBezTo>
                  <a:cubicBezTo>
                    <a:pt x="2127450" y="2395685"/>
                    <a:pt x="2128486" y="2405637"/>
                    <a:pt x="2132797" y="2414258"/>
                  </a:cubicBezTo>
                  <a:cubicBezTo>
                    <a:pt x="2137712" y="2424088"/>
                    <a:pt x="2146170" y="2431860"/>
                    <a:pt x="2151085" y="2441690"/>
                  </a:cubicBezTo>
                  <a:cubicBezTo>
                    <a:pt x="2158393" y="2456306"/>
                    <a:pt x="2165467" y="2492026"/>
                    <a:pt x="2169373" y="2505698"/>
                  </a:cubicBezTo>
                  <a:cubicBezTo>
                    <a:pt x="2176701" y="2531345"/>
                    <a:pt x="2182871" y="2545322"/>
                    <a:pt x="2196805" y="2569706"/>
                  </a:cubicBezTo>
                  <a:cubicBezTo>
                    <a:pt x="2202257" y="2579248"/>
                    <a:pt x="2208997" y="2587994"/>
                    <a:pt x="2215093" y="2597138"/>
                  </a:cubicBezTo>
                  <a:cubicBezTo>
                    <a:pt x="2239282" y="2693892"/>
                    <a:pt x="2206441" y="2579956"/>
                    <a:pt x="2242525" y="2661146"/>
                  </a:cubicBezTo>
                  <a:cubicBezTo>
                    <a:pt x="2250354" y="2678762"/>
                    <a:pt x="2254717" y="2697722"/>
                    <a:pt x="2260813" y="2716010"/>
                  </a:cubicBezTo>
                  <a:cubicBezTo>
                    <a:pt x="2263861" y="2725154"/>
                    <a:pt x="2264610" y="2735422"/>
                    <a:pt x="2269957" y="2743442"/>
                  </a:cubicBezTo>
                  <a:lnTo>
                    <a:pt x="2306533" y="2798306"/>
                  </a:lnTo>
                  <a:cubicBezTo>
                    <a:pt x="2312629" y="2807450"/>
                    <a:pt x="2321346" y="2815312"/>
                    <a:pt x="2324821" y="2825738"/>
                  </a:cubicBezTo>
                  <a:cubicBezTo>
                    <a:pt x="2327869" y="2834882"/>
                    <a:pt x="2329654" y="2844549"/>
                    <a:pt x="2333965" y="2853170"/>
                  </a:cubicBezTo>
                  <a:cubicBezTo>
                    <a:pt x="2338880" y="2863000"/>
                    <a:pt x="2347790" y="2870559"/>
                    <a:pt x="2352253" y="2880602"/>
                  </a:cubicBezTo>
                  <a:cubicBezTo>
                    <a:pt x="2360082" y="2898218"/>
                    <a:pt x="2359848" y="2919426"/>
                    <a:pt x="2370541" y="2935466"/>
                  </a:cubicBezTo>
                  <a:cubicBezTo>
                    <a:pt x="2376637" y="2944610"/>
                    <a:pt x="2384366" y="2952855"/>
                    <a:pt x="2388829" y="2962898"/>
                  </a:cubicBezTo>
                  <a:cubicBezTo>
                    <a:pt x="2396658" y="2980514"/>
                    <a:pt x="2401021" y="2999474"/>
                    <a:pt x="2407117" y="3017762"/>
                  </a:cubicBezTo>
                  <a:lnTo>
                    <a:pt x="2416261" y="3045194"/>
                  </a:lnTo>
                  <a:cubicBezTo>
                    <a:pt x="2413213" y="3054338"/>
                    <a:pt x="2416659" y="3071263"/>
                    <a:pt x="2407117" y="3072626"/>
                  </a:cubicBezTo>
                  <a:cubicBezTo>
                    <a:pt x="2337934" y="3082509"/>
                    <a:pt x="2311564" y="3071255"/>
                    <a:pt x="2260813" y="3054338"/>
                  </a:cubicBezTo>
                  <a:cubicBezTo>
                    <a:pt x="2254717" y="3045194"/>
                    <a:pt x="2246854" y="3037007"/>
                    <a:pt x="2242525" y="3026906"/>
                  </a:cubicBezTo>
                  <a:cubicBezTo>
                    <a:pt x="2228108" y="2993266"/>
                    <a:pt x="2226771" y="2907485"/>
                    <a:pt x="2224237" y="2889746"/>
                  </a:cubicBezTo>
                  <a:cubicBezTo>
                    <a:pt x="2219640" y="2857569"/>
                    <a:pt x="2211292" y="2863857"/>
                    <a:pt x="2196805" y="2834882"/>
                  </a:cubicBezTo>
                  <a:cubicBezTo>
                    <a:pt x="2192494" y="2826261"/>
                    <a:pt x="2191972" y="2816071"/>
                    <a:pt x="2187661" y="2807450"/>
                  </a:cubicBezTo>
                  <a:cubicBezTo>
                    <a:pt x="2174930" y="2781989"/>
                    <a:pt x="2162164" y="2772809"/>
                    <a:pt x="2141941" y="2752586"/>
                  </a:cubicBezTo>
                  <a:cubicBezTo>
                    <a:pt x="2135845" y="2734298"/>
                    <a:pt x="2134346" y="2713762"/>
                    <a:pt x="2123653" y="2697722"/>
                  </a:cubicBezTo>
                  <a:cubicBezTo>
                    <a:pt x="2117557" y="2688578"/>
                    <a:pt x="2109828" y="2680333"/>
                    <a:pt x="2105365" y="2670290"/>
                  </a:cubicBezTo>
                  <a:cubicBezTo>
                    <a:pt x="2097536" y="2652674"/>
                    <a:pt x="2097770" y="2631466"/>
                    <a:pt x="2087077" y="2615426"/>
                  </a:cubicBezTo>
                  <a:cubicBezTo>
                    <a:pt x="2034666" y="2536810"/>
                    <a:pt x="2097503" y="2636278"/>
                    <a:pt x="2059645" y="2560562"/>
                  </a:cubicBezTo>
                  <a:cubicBezTo>
                    <a:pt x="2054730" y="2550732"/>
                    <a:pt x="2045820" y="2543173"/>
                    <a:pt x="2041357" y="2533130"/>
                  </a:cubicBezTo>
                  <a:cubicBezTo>
                    <a:pt x="2033528" y="2515514"/>
                    <a:pt x="2029165" y="2496554"/>
                    <a:pt x="2023069" y="2478266"/>
                  </a:cubicBezTo>
                  <a:cubicBezTo>
                    <a:pt x="2020021" y="2469122"/>
                    <a:pt x="2015815" y="2460285"/>
                    <a:pt x="2013925" y="2450834"/>
                  </a:cubicBezTo>
                  <a:cubicBezTo>
                    <a:pt x="2001000" y="2386211"/>
                    <a:pt x="2009696" y="2419858"/>
                    <a:pt x="1986493" y="2350250"/>
                  </a:cubicBezTo>
                  <a:cubicBezTo>
                    <a:pt x="1983445" y="2341106"/>
                    <a:pt x="1986493" y="2325866"/>
                    <a:pt x="1977349" y="2322818"/>
                  </a:cubicBezTo>
                  <a:cubicBezTo>
                    <a:pt x="1959061" y="2316722"/>
                    <a:pt x="1938525" y="2315223"/>
                    <a:pt x="1922485" y="2304530"/>
                  </a:cubicBezTo>
                  <a:lnTo>
                    <a:pt x="1867621" y="2267954"/>
                  </a:lnTo>
                  <a:cubicBezTo>
                    <a:pt x="1714963" y="2273406"/>
                    <a:pt x="1677377" y="2256995"/>
                    <a:pt x="1575013" y="2286242"/>
                  </a:cubicBezTo>
                  <a:cubicBezTo>
                    <a:pt x="1565745" y="2288890"/>
                    <a:pt x="1556725" y="2292338"/>
                    <a:pt x="1547581" y="2295386"/>
                  </a:cubicBezTo>
                  <a:cubicBezTo>
                    <a:pt x="1526137" y="2359719"/>
                    <a:pt x="1554047" y="2280299"/>
                    <a:pt x="1520149" y="2359394"/>
                  </a:cubicBezTo>
                  <a:cubicBezTo>
                    <a:pt x="1516352" y="2368253"/>
                    <a:pt x="1515316" y="2378205"/>
                    <a:pt x="1511005" y="2386826"/>
                  </a:cubicBezTo>
                  <a:cubicBezTo>
                    <a:pt x="1506090" y="2396656"/>
                    <a:pt x="1497180" y="2404215"/>
                    <a:pt x="1492717" y="2414258"/>
                  </a:cubicBezTo>
                  <a:cubicBezTo>
                    <a:pt x="1484888" y="2431874"/>
                    <a:pt x="1480525" y="2450834"/>
                    <a:pt x="1474429" y="2469122"/>
                  </a:cubicBezTo>
                  <a:cubicBezTo>
                    <a:pt x="1471381" y="2478266"/>
                    <a:pt x="1469596" y="2487933"/>
                    <a:pt x="1465285" y="2496554"/>
                  </a:cubicBezTo>
                  <a:cubicBezTo>
                    <a:pt x="1459189" y="2508746"/>
                    <a:pt x="1453760" y="2521295"/>
                    <a:pt x="1446997" y="2533130"/>
                  </a:cubicBezTo>
                  <a:cubicBezTo>
                    <a:pt x="1441545" y="2542672"/>
                    <a:pt x="1433172" y="2550519"/>
                    <a:pt x="1428709" y="2560562"/>
                  </a:cubicBezTo>
                  <a:cubicBezTo>
                    <a:pt x="1420880" y="2578178"/>
                    <a:pt x="1416517" y="2597138"/>
                    <a:pt x="1410421" y="2615426"/>
                  </a:cubicBezTo>
                  <a:lnTo>
                    <a:pt x="1382989" y="2697722"/>
                  </a:lnTo>
                  <a:cubicBezTo>
                    <a:pt x="1379941" y="2706866"/>
                    <a:pt x="1378156" y="2716533"/>
                    <a:pt x="1373845" y="2725154"/>
                  </a:cubicBezTo>
                  <a:cubicBezTo>
                    <a:pt x="1367749" y="2737346"/>
                    <a:pt x="1360927" y="2749201"/>
                    <a:pt x="1355557" y="2761730"/>
                  </a:cubicBezTo>
                  <a:cubicBezTo>
                    <a:pt x="1351760" y="2770589"/>
                    <a:pt x="1351094" y="2780736"/>
                    <a:pt x="1346413" y="2789162"/>
                  </a:cubicBezTo>
                  <a:cubicBezTo>
                    <a:pt x="1335739" y="2808375"/>
                    <a:pt x="1322029" y="2825738"/>
                    <a:pt x="1309837" y="2844026"/>
                  </a:cubicBezTo>
                  <a:cubicBezTo>
                    <a:pt x="1298454" y="2861100"/>
                    <a:pt x="1282754" y="2888536"/>
                    <a:pt x="1264117" y="2898890"/>
                  </a:cubicBezTo>
                  <a:cubicBezTo>
                    <a:pt x="1247266" y="2908252"/>
                    <a:pt x="1209253" y="2917178"/>
                    <a:pt x="1209253" y="2917178"/>
                  </a:cubicBezTo>
                  <a:cubicBezTo>
                    <a:pt x="1200109" y="2914130"/>
                    <a:pt x="1186502" y="2916460"/>
                    <a:pt x="1181821" y="2908034"/>
                  </a:cubicBezTo>
                  <a:cubicBezTo>
                    <a:pt x="1169615" y="2886063"/>
                    <a:pt x="1163533" y="2834882"/>
                    <a:pt x="1163533" y="2834882"/>
                  </a:cubicBezTo>
                  <a:cubicBezTo>
                    <a:pt x="1166581" y="2810498"/>
                    <a:pt x="1167528" y="2785758"/>
                    <a:pt x="1172677" y="2761730"/>
                  </a:cubicBezTo>
                  <a:cubicBezTo>
                    <a:pt x="1195208" y="2656586"/>
                    <a:pt x="1179834" y="2745626"/>
                    <a:pt x="1209253" y="2679434"/>
                  </a:cubicBezTo>
                  <a:cubicBezTo>
                    <a:pt x="1217082" y="2661818"/>
                    <a:pt x="1216848" y="2640610"/>
                    <a:pt x="1227541" y="2624570"/>
                  </a:cubicBezTo>
                  <a:cubicBezTo>
                    <a:pt x="1233637" y="2615426"/>
                    <a:pt x="1241366" y="2607181"/>
                    <a:pt x="1245829" y="2597138"/>
                  </a:cubicBezTo>
                  <a:cubicBezTo>
                    <a:pt x="1253658" y="2579522"/>
                    <a:pt x="1258021" y="2560562"/>
                    <a:pt x="1264117" y="2542274"/>
                  </a:cubicBezTo>
                  <a:lnTo>
                    <a:pt x="1282405" y="2487410"/>
                  </a:lnTo>
                  <a:cubicBezTo>
                    <a:pt x="1285453" y="2478266"/>
                    <a:pt x="1286202" y="2467998"/>
                    <a:pt x="1291549" y="2459978"/>
                  </a:cubicBezTo>
                  <a:lnTo>
                    <a:pt x="1309837" y="2432546"/>
                  </a:lnTo>
                  <a:cubicBezTo>
                    <a:pt x="1323656" y="2377268"/>
                    <a:pt x="1315007" y="2407892"/>
                    <a:pt x="1337269" y="2341106"/>
                  </a:cubicBezTo>
                  <a:lnTo>
                    <a:pt x="1346413" y="2313674"/>
                  </a:lnTo>
                  <a:cubicBezTo>
                    <a:pt x="1343365" y="2274050"/>
                    <a:pt x="1347509" y="2233201"/>
                    <a:pt x="1337269" y="2194802"/>
                  </a:cubicBezTo>
                  <a:cubicBezTo>
                    <a:pt x="1334437" y="2184183"/>
                    <a:pt x="1319880" y="2180977"/>
                    <a:pt x="1309837" y="2176514"/>
                  </a:cubicBezTo>
                  <a:cubicBezTo>
                    <a:pt x="1292221" y="2168685"/>
                    <a:pt x="1254973" y="2158226"/>
                    <a:pt x="1254973" y="2158226"/>
                  </a:cubicBezTo>
                  <a:cubicBezTo>
                    <a:pt x="1245829" y="2161274"/>
                    <a:pt x="1234357" y="2160554"/>
                    <a:pt x="1227541" y="2167370"/>
                  </a:cubicBezTo>
                  <a:cubicBezTo>
                    <a:pt x="1211999" y="2182912"/>
                    <a:pt x="1211817" y="2215283"/>
                    <a:pt x="1190965" y="2222234"/>
                  </a:cubicBezTo>
                  <a:cubicBezTo>
                    <a:pt x="1122014" y="2245218"/>
                    <a:pt x="1207005" y="2214214"/>
                    <a:pt x="1136101" y="2249666"/>
                  </a:cubicBezTo>
                  <a:cubicBezTo>
                    <a:pt x="1127480" y="2253977"/>
                    <a:pt x="1117813" y="2255762"/>
                    <a:pt x="1108669" y="2258810"/>
                  </a:cubicBezTo>
                  <a:cubicBezTo>
                    <a:pt x="1099525" y="2255762"/>
                    <a:pt x="1083328" y="2259075"/>
                    <a:pt x="1081237" y="2249666"/>
                  </a:cubicBezTo>
                  <a:cubicBezTo>
                    <a:pt x="1064356" y="2173702"/>
                    <a:pt x="1088998" y="2193341"/>
                    <a:pt x="1108669" y="2149082"/>
                  </a:cubicBezTo>
                  <a:cubicBezTo>
                    <a:pt x="1116498" y="2131466"/>
                    <a:pt x="1120861" y="2112506"/>
                    <a:pt x="1126957" y="2094218"/>
                  </a:cubicBezTo>
                  <a:lnTo>
                    <a:pt x="1136101" y="2066786"/>
                  </a:lnTo>
                  <a:cubicBezTo>
                    <a:pt x="1133118" y="2054852"/>
                    <a:pt x="1126210" y="2009794"/>
                    <a:pt x="1108669" y="2002778"/>
                  </a:cubicBezTo>
                  <a:cubicBezTo>
                    <a:pt x="1099720" y="1999198"/>
                    <a:pt x="1090381" y="2008874"/>
                    <a:pt x="1081237" y="2011922"/>
                  </a:cubicBezTo>
                  <a:cubicBezTo>
                    <a:pt x="1078715" y="2015706"/>
                    <a:pt x="1050231" y="2066050"/>
                    <a:pt x="1035517" y="2057642"/>
                  </a:cubicBezTo>
                  <a:cubicBezTo>
                    <a:pt x="1016434" y="2046737"/>
                    <a:pt x="998941" y="2002778"/>
                    <a:pt x="998941" y="2002778"/>
                  </a:cubicBezTo>
                  <a:cubicBezTo>
                    <a:pt x="1001989" y="1969250"/>
                    <a:pt x="1008085" y="1935860"/>
                    <a:pt x="1008085" y="1902194"/>
                  </a:cubicBezTo>
                  <a:cubicBezTo>
                    <a:pt x="1008085" y="1892555"/>
                    <a:pt x="1008350" y="1876853"/>
                    <a:pt x="998941" y="1874762"/>
                  </a:cubicBezTo>
                  <a:cubicBezTo>
                    <a:pt x="974952" y="1869431"/>
                    <a:pt x="950173" y="1880858"/>
                    <a:pt x="925789" y="1883906"/>
                  </a:cubicBezTo>
                  <a:cubicBezTo>
                    <a:pt x="877505" y="1900001"/>
                    <a:pt x="906377" y="1887703"/>
                    <a:pt x="843493" y="1929626"/>
                  </a:cubicBezTo>
                  <a:cubicBezTo>
                    <a:pt x="834349" y="1935722"/>
                    <a:pt x="823832" y="1940143"/>
                    <a:pt x="816061" y="1947914"/>
                  </a:cubicBezTo>
                  <a:cubicBezTo>
                    <a:pt x="797773" y="1966202"/>
                    <a:pt x="781888" y="1987260"/>
                    <a:pt x="761197" y="2002778"/>
                  </a:cubicBezTo>
                  <a:cubicBezTo>
                    <a:pt x="749005" y="2011922"/>
                    <a:pt x="735397" y="2019434"/>
                    <a:pt x="724621" y="2030210"/>
                  </a:cubicBezTo>
                  <a:cubicBezTo>
                    <a:pt x="663661" y="2091170"/>
                    <a:pt x="752053" y="2027162"/>
                    <a:pt x="678901" y="2075930"/>
                  </a:cubicBezTo>
                  <a:cubicBezTo>
                    <a:pt x="672805" y="2085074"/>
                    <a:pt x="668384" y="2095591"/>
                    <a:pt x="660613" y="2103362"/>
                  </a:cubicBezTo>
                  <a:cubicBezTo>
                    <a:pt x="645007" y="2118968"/>
                    <a:pt x="626201" y="2125216"/>
                    <a:pt x="605749" y="2130794"/>
                  </a:cubicBezTo>
                  <a:cubicBezTo>
                    <a:pt x="581500" y="2137407"/>
                    <a:pt x="532597" y="2149082"/>
                    <a:pt x="532597" y="2149082"/>
                  </a:cubicBezTo>
                  <a:cubicBezTo>
                    <a:pt x="428965" y="2146034"/>
                    <a:pt x="325227" y="2145534"/>
                    <a:pt x="221701" y="2139938"/>
                  </a:cubicBezTo>
                  <a:cubicBezTo>
                    <a:pt x="212076" y="2139418"/>
                    <a:pt x="202890" y="2135105"/>
                    <a:pt x="194269" y="2130794"/>
                  </a:cubicBezTo>
                  <a:cubicBezTo>
                    <a:pt x="175057" y="2121188"/>
                    <a:pt x="152274" y="2101620"/>
                    <a:pt x="139405" y="2085074"/>
                  </a:cubicBezTo>
                  <a:cubicBezTo>
                    <a:pt x="58678" y="1981282"/>
                    <a:pt x="126797" y="2069001"/>
                    <a:pt x="93685" y="2002778"/>
                  </a:cubicBezTo>
                  <a:cubicBezTo>
                    <a:pt x="88770" y="1992948"/>
                    <a:pt x="79860" y="1985389"/>
                    <a:pt x="75397" y="1975346"/>
                  </a:cubicBezTo>
                  <a:cubicBezTo>
                    <a:pt x="67568" y="1957730"/>
                    <a:pt x="63205" y="1938770"/>
                    <a:pt x="57109" y="1920482"/>
                  </a:cubicBezTo>
                  <a:cubicBezTo>
                    <a:pt x="54061" y="1911338"/>
                    <a:pt x="50303" y="1902401"/>
                    <a:pt x="47965" y="1893050"/>
                  </a:cubicBezTo>
                  <a:cubicBezTo>
                    <a:pt x="44917" y="1880858"/>
                    <a:pt x="41547" y="1868742"/>
                    <a:pt x="38821" y="1856474"/>
                  </a:cubicBezTo>
                  <a:cubicBezTo>
                    <a:pt x="35450" y="1841302"/>
                    <a:pt x="33446" y="1825832"/>
                    <a:pt x="29677" y="1810754"/>
                  </a:cubicBezTo>
                  <a:cubicBezTo>
                    <a:pt x="27339" y="1801403"/>
                    <a:pt x="23581" y="1792466"/>
                    <a:pt x="20533" y="1783322"/>
                  </a:cubicBezTo>
                  <a:cubicBezTo>
                    <a:pt x="17485" y="1758938"/>
                    <a:pt x="15429" y="1734409"/>
                    <a:pt x="11389" y="1710170"/>
                  </a:cubicBezTo>
                  <a:cubicBezTo>
                    <a:pt x="2599" y="1657430"/>
                    <a:pt x="-9104" y="1677897"/>
                    <a:pt x="11389" y="1609586"/>
                  </a:cubicBezTo>
                  <a:cubicBezTo>
                    <a:pt x="14547" y="1599060"/>
                    <a:pt x="23581" y="1591298"/>
                    <a:pt x="29677" y="1582154"/>
                  </a:cubicBezTo>
                  <a:cubicBezTo>
                    <a:pt x="35773" y="1591298"/>
                    <a:pt x="43502" y="1599543"/>
                    <a:pt x="47965" y="1609586"/>
                  </a:cubicBezTo>
                  <a:cubicBezTo>
                    <a:pt x="55794" y="1627202"/>
                    <a:pt x="60157" y="1646162"/>
                    <a:pt x="66253" y="1664450"/>
                  </a:cubicBezTo>
                  <a:cubicBezTo>
                    <a:pt x="79371" y="1703804"/>
                    <a:pt x="73059" y="1682531"/>
                    <a:pt x="84541" y="1728458"/>
                  </a:cubicBezTo>
                  <a:cubicBezTo>
                    <a:pt x="87589" y="1755890"/>
                    <a:pt x="89147" y="1783529"/>
                    <a:pt x="93685" y="1810754"/>
                  </a:cubicBezTo>
                  <a:cubicBezTo>
                    <a:pt x="95270" y="1820261"/>
                    <a:pt x="100491" y="1828835"/>
                    <a:pt x="102829" y="1838186"/>
                  </a:cubicBezTo>
                  <a:cubicBezTo>
                    <a:pt x="106598" y="1853264"/>
                    <a:pt x="107884" y="1868912"/>
                    <a:pt x="111973" y="1883906"/>
                  </a:cubicBezTo>
                  <a:cubicBezTo>
                    <a:pt x="116262" y="1899631"/>
                    <a:pt x="129530" y="1950987"/>
                    <a:pt x="148549" y="1966202"/>
                  </a:cubicBezTo>
                  <a:cubicBezTo>
                    <a:pt x="156075" y="1972223"/>
                    <a:pt x="167360" y="1971035"/>
                    <a:pt x="175981" y="1975346"/>
                  </a:cubicBezTo>
                  <a:cubicBezTo>
                    <a:pt x="185811" y="1980261"/>
                    <a:pt x="193370" y="1989171"/>
                    <a:pt x="203413" y="1993634"/>
                  </a:cubicBezTo>
                  <a:cubicBezTo>
                    <a:pt x="221029" y="2001463"/>
                    <a:pt x="239575" y="2007247"/>
                    <a:pt x="258277" y="2011922"/>
                  </a:cubicBezTo>
                  <a:cubicBezTo>
                    <a:pt x="270469" y="2014970"/>
                    <a:pt x="282530" y="2018601"/>
                    <a:pt x="294853" y="2021066"/>
                  </a:cubicBezTo>
                  <a:cubicBezTo>
                    <a:pt x="326571" y="2027410"/>
                    <a:pt x="382983" y="2034962"/>
                    <a:pt x="413725" y="2039354"/>
                  </a:cubicBezTo>
                  <a:cubicBezTo>
                    <a:pt x="479015" y="2061117"/>
                    <a:pt x="452549" y="2046949"/>
                    <a:pt x="496021" y="2075930"/>
                  </a:cubicBezTo>
                  <a:lnTo>
                    <a:pt x="541741" y="2066786"/>
                  </a:lnTo>
                  <a:cubicBezTo>
                    <a:pt x="559982" y="2063469"/>
                    <a:pt x="578425" y="2061278"/>
                    <a:pt x="596605" y="2057642"/>
                  </a:cubicBezTo>
                  <a:cubicBezTo>
                    <a:pt x="608928" y="2055177"/>
                    <a:pt x="620989" y="2051546"/>
                    <a:pt x="633181" y="2048498"/>
                  </a:cubicBezTo>
                  <a:cubicBezTo>
                    <a:pt x="706333" y="1999730"/>
                    <a:pt x="617941" y="2063738"/>
                    <a:pt x="678901" y="2002778"/>
                  </a:cubicBezTo>
                  <a:cubicBezTo>
                    <a:pt x="686672" y="1995007"/>
                    <a:pt x="697189" y="1990586"/>
                    <a:pt x="706333" y="1984490"/>
                  </a:cubicBezTo>
                  <a:cubicBezTo>
                    <a:pt x="712429" y="1975346"/>
                    <a:pt x="719706" y="1966888"/>
                    <a:pt x="724621" y="1957058"/>
                  </a:cubicBezTo>
                  <a:cubicBezTo>
                    <a:pt x="728932" y="1948437"/>
                    <a:pt x="726949" y="1936442"/>
                    <a:pt x="733765" y="1929626"/>
                  </a:cubicBezTo>
                  <a:cubicBezTo>
                    <a:pt x="740581" y="1922810"/>
                    <a:pt x="752053" y="1923530"/>
                    <a:pt x="761197" y="1920482"/>
                  </a:cubicBezTo>
                  <a:cubicBezTo>
                    <a:pt x="803120" y="1857598"/>
                    <a:pt x="790822" y="1886470"/>
                    <a:pt x="806917" y="1838186"/>
                  </a:cubicBezTo>
                  <a:cubicBezTo>
                    <a:pt x="803869" y="1813802"/>
                    <a:pt x="800345" y="1789473"/>
                    <a:pt x="797773" y="1765034"/>
                  </a:cubicBezTo>
                  <a:cubicBezTo>
                    <a:pt x="794249" y="1731553"/>
                    <a:pt x="793390" y="1697778"/>
                    <a:pt x="788629" y="1664450"/>
                  </a:cubicBezTo>
                  <a:cubicBezTo>
                    <a:pt x="787266" y="1654908"/>
                    <a:pt x="784832" y="1645038"/>
                    <a:pt x="779485" y="1637018"/>
                  </a:cubicBezTo>
                  <a:cubicBezTo>
                    <a:pt x="772312" y="1626258"/>
                    <a:pt x="760332" y="1619520"/>
                    <a:pt x="752053" y="1609586"/>
                  </a:cubicBezTo>
                  <a:cubicBezTo>
                    <a:pt x="745018" y="1601143"/>
                    <a:pt x="741066" y="1590368"/>
                    <a:pt x="733765" y="1582154"/>
                  </a:cubicBezTo>
                  <a:cubicBezTo>
                    <a:pt x="688212" y="1530907"/>
                    <a:pt x="693162" y="1536797"/>
                    <a:pt x="651469" y="1509002"/>
                  </a:cubicBezTo>
                  <a:cubicBezTo>
                    <a:pt x="645373" y="1499858"/>
                    <a:pt x="641763" y="1488435"/>
                    <a:pt x="633181" y="1481570"/>
                  </a:cubicBezTo>
                  <a:cubicBezTo>
                    <a:pt x="625655" y="1475549"/>
                    <a:pt x="613769" y="1477773"/>
                    <a:pt x="605749" y="1472426"/>
                  </a:cubicBezTo>
                  <a:cubicBezTo>
                    <a:pt x="594989" y="1465253"/>
                    <a:pt x="587461" y="1454138"/>
                    <a:pt x="578317" y="1444994"/>
                  </a:cubicBezTo>
                  <a:cubicBezTo>
                    <a:pt x="553933" y="1371842"/>
                    <a:pt x="590509" y="1457186"/>
                    <a:pt x="541741" y="1408418"/>
                  </a:cubicBezTo>
                  <a:cubicBezTo>
                    <a:pt x="526199" y="1392876"/>
                    <a:pt x="520707" y="1369096"/>
                    <a:pt x="505165" y="1353554"/>
                  </a:cubicBezTo>
                  <a:cubicBezTo>
                    <a:pt x="496021" y="1344410"/>
                    <a:pt x="485672" y="1336330"/>
                    <a:pt x="477733" y="1326122"/>
                  </a:cubicBezTo>
                  <a:cubicBezTo>
                    <a:pt x="464239" y="1308772"/>
                    <a:pt x="453349" y="1289546"/>
                    <a:pt x="441157" y="1271258"/>
                  </a:cubicBezTo>
                  <a:lnTo>
                    <a:pt x="422869" y="1243826"/>
                  </a:lnTo>
                  <a:lnTo>
                    <a:pt x="386293" y="1188962"/>
                  </a:lnTo>
                  <a:cubicBezTo>
                    <a:pt x="380197" y="1179818"/>
                    <a:pt x="371480" y="1171956"/>
                    <a:pt x="368005" y="1161530"/>
                  </a:cubicBezTo>
                  <a:lnTo>
                    <a:pt x="358861" y="1134098"/>
                  </a:lnTo>
                  <a:cubicBezTo>
                    <a:pt x="361909" y="1100570"/>
                    <a:pt x="352949" y="1063626"/>
                    <a:pt x="368005" y="1033514"/>
                  </a:cubicBezTo>
                  <a:cubicBezTo>
                    <a:pt x="373625" y="1022274"/>
                    <a:pt x="394768" y="1034807"/>
                    <a:pt x="404581" y="1042658"/>
                  </a:cubicBezTo>
                  <a:cubicBezTo>
                    <a:pt x="412107" y="1048679"/>
                    <a:pt x="411077" y="1060822"/>
                    <a:pt x="413725" y="1070090"/>
                  </a:cubicBezTo>
                  <a:cubicBezTo>
                    <a:pt x="441364" y="1166826"/>
                    <a:pt x="397697" y="1031150"/>
                    <a:pt x="441157" y="1161530"/>
                  </a:cubicBezTo>
                  <a:cubicBezTo>
                    <a:pt x="444205" y="1170674"/>
                    <a:pt x="444954" y="1180942"/>
                    <a:pt x="450301" y="1188962"/>
                  </a:cubicBezTo>
                  <a:cubicBezTo>
                    <a:pt x="456397" y="1198106"/>
                    <a:pt x="463674" y="1206564"/>
                    <a:pt x="468589" y="1216394"/>
                  </a:cubicBezTo>
                  <a:cubicBezTo>
                    <a:pt x="472900" y="1225015"/>
                    <a:pt x="473422" y="1235205"/>
                    <a:pt x="477733" y="1243826"/>
                  </a:cubicBezTo>
                  <a:cubicBezTo>
                    <a:pt x="482648" y="1253656"/>
                    <a:pt x="491106" y="1261428"/>
                    <a:pt x="496021" y="1271258"/>
                  </a:cubicBezTo>
                  <a:cubicBezTo>
                    <a:pt x="510895" y="1301006"/>
                    <a:pt x="497248" y="1299917"/>
                    <a:pt x="523453" y="1326122"/>
                  </a:cubicBezTo>
                  <a:cubicBezTo>
                    <a:pt x="531224" y="1333893"/>
                    <a:pt x="542442" y="1337375"/>
                    <a:pt x="550885" y="1344410"/>
                  </a:cubicBezTo>
                  <a:cubicBezTo>
                    <a:pt x="636833" y="1416033"/>
                    <a:pt x="494516" y="1315975"/>
                    <a:pt x="633181" y="1408418"/>
                  </a:cubicBezTo>
                  <a:lnTo>
                    <a:pt x="660613" y="1426706"/>
                  </a:lnTo>
                  <a:cubicBezTo>
                    <a:pt x="669757" y="1432802"/>
                    <a:pt x="677619" y="1441519"/>
                    <a:pt x="688045" y="1444994"/>
                  </a:cubicBezTo>
                  <a:cubicBezTo>
                    <a:pt x="725903" y="1457613"/>
                    <a:pt x="707457" y="1448791"/>
                    <a:pt x="742909" y="1472426"/>
                  </a:cubicBezTo>
                  <a:cubicBezTo>
                    <a:pt x="758149" y="1469378"/>
                    <a:pt x="775135" y="1470993"/>
                    <a:pt x="788629" y="1463282"/>
                  </a:cubicBezTo>
                  <a:cubicBezTo>
                    <a:pt x="798171" y="1457830"/>
                    <a:pt x="802002" y="1445680"/>
                    <a:pt x="806917" y="1435850"/>
                  </a:cubicBezTo>
                  <a:cubicBezTo>
                    <a:pt x="813476" y="1422732"/>
                    <a:pt x="822275" y="1383561"/>
                    <a:pt x="825205" y="1371842"/>
                  </a:cubicBezTo>
                  <a:cubicBezTo>
                    <a:pt x="822157" y="1359650"/>
                    <a:pt x="823032" y="1345723"/>
                    <a:pt x="816061" y="1335266"/>
                  </a:cubicBezTo>
                  <a:cubicBezTo>
                    <a:pt x="809599" y="1325573"/>
                    <a:pt x="758381" y="1301854"/>
                    <a:pt x="752053" y="1298690"/>
                  </a:cubicBezTo>
                  <a:cubicBezTo>
                    <a:pt x="745957" y="1289546"/>
                    <a:pt x="738228" y="1281301"/>
                    <a:pt x="733765" y="1271258"/>
                  </a:cubicBezTo>
                  <a:cubicBezTo>
                    <a:pt x="714444" y="1227786"/>
                    <a:pt x="714001" y="1207536"/>
                    <a:pt x="706333" y="1161530"/>
                  </a:cubicBezTo>
                  <a:cubicBezTo>
                    <a:pt x="709381" y="1149338"/>
                    <a:pt x="703285" y="1128002"/>
                    <a:pt x="715477" y="1124954"/>
                  </a:cubicBezTo>
                  <a:cubicBezTo>
                    <a:pt x="739235" y="1119015"/>
                    <a:pt x="746638" y="1170072"/>
                    <a:pt x="752053" y="1179818"/>
                  </a:cubicBezTo>
                  <a:cubicBezTo>
                    <a:pt x="762727" y="1199031"/>
                    <a:pt x="770341" y="1222490"/>
                    <a:pt x="788629" y="1234682"/>
                  </a:cubicBezTo>
                  <a:cubicBezTo>
                    <a:pt x="851513" y="1276605"/>
                    <a:pt x="822641" y="1264307"/>
                    <a:pt x="870925" y="1280402"/>
                  </a:cubicBezTo>
                  <a:cubicBezTo>
                    <a:pt x="880069" y="1277354"/>
                    <a:pt x="892755" y="1279101"/>
                    <a:pt x="898357" y="1271258"/>
                  </a:cubicBezTo>
                  <a:cubicBezTo>
                    <a:pt x="909562" y="1255571"/>
                    <a:pt x="916645" y="1216394"/>
                    <a:pt x="916645" y="1216394"/>
                  </a:cubicBezTo>
                  <a:cubicBezTo>
                    <a:pt x="913597" y="1207250"/>
                    <a:pt x="913522" y="1196488"/>
                    <a:pt x="907501" y="1188962"/>
                  </a:cubicBezTo>
                  <a:cubicBezTo>
                    <a:pt x="874997" y="1148332"/>
                    <a:pt x="901405" y="1205726"/>
                    <a:pt x="898357" y="1179818"/>
                  </a:cubicBezTo>
                  <a:close/>
                </a:path>
              </a:pathLst>
            </a:cu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涙形 254">
              <a:extLst>
                <a:ext uri="{FF2B5EF4-FFF2-40B4-BE49-F238E27FC236}">
                  <a16:creationId xmlns:a16="http://schemas.microsoft.com/office/drawing/2014/main" id="{5238CB2C-160C-ECDC-8AE5-4C35FA42EB9D}"/>
                </a:ext>
              </a:extLst>
            </p:cNvPr>
            <p:cNvSpPr/>
            <p:nvPr/>
          </p:nvSpPr>
          <p:spPr>
            <a:xfrm>
              <a:off x="2267744" y="2410876"/>
              <a:ext cx="421172" cy="360040"/>
            </a:xfrm>
            <a:prstGeom prst="teardrop">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2" name="グループ化 13">
            <a:extLst>
              <a:ext uri="{FF2B5EF4-FFF2-40B4-BE49-F238E27FC236}">
                <a16:creationId xmlns:a16="http://schemas.microsoft.com/office/drawing/2014/main" id="{7CB8D539-CA77-A2BC-08BA-21297CD5ECC8}"/>
              </a:ext>
            </a:extLst>
          </p:cNvPr>
          <p:cNvGrpSpPr/>
          <p:nvPr/>
        </p:nvGrpSpPr>
        <p:grpSpPr>
          <a:xfrm>
            <a:off x="7208651" y="1664483"/>
            <a:ext cx="570629" cy="768541"/>
            <a:chOff x="1619672" y="1772816"/>
            <a:chExt cx="1584176" cy="1636160"/>
          </a:xfrm>
        </p:grpSpPr>
        <p:sp>
          <p:nvSpPr>
            <p:cNvPr id="33" name="フリーフォーム 2">
              <a:extLst>
                <a:ext uri="{FF2B5EF4-FFF2-40B4-BE49-F238E27FC236}">
                  <a16:creationId xmlns:a16="http://schemas.microsoft.com/office/drawing/2014/main" id="{EA243BF3-5620-B8C1-65E4-23E76EC4D1F1}"/>
                </a:ext>
              </a:extLst>
            </p:cNvPr>
            <p:cNvSpPr/>
            <p:nvPr/>
          </p:nvSpPr>
          <p:spPr>
            <a:xfrm>
              <a:off x="1619672" y="1772816"/>
              <a:ext cx="1584176" cy="1636160"/>
            </a:xfrm>
            <a:custGeom>
              <a:avLst/>
              <a:gdLst>
                <a:gd name="connsiteX0" fmla="*/ 898357 w 3296171"/>
                <a:gd name="connsiteY0" fmla="*/ 1179818 h 3076320"/>
                <a:gd name="connsiteX1" fmla="*/ 889213 w 3296171"/>
                <a:gd name="connsiteY1" fmla="*/ 1033514 h 3076320"/>
                <a:gd name="connsiteX2" fmla="*/ 861781 w 3296171"/>
                <a:gd name="connsiteY2" fmla="*/ 932930 h 3076320"/>
                <a:gd name="connsiteX3" fmla="*/ 852637 w 3296171"/>
                <a:gd name="connsiteY3" fmla="*/ 905498 h 3076320"/>
                <a:gd name="connsiteX4" fmla="*/ 834349 w 3296171"/>
                <a:gd name="connsiteY4" fmla="*/ 850634 h 3076320"/>
                <a:gd name="connsiteX5" fmla="*/ 825205 w 3296171"/>
                <a:gd name="connsiteY5" fmla="*/ 823202 h 3076320"/>
                <a:gd name="connsiteX6" fmla="*/ 797773 w 3296171"/>
                <a:gd name="connsiteY6" fmla="*/ 795770 h 3076320"/>
                <a:gd name="connsiteX7" fmla="*/ 779485 w 3296171"/>
                <a:gd name="connsiteY7" fmla="*/ 768338 h 3076320"/>
                <a:gd name="connsiteX8" fmla="*/ 752053 w 3296171"/>
                <a:gd name="connsiteY8" fmla="*/ 713474 h 3076320"/>
                <a:gd name="connsiteX9" fmla="*/ 724621 w 3296171"/>
                <a:gd name="connsiteY9" fmla="*/ 695186 h 3076320"/>
                <a:gd name="connsiteX10" fmla="*/ 706333 w 3296171"/>
                <a:gd name="connsiteY10" fmla="*/ 667754 h 3076320"/>
                <a:gd name="connsiteX11" fmla="*/ 688045 w 3296171"/>
                <a:gd name="connsiteY11" fmla="*/ 612890 h 3076320"/>
                <a:gd name="connsiteX12" fmla="*/ 697189 w 3296171"/>
                <a:gd name="connsiteY12" fmla="*/ 539738 h 3076320"/>
                <a:gd name="connsiteX13" fmla="*/ 715477 w 3296171"/>
                <a:gd name="connsiteY13" fmla="*/ 512306 h 3076320"/>
                <a:gd name="connsiteX14" fmla="*/ 752053 w 3296171"/>
                <a:gd name="connsiteY14" fmla="*/ 521450 h 3076320"/>
                <a:gd name="connsiteX15" fmla="*/ 779485 w 3296171"/>
                <a:gd name="connsiteY15" fmla="*/ 539738 h 3076320"/>
                <a:gd name="connsiteX16" fmla="*/ 797773 w 3296171"/>
                <a:gd name="connsiteY16" fmla="*/ 594602 h 3076320"/>
                <a:gd name="connsiteX17" fmla="*/ 825205 w 3296171"/>
                <a:gd name="connsiteY17" fmla="*/ 649466 h 3076320"/>
                <a:gd name="connsiteX18" fmla="*/ 843493 w 3296171"/>
                <a:gd name="connsiteY18" fmla="*/ 676898 h 3076320"/>
                <a:gd name="connsiteX19" fmla="*/ 861781 w 3296171"/>
                <a:gd name="connsiteY19" fmla="*/ 731762 h 3076320"/>
                <a:gd name="connsiteX20" fmla="*/ 880069 w 3296171"/>
                <a:gd name="connsiteY20" fmla="*/ 759194 h 3076320"/>
                <a:gd name="connsiteX21" fmla="*/ 907501 w 3296171"/>
                <a:gd name="connsiteY21" fmla="*/ 823202 h 3076320"/>
                <a:gd name="connsiteX22" fmla="*/ 962365 w 3296171"/>
                <a:gd name="connsiteY22" fmla="*/ 878066 h 3076320"/>
                <a:gd name="connsiteX23" fmla="*/ 980653 w 3296171"/>
                <a:gd name="connsiteY23" fmla="*/ 905498 h 3076320"/>
                <a:gd name="connsiteX24" fmla="*/ 1008085 w 3296171"/>
                <a:gd name="connsiteY24" fmla="*/ 914642 h 3076320"/>
                <a:gd name="connsiteX25" fmla="*/ 1072093 w 3296171"/>
                <a:gd name="connsiteY25" fmla="*/ 932930 h 3076320"/>
                <a:gd name="connsiteX26" fmla="*/ 1190965 w 3296171"/>
                <a:gd name="connsiteY26" fmla="*/ 914642 h 3076320"/>
                <a:gd name="connsiteX27" fmla="*/ 1218397 w 3296171"/>
                <a:gd name="connsiteY27" fmla="*/ 896354 h 3076320"/>
                <a:gd name="connsiteX28" fmla="*/ 1245829 w 3296171"/>
                <a:gd name="connsiteY28" fmla="*/ 887210 h 3076320"/>
                <a:gd name="connsiteX29" fmla="*/ 1300693 w 3296171"/>
                <a:gd name="connsiteY29" fmla="*/ 850634 h 3076320"/>
                <a:gd name="connsiteX30" fmla="*/ 1328125 w 3296171"/>
                <a:gd name="connsiteY30" fmla="*/ 795770 h 3076320"/>
                <a:gd name="connsiteX31" fmla="*/ 1337269 w 3296171"/>
                <a:gd name="connsiteY31" fmla="*/ 768338 h 3076320"/>
                <a:gd name="connsiteX32" fmla="*/ 1355557 w 3296171"/>
                <a:gd name="connsiteY32" fmla="*/ 740906 h 3076320"/>
                <a:gd name="connsiteX33" fmla="*/ 1373845 w 3296171"/>
                <a:gd name="connsiteY33" fmla="*/ 686042 h 3076320"/>
                <a:gd name="connsiteX34" fmla="*/ 1364701 w 3296171"/>
                <a:gd name="connsiteY34" fmla="*/ 548882 h 3076320"/>
                <a:gd name="connsiteX35" fmla="*/ 1346413 w 3296171"/>
                <a:gd name="connsiteY35" fmla="*/ 494018 h 3076320"/>
                <a:gd name="connsiteX36" fmla="*/ 1328125 w 3296171"/>
                <a:gd name="connsiteY36" fmla="*/ 439154 h 3076320"/>
                <a:gd name="connsiteX37" fmla="*/ 1318981 w 3296171"/>
                <a:gd name="connsiteY37" fmla="*/ 411722 h 3076320"/>
                <a:gd name="connsiteX38" fmla="*/ 1309837 w 3296171"/>
                <a:gd name="connsiteY38" fmla="*/ 384290 h 3076320"/>
                <a:gd name="connsiteX39" fmla="*/ 1282405 w 3296171"/>
                <a:gd name="connsiteY39" fmla="*/ 329426 h 3076320"/>
                <a:gd name="connsiteX40" fmla="*/ 1291549 w 3296171"/>
                <a:gd name="connsiteY40" fmla="*/ 219698 h 3076320"/>
                <a:gd name="connsiteX41" fmla="*/ 1337269 w 3296171"/>
                <a:gd name="connsiteY41" fmla="*/ 228842 h 3076320"/>
                <a:gd name="connsiteX42" fmla="*/ 1355557 w 3296171"/>
                <a:gd name="connsiteY42" fmla="*/ 256274 h 3076320"/>
                <a:gd name="connsiteX43" fmla="*/ 1373845 w 3296171"/>
                <a:gd name="connsiteY43" fmla="*/ 311138 h 3076320"/>
                <a:gd name="connsiteX44" fmla="*/ 1392133 w 3296171"/>
                <a:gd name="connsiteY44" fmla="*/ 375146 h 3076320"/>
                <a:gd name="connsiteX45" fmla="*/ 1401277 w 3296171"/>
                <a:gd name="connsiteY45" fmla="*/ 521450 h 3076320"/>
                <a:gd name="connsiteX46" fmla="*/ 1428709 w 3296171"/>
                <a:gd name="connsiteY46" fmla="*/ 576314 h 3076320"/>
                <a:gd name="connsiteX47" fmla="*/ 1437853 w 3296171"/>
                <a:gd name="connsiteY47" fmla="*/ 603746 h 3076320"/>
                <a:gd name="connsiteX48" fmla="*/ 1465285 w 3296171"/>
                <a:gd name="connsiteY48" fmla="*/ 631178 h 3076320"/>
                <a:gd name="connsiteX49" fmla="*/ 1483573 w 3296171"/>
                <a:gd name="connsiteY49" fmla="*/ 658610 h 3076320"/>
                <a:gd name="connsiteX50" fmla="*/ 1565869 w 3296171"/>
                <a:gd name="connsiteY50" fmla="*/ 704330 h 3076320"/>
                <a:gd name="connsiteX51" fmla="*/ 1593301 w 3296171"/>
                <a:gd name="connsiteY51" fmla="*/ 731762 h 3076320"/>
                <a:gd name="connsiteX52" fmla="*/ 1675597 w 3296171"/>
                <a:gd name="connsiteY52" fmla="*/ 722618 h 3076320"/>
                <a:gd name="connsiteX53" fmla="*/ 1721317 w 3296171"/>
                <a:gd name="connsiteY53" fmla="*/ 640322 h 3076320"/>
                <a:gd name="connsiteX54" fmla="*/ 1721317 w 3296171"/>
                <a:gd name="connsiteY54" fmla="*/ 420866 h 3076320"/>
                <a:gd name="connsiteX55" fmla="*/ 1730461 w 3296171"/>
                <a:gd name="connsiteY55" fmla="*/ 393434 h 3076320"/>
                <a:gd name="connsiteX56" fmla="*/ 1785325 w 3296171"/>
                <a:gd name="connsiteY56" fmla="*/ 375146 h 3076320"/>
                <a:gd name="connsiteX57" fmla="*/ 1803613 w 3296171"/>
                <a:gd name="connsiteY57" fmla="*/ 622034 h 3076320"/>
                <a:gd name="connsiteX58" fmla="*/ 1821901 w 3296171"/>
                <a:gd name="connsiteY58" fmla="*/ 740906 h 3076320"/>
                <a:gd name="connsiteX59" fmla="*/ 1849333 w 3296171"/>
                <a:gd name="connsiteY59" fmla="*/ 795770 h 3076320"/>
                <a:gd name="connsiteX60" fmla="*/ 1904197 w 3296171"/>
                <a:gd name="connsiteY60" fmla="*/ 814058 h 3076320"/>
                <a:gd name="connsiteX61" fmla="*/ 1931629 w 3296171"/>
                <a:gd name="connsiteY61" fmla="*/ 823202 h 3076320"/>
                <a:gd name="connsiteX62" fmla="*/ 1959061 w 3296171"/>
                <a:gd name="connsiteY62" fmla="*/ 832346 h 3076320"/>
                <a:gd name="connsiteX63" fmla="*/ 2013925 w 3296171"/>
                <a:gd name="connsiteY63" fmla="*/ 795770 h 3076320"/>
                <a:gd name="connsiteX64" fmla="*/ 2023069 w 3296171"/>
                <a:gd name="connsiteY64" fmla="*/ 759194 h 3076320"/>
                <a:gd name="connsiteX65" fmla="*/ 2041357 w 3296171"/>
                <a:gd name="connsiteY65" fmla="*/ 695186 h 3076320"/>
                <a:gd name="connsiteX66" fmla="*/ 2050501 w 3296171"/>
                <a:gd name="connsiteY66" fmla="*/ 649466 h 3076320"/>
                <a:gd name="connsiteX67" fmla="*/ 2068789 w 3296171"/>
                <a:gd name="connsiteY67" fmla="*/ 622034 h 3076320"/>
                <a:gd name="connsiteX68" fmla="*/ 2096221 w 3296171"/>
                <a:gd name="connsiteY68" fmla="*/ 631178 h 3076320"/>
                <a:gd name="connsiteX69" fmla="*/ 2105365 w 3296171"/>
                <a:gd name="connsiteY69" fmla="*/ 658610 h 3076320"/>
                <a:gd name="connsiteX70" fmla="*/ 2096221 w 3296171"/>
                <a:gd name="connsiteY70" fmla="*/ 795770 h 3076320"/>
                <a:gd name="connsiteX71" fmla="*/ 2077933 w 3296171"/>
                <a:gd name="connsiteY71" fmla="*/ 850634 h 3076320"/>
                <a:gd name="connsiteX72" fmla="*/ 2141941 w 3296171"/>
                <a:gd name="connsiteY72" fmla="*/ 878066 h 3076320"/>
                <a:gd name="connsiteX73" fmla="*/ 2233381 w 3296171"/>
                <a:gd name="connsiteY73" fmla="*/ 914642 h 3076320"/>
                <a:gd name="connsiteX74" fmla="*/ 2306533 w 3296171"/>
                <a:gd name="connsiteY74" fmla="*/ 896354 h 3076320"/>
                <a:gd name="connsiteX75" fmla="*/ 2388829 w 3296171"/>
                <a:gd name="connsiteY75" fmla="*/ 832346 h 3076320"/>
                <a:gd name="connsiteX76" fmla="*/ 2416261 w 3296171"/>
                <a:gd name="connsiteY76" fmla="*/ 814058 h 3076320"/>
                <a:gd name="connsiteX77" fmla="*/ 2507701 w 3296171"/>
                <a:gd name="connsiteY77" fmla="*/ 704330 h 3076320"/>
                <a:gd name="connsiteX78" fmla="*/ 2553421 w 3296171"/>
                <a:gd name="connsiteY78" fmla="*/ 640322 h 3076320"/>
                <a:gd name="connsiteX79" fmla="*/ 2571709 w 3296171"/>
                <a:gd name="connsiteY79" fmla="*/ 603746 h 3076320"/>
                <a:gd name="connsiteX80" fmla="*/ 2580853 w 3296171"/>
                <a:gd name="connsiteY80" fmla="*/ 576314 h 3076320"/>
                <a:gd name="connsiteX81" fmla="*/ 2599141 w 3296171"/>
                <a:gd name="connsiteY81" fmla="*/ 548882 h 3076320"/>
                <a:gd name="connsiteX82" fmla="*/ 2617429 w 3296171"/>
                <a:gd name="connsiteY82" fmla="*/ 494018 h 3076320"/>
                <a:gd name="connsiteX83" fmla="*/ 2626573 w 3296171"/>
                <a:gd name="connsiteY83" fmla="*/ 466586 h 3076320"/>
                <a:gd name="connsiteX84" fmla="*/ 2608285 w 3296171"/>
                <a:gd name="connsiteY84" fmla="*/ 265418 h 3076320"/>
                <a:gd name="connsiteX85" fmla="*/ 2580853 w 3296171"/>
                <a:gd name="connsiteY85" fmla="*/ 210554 h 3076320"/>
                <a:gd name="connsiteX86" fmla="*/ 2562565 w 3296171"/>
                <a:gd name="connsiteY86" fmla="*/ 146546 h 3076320"/>
                <a:gd name="connsiteX87" fmla="*/ 2553421 w 3296171"/>
                <a:gd name="connsiteY87" fmla="*/ 119114 h 3076320"/>
                <a:gd name="connsiteX88" fmla="*/ 2562565 w 3296171"/>
                <a:gd name="connsiteY88" fmla="*/ 9386 h 3076320"/>
                <a:gd name="connsiteX89" fmla="*/ 2599141 w 3296171"/>
                <a:gd name="connsiteY89" fmla="*/ 242 h 3076320"/>
                <a:gd name="connsiteX90" fmla="*/ 2654005 w 3296171"/>
                <a:gd name="connsiteY90" fmla="*/ 9386 h 3076320"/>
                <a:gd name="connsiteX91" fmla="*/ 2690581 w 3296171"/>
                <a:gd name="connsiteY91" fmla="*/ 91682 h 3076320"/>
                <a:gd name="connsiteX92" fmla="*/ 2699725 w 3296171"/>
                <a:gd name="connsiteY92" fmla="*/ 119114 h 3076320"/>
                <a:gd name="connsiteX93" fmla="*/ 2708869 w 3296171"/>
                <a:gd name="connsiteY93" fmla="*/ 146546 h 3076320"/>
                <a:gd name="connsiteX94" fmla="*/ 2708869 w 3296171"/>
                <a:gd name="connsiteY94" fmla="*/ 576314 h 3076320"/>
                <a:gd name="connsiteX95" fmla="*/ 2690581 w 3296171"/>
                <a:gd name="connsiteY95" fmla="*/ 640322 h 3076320"/>
                <a:gd name="connsiteX96" fmla="*/ 2672293 w 3296171"/>
                <a:gd name="connsiteY96" fmla="*/ 667754 h 3076320"/>
                <a:gd name="connsiteX97" fmla="*/ 2663149 w 3296171"/>
                <a:gd name="connsiteY97" fmla="*/ 695186 h 3076320"/>
                <a:gd name="connsiteX98" fmla="*/ 2635717 w 3296171"/>
                <a:gd name="connsiteY98" fmla="*/ 713474 h 3076320"/>
                <a:gd name="connsiteX99" fmla="*/ 2599141 w 3296171"/>
                <a:gd name="connsiteY99" fmla="*/ 768338 h 3076320"/>
                <a:gd name="connsiteX100" fmla="*/ 2580853 w 3296171"/>
                <a:gd name="connsiteY100" fmla="*/ 795770 h 3076320"/>
                <a:gd name="connsiteX101" fmla="*/ 2553421 w 3296171"/>
                <a:gd name="connsiteY101" fmla="*/ 823202 h 3076320"/>
                <a:gd name="connsiteX102" fmla="*/ 2544277 w 3296171"/>
                <a:gd name="connsiteY102" fmla="*/ 850634 h 3076320"/>
                <a:gd name="connsiteX103" fmla="*/ 2489413 w 3296171"/>
                <a:gd name="connsiteY103" fmla="*/ 896354 h 3076320"/>
                <a:gd name="connsiteX104" fmla="*/ 2471125 w 3296171"/>
                <a:gd name="connsiteY104" fmla="*/ 923786 h 3076320"/>
                <a:gd name="connsiteX105" fmla="*/ 2425405 w 3296171"/>
                <a:gd name="connsiteY105" fmla="*/ 978650 h 3076320"/>
                <a:gd name="connsiteX106" fmla="*/ 2416261 w 3296171"/>
                <a:gd name="connsiteY106" fmla="*/ 1006082 h 3076320"/>
                <a:gd name="connsiteX107" fmla="*/ 2452837 w 3296171"/>
                <a:gd name="connsiteY107" fmla="*/ 1070090 h 3076320"/>
                <a:gd name="connsiteX108" fmla="*/ 2507701 w 3296171"/>
                <a:gd name="connsiteY108" fmla="*/ 1088378 h 3076320"/>
                <a:gd name="connsiteX109" fmla="*/ 2699725 w 3296171"/>
                <a:gd name="connsiteY109" fmla="*/ 1070090 h 3076320"/>
                <a:gd name="connsiteX110" fmla="*/ 2727157 w 3296171"/>
                <a:gd name="connsiteY110" fmla="*/ 1051802 h 3076320"/>
                <a:gd name="connsiteX111" fmla="*/ 2718013 w 3296171"/>
                <a:gd name="connsiteY111" fmla="*/ 1134098 h 3076320"/>
                <a:gd name="connsiteX112" fmla="*/ 2708869 w 3296171"/>
                <a:gd name="connsiteY112" fmla="*/ 1161530 h 3076320"/>
                <a:gd name="connsiteX113" fmla="*/ 2791165 w 3296171"/>
                <a:gd name="connsiteY113" fmla="*/ 1280402 h 3076320"/>
                <a:gd name="connsiteX114" fmla="*/ 3010621 w 3296171"/>
                <a:gd name="connsiteY114" fmla="*/ 1271258 h 3076320"/>
                <a:gd name="connsiteX115" fmla="*/ 3074629 w 3296171"/>
                <a:gd name="connsiteY115" fmla="*/ 1252970 h 3076320"/>
                <a:gd name="connsiteX116" fmla="*/ 3138637 w 3296171"/>
                <a:gd name="connsiteY116" fmla="*/ 1234682 h 3076320"/>
                <a:gd name="connsiteX117" fmla="*/ 3138637 w 3296171"/>
                <a:gd name="connsiteY117" fmla="*/ 1335266 h 3076320"/>
                <a:gd name="connsiteX118" fmla="*/ 3056341 w 3296171"/>
                <a:gd name="connsiteY118" fmla="*/ 1380986 h 3076320"/>
                <a:gd name="connsiteX119" fmla="*/ 3001477 w 3296171"/>
                <a:gd name="connsiteY119" fmla="*/ 1390130 h 3076320"/>
                <a:gd name="connsiteX120" fmla="*/ 2928325 w 3296171"/>
                <a:gd name="connsiteY120" fmla="*/ 1408418 h 3076320"/>
                <a:gd name="connsiteX121" fmla="*/ 2818597 w 3296171"/>
                <a:gd name="connsiteY121" fmla="*/ 1417562 h 3076320"/>
                <a:gd name="connsiteX122" fmla="*/ 2763733 w 3296171"/>
                <a:gd name="connsiteY122" fmla="*/ 1435850 h 3076320"/>
                <a:gd name="connsiteX123" fmla="*/ 2708869 w 3296171"/>
                <a:gd name="connsiteY123" fmla="*/ 1463282 h 3076320"/>
                <a:gd name="connsiteX124" fmla="*/ 2681437 w 3296171"/>
                <a:gd name="connsiteY124" fmla="*/ 1490714 h 3076320"/>
                <a:gd name="connsiteX125" fmla="*/ 2663149 w 3296171"/>
                <a:gd name="connsiteY125" fmla="*/ 1545578 h 3076320"/>
                <a:gd name="connsiteX126" fmla="*/ 2654005 w 3296171"/>
                <a:gd name="connsiteY126" fmla="*/ 1573010 h 3076320"/>
                <a:gd name="connsiteX127" fmla="*/ 2663149 w 3296171"/>
                <a:gd name="connsiteY127" fmla="*/ 1655306 h 3076320"/>
                <a:gd name="connsiteX128" fmla="*/ 2672293 w 3296171"/>
                <a:gd name="connsiteY128" fmla="*/ 1682738 h 3076320"/>
                <a:gd name="connsiteX129" fmla="*/ 2699725 w 3296171"/>
                <a:gd name="connsiteY129" fmla="*/ 1701026 h 3076320"/>
                <a:gd name="connsiteX130" fmla="*/ 2718013 w 3296171"/>
                <a:gd name="connsiteY130" fmla="*/ 1728458 h 3076320"/>
                <a:gd name="connsiteX131" fmla="*/ 2772877 w 3296171"/>
                <a:gd name="connsiteY131" fmla="*/ 1746746 h 3076320"/>
                <a:gd name="connsiteX132" fmla="*/ 2800309 w 3296171"/>
                <a:gd name="connsiteY132" fmla="*/ 1765034 h 3076320"/>
                <a:gd name="connsiteX133" fmla="*/ 2827741 w 3296171"/>
                <a:gd name="connsiteY133" fmla="*/ 1774178 h 3076320"/>
                <a:gd name="connsiteX134" fmla="*/ 2882605 w 3296171"/>
                <a:gd name="connsiteY134" fmla="*/ 1810754 h 3076320"/>
                <a:gd name="connsiteX135" fmla="*/ 2964901 w 3296171"/>
                <a:gd name="connsiteY135" fmla="*/ 1847330 h 3076320"/>
                <a:gd name="connsiteX136" fmla="*/ 3028909 w 3296171"/>
                <a:gd name="connsiteY136" fmla="*/ 1865618 h 3076320"/>
                <a:gd name="connsiteX137" fmla="*/ 3056341 w 3296171"/>
                <a:gd name="connsiteY137" fmla="*/ 1874762 h 3076320"/>
                <a:gd name="connsiteX138" fmla="*/ 3120349 w 3296171"/>
                <a:gd name="connsiteY138" fmla="*/ 1911338 h 3076320"/>
                <a:gd name="connsiteX139" fmla="*/ 3147781 w 3296171"/>
                <a:gd name="connsiteY139" fmla="*/ 1920482 h 3076320"/>
                <a:gd name="connsiteX140" fmla="*/ 3184357 w 3296171"/>
                <a:gd name="connsiteY140" fmla="*/ 1938770 h 3076320"/>
                <a:gd name="connsiteX141" fmla="*/ 3266653 w 3296171"/>
                <a:gd name="connsiteY141" fmla="*/ 1975346 h 3076320"/>
                <a:gd name="connsiteX142" fmla="*/ 3284941 w 3296171"/>
                <a:gd name="connsiteY142" fmla="*/ 2002778 h 3076320"/>
                <a:gd name="connsiteX143" fmla="*/ 3284941 w 3296171"/>
                <a:gd name="connsiteY143" fmla="*/ 2112506 h 3076320"/>
                <a:gd name="connsiteX144" fmla="*/ 3220933 w 3296171"/>
                <a:gd name="connsiteY144" fmla="*/ 2139938 h 3076320"/>
                <a:gd name="connsiteX145" fmla="*/ 3184357 w 3296171"/>
                <a:gd name="connsiteY145" fmla="*/ 2130794 h 3076320"/>
                <a:gd name="connsiteX146" fmla="*/ 3129493 w 3296171"/>
                <a:gd name="connsiteY146" fmla="*/ 2085074 h 3076320"/>
                <a:gd name="connsiteX147" fmla="*/ 3038053 w 3296171"/>
                <a:gd name="connsiteY147" fmla="*/ 2057642 h 3076320"/>
                <a:gd name="connsiteX148" fmla="*/ 2983189 w 3296171"/>
                <a:gd name="connsiteY148" fmla="*/ 2021066 h 3076320"/>
                <a:gd name="connsiteX149" fmla="*/ 2946613 w 3296171"/>
                <a:gd name="connsiteY149" fmla="*/ 2002778 h 3076320"/>
                <a:gd name="connsiteX150" fmla="*/ 2891749 w 3296171"/>
                <a:gd name="connsiteY150" fmla="*/ 1966202 h 3076320"/>
                <a:gd name="connsiteX151" fmla="*/ 2864317 w 3296171"/>
                <a:gd name="connsiteY151" fmla="*/ 1957058 h 3076320"/>
                <a:gd name="connsiteX152" fmla="*/ 2836885 w 3296171"/>
                <a:gd name="connsiteY152" fmla="*/ 1938770 h 3076320"/>
                <a:gd name="connsiteX153" fmla="*/ 2809453 w 3296171"/>
                <a:gd name="connsiteY153" fmla="*/ 1929626 h 3076320"/>
                <a:gd name="connsiteX154" fmla="*/ 2782021 w 3296171"/>
                <a:gd name="connsiteY154" fmla="*/ 1911338 h 3076320"/>
                <a:gd name="connsiteX155" fmla="*/ 2718013 w 3296171"/>
                <a:gd name="connsiteY155" fmla="*/ 1893050 h 3076320"/>
                <a:gd name="connsiteX156" fmla="*/ 2681437 w 3296171"/>
                <a:gd name="connsiteY156" fmla="*/ 1874762 h 3076320"/>
                <a:gd name="connsiteX157" fmla="*/ 2608285 w 3296171"/>
                <a:gd name="connsiteY157" fmla="*/ 1856474 h 3076320"/>
                <a:gd name="connsiteX158" fmla="*/ 2544277 w 3296171"/>
                <a:gd name="connsiteY158" fmla="*/ 1865618 h 3076320"/>
                <a:gd name="connsiteX159" fmla="*/ 2507701 w 3296171"/>
                <a:gd name="connsiteY159" fmla="*/ 1920482 h 3076320"/>
                <a:gd name="connsiteX160" fmla="*/ 2480269 w 3296171"/>
                <a:gd name="connsiteY160" fmla="*/ 2030210 h 3076320"/>
                <a:gd name="connsiteX161" fmla="*/ 2489413 w 3296171"/>
                <a:gd name="connsiteY161" fmla="*/ 2130794 h 3076320"/>
                <a:gd name="connsiteX162" fmla="*/ 2525989 w 3296171"/>
                <a:gd name="connsiteY162" fmla="*/ 2213090 h 3076320"/>
                <a:gd name="connsiteX163" fmla="*/ 2562565 w 3296171"/>
                <a:gd name="connsiteY163" fmla="*/ 2267954 h 3076320"/>
                <a:gd name="connsiteX164" fmla="*/ 2571709 w 3296171"/>
                <a:gd name="connsiteY164" fmla="*/ 2295386 h 3076320"/>
                <a:gd name="connsiteX165" fmla="*/ 2617429 w 3296171"/>
                <a:gd name="connsiteY165" fmla="*/ 2350250 h 3076320"/>
                <a:gd name="connsiteX166" fmla="*/ 2644861 w 3296171"/>
                <a:gd name="connsiteY166" fmla="*/ 2368538 h 3076320"/>
                <a:gd name="connsiteX167" fmla="*/ 2708869 w 3296171"/>
                <a:gd name="connsiteY167" fmla="*/ 2414258 h 3076320"/>
                <a:gd name="connsiteX168" fmla="*/ 2727157 w 3296171"/>
                <a:gd name="connsiteY168" fmla="*/ 2441690 h 3076320"/>
                <a:gd name="connsiteX169" fmla="*/ 2754589 w 3296171"/>
                <a:gd name="connsiteY169" fmla="*/ 2450834 h 3076320"/>
                <a:gd name="connsiteX170" fmla="*/ 2772877 w 3296171"/>
                <a:gd name="connsiteY170" fmla="*/ 2505698 h 3076320"/>
                <a:gd name="connsiteX171" fmla="*/ 2791165 w 3296171"/>
                <a:gd name="connsiteY171" fmla="*/ 2533130 h 3076320"/>
                <a:gd name="connsiteX172" fmla="*/ 2818597 w 3296171"/>
                <a:gd name="connsiteY172" fmla="*/ 2587994 h 3076320"/>
                <a:gd name="connsiteX173" fmla="*/ 2800309 w 3296171"/>
                <a:gd name="connsiteY173" fmla="*/ 2642858 h 3076320"/>
                <a:gd name="connsiteX174" fmla="*/ 2745445 w 3296171"/>
                <a:gd name="connsiteY174" fmla="*/ 2624570 h 3076320"/>
                <a:gd name="connsiteX175" fmla="*/ 2718013 w 3296171"/>
                <a:gd name="connsiteY175" fmla="*/ 2615426 h 3076320"/>
                <a:gd name="connsiteX176" fmla="*/ 2699725 w 3296171"/>
                <a:gd name="connsiteY176" fmla="*/ 2587994 h 3076320"/>
                <a:gd name="connsiteX177" fmla="*/ 2644861 w 3296171"/>
                <a:gd name="connsiteY177" fmla="*/ 2551418 h 3076320"/>
                <a:gd name="connsiteX178" fmla="*/ 2635717 w 3296171"/>
                <a:gd name="connsiteY178" fmla="*/ 2523986 h 3076320"/>
                <a:gd name="connsiteX179" fmla="*/ 2608285 w 3296171"/>
                <a:gd name="connsiteY179" fmla="*/ 2514842 h 3076320"/>
                <a:gd name="connsiteX180" fmla="*/ 2580853 w 3296171"/>
                <a:gd name="connsiteY180" fmla="*/ 2487410 h 3076320"/>
                <a:gd name="connsiteX181" fmla="*/ 2553421 w 3296171"/>
                <a:gd name="connsiteY181" fmla="*/ 2432546 h 3076320"/>
                <a:gd name="connsiteX182" fmla="*/ 2525989 w 3296171"/>
                <a:gd name="connsiteY182" fmla="*/ 2405114 h 3076320"/>
                <a:gd name="connsiteX183" fmla="*/ 2498557 w 3296171"/>
                <a:gd name="connsiteY183" fmla="*/ 2350250 h 3076320"/>
                <a:gd name="connsiteX184" fmla="*/ 2489413 w 3296171"/>
                <a:gd name="connsiteY184" fmla="*/ 2322818 h 3076320"/>
                <a:gd name="connsiteX185" fmla="*/ 2471125 w 3296171"/>
                <a:gd name="connsiteY185" fmla="*/ 2295386 h 3076320"/>
                <a:gd name="connsiteX186" fmla="*/ 2452837 w 3296171"/>
                <a:gd name="connsiteY186" fmla="*/ 2240522 h 3076320"/>
                <a:gd name="connsiteX187" fmla="*/ 2416261 w 3296171"/>
                <a:gd name="connsiteY187" fmla="*/ 2185658 h 3076320"/>
                <a:gd name="connsiteX188" fmla="*/ 2361397 w 3296171"/>
                <a:gd name="connsiteY188" fmla="*/ 2158226 h 3076320"/>
                <a:gd name="connsiteX189" fmla="*/ 2297389 w 3296171"/>
                <a:gd name="connsiteY189" fmla="*/ 2167370 h 3076320"/>
                <a:gd name="connsiteX190" fmla="*/ 2288245 w 3296171"/>
                <a:gd name="connsiteY190" fmla="*/ 2194802 h 3076320"/>
                <a:gd name="connsiteX191" fmla="*/ 2297389 w 3296171"/>
                <a:gd name="connsiteY191" fmla="*/ 2286242 h 3076320"/>
                <a:gd name="connsiteX192" fmla="*/ 2306533 w 3296171"/>
                <a:gd name="connsiteY192" fmla="*/ 2313674 h 3076320"/>
                <a:gd name="connsiteX193" fmla="*/ 2333965 w 3296171"/>
                <a:gd name="connsiteY193" fmla="*/ 2405114 h 3076320"/>
                <a:gd name="connsiteX194" fmla="*/ 2361397 w 3296171"/>
                <a:gd name="connsiteY194" fmla="*/ 2459978 h 3076320"/>
                <a:gd name="connsiteX195" fmla="*/ 2352253 w 3296171"/>
                <a:gd name="connsiteY195" fmla="*/ 2505698 h 3076320"/>
                <a:gd name="connsiteX196" fmla="*/ 2288245 w 3296171"/>
                <a:gd name="connsiteY196" fmla="*/ 2469122 h 3076320"/>
                <a:gd name="connsiteX197" fmla="*/ 2260813 w 3296171"/>
                <a:gd name="connsiteY197" fmla="*/ 2414258 h 3076320"/>
                <a:gd name="connsiteX198" fmla="*/ 2242525 w 3296171"/>
                <a:gd name="connsiteY198" fmla="*/ 2359394 h 3076320"/>
                <a:gd name="connsiteX199" fmla="*/ 2224237 w 3296171"/>
                <a:gd name="connsiteY199" fmla="*/ 2304530 h 3076320"/>
                <a:gd name="connsiteX200" fmla="*/ 2196805 w 3296171"/>
                <a:gd name="connsiteY200" fmla="*/ 2249666 h 3076320"/>
                <a:gd name="connsiteX201" fmla="*/ 2141941 w 3296171"/>
                <a:gd name="connsiteY201" fmla="*/ 2222234 h 3076320"/>
                <a:gd name="connsiteX202" fmla="*/ 2096221 w 3296171"/>
                <a:gd name="connsiteY202" fmla="*/ 2231378 h 3076320"/>
                <a:gd name="connsiteX203" fmla="*/ 2087077 w 3296171"/>
                <a:gd name="connsiteY203" fmla="*/ 2258810 h 3076320"/>
                <a:gd name="connsiteX204" fmla="*/ 2096221 w 3296171"/>
                <a:gd name="connsiteY204" fmla="*/ 2322818 h 3076320"/>
                <a:gd name="connsiteX205" fmla="*/ 2123653 w 3296171"/>
                <a:gd name="connsiteY205" fmla="*/ 2386826 h 3076320"/>
                <a:gd name="connsiteX206" fmla="*/ 2132797 w 3296171"/>
                <a:gd name="connsiteY206" fmla="*/ 2414258 h 3076320"/>
                <a:gd name="connsiteX207" fmla="*/ 2151085 w 3296171"/>
                <a:gd name="connsiteY207" fmla="*/ 2441690 h 3076320"/>
                <a:gd name="connsiteX208" fmla="*/ 2169373 w 3296171"/>
                <a:gd name="connsiteY208" fmla="*/ 2505698 h 3076320"/>
                <a:gd name="connsiteX209" fmla="*/ 2196805 w 3296171"/>
                <a:gd name="connsiteY209" fmla="*/ 2569706 h 3076320"/>
                <a:gd name="connsiteX210" fmla="*/ 2215093 w 3296171"/>
                <a:gd name="connsiteY210" fmla="*/ 2597138 h 3076320"/>
                <a:gd name="connsiteX211" fmla="*/ 2242525 w 3296171"/>
                <a:gd name="connsiteY211" fmla="*/ 2661146 h 3076320"/>
                <a:gd name="connsiteX212" fmla="*/ 2260813 w 3296171"/>
                <a:gd name="connsiteY212" fmla="*/ 2716010 h 3076320"/>
                <a:gd name="connsiteX213" fmla="*/ 2269957 w 3296171"/>
                <a:gd name="connsiteY213" fmla="*/ 2743442 h 3076320"/>
                <a:gd name="connsiteX214" fmla="*/ 2306533 w 3296171"/>
                <a:gd name="connsiteY214" fmla="*/ 2798306 h 3076320"/>
                <a:gd name="connsiteX215" fmla="*/ 2324821 w 3296171"/>
                <a:gd name="connsiteY215" fmla="*/ 2825738 h 3076320"/>
                <a:gd name="connsiteX216" fmla="*/ 2333965 w 3296171"/>
                <a:gd name="connsiteY216" fmla="*/ 2853170 h 3076320"/>
                <a:gd name="connsiteX217" fmla="*/ 2352253 w 3296171"/>
                <a:gd name="connsiteY217" fmla="*/ 2880602 h 3076320"/>
                <a:gd name="connsiteX218" fmla="*/ 2370541 w 3296171"/>
                <a:gd name="connsiteY218" fmla="*/ 2935466 h 3076320"/>
                <a:gd name="connsiteX219" fmla="*/ 2388829 w 3296171"/>
                <a:gd name="connsiteY219" fmla="*/ 2962898 h 3076320"/>
                <a:gd name="connsiteX220" fmla="*/ 2407117 w 3296171"/>
                <a:gd name="connsiteY220" fmla="*/ 3017762 h 3076320"/>
                <a:gd name="connsiteX221" fmla="*/ 2416261 w 3296171"/>
                <a:gd name="connsiteY221" fmla="*/ 3045194 h 3076320"/>
                <a:gd name="connsiteX222" fmla="*/ 2407117 w 3296171"/>
                <a:gd name="connsiteY222" fmla="*/ 3072626 h 3076320"/>
                <a:gd name="connsiteX223" fmla="*/ 2260813 w 3296171"/>
                <a:gd name="connsiteY223" fmla="*/ 3054338 h 3076320"/>
                <a:gd name="connsiteX224" fmla="*/ 2242525 w 3296171"/>
                <a:gd name="connsiteY224" fmla="*/ 3026906 h 3076320"/>
                <a:gd name="connsiteX225" fmla="*/ 2224237 w 3296171"/>
                <a:gd name="connsiteY225" fmla="*/ 2889746 h 3076320"/>
                <a:gd name="connsiteX226" fmla="*/ 2196805 w 3296171"/>
                <a:gd name="connsiteY226" fmla="*/ 2834882 h 3076320"/>
                <a:gd name="connsiteX227" fmla="*/ 2187661 w 3296171"/>
                <a:gd name="connsiteY227" fmla="*/ 2807450 h 3076320"/>
                <a:gd name="connsiteX228" fmla="*/ 2141941 w 3296171"/>
                <a:gd name="connsiteY228" fmla="*/ 2752586 h 3076320"/>
                <a:gd name="connsiteX229" fmla="*/ 2123653 w 3296171"/>
                <a:gd name="connsiteY229" fmla="*/ 2697722 h 3076320"/>
                <a:gd name="connsiteX230" fmla="*/ 2105365 w 3296171"/>
                <a:gd name="connsiteY230" fmla="*/ 2670290 h 3076320"/>
                <a:gd name="connsiteX231" fmla="*/ 2087077 w 3296171"/>
                <a:gd name="connsiteY231" fmla="*/ 2615426 h 3076320"/>
                <a:gd name="connsiteX232" fmla="*/ 2059645 w 3296171"/>
                <a:gd name="connsiteY232" fmla="*/ 2560562 h 3076320"/>
                <a:gd name="connsiteX233" fmla="*/ 2041357 w 3296171"/>
                <a:gd name="connsiteY233" fmla="*/ 2533130 h 3076320"/>
                <a:gd name="connsiteX234" fmla="*/ 2023069 w 3296171"/>
                <a:gd name="connsiteY234" fmla="*/ 2478266 h 3076320"/>
                <a:gd name="connsiteX235" fmla="*/ 2013925 w 3296171"/>
                <a:gd name="connsiteY235" fmla="*/ 2450834 h 3076320"/>
                <a:gd name="connsiteX236" fmla="*/ 1986493 w 3296171"/>
                <a:gd name="connsiteY236" fmla="*/ 2350250 h 3076320"/>
                <a:gd name="connsiteX237" fmla="*/ 1977349 w 3296171"/>
                <a:gd name="connsiteY237" fmla="*/ 2322818 h 3076320"/>
                <a:gd name="connsiteX238" fmla="*/ 1922485 w 3296171"/>
                <a:gd name="connsiteY238" fmla="*/ 2304530 h 3076320"/>
                <a:gd name="connsiteX239" fmla="*/ 1867621 w 3296171"/>
                <a:gd name="connsiteY239" fmla="*/ 2267954 h 3076320"/>
                <a:gd name="connsiteX240" fmla="*/ 1575013 w 3296171"/>
                <a:gd name="connsiteY240" fmla="*/ 2286242 h 3076320"/>
                <a:gd name="connsiteX241" fmla="*/ 1547581 w 3296171"/>
                <a:gd name="connsiteY241" fmla="*/ 2295386 h 3076320"/>
                <a:gd name="connsiteX242" fmla="*/ 1520149 w 3296171"/>
                <a:gd name="connsiteY242" fmla="*/ 2359394 h 3076320"/>
                <a:gd name="connsiteX243" fmla="*/ 1511005 w 3296171"/>
                <a:gd name="connsiteY243" fmla="*/ 2386826 h 3076320"/>
                <a:gd name="connsiteX244" fmla="*/ 1492717 w 3296171"/>
                <a:gd name="connsiteY244" fmla="*/ 2414258 h 3076320"/>
                <a:gd name="connsiteX245" fmla="*/ 1474429 w 3296171"/>
                <a:gd name="connsiteY245" fmla="*/ 2469122 h 3076320"/>
                <a:gd name="connsiteX246" fmla="*/ 1465285 w 3296171"/>
                <a:gd name="connsiteY246" fmla="*/ 2496554 h 3076320"/>
                <a:gd name="connsiteX247" fmla="*/ 1446997 w 3296171"/>
                <a:gd name="connsiteY247" fmla="*/ 2533130 h 3076320"/>
                <a:gd name="connsiteX248" fmla="*/ 1428709 w 3296171"/>
                <a:gd name="connsiteY248" fmla="*/ 2560562 h 3076320"/>
                <a:gd name="connsiteX249" fmla="*/ 1410421 w 3296171"/>
                <a:gd name="connsiteY249" fmla="*/ 2615426 h 3076320"/>
                <a:gd name="connsiteX250" fmla="*/ 1382989 w 3296171"/>
                <a:gd name="connsiteY250" fmla="*/ 2697722 h 3076320"/>
                <a:gd name="connsiteX251" fmla="*/ 1373845 w 3296171"/>
                <a:gd name="connsiteY251" fmla="*/ 2725154 h 3076320"/>
                <a:gd name="connsiteX252" fmla="*/ 1355557 w 3296171"/>
                <a:gd name="connsiteY252" fmla="*/ 2761730 h 3076320"/>
                <a:gd name="connsiteX253" fmla="*/ 1346413 w 3296171"/>
                <a:gd name="connsiteY253" fmla="*/ 2789162 h 3076320"/>
                <a:gd name="connsiteX254" fmla="*/ 1309837 w 3296171"/>
                <a:gd name="connsiteY254" fmla="*/ 2844026 h 3076320"/>
                <a:gd name="connsiteX255" fmla="*/ 1264117 w 3296171"/>
                <a:gd name="connsiteY255" fmla="*/ 2898890 h 3076320"/>
                <a:gd name="connsiteX256" fmla="*/ 1209253 w 3296171"/>
                <a:gd name="connsiteY256" fmla="*/ 2917178 h 3076320"/>
                <a:gd name="connsiteX257" fmla="*/ 1181821 w 3296171"/>
                <a:gd name="connsiteY257" fmla="*/ 2908034 h 3076320"/>
                <a:gd name="connsiteX258" fmla="*/ 1163533 w 3296171"/>
                <a:gd name="connsiteY258" fmla="*/ 2834882 h 3076320"/>
                <a:gd name="connsiteX259" fmla="*/ 1172677 w 3296171"/>
                <a:gd name="connsiteY259" fmla="*/ 2761730 h 3076320"/>
                <a:gd name="connsiteX260" fmla="*/ 1209253 w 3296171"/>
                <a:gd name="connsiteY260" fmla="*/ 2679434 h 3076320"/>
                <a:gd name="connsiteX261" fmla="*/ 1227541 w 3296171"/>
                <a:gd name="connsiteY261" fmla="*/ 2624570 h 3076320"/>
                <a:gd name="connsiteX262" fmla="*/ 1245829 w 3296171"/>
                <a:gd name="connsiteY262" fmla="*/ 2597138 h 3076320"/>
                <a:gd name="connsiteX263" fmla="*/ 1264117 w 3296171"/>
                <a:gd name="connsiteY263" fmla="*/ 2542274 h 3076320"/>
                <a:gd name="connsiteX264" fmla="*/ 1282405 w 3296171"/>
                <a:gd name="connsiteY264" fmla="*/ 2487410 h 3076320"/>
                <a:gd name="connsiteX265" fmla="*/ 1291549 w 3296171"/>
                <a:gd name="connsiteY265" fmla="*/ 2459978 h 3076320"/>
                <a:gd name="connsiteX266" fmla="*/ 1309837 w 3296171"/>
                <a:gd name="connsiteY266" fmla="*/ 2432546 h 3076320"/>
                <a:gd name="connsiteX267" fmla="*/ 1337269 w 3296171"/>
                <a:gd name="connsiteY267" fmla="*/ 2341106 h 3076320"/>
                <a:gd name="connsiteX268" fmla="*/ 1346413 w 3296171"/>
                <a:gd name="connsiteY268" fmla="*/ 2313674 h 3076320"/>
                <a:gd name="connsiteX269" fmla="*/ 1337269 w 3296171"/>
                <a:gd name="connsiteY269" fmla="*/ 2194802 h 3076320"/>
                <a:gd name="connsiteX270" fmla="*/ 1309837 w 3296171"/>
                <a:gd name="connsiteY270" fmla="*/ 2176514 h 3076320"/>
                <a:gd name="connsiteX271" fmla="*/ 1254973 w 3296171"/>
                <a:gd name="connsiteY271" fmla="*/ 2158226 h 3076320"/>
                <a:gd name="connsiteX272" fmla="*/ 1227541 w 3296171"/>
                <a:gd name="connsiteY272" fmla="*/ 2167370 h 3076320"/>
                <a:gd name="connsiteX273" fmla="*/ 1190965 w 3296171"/>
                <a:gd name="connsiteY273" fmla="*/ 2222234 h 3076320"/>
                <a:gd name="connsiteX274" fmla="*/ 1136101 w 3296171"/>
                <a:gd name="connsiteY274" fmla="*/ 2249666 h 3076320"/>
                <a:gd name="connsiteX275" fmla="*/ 1108669 w 3296171"/>
                <a:gd name="connsiteY275" fmla="*/ 2258810 h 3076320"/>
                <a:gd name="connsiteX276" fmla="*/ 1081237 w 3296171"/>
                <a:gd name="connsiteY276" fmla="*/ 2249666 h 3076320"/>
                <a:gd name="connsiteX277" fmla="*/ 1108669 w 3296171"/>
                <a:gd name="connsiteY277" fmla="*/ 2149082 h 3076320"/>
                <a:gd name="connsiteX278" fmla="*/ 1126957 w 3296171"/>
                <a:gd name="connsiteY278" fmla="*/ 2094218 h 3076320"/>
                <a:gd name="connsiteX279" fmla="*/ 1136101 w 3296171"/>
                <a:gd name="connsiteY279" fmla="*/ 2066786 h 3076320"/>
                <a:gd name="connsiteX280" fmla="*/ 1108669 w 3296171"/>
                <a:gd name="connsiteY280" fmla="*/ 2002778 h 3076320"/>
                <a:gd name="connsiteX281" fmla="*/ 1081237 w 3296171"/>
                <a:gd name="connsiteY281" fmla="*/ 2011922 h 3076320"/>
                <a:gd name="connsiteX282" fmla="*/ 1035517 w 3296171"/>
                <a:gd name="connsiteY282" fmla="*/ 2057642 h 3076320"/>
                <a:gd name="connsiteX283" fmla="*/ 998941 w 3296171"/>
                <a:gd name="connsiteY283" fmla="*/ 2002778 h 3076320"/>
                <a:gd name="connsiteX284" fmla="*/ 1008085 w 3296171"/>
                <a:gd name="connsiteY284" fmla="*/ 1902194 h 3076320"/>
                <a:gd name="connsiteX285" fmla="*/ 998941 w 3296171"/>
                <a:gd name="connsiteY285" fmla="*/ 1874762 h 3076320"/>
                <a:gd name="connsiteX286" fmla="*/ 925789 w 3296171"/>
                <a:gd name="connsiteY286" fmla="*/ 1883906 h 3076320"/>
                <a:gd name="connsiteX287" fmla="*/ 843493 w 3296171"/>
                <a:gd name="connsiteY287" fmla="*/ 1929626 h 3076320"/>
                <a:gd name="connsiteX288" fmla="*/ 816061 w 3296171"/>
                <a:gd name="connsiteY288" fmla="*/ 1947914 h 3076320"/>
                <a:gd name="connsiteX289" fmla="*/ 761197 w 3296171"/>
                <a:gd name="connsiteY289" fmla="*/ 2002778 h 3076320"/>
                <a:gd name="connsiteX290" fmla="*/ 724621 w 3296171"/>
                <a:gd name="connsiteY290" fmla="*/ 2030210 h 3076320"/>
                <a:gd name="connsiteX291" fmla="*/ 678901 w 3296171"/>
                <a:gd name="connsiteY291" fmla="*/ 2075930 h 3076320"/>
                <a:gd name="connsiteX292" fmla="*/ 660613 w 3296171"/>
                <a:gd name="connsiteY292" fmla="*/ 2103362 h 3076320"/>
                <a:gd name="connsiteX293" fmla="*/ 605749 w 3296171"/>
                <a:gd name="connsiteY293" fmla="*/ 2130794 h 3076320"/>
                <a:gd name="connsiteX294" fmla="*/ 532597 w 3296171"/>
                <a:gd name="connsiteY294" fmla="*/ 2149082 h 3076320"/>
                <a:gd name="connsiteX295" fmla="*/ 221701 w 3296171"/>
                <a:gd name="connsiteY295" fmla="*/ 2139938 h 3076320"/>
                <a:gd name="connsiteX296" fmla="*/ 194269 w 3296171"/>
                <a:gd name="connsiteY296" fmla="*/ 2130794 h 3076320"/>
                <a:gd name="connsiteX297" fmla="*/ 139405 w 3296171"/>
                <a:gd name="connsiteY297" fmla="*/ 2085074 h 3076320"/>
                <a:gd name="connsiteX298" fmla="*/ 93685 w 3296171"/>
                <a:gd name="connsiteY298" fmla="*/ 2002778 h 3076320"/>
                <a:gd name="connsiteX299" fmla="*/ 75397 w 3296171"/>
                <a:gd name="connsiteY299" fmla="*/ 1975346 h 3076320"/>
                <a:gd name="connsiteX300" fmla="*/ 57109 w 3296171"/>
                <a:gd name="connsiteY300" fmla="*/ 1920482 h 3076320"/>
                <a:gd name="connsiteX301" fmla="*/ 47965 w 3296171"/>
                <a:gd name="connsiteY301" fmla="*/ 1893050 h 3076320"/>
                <a:gd name="connsiteX302" fmla="*/ 38821 w 3296171"/>
                <a:gd name="connsiteY302" fmla="*/ 1856474 h 3076320"/>
                <a:gd name="connsiteX303" fmla="*/ 29677 w 3296171"/>
                <a:gd name="connsiteY303" fmla="*/ 1810754 h 3076320"/>
                <a:gd name="connsiteX304" fmla="*/ 20533 w 3296171"/>
                <a:gd name="connsiteY304" fmla="*/ 1783322 h 3076320"/>
                <a:gd name="connsiteX305" fmla="*/ 11389 w 3296171"/>
                <a:gd name="connsiteY305" fmla="*/ 1710170 h 3076320"/>
                <a:gd name="connsiteX306" fmla="*/ 11389 w 3296171"/>
                <a:gd name="connsiteY306" fmla="*/ 1609586 h 3076320"/>
                <a:gd name="connsiteX307" fmla="*/ 29677 w 3296171"/>
                <a:gd name="connsiteY307" fmla="*/ 1582154 h 3076320"/>
                <a:gd name="connsiteX308" fmla="*/ 47965 w 3296171"/>
                <a:gd name="connsiteY308" fmla="*/ 1609586 h 3076320"/>
                <a:gd name="connsiteX309" fmla="*/ 66253 w 3296171"/>
                <a:gd name="connsiteY309" fmla="*/ 1664450 h 3076320"/>
                <a:gd name="connsiteX310" fmla="*/ 84541 w 3296171"/>
                <a:gd name="connsiteY310" fmla="*/ 1728458 h 3076320"/>
                <a:gd name="connsiteX311" fmla="*/ 93685 w 3296171"/>
                <a:gd name="connsiteY311" fmla="*/ 1810754 h 3076320"/>
                <a:gd name="connsiteX312" fmla="*/ 102829 w 3296171"/>
                <a:gd name="connsiteY312" fmla="*/ 1838186 h 3076320"/>
                <a:gd name="connsiteX313" fmla="*/ 111973 w 3296171"/>
                <a:gd name="connsiteY313" fmla="*/ 1883906 h 3076320"/>
                <a:gd name="connsiteX314" fmla="*/ 148549 w 3296171"/>
                <a:gd name="connsiteY314" fmla="*/ 1966202 h 3076320"/>
                <a:gd name="connsiteX315" fmla="*/ 175981 w 3296171"/>
                <a:gd name="connsiteY315" fmla="*/ 1975346 h 3076320"/>
                <a:gd name="connsiteX316" fmla="*/ 203413 w 3296171"/>
                <a:gd name="connsiteY316" fmla="*/ 1993634 h 3076320"/>
                <a:gd name="connsiteX317" fmla="*/ 258277 w 3296171"/>
                <a:gd name="connsiteY317" fmla="*/ 2011922 h 3076320"/>
                <a:gd name="connsiteX318" fmla="*/ 294853 w 3296171"/>
                <a:gd name="connsiteY318" fmla="*/ 2021066 h 3076320"/>
                <a:gd name="connsiteX319" fmla="*/ 413725 w 3296171"/>
                <a:gd name="connsiteY319" fmla="*/ 2039354 h 3076320"/>
                <a:gd name="connsiteX320" fmla="*/ 496021 w 3296171"/>
                <a:gd name="connsiteY320" fmla="*/ 2075930 h 3076320"/>
                <a:gd name="connsiteX321" fmla="*/ 541741 w 3296171"/>
                <a:gd name="connsiteY321" fmla="*/ 2066786 h 3076320"/>
                <a:gd name="connsiteX322" fmla="*/ 596605 w 3296171"/>
                <a:gd name="connsiteY322" fmla="*/ 2057642 h 3076320"/>
                <a:gd name="connsiteX323" fmla="*/ 633181 w 3296171"/>
                <a:gd name="connsiteY323" fmla="*/ 2048498 h 3076320"/>
                <a:gd name="connsiteX324" fmla="*/ 678901 w 3296171"/>
                <a:gd name="connsiteY324" fmla="*/ 2002778 h 3076320"/>
                <a:gd name="connsiteX325" fmla="*/ 706333 w 3296171"/>
                <a:gd name="connsiteY325" fmla="*/ 1984490 h 3076320"/>
                <a:gd name="connsiteX326" fmla="*/ 724621 w 3296171"/>
                <a:gd name="connsiteY326" fmla="*/ 1957058 h 3076320"/>
                <a:gd name="connsiteX327" fmla="*/ 733765 w 3296171"/>
                <a:gd name="connsiteY327" fmla="*/ 1929626 h 3076320"/>
                <a:gd name="connsiteX328" fmla="*/ 761197 w 3296171"/>
                <a:gd name="connsiteY328" fmla="*/ 1920482 h 3076320"/>
                <a:gd name="connsiteX329" fmla="*/ 806917 w 3296171"/>
                <a:gd name="connsiteY329" fmla="*/ 1838186 h 3076320"/>
                <a:gd name="connsiteX330" fmla="*/ 797773 w 3296171"/>
                <a:gd name="connsiteY330" fmla="*/ 1765034 h 3076320"/>
                <a:gd name="connsiteX331" fmla="*/ 788629 w 3296171"/>
                <a:gd name="connsiteY331" fmla="*/ 1664450 h 3076320"/>
                <a:gd name="connsiteX332" fmla="*/ 779485 w 3296171"/>
                <a:gd name="connsiteY332" fmla="*/ 1637018 h 3076320"/>
                <a:gd name="connsiteX333" fmla="*/ 752053 w 3296171"/>
                <a:gd name="connsiteY333" fmla="*/ 1609586 h 3076320"/>
                <a:gd name="connsiteX334" fmla="*/ 733765 w 3296171"/>
                <a:gd name="connsiteY334" fmla="*/ 1582154 h 3076320"/>
                <a:gd name="connsiteX335" fmla="*/ 651469 w 3296171"/>
                <a:gd name="connsiteY335" fmla="*/ 1509002 h 3076320"/>
                <a:gd name="connsiteX336" fmla="*/ 633181 w 3296171"/>
                <a:gd name="connsiteY336" fmla="*/ 1481570 h 3076320"/>
                <a:gd name="connsiteX337" fmla="*/ 605749 w 3296171"/>
                <a:gd name="connsiteY337" fmla="*/ 1472426 h 3076320"/>
                <a:gd name="connsiteX338" fmla="*/ 578317 w 3296171"/>
                <a:gd name="connsiteY338" fmla="*/ 1444994 h 3076320"/>
                <a:gd name="connsiteX339" fmla="*/ 541741 w 3296171"/>
                <a:gd name="connsiteY339" fmla="*/ 1408418 h 3076320"/>
                <a:gd name="connsiteX340" fmla="*/ 505165 w 3296171"/>
                <a:gd name="connsiteY340" fmla="*/ 1353554 h 3076320"/>
                <a:gd name="connsiteX341" fmla="*/ 477733 w 3296171"/>
                <a:gd name="connsiteY341" fmla="*/ 1326122 h 3076320"/>
                <a:gd name="connsiteX342" fmla="*/ 441157 w 3296171"/>
                <a:gd name="connsiteY342" fmla="*/ 1271258 h 3076320"/>
                <a:gd name="connsiteX343" fmla="*/ 422869 w 3296171"/>
                <a:gd name="connsiteY343" fmla="*/ 1243826 h 3076320"/>
                <a:gd name="connsiteX344" fmla="*/ 386293 w 3296171"/>
                <a:gd name="connsiteY344" fmla="*/ 1188962 h 3076320"/>
                <a:gd name="connsiteX345" fmla="*/ 368005 w 3296171"/>
                <a:gd name="connsiteY345" fmla="*/ 1161530 h 3076320"/>
                <a:gd name="connsiteX346" fmla="*/ 358861 w 3296171"/>
                <a:gd name="connsiteY346" fmla="*/ 1134098 h 3076320"/>
                <a:gd name="connsiteX347" fmla="*/ 368005 w 3296171"/>
                <a:gd name="connsiteY347" fmla="*/ 1033514 h 3076320"/>
                <a:gd name="connsiteX348" fmla="*/ 404581 w 3296171"/>
                <a:gd name="connsiteY348" fmla="*/ 1042658 h 3076320"/>
                <a:gd name="connsiteX349" fmla="*/ 413725 w 3296171"/>
                <a:gd name="connsiteY349" fmla="*/ 1070090 h 3076320"/>
                <a:gd name="connsiteX350" fmla="*/ 441157 w 3296171"/>
                <a:gd name="connsiteY350" fmla="*/ 1161530 h 3076320"/>
                <a:gd name="connsiteX351" fmla="*/ 450301 w 3296171"/>
                <a:gd name="connsiteY351" fmla="*/ 1188962 h 3076320"/>
                <a:gd name="connsiteX352" fmla="*/ 468589 w 3296171"/>
                <a:gd name="connsiteY352" fmla="*/ 1216394 h 3076320"/>
                <a:gd name="connsiteX353" fmla="*/ 477733 w 3296171"/>
                <a:gd name="connsiteY353" fmla="*/ 1243826 h 3076320"/>
                <a:gd name="connsiteX354" fmla="*/ 496021 w 3296171"/>
                <a:gd name="connsiteY354" fmla="*/ 1271258 h 3076320"/>
                <a:gd name="connsiteX355" fmla="*/ 523453 w 3296171"/>
                <a:gd name="connsiteY355" fmla="*/ 1326122 h 3076320"/>
                <a:gd name="connsiteX356" fmla="*/ 550885 w 3296171"/>
                <a:gd name="connsiteY356" fmla="*/ 1344410 h 3076320"/>
                <a:gd name="connsiteX357" fmla="*/ 633181 w 3296171"/>
                <a:gd name="connsiteY357" fmla="*/ 1408418 h 3076320"/>
                <a:gd name="connsiteX358" fmla="*/ 660613 w 3296171"/>
                <a:gd name="connsiteY358" fmla="*/ 1426706 h 3076320"/>
                <a:gd name="connsiteX359" fmla="*/ 688045 w 3296171"/>
                <a:gd name="connsiteY359" fmla="*/ 1444994 h 3076320"/>
                <a:gd name="connsiteX360" fmla="*/ 742909 w 3296171"/>
                <a:gd name="connsiteY360" fmla="*/ 1472426 h 3076320"/>
                <a:gd name="connsiteX361" fmla="*/ 788629 w 3296171"/>
                <a:gd name="connsiteY361" fmla="*/ 1463282 h 3076320"/>
                <a:gd name="connsiteX362" fmla="*/ 806917 w 3296171"/>
                <a:gd name="connsiteY362" fmla="*/ 1435850 h 3076320"/>
                <a:gd name="connsiteX363" fmla="*/ 825205 w 3296171"/>
                <a:gd name="connsiteY363" fmla="*/ 1371842 h 3076320"/>
                <a:gd name="connsiteX364" fmla="*/ 816061 w 3296171"/>
                <a:gd name="connsiteY364" fmla="*/ 1335266 h 3076320"/>
                <a:gd name="connsiteX365" fmla="*/ 752053 w 3296171"/>
                <a:gd name="connsiteY365" fmla="*/ 1298690 h 3076320"/>
                <a:gd name="connsiteX366" fmla="*/ 733765 w 3296171"/>
                <a:gd name="connsiteY366" fmla="*/ 1271258 h 3076320"/>
                <a:gd name="connsiteX367" fmla="*/ 706333 w 3296171"/>
                <a:gd name="connsiteY367" fmla="*/ 1161530 h 3076320"/>
                <a:gd name="connsiteX368" fmla="*/ 715477 w 3296171"/>
                <a:gd name="connsiteY368" fmla="*/ 1124954 h 3076320"/>
                <a:gd name="connsiteX369" fmla="*/ 752053 w 3296171"/>
                <a:gd name="connsiteY369" fmla="*/ 1179818 h 3076320"/>
                <a:gd name="connsiteX370" fmla="*/ 788629 w 3296171"/>
                <a:gd name="connsiteY370" fmla="*/ 1234682 h 3076320"/>
                <a:gd name="connsiteX371" fmla="*/ 870925 w 3296171"/>
                <a:gd name="connsiteY371" fmla="*/ 1280402 h 3076320"/>
                <a:gd name="connsiteX372" fmla="*/ 898357 w 3296171"/>
                <a:gd name="connsiteY372" fmla="*/ 1271258 h 3076320"/>
                <a:gd name="connsiteX373" fmla="*/ 916645 w 3296171"/>
                <a:gd name="connsiteY373" fmla="*/ 1216394 h 3076320"/>
                <a:gd name="connsiteX374" fmla="*/ 907501 w 3296171"/>
                <a:gd name="connsiteY374" fmla="*/ 1188962 h 3076320"/>
                <a:gd name="connsiteX375" fmla="*/ 898357 w 3296171"/>
                <a:gd name="connsiteY375" fmla="*/ 1179818 h 307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Lst>
              <a:rect l="l" t="t" r="r" b="b"/>
              <a:pathLst>
                <a:path w="3296171" h="3076320">
                  <a:moveTo>
                    <a:pt x="898357" y="1179818"/>
                  </a:moveTo>
                  <a:cubicBezTo>
                    <a:pt x="895309" y="1153910"/>
                    <a:pt x="893846" y="1082157"/>
                    <a:pt x="889213" y="1033514"/>
                  </a:cubicBezTo>
                  <a:cubicBezTo>
                    <a:pt x="885766" y="997325"/>
                    <a:pt x="873228" y="967270"/>
                    <a:pt x="861781" y="932930"/>
                  </a:cubicBezTo>
                  <a:lnTo>
                    <a:pt x="852637" y="905498"/>
                  </a:lnTo>
                  <a:lnTo>
                    <a:pt x="834349" y="850634"/>
                  </a:lnTo>
                  <a:cubicBezTo>
                    <a:pt x="831301" y="841490"/>
                    <a:pt x="832021" y="830018"/>
                    <a:pt x="825205" y="823202"/>
                  </a:cubicBezTo>
                  <a:cubicBezTo>
                    <a:pt x="816061" y="814058"/>
                    <a:pt x="806052" y="805704"/>
                    <a:pt x="797773" y="795770"/>
                  </a:cubicBezTo>
                  <a:cubicBezTo>
                    <a:pt x="790738" y="787327"/>
                    <a:pt x="784400" y="778168"/>
                    <a:pt x="779485" y="768338"/>
                  </a:cubicBezTo>
                  <a:cubicBezTo>
                    <a:pt x="764611" y="738590"/>
                    <a:pt x="778258" y="739679"/>
                    <a:pt x="752053" y="713474"/>
                  </a:cubicBezTo>
                  <a:cubicBezTo>
                    <a:pt x="744282" y="705703"/>
                    <a:pt x="733765" y="701282"/>
                    <a:pt x="724621" y="695186"/>
                  </a:cubicBezTo>
                  <a:cubicBezTo>
                    <a:pt x="718525" y="686042"/>
                    <a:pt x="710796" y="677797"/>
                    <a:pt x="706333" y="667754"/>
                  </a:cubicBezTo>
                  <a:cubicBezTo>
                    <a:pt x="698504" y="650138"/>
                    <a:pt x="688045" y="612890"/>
                    <a:pt x="688045" y="612890"/>
                  </a:cubicBezTo>
                  <a:cubicBezTo>
                    <a:pt x="691093" y="588506"/>
                    <a:pt x="690723" y="563446"/>
                    <a:pt x="697189" y="539738"/>
                  </a:cubicBezTo>
                  <a:cubicBezTo>
                    <a:pt x="700081" y="529136"/>
                    <a:pt x="705051" y="515781"/>
                    <a:pt x="715477" y="512306"/>
                  </a:cubicBezTo>
                  <a:cubicBezTo>
                    <a:pt x="727399" y="508332"/>
                    <a:pt x="739861" y="518402"/>
                    <a:pt x="752053" y="521450"/>
                  </a:cubicBezTo>
                  <a:cubicBezTo>
                    <a:pt x="761197" y="527546"/>
                    <a:pt x="773660" y="530419"/>
                    <a:pt x="779485" y="539738"/>
                  </a:cubicBezTo>
                  <a:cubicBezTo>
                    <a:pt x="789702" y="556085"/>
                    <a:pt x="787080" y="578562"/>
                    <a:pt x="797773" y="594602"/>
                  </a:cubicBezTo>
                  <a:cubicBezTo>
                    <a:pt x="850184" y="673218"/>
                    <a:pt x="787347" y="573750"/>
                    <a:pt x="825205" y="649466"/>
                  </a:cubicBezTo>
                  <a:cubicBezTo>
                    <a:pt x="830120" y="659296"/>
                    <a:pt x="839030" y="666855"/>
                    <a:pt x="843493" y="676898"/>
                  </a:cubicBezTo>
                  <a:cubicBezTo>
                    <a:pt x="851322" y="694514"/>
                    <a:pt x="851088" y="715722"/>
                    <a:pt x="861781" y="731762"/>
                  </a:cubicBezTo>
                  <a:cubicBezTo>
                    <a:pt x="867877" y="740906"/>
                    <a:pt x="875154" y="749364"/>
                    <a:pt x="880069" y="759194"/>
                  </a:cubicBezTo>
                  <a:cubicBezTo>
                    <a:pt x="895483" y="790023"/>
                    <a:pt x="882131" y="791489"/>
                    <a:pt x="907501" y="823202"/>
                  </a:cubicBezTo>
                  <a:cubicBezTo>
                    <a:pt x="923658" y="843398"/>
                    <a:pt x="948019" y="856547"/>
                    <a:pt x="962365" y="878066"/>
                  </a:cubicBezTo>
                  <a:cubicBezTo>
                    <a:pt x="968461" y="887210"/>
                    <a:pt x="972071" y="898633"/>
                    <a:pt x="980653" y="905498"/>
                  </a:cubicBezTo>
                  <a:cubicBezTo>
                    <a:pt x="988179" y="911519"/>
                    <a:pt x="998817" y="911994"/>
                    <a:pt x="1008085" y="914642"/>
                  </a:cubicBezTo>
                  <a:cubicBezTo>
                    <a:pt x="1088457" y="937605"/>
                    <a:pt x="1006320" y="911006"/>
                    <a:pt x="1072093" y="932930"/>
                  </a:cubicBezTo>
                  <a:cubicBezTo>
                    <a:pt x="1098318" y="930308"/>
                    <a:pt x="1158011" y="931119"/>
                    <a:pt x="1190965" y="914642"/>
                  </a:cubicBezTo>
                  <a:cubicBezTo>
                    <a:pt x="1200795" y="909727"/>
                    <a:pt x="1208567" y="901269"/>
                    <a:pt x="1218397" y="896354"/>
                  </a:cubicBezTo>
                  <a:cubicBezTo>
                    <a:pt x="1227018" y="892043"/>
                    <a:pt x="1237403" y="891891"/>
                    <a:pt x="1245829" y="887210"/>
                  </a:cubicBezTo>
                  <a:cubicBezTo>
                    <a:pt x="1265042" y="876536"/>
                    <a:pt x="1300693" y="850634"/>
                    <a:pt x="1300693" y="850634"/>
                  </a:cubicBezTo>
                  <a:cubicBezTo>
                    <a:pt x="1323677" y="781683"/>
                    <a:pt x="1292673" y="866674"/>
                    <a:pt x="1328125" y="795770"/>
                  </a:cubicBezTo>
                  <a:cubicBezTo>
                    <a:pt x="1332436" y="787149"/>
                    <a:pt x="1332958" y="776959"/>
                    <a:pt x="1337269" y="768338"/>
                  </a:cubicBezTo>
                  <a:cubicBezTo>
                    <a:pt x="1342184" y="758508"/>
                    <a:pt x="1351094" y="750949"/>
                    <a:pt x="1355557" y="740906"/>
                  </a:cubicBezTo>
                  <a:cubicBezTo>
                    <a:pt x="1363386" y="723290"/>
                    <a:pt x="1373845" y="686042"/>
                    <a:pt x="1373845" y="686042"/>
                  </a:cubicBezTo>
                  <a:cubicBezTo>
                    <a:pt x="1370797" y="640322"/>
                    <a:pt x="1371181" y="594243"/>
                    <a:pt x="1364701" y="548882"/>
                  </a:cubicBezTo>
                  <a:cubicBezTo>
                    <a:pt x="1361975" y="529799"/>
                    <a:pt x="1352509" y="512306"/>
                    <a:pt x="1346413" y="494018"/>
                  </a:cubicBezTo>
                  <a:lnTo>
                    <a:pt x="1328125" y="439154"/>
                  </a:lnTo>
                  <a:lnTo>
                    <a:pt x="1318981" y="411722"/>
                  </a:lnTo>
                  <a:cubicBezTo>
                    <a:pt x="1315933" y="402578"/>
                    <a:pt x="1315184" y="392310"/>
                    <a:pt x="1309837" y="384290"/>
                  </a:cubicBezTo>
                  <a:cubicBezTo>
                    <a:pt x="1286202" y="348838"/>
                    <a:pt x="1295024" y="367284"/>
                    <a:pt x="1282405" y="329426"/>
                  </a:cubicBezTo>
                  <a:cubicBezTo>
                    <a:pt x="1285453" y="292850"/>
                    <a:pt x="1273974" y="251919"/>
                    <a:pt x="1291549" y="219698"/>
                  </a:cubicBezTo>
                  <a:cubicBezTo>
                    <a:pt x="1298991" y="206054"/>
                    <a:pt x="1323775" y="221131"/>
                    <a:pt x="1337269" y="228842"/>
                  </a:cubicBezTo>
                  <a:cubicBezTo>
                    <a:pt x="1346811" y="234294"/>
                    <a:pt x="1351094" y="246231"/>
                    <a:pt x="1355557" y="256274"/>
                  </a:cubicBezTo>
                  <a:cubicBezTo>
                    <a:pt x="1363386" y="273890"/>
                    <a:pt x="1367749" y="292850"/>
                    <a:pt x="1373845" y="311138"/>
                  </a:cubicBezTo>
                  <a:cubicBezTo>
                    <a:pt x="1386963" y="350492"/>
                    <a:pt x="1380651" y="329219"/>
                    <a:pt x="1392133" y="375146"/>
                  </a:cubicBezTo>
                  <a:cubicBezTo>
                    <a:pt x="1395181" y="423914"/>
                    <a:pt x="1396162" y="472855"/>
                    <a:pt x="1401277" y="521450"/>
                  </a:cubicBezTo>
                  <a:cubicBezTo>
                    <a:pt x="1404341" y="550563"/>
                    <a:pt x="1415969" y="550833"/>
                    <a:pt x="1428709" y="576314"/>
                  </a:cubicBezTo>
                  <a:cubicBezTo>
                    <a:pt x="1433020" y="584935"/>
                    <a:pt x="1432506" y="595726"/>
                    <a:pt x="1437853" y="603746"/>
                  </a:cubicBezTo>
                  <a:cubicBezTo>
                    <a:pt x="1445026" y="614506"/>
                    <a:pt x="1457006" y="621244"/>
                    <a:pt x="1465285" y="631178"/>
                  </a:cubicBezTo>
                  <a:cubicBezTo>
                    <a:pt x="1472320" y="639621"/>
                    <a:pt x="1475302" y="651373"/>
                    <a:pt x="1483573" y="658610"/>
                  </a:cubicBezTo>
                  <a:cubicBezTo>
                    <a:pt x="1522271" y="692471"/>
                    <a:pt x="1528192" y="691771"/>
                    <a:pt x="1565869" y="704330"/>
                  </a:cubicBezTo>
                  <a:cubicBezTo>
                    <a:pt x="1575013" y="713474"/>
                    <a:pt x="1580545" y="729636"/>
                    <a:pt x="1593301" y="731762"/>
                  </a:cubicBezTo>
                  <a:cubicBezTo>
                    <a:pt x="1620526" y="736300"/>
                    <a:pt x="1651295" y="735704"/>
                    <a:pt x="1675597" y="722618"/>
                  </a:cubicBezTo>
                  <a:cubicBezTo>
                    <a:pt x="1701144" y="708862"/>
                    <a:pt x="1712404" y="667061"/>
                    <a:pt x="1721317" y="640322"/>
                  </a:cubicBezTo>
                  <a:cubicBezTo>
                    <a:pt x="1713706" y="526153"/>
                    <a:pt x="1705084" y="518266"/>
                    <a:pt x="1721317" y="420866"/>
                  </a:cubicBezTo>
                  <a:cubicBezTo>
                    <a:pt x="1722902" y="411359"/>
                    <a:pt x="1722618" y="399036"/>
                    <a:pt x="1730461" y="393434"/>
                  </a:cubicBezTo>
                  <a:cubicBezTo>
                    <a:pt x="1746148" y="382229"/>
                    <a:pt x="1785325" y="375146"/>
                    <a:pt x="1785325" y="375146"/>
                  </a:cubicBezTo>
                  <a:cubicBezTo>
                    <a:pt x="1818320" y="474131"/>
                    <a:pt x="1788765" y="377039"/>
                    <a:pt x="1803613" y="622034"/>
                  </a:cubicBezTo>
                  <a:cubicBezTo>
                    <a:pt x="1806731" y="673479"/>
                    <a:pt x="1809439" y="697287"/>
                    <a:pt x="1821901" y="740906"/>
                  </a:cubicBezTo>
                  <a:cubicBezTo>
                    <a:pt x="1826017" y="755311"/>
                    <a:pt x="1835394" y="787058"/>
                    <a:pt x="1849333" y="795770"/>
                  </a:cubicBezTo>
                  <a:cubicBezTo>
                    <a:pt x="1865680" y="805987"/>
                    <a:pt x="1885909" y="807962"/>
                    <a:pt x="1904197" y="814058"/>
                  </a:cubicBezTo>
                  <a:lnTo>
                    <a:pt x="1931629" y="823202"/>
                  </a:lnTo>
                  <a:lnTo>
                    <a:pt x="1959061" y="832346"/>
                  </a:lnTo>
                  <a:cubicBezTo>
                    <a:pt x="1985247" y="823617"/>
                    <a:pt x="1997809" y="823974"/>
                    <a:pt x="2013925" y="795770"/>
                  </a:cubicBezTo>
                  <a:cubicBezTo>
                    <a:pt x="2020160" y="784859"/>
                    <a:pt x="2019617" y="771278"/>
                    <a:pt x="2023069" y="759194"/>
                  </a:cubicBezTo>
                  <a:cubicBezTo>
                    <a:pt x="2038343" y="705735"/>
                    <a:pt x="2027064" y="759504"/>
                    <a:pt x="2041357" y="695186"/>
                  </a:cubicBezTo>
                  <a:cubicBezTo>
                    <a:pt x="2044728" y="680014"/>
                    <a:pt x="2045044" y="664018"/>
                    <a:pt x="2050501" y="649466"/>
                  </a:cubicBezTo>
                  <a:cubicBezTo>
                    <a:pt x="2054360" y="639176"/>
                    <a:pt x="2062693" y="631178"/>
                    <a:pt x="2068789" y="622034"/>
                  </a:cubicBezTo>
                  <a:cubicBezTo>
                    <a:pt x="2077933" y="625082"/>
                    <a:pt x="2089405" y="624362"/>
                    <a:pt x="2096221" y="631178"/>
                  </a:cubicBezTo>
                  <a:cubicBezTo>
                    <a:pt x="2103037" y="637994"/>
                    <a:pt x="2105365" y="648971"/>
                    <a:pt x="2105365" y="658610"/>
                  </a:cubicBezTo>
                  <a:cubicBezTo>
                    <a:pt x="2105365" y="704431"/>
                    <a:pt x="2102701" y="750409"/>
                    <a:pt x="2096221" y="795770"/>
                  </a:cubicBezTo>
                  <a:cubicBezTo>
                    <a:pt x="2093495" y="814853"/>
                    <a:pt x="2077933" y="850634"/>
                    <a:pt x="2077933" y="850634"/>
                  </a:cubicBezTo>
                  <a:cubicBezTo>
                    <a:pt x="2166235" y="880068"/>
                    <a:pt x="2028948" y="832869"/>
                    <a:pt x="2141941" y="878066"/>
                  </a:cubicBezTo>
                  <a:cubicBezTo>
                    <a:pt x="2254934" y="923263"/>
                    <a:pt x="2147604" y="871753"/>
                    <a:pt x="2233381" y="914642"/>
                  </a:cubicBezTo>
                  <a:cubicBezTo>
                    <a:pt x="2246048" y="912109"/>
                    <a:pt x="2290717" y="905141"/>
                    <a:pt x="2306533" y="896354"/>
                  </a:cubicBezTo>
                  <a:cubicBezTo>
                    <a:pt x="2389732" y="850132"/>
                    <a:pt x="2335515" y="876775"/>
                    <a:pt x="2388829" y="832346"/>
                  </a:cubicBezTo>
                  <a:cubicBezTo>
                    <a:pt x="2397272" y="825311"/>
                    <a:pt x="2408047" y="821359"/>
                    <a:pt x="2416261" y="814058"/>
                  </a:cubicBezTo>
                  <a:cubicBezTo>
                    <a:pt x="2491535" y="747147"/>
                    <a:pt x="2452641" y="777743"/>
                    <a:pt x="2507701" y="704330"/>
                  </a:cubicBezTo>
                  <a:cubicBezTo>
                    <a:pt x="2519476" y="688629"/>
                    <a:pt x="2542724" y="659041"/>
                    <a:pt x="2553421" y="640322"/>
                  </a:cubicBezTo>
                  <a:cubicBezTo>
                    <a:pt x="2560184" y="628487"/>
                    <a:pt x="2566339" y="616275"/>
                    <a:pt x="2571709" y="603746"/>
                  </a:cubicBezTo>
                  <a:cubicBezTo>
                    <a:pt x="2575506" y="594887"/>
                    <a:pt x="2576542" y="584935"/>
                    <a:pt x="2580853" y="576314"/>
                  </a:cubicBezTo>
                  <a:cubicBezTo>
                    <a:pt x="2585768" y="566484"/>
                    <a:pt x="2594678" y="558925"/>
                    <a:pt x="2599141" y="548882"/>
                  </a:cubicBezTo>
                  <a:cubicBezTo>
                    <a:pt x="2606970" y="531266"/>
                    <a:pt x="2611333" y="512306"/>
                    <a:pt x="2617429" y="494018"/>
                  </a:cubicBezTo>
                  <a:lnTo>
                    <a:pt x="2626573" y="466586"/>
                  </a:lnTo>
                  <a:cubicBezTo>
                    <a:pt x="2622177" y="396255"/>
                    <a:pt x="2623222" y="332633"/>
                    <a:pt x="2608285" y="265418"/>
                  </a:cubicBezTo>
                  <a:cubicBezTo>
                    <a:pt x="2599092" y="224047"/>
                    <a:pt x="2600582" y="250011"/>
                    <a:pt x="2580853" y="210554"/>
                  </a:cubicBezTo>
                  <a:cubicBezTo>
                    <a:pt x="2573545" y="195938"/>
                    <a:pt x="2566471" y="160218"/>
                    <a:pt x="2562565" y="146546"/>
                  </a:cubicBezTo>
                  <a:cubicBezTo>
                    <a:pt x="2559917" y="137278"/>
                    <a:pt x="2556469" y="128258"/>
                    <a:pt x="2553421" y="119114"/>
                  </a:cubicBezTo>
                  <a:cubicBezTo>
                    <a:pt x="2556469" y="82538"/>
                    <a:pt x="2549389" y="43642"/>
                    <a:pt x="2562565" y="9386"/>
                  </a:cubicBezTo>
                  <a:cubicBezTo>
                    <a:pt x="2567076" y="-2344"/>
                    <a:pt x="2586574" y="242"/>
                    <a:pt x="2599141" y="242"/>
                  </a:cubicBezTo>
                  <a:cubicBezTo>
                    <a:pt x="2617681" y="242"/>
                    <a:pt x="2635717" y="6338"/>
                    <a:pt x="2654005" y="9386"/>
                  </a:cubicBezTo>
                  <a:cubicBezTo>
                    <a:pt x="2682986" y="52858"/>
                    <a:pt x="2668818" y="26392"/>
                    <a:pt x="2690581" y="91682"/>
                  </a:cubicBezTo>
                  <a:lnTo>
                    <a:pt x="2699725" y="119114"/>
                  </a:lnTo>
                  <a:lnTo>
                    <a:pt x="2708869" y="146546"/>
                  </a:lnTo>
                  <a:cubicBezTo>
                    <a:pt x="2731564" y="328105"/>
                    <a:pt x="2724441" y="241517"/>
                    <a:pt x="2708869" y="576314"/>
                  </a:cubicBezTo>
                  <a:cubicBezTo>
                    <a:pt x="2708569" y="582774"/>
                    <a:pt x="2695123" y="631237"/>
                    <a:pt x="2690581" y="640322"/>
                  </a:cubicBezTo>
                  <a:cubicBezTo>
                    <a:pt x="2685666" y="650152"/>
                    <a:pt x="2677208" y="657924"/>
                    <a:pt x="2672293" y="667754"/>
                  </a:cubicBezTo>
                  <a:cubicBezTo>
                    <a:pt x="2667982" y="676375"/>
                    <a:pt x="2669170" y="687660"/>
                    <a:pt x="2663149" y="695186"/>
                  </a:cubicBezTo>
                  <a:cubicBezTo>
                    <a:pt x="2656284" y="703768"/>
                    <a:pt x="2644861" y="707378"/>
                    <a:pt x="2635717" y="713474"/>
                  </a:cubicBezTo>
                  <a:lnTo>
                    <a:pt x="2599141" y="768338"/>
                  </a:lnTo>
                  <a:cubicBezTo>
                    <a:pt x="2593045" y="777482"/>
                    <a:pt x="2588624" y="787999"/>
                    <a:pt x="2580853" y="795770"/>
                  </a:cubicBezTo>
                  <a:lnTo>
                    <a:pt x="2553421" y="823202"/>
                  </a:lnTo>
                  <a:cubicBezTo>
                    <a:pt x="2550373" y="832346"/>
                    <a:pt x="2549624" y="842614"/>
                    <a:pt x="2544277" y="850634"/>
                  </a:cubicBezTo>
                  <a:cubicBezTo>
                    <a:pt x="2530196" y="871756"/>
                    <a:pt x="2509655" y="882860"/>
                    <a:pt x="2489413" y="896354"/>
                  </a:cubicBezTo>
                  <a:cubicBezTo>
                    <a:pt x="2483317" y="905498"/>
                    <a:pt x="2478160" y="915343"/>
                    <a:pt x="2471125" y="923786"/>
                  </a:cubicBezTo>
                  <a:cubicBezTo>
                    <a:pt x="2445846" y="954120"/>
                    <a:pt x="2442432" y="944596"/>
                    <a:pt x="2425405" y="978650"/>
                  </a:cubicBezTo>
                  <a:cubicBezTo>
                    <a:pt x="2421094" y="987271"/>
                    <a:pt x="2419309" y="996938"/>
                    <a:pt x="2416261" y="1006082"/>
                  </a:cubicBezTo>
                  <a:cubicBezTo>
                    <a:pt x="2424776" y="1048656"/>
                    <a:pt x="2414442" y="1053026"/>
                    <a:pt x="2452837" y="1070090"/>
                  </a:cubicBezTo>
                  <a:cubicBezTo>
                    <a:pt x="2470453" y="1077919"/>
                    <a:pt x="2507701" y="1088378"/>
                    <a:pt x="2507701" y="1088378"/>
                  </a:cubicBezTo>
                  <a:cubicBezTo>
                    <a:pt x="2511829" y="1088149"/>
                    <a:pt x="2649999" y="1094953"/>
                    <a:pt x="2699725" y="1070090"/>
                  </a:cubicBezTo>
                  <a:cubicBezTo>
                    <a:pt x="2709555" y="1065175"/>
                    <a:pt x="2718013" y="1057898"/>
                    <a:pt x="2727157" y="1051802"/>
                  </a:cubicBezTo>
                  <a:cubicBezTo>
                    <a:pt x="2742397" y="1097522"/>
                    <a:pt x="2739349" y="1070090"/>
                    <a:pt x="2718013" y="1134098"/>
                  </a:cubicBezTo>
                  <a:lnTo>
                    <a:pt x="2708869" y="1161530"/>
                  </a:lnTo>
                  <a:cubicBezTo>
                    <a:pt x="2740798" y="1289245"/>
                    <a:pt x="2699112" y="1265060"/>
                    <a:pt x="2791165" y="1280402"/>
                  </a:cubicBezTo>
                  <a:cubicBezTo>
                    <a:pt x="2864317" y="1277354"/>
                    <a:pt x="2937592" y="1276474"/>
                    <a:pt x="3010621" y="1271258"/>
                  </a:cubicBezTo>
                  <a:cubicBezTo>
                    <a:pt x="3029678" y="1269897"/>
                    <a:pt x="3055883" y="1258326"/>
                    <a:pt x="3074629" y="1252970"/>
                  </a:cubicBezTo>
                  <a:cubicBezTo>
                    <a:pt x="3155001" y="1230007"/>
                    <a:pt x="3072864" y="1256606"/>
                    <a:pt x="3138637" y="1234682"/>
                  </a:cubicBezTo>
                  <a:cubicBezTo>
                    <a:pt x="3150145" y="1269205"/>
                    <a:pt x="3162763" y="1293908"/>
                    <a:pt x="3138637" y="1335266"/>
                  </a:cubicBezTo>
                  <a:cubicBezTo>
                    <a:pt x="3128105" y="1353321"/>
                    <a:pt x="3081667" y="1375358"/>
                    <a:pt x="3056341" y="1380986"/>
                  </a:cubicBezTo>
                  <a:cubicBezTo>
                    <a:pt x="3038242" y="1385008"/>
                    <a:pt x="3019576" y="1386108"/>
                    <a:pt x="3001477" y="1390130"/>
                  </a:cubicBezTo>
                  <a:cubicBezTo>
                    <a:pt x="2941433" y="1403473"/>
                    <a:pt x="3012307" y="1398538"/>
                    <a:pt x="2928325" y="1408418"/>
                  </a:cubicBezTo>
                  <a:cubicBezTo>
                    <a:pt x="2891874" y="1412706"/>
                    <a:pt x="2855173" y="1414514"/>
                    <a:pt x="2818597" y="1417562"/>
                  </a:cubicBezTo>
                  <a:lnTo>
                    <a:pt x="2763733" y="1435850"/>
                  </a:lnTo>
                  <a:cubicBezTo>
                    <a:pt x="2736240" y="1445014"/>
                    <a:pt x="2732504" y="1443587"/>
                    <a:pt x="2708869" y="1463282"/>
                  </a:cubicBezTo>
                  <a:cubicBezTo>
                    <a:pt x="2698935" y="1471561"/>
                    <a:pt x="2690581" y="1481570"/>
                    <a:pt x="2681437" y="1490714"/>
                  </a:cubicBezTo>
                  <a:lnTo>
                    <a:pt x="2663149" y="1545578"/>
                  </a:lnTo>
                  <a:lnTo>
                    <a:pt x="2654005" y="1573010"/>
                  </a:lnTo>
                  <a:cubicBezTo>
                    <a:pt x="2657053" y="1600442"/>
                    <a:pt x="2658611" y="1628081"/>
                    <a:pt x="2663149" y="1655306"/>
                  </a:cubicBezTo>
                  <a:cubicBezTo>
                    <a:pt x="2664734" y="1664813"/>
                    <a:pt x="2666272" y="1675212"/>
                    <a:pt x="2672293" y="1682738"/>
                  </a:cubicBezTo>
                  <a:cubicBezTo>
                    <a:pt x="2679158" y="1691320"/>
                    <a:pt x="2690581" y="1694930"/>
                    <a:pt x="2699725" y="1701026"/>
                  </a:cubicBezTo>
                  <a:cubicBezTo>
                    <a:pt x="2705821" y="1710170"/>
                    <a:pt x="2708694" y="1722633"/>
                    <a:pt x="2718013" y="1728458"/>
                  </a:cubicBezTo>
                  <a:cubicBezTo>
                    <a:pt x="2734360" y="1738675"/>
                    <a:pt x="2756837" y="1736053"/>
                    <a:pt x="2772877" y="1746746"/>
                  </a:cubicBezTo>
                  <a:cubicBezTo>
                    <a:pt x="2782021" y="1752842"/>
                    <a:pt x="2790479" y="1760119"/>
                    <a:pt x="2800309" y="1765034"/>
                  </a:cubicBezTo>
                  <a:cubicBezTo>
                    <a:pt x="2808930" y="1769345"/>
                    <a:pt x="2819315" y="1769497"/>
                    <a:pt x="2827741" y="1774178"/>
                  </a:cubicBezTo>
                  <a:cubicBezTo>
                    <a:pt x="2846954" y="1784852"/>
                    <a:pt x="2861753" y="1803803"/>
                    <a:pt x="2882605" y="1810754"/>
                  </a:cubicBezTo>
                  <a:cubicBezTo>
                    <a:pt x="3024149" y="1857935"/>
                    <a:pt x="2877958" y="1803858"/>
                    <a:pt x="2964901" y="1847330"/>
                  </a:cubicBezTo>
                  <a:cubicBezTo>
                    <a:pt x="2979517" y="1854638"/>
                    <a:pt x="3015237" y="1861712"/>
                    <a:pt x="3028909" y="1865618"/>
                  </a:cubicBezTo>
                  <a:cubicBezTo>
                    <a:pt x="3038177" y="1868266"/>
                    <a:pt x="3047720" y="1870451"/>
                    <a:pt x="3056341" y="1874762"/>
                  </a:cubicBezTo>
                  <a:cubicBezTo>
                    <a:pt x="3148173" y="1920678"/>
                    <a:pt x="3008132" y="1863245"/>
                    <a:pt x="3120349" y="1911338"/>
                  </a:cubicBezTo>
                  <a:cubicBezTo>
                    <a:pt x="3129208" y="1915135"/>
                    <a:pt x="3138922" y="1916685"/>
                    <a:pt x="3147781" y="1920482"/>
                  </a:cubicBezTo>
                  <a:cubicBezTo>
                    <a:pt x="3160310" y="1925852"/>
                    <a:pt x="3171701" y="1933708"/>
                    <a:pt x="3184357" y="1938770"/>
                  </a:cubicBezTo>
                  <a:cubicBezTo>
                    <a:pt x="3265969" y="1971415"/>
                    <a:pt x="3213876" y="1940161"/>
                    <a:pt x="3266653" y="1975346"/>
                  </a:cubicBezTo>
                  <a:cubicBezTo>
                    <a:pt x="3272749" y="1984490"/>
                    <a:pt x="3280026" y="1992948"/>
                    <a:pt x="3284941" y="2002778"/>
                  </a:cubicBezTo>
                  <a:cubicBezTo>
                    <a:pt x="3301885" y="2036666"/>
                    <a:pt x="3297807" y="2077124"/>
                    <a:pt x="3284941" y="2112506"/>
                  </a:cubicBezTo>
                  <a:cubicBezTo>
                    <a:pt x="3278626" y="2129872"/>
                    <a:pt x="3232065" y="2137155"/>
                    <a:pt x="3220933" y="2139938"/>
                  </a:cubicBezTo>
                  <a:cubicBezTo>
                    <a:pt x="3208741" y="2136890"/>
                    <a:pt x="3195268" y="2137029"/>
                    <a:pt x="3184357" y="2130794"/>
                  </a:cubicBezTo>
                  <a:cubicBezTo>
                    <a:pt x="3118445" y="2093130"/>
                    <a:pt x="3193782" y="2112626"/>
                    <a:pt x="3129493" y="2085074"/>
                  </a:cubicBezTo>
                  <a:cubicBezTo>
                    <a:pt x="3093712" y="2069739"/>
                    <a:pt x="3074933" y="2082228"/>
                    <a:pt x="3038053" y="2057642"/>
                  </a:cubicBezTo>
                  <a:cubicBezTo>
                    <a:pt x="3019765" y="2045450"/>
                    <a:pt x="3002848" y="2030896"/>
                    <a:pt x="2983189" y="2021066"/>
                  </a:cubicBezTo>
                  <a:cubicBezTo>
                    <a:pt x="2970997" y="2014970"/>
                    <a:pt x="2958302" y="2009791"/>
                    <a:pt x="2946613" y="2002778"/>
                  </a:cubicBezTo>
                  <a:cubicBezTo>
                    <a:pt x="2927766" y="1991470"/>
                    <a:pt x="2912601" y="1973153"/>
                    <a:pt x="2891749" y="1966202"/>
                  </a:cubicBezTo>
                  <a:cubicBezTo>
                    <a:pt x="2882605" y="1963154"/>
                    <a:pt x="2872938" y="1961369"/>
                    <a:pt x="2864317" y="1957058"/>
                  </a:cubicBezTo>
                  <a:cubicBezTo>
                    <a:pt x="2854487" y="1952143"/>
                    <a:pt x="2846715" y="1943685"/>
                    <a:pt x="2836885" y="1938770"/>
                  </a:cubicBezTo>
                  <a:cubicBezTo>
                    <a:pt x="2828264" y="1934459"/>
                    <a:pt x="2818074" y="1933937"/>
                    <a:pt x="2809453" y="1929626"/>
                  </a:cubicBezTo>
                  <a:cubicBezTo>
                    <a:pt x="2799623" y="1924711"/>
                    <a:pt x="2791851" y="1916253"/>
                    <a:pt x="2782021" y="1911338"/>
                  </a:cubicBezTo>
                  <a:cubicBezTo>
                    <a:pt x="2759915" y="1900285"/>
                    <a:pt x="2741451" y="1901839"/>
                    <a:pt x="2718013" y="1893050"/>
                  </a:cubicBezTo>
                  <a:cubicBezTo>
                    <a:pt x="2705250" y="1888264"/>
                    <a:pt x="2694369" y="1879073"/>
                    <a:pt x="2681437" y="1874762"/>
                  </a:cubicBezTo>
                  <a:cubicBezTo>
                    <a:pt x="2657592" y="1866814"/>
                    <a:pt x="2608285" y="1856474"/>
                    <a:pt x="2608285" y="1856474"/>
                  </a:cubicBezTo>
                  <a:cubicBezTo>
                    <a:pt x="2586949" y="1859522"/>
                    <a:pt x="2562460" y="1854047"/>
                    <a:pt x="2544277" y="1865618"/>
                  </a:cubicBezTo>
                  <a:cubicBezTo>
                    <a:pt x="2525734" y="1877418"/>
                    <a:pt x="2514652" y="1899630"/>
                    <a:pt x="2507701" y="1920482"/>
                  </a:cubicBezTo>
                  <a:cubicBezTo>
                    <a:pt x="2483550" y="1992935"/>
                    <a:pt x="2492582" y="1956331"/>
                    <a:pt x="2480269" y="2030210"/>
                  </a:cubicBezTo>
                  <a:cubicBezTo>
                    <a:pt x="2483317" y="2063738"/>
                    <a:pt x="2483562" y="2097640"/>
                    <a:pt x="2489413" y="2130794"/>
                  </a:cubicBezTo>
                  <a:cubicBezTo>
                    <a:pt x="2502281" y="2203711"/>
                    <a:pt x="2502079" y="2165270"/>
                    <a:pt x="2525989" y="2213090"/>
                  </a:cubicBezTo>
                  <a:cubicBezTo>
                    <a:pt x="2552456" y="2266023"/>
                    <a:pt x="2510563" y="2215952"/>
                    <a:pt x="2562565" y="2267954"/>
                  </a:cubicBezTo>
                  <a:cubicBezTo>
                    <a:pt x="2565613" y="2277098"/>
                    <a:pt x="2567398" y="2286765"/>
                    <a:pt x="2571709" y="2295386"/>
                  </a:cubicBezTo>
                  <a:cubicBezTo>
                    <a:pt x="2581984" y="2315937"/>
                    <a:pt x="2600095" y="2335805"/>
                    <a:pt x="2617429" y="2350250"/>
                  </a:cubicBezTo>
                  <a:cubicBezTo>
                    <a:pt x="2625872" y="2357285"/>
                    <a:pt x="2635918" y="2362150"/>
                    <a:pt x="2644861" y="2368538"/>
                  </a:cubicBezTo>
                  <a:cubicBezTo>
                    <a:pt x="2724255" y="2425248"/>
                    <a:pt x="2644220" y="2371159"/>
                    <a:pt x="2708869" y="2414258"/>
                  </a:cubicBezTo>
                  <a:cubicBezTo>
                    <a:pt x="2714965" y="2423402"/>
                    <a:pt x="2718575" y="2434825"/>
                    <a:pt x="2727157" y="2441690"/>
                  </a:cubicBezTo>
                  <a:cubicBezTo>
                    <a:pt x="2734683" y="2447711"/>
                    <a:pt x="2748987" y="2442991"/>
                    <a:pt x="2754589" y="2450834"/>
                  </a:cubicBezTo>
                  <a:cubicBezTo>
                    <a:pt x="2765794" y="2466521"/>
                    <a:pt x="2762184" y="2489658"/>
                    <a:pt x="2772877" y="2505698"/>
                  </a:cubicBezTo>
                  <a:cubicBezTo>
                    <a:pt x="2778973" y="2514842"/>
                    <a:pt x="2786250" y="2523300"/>
                    <a:pt x="2791165" y="2533130"/>
                  </a:cubicBezTo>
                  <a:cubicBezTo>
                    <a:pt x="2829023" y="2608846"/>
                    <a:pt x="2766186" y="2509378"/>
                    <a:pt x="2818597" y="2587994"/>
                  </a:cubicBezTo>
                  <a:cubicBezTo>
                    <a:pt x="2823185" y="2606347"/>
                    <a:pt x="2844512" y="2642858"/>
                    <a:pt x="2800309" y="2642858"/>
                  </a:cubicBezTo>
                  <a:cubicBezTo>
                    <a:pt x="2781032" y="2642858"/>
                    <a:pt x="2763733" y="2630666"/>
                    <a:pt x="2745445" y="2624570"/>
                  </a:cubicBezTo>
                  <a:lnTo>
                    <a:pt x="2718013" y="2615426"/>
                  </a:lnTo>
                  <a:cubicBezTo>
                    <a:pt x="2711917" y="2606282"/>
                    <a:pt x="2707996" y="2595231"/>
                    <a:pt x="2699725" y="2587994"/>
                  </a:cubicBezTo>
                  <a:cubicBezTo>
                    <a:pt x="2683184" y="2573520"/>
                    <a:pt x="2644861" y="2551418"/>
                    <a:pt x="2644861" y="2551418"/>
                  </a:cubicBezTo>
                  <a:cubicBezTo>
                    <a:pt x="2641813" y="2542274"/>
                    <a:pt x="2642533" y="2530802"/>
                    <a:pt x="2635717" y="2523986"/>
                  </a:cubicBezTo>
                  <a:cubicBezTo>
                    <a:pt x="2628901" y="2517170"/>
                    <a:pt x="2616305" y="2520189"/>
                    <a:pt x="2608285" y="2514842"/>
                  </a:cubicBezTo>
                  <a:cubicBezTo>
                    <a:pt x="2597525" y="2507669"/>
                    <a:pt x="2589132" y="2497344"/>
                    <a:pt x="2580853" y="2487410"/>
                  </a:cubicBezTo>
                  <a:cubicBezTo>
                    <a:pt x="2508912" y="2401081"/>
                    <a:pt x="2608408" y="2515026"/>
                    <a:pt x="2553421" y="2432546"/>
                  </a:cubicBezTo>
                  <a:cubicBezTo>
                    <a:pt x="2546248" y="2421786"/>
                    <a:pt x="2535133" y="2414258"/>
                    <a:pt x="2525989" y="2405114"/>
                  </a:cubicBezTo>
                  <a:cubicBezTo>
                    <a:pt x="2503005" y="2336163"/>
                    <a:pt x="2534009" y="2421154"/>
                    <a:pt x="2498557" y="2350250"/>
                  </a:cubicBezTo>
                  <a:cubicBezTo>
                    <a:pt x="2494246" y="2341629"/>
                    <a:pt x="2493724" y="2331439"/>
                    <a:pt x="2489413" y="2322818"/>
                  </a:cubicBezTo>
                  <a:cubicBezTo>
                    <a:pt x="2484498" y="2312988"/>
                    <a:pt x="2475588" y="2305429"/>
                    <a:pt x="2471125" y="2295386"/>
                  </a:cubicBezTo>
                  <a:cubicBezTo>
                    <a:pt x="2463296" y="2277770"/>
                    <a:pt x="2463530" y="2256562"/>
                    <a:pt x="2452837" y="2240522"/>
                  </a:cubicBezTo>
                  <a:cubicBezTo>
                    <a:pt x="2440645" y="2222234"/>
                    <a:pt x="2437113" y="2192609"/>
                    <a:pt x="2416261" y="2185658"/>
                  </a:cubicBezTo>
                  <a:cubicBezTo>
                    <a:pt x="2378403" y="2173039"/>
                    <a:pt x="2396849" y="2181861"/>
                    <a:pt x="2361397" y="2158226"/>
                  </a:cubicBezTo>
                  <a:cubicBezTo>
                    <a:pt x="2340061" y="2161274"/>
                    <a:pt x="2316666" y="2157731"/>
                    <a:pt x="2297389" y="2167370"/>
                  </a:cubicBezTo>
                  <a:cubicBezTo>
                    <a:pt x="2288768" y="2171681"/>
                    <a:pt x="2288245" y="2185163"/>
                    <a:pt x="2288245" y="2194802"/>
                  </a:cubicBezTo>
                  <a:cubicBezTo>
                    <a:pt x="2288245" y="2225434"/>
                    <a:pt x="2292731" y="2255966"/>
                    <a:pt x="2297389" y="2286242"/>
                  </a:cubicBezTo>
                  <a:cubicBezTo>
                    <a:pt x="2298855" y="2295769"/>
                    <a:pt x="2303885" y="2304406"/>
                    <a:pt x="2306533" y="2313674"/>
                  </a:cubicBezTo>
                  <a:cubicBezTo>
                    <a:pt x="2312922" y="2336037"/>
                    <a:pt x="2323100" y="2388816"/>
                    <a:pt x="2333965" y="2405114"/>
                  </a:cubicBezTo>
                  <a:cubicBezTo>
                    <a:pt x="2357600" y="2440566"/>
                    <a:pt x="2348778" y="2422120"/>
                    <a:pt x="2361397" y="2459978"/>
                  </a:cubicBezTo>
                  <a:cubicBezTo>
                    <a:pt x="2358349" y="2475218"/>
                    <a:pt x="2365580" y="2497702"/>
                    <a:pt x="2352253" y="2505698"/>
                  </a:cubicBezTo>
                  <a:cubicBezTo>
                    <a:pt x="2346147" y="2509362"/>
                    <a:pt x="2294528" y="2473311"/>
                    <a:pt x="2288245" y="2469122"/>
                  </a:cubicBezTo>
                  <a:cubicBezTo>
                    <a:pt x="2254897" y="2369078"/>
                    <a:pt x="2308082" y="2520613"/>
                    <a:pt x="2260813" y="2414258"/>
                  </a:cubicBezTo>
                  <a:cubicBezTo>
                    <a:pt x="2252984" y="2396642"/>
                    <a:pt x="2248621" y="2377682"/>
                    <a:pt x="2242525" y="2359394"/>
                  </a:cubicBezTo>
                  <a:lnTo>
                    <a:pt x="2224237" y="2304530"/>
                  </a:lnTo>
                  <a:cubicBezTo>
                    <a:pt x="2216800" y="2282219"/>
                    <a:pt x="2214531" y="2267392"/>
                    <a:pt x="2196805" y="2249666"/>
                  </a:cubicBezTo>
                  <a:cubicBezTo>
                    <a:pt x="2179079" y="2231940"/>
                    <a:pt x="2164252" y="2229671"/>
                    <a:pt x="2141941" y="2222234"/>
                  </a:cubicBezTo>
                  <a:cubicBezTo>
                    <a:pt x="2126701" y="2225282"/>
                    <a:pt x="2109153" y="2222757"/>
                    <a:pt x="2096221" y="2231378"/>
                  </a:cubicBezTo>
                  <a:cubicBezTo>
                    <a:pt x="2088201" y="2236725"/>
                    <a:pt x="2087077" y="2249171"/>
                    <a:pt x="2087077" y="2258810"/>
                  </a:cubicBezTo>
                  <a:cubicBezTo>
                    <a:pt x="2087077" y="2280363"/>
                    <a:pt x="2091994" y="2301684"/>
                    <a:pt x="2096221" y="2322818"/>
                  </a:cubicBezTo>
                  <a:cubicBezTo>
                    <a:pt x="2101582" y="2349623"/>
                    <a:pt x="2112500" y="2360803"/>
                    <a:pt x="2123653" y="2386826"/>
                  </a:cubicBezTo>
                  <a:cubicBezTo>
                    <a:pt x="2127450" y="2395685"/>
                    <a:pt x="2128486" y="2405637"/>
                    <a:pt x="2132797" y="2414258"/>
                  </a:cubicBezTo>
                  <a:cubicBezTo>
                    <a:pt x="2137712" y="2424088"/>
                    <a:pt x="2146170" y="2431860"/>
                    <a:pt x="2151085" y="2441690"/>
                  </a:cubicBezTo>
                  <a:cubicBezTo>
                    <a:pt x="2158393" y="2456306"/>
                    <a:pt x="2165467" y="2492026"/>
                    <a:pt x="2169373" y="2505698"/>
                  </a:cubicBezTo>
                  <a:cubicBezTo>
                    <a:pt x="2176701" y="2531345"/>
                    <a:pt x="2182871" y="2545322"/>
                    <a:pt x="2196805" y="2569706"/>
                  </a:cubicBezTo>
                  <a:cubicBezTo>
                    <a:pt x="2202257" y="2579248"/>
                    <a:pt x="2208997" y="2587994"/>
                    <a:pt x="2215093" y="2597138"/>
                  </a:cubicBezTo>
                  <a:cubicBezTo>
                    <a:pt x="2239282" y="2693892"/>
                    <a:pt x="2206441" y="2579956"/>
                    <a:pt x="2242525" y="2661146"/>
                  </a:cubicBezTo>
                  <a:cubicBezTo>
                    <a:pt x="2250354" y="2678762"/>
                    <a:pt x="2254717" y="2697722"/>
                    <a:pt x="2260813" y="2716010"/>
                  </a:cubicBezTo>
                  <a:cubicBezTo>
                    <a:pt x="2263861" y="2725154"/>
                    <a:pt x="2264610" y="2735422"/>
                    <a:pt x="2269957" y="2743442"/>
                  </a:cubicBezTo>
                  <a:lnTo>
                    <a:pt x="2306533" y="2798306"/>
                  </a:lnTo>
                  <a:cubicBezTo>
                    <a:pt x="2312629" y="2807450"/>
                    <a:pt x="2321346" y="2815312"/>
                    <a:pt x="2324821" y="2825738"/>
                  </a:cubicBezTo>
                  <a:cubicBezTo>
                    <a:pt x="2327869" y="2834882"/>
                    <a:pt x="2329654" y="2844549"/>
                    <a:pt x="2333965" y="2853170"/>
                  </a:cubicBezTo>
                  <a:cubicBezTo>
                    <a:pt x="2338880" y="2863000"/>
                    <a:pt x="2347790" y="2870559"/>
                    <a:pt x="2352253" y="2880602"/>
                  </a:cubicBezTo>
                  <a:cubicBezTo>
                    <a:pt x="2360082" y="2898218"/>
                    <a:pt x="2359848" y="2919426"/>
                    <a:pt x="2370541" y="2935466"/>
                  </a:cubicBezTo>
                  <a:cubicBezTo>
                    <a:pt x="2376637" y="2944610"/>
                    <a:pt x="2384366" y="2952855"/>
                    <a:pt x="2388829" y="2962898"/>
                  </a:cubicBezTo>
                  <a:cubicBezTo>
                    <a:pt x="2396658" y="2980514"/>
                    <a:pt x="2401021" y="2999474"/>
                    <a:pt x="2407117" y="3017762"/>
                  </a:cubicBezTo>
                  <a:lnTo>
                    <a:pt x="2416261" y="3045194"/>
                  </a:lnTo>
                  <a:cubicBezTo>
                    <a:pt x="2413213" y="3054338"/>
                    <a:pt x="2416659" y="3071263"/>
                    <a:pt x="2407117" y="3072626"/>
                  </a:cubicBezTo>
                  <a:cubicBezTo>
                    <a:pt x="2337934" y="3082509"/>
                    <a:pt x="2311564" y="3071255"/>
                    <a:pt x="2260813" y="3054338"/>
                  </a:cubicBezTo>
                  <a:cubicBezTo>
                    <a:pt x="2254717" y="3045194"/>
                    <a:pt x="2246854" y="3037007"/>
                    <a:pt x="2242525" y="3026906"/>
                  </a:cubicBezTo>
                  <a:cubicBezTo>
                    <a:pt x="2228108" y="2993266"/>
                    <a:pt x="2226771" y="2907485"/>
                    <a:pt x="2224237" y="2889746"/>
                  </a:cubicBezTo>
                  <a:cubicBezTo>
                    <a:pt x="2219640" y="2857569"/>
                    <a:pt x="2211292" y="2863857"/>
                    <a:pt x="2196805" y="2834882"/>
                  </a:cubicBezTo>
                  <a:cubicBezTo>
                    <a:pt x="2192494" y="2826261"/>
                    <a:pt x="2191972" y="2816071"/>
                    <a:pt x="2187661" y="2807450"/>
                  </a:cubicBezTo>
                  <a:cubicBezTo>
                    <a:pt x="2174930" y="2781989"/>
                    <a:pt x="2162164" y="2772809"/>
                    <a:pt x="2141941" y="2752586"/>
                  </a:cubicBezTo>
                  <a:cubicBezTo>
                    <a:pt x="2135845" y="2734298"/>
                    <a:pt x="2134346" y="2713762"/>
                    <a:pt x="2123653" y="2697722"/>
                  </a:cubicBezTo>
                  <a:cubicBezTo>
                    <a:pt x="2117557" y="2688578"/>
                    <a:pt x="2109828" y="2680333"/>
                    <a:pt x="2105365" y="2670290"/>
                  </a:cubicBezTo>
                  <a:cubicBezTo>
                    <a:pt x="2097536" y="2652674"/>
                    <a:pt x="2097770" y="2631466"/>
                    <a:pt x="2087077" y="2615426"/>
                  </a:cubicBezTo>
                  <a:cubicBezTo>
                    <a:pt x="2034666" y="2536810"/>
                    <a:pt x="2097503" y="2636278"/>
                    <a:pt x="2059645" y="2560562"/>
                  </a:cubicBezTo>
                  <a:cubicBezTo>
                    <a:pt x="2054730" y="2550732"/>
                    <a:pt x="2045820" y="2543173"/>
                    <a:pt x="2041357" y="2533130"/>
                  </a:cubicBezTo>
                  <a:cubicBezTo>
                    <a:pt x="2033528" y="2515514"/>
                    <a:pt x="2029165" y="2496554"/>
                    <a:pt x="2023069" y="2478266"/>
                  </a:cubicBezTo>
                  <a:cubicBezTo>
                    <a:pt x="2020021" y="2469122"/>
                    <a:pt x="2015815" y="2460285"/>
                    <a:pt x="2013925" y="2450834"/>
                  </a:cubicBezTo>
                  <a:cubicBezTo>
                    <a:pt x="2001000" y="2386211"/>
                    <a:pt x="2009696" y="2419858"/>
                    <a:pt x="1986493" y="2350250"/>
                  </a:cubicBezTo>
                  <a:cubicBezTo>
                    <a:pt x="1983445" y="2341106"/>
                    <a:pt x="1986493" y="2325866"/>
                    <a:pt x="1977349" y="2322818"/>
                  </a:cubicBezTo>
                  <a:cubicBezTo>
                    <a:pt x="1959061" y="2316722"/>
                    <a:pt x="1938525" y="2315223"/>
                    <a:pt x="1922485" y="2304530"/>
                  </a:cubicBezTo>
                  <a:lnTo>
                    <a:pt x="1867621" y="2267954"/>
                  </a:lnTo>
                  <a:cubicBezTo>
                    <a:pt x="1714963" y="2273406"/>
                    <a:pt x="1677377" y="2256995"/>
                    <a:pt x="1575013" y="2286242"/>
                  </a:cubicBezTo>
                  <a:cubicBezTo>
                    <a:pt x="1565745" y="2288890"/>
                    <a:pt x="1556725" y="2292338"/>
                    <a:pt x="1547581" y="2295386"/>
                  </a:cubicBezTo>
                  <a:cubicBezTo>
                    <a:pt x="1526137" y="2359719"/>
                    <a:pt x="1554047" y="2280299"/>
                    <a:pt x="1520149" y="2359394"/>
                  </a:cubicBezTo>
                  <a:cubicBezTo>
                    <a:pt x="1516352" y="2368253"/>
                    <a:pt x="1515316" y="2378205"/>
                    <a:pt x="1511005" y="2386826"/>
                  </a:cubicBezTo>
                  <a:cubicBezTo>
                    <a:pt x="1506090" y="2396656"/>
                    <a:pt x="1497180" y="2404215"/>
                    <a:pt x="1492717" y="2414258"/>
                  </a:cubicBezTo>
                  <a:cubicBezTo>
                    <a:pt x="1484888" y="2431874"/>
                    <a:pt x="1480525" y="2450834"/>
                    <a:pt x="1474429" y="2469122"/>
                  </a:cubicBezTo>
                  <a:cubicBezTo>
                    <a:pt x="1471381" y="2478266"/>
                    <a:pt x="1469596" y="2487933"/>
                    <a:pt x="1465285" y="2496554"/>
                  </a:cubicBezTo>
                  <a:cubicBezTo>
                    <a:pt x="1459189" y="2508746"/>
                    <a:pt x="1453760" y="2521295"/>
                    <a:pt x="1446997" y="2533130"/>
                  </a:cubicBezTo>
                  <a:cubicBezTo>
                    <a:pt x="1441545" y="2542672"/>
                    <a:pt x="1433172" y="2550519"/>
                    <a:pt x="1428709" y="2560562"/>
                  </a:cubicBezTo>
                  <a:cubicBezTo>
                    <a:pt x="1420880" y="2578178"/>
                    <a:pt x="1416517" y="2597138"/>
                    <a:pt x="1410421" y="2615426"/>
                  </a:cubicBezTo>
                  <a:lnTo>
                    <a:pt x="1382989" y="2697722"/>
                  </a:lnTo>
                  <a:cubicBezTo>
                    <a:pt x="1379941" y="2706866"/>
                    <a:pt x="1378156" y="2716533"/>
                    <a:pt x="1373845" y="2725154"/>
                  </a:cubicBezTo>
                  <a:cubicBezTo>
                    <a:pt x="1367749" y="2737346"/>
                    <a:pt x="1360927" y="2749201"/>
                    <a:pt x="1355557" y="2761730"/>
                  </a:cubicBezTo>
                  <a:cubicBezTo>
                    <a:pt x="1351760" y="2770589"/>
                    <a:pt x="1351094" y="2780736"/>
                    <a:pt x="1346413" y="2789162"/>
                  </a:cubicBezTo>
                  <a:cubicBezTo>
                    <a:pt x="1335739" y="2808375"/>
                    <a:pt x="1322029" y="2825738"/>
                    <a:pt x="1309837" y="2844026"/>
                  </a:cubicBezTo>
                  <a:cubicBezTo>
                    <a:pt x="1298454" y="2861100"/>
                    <a:pt x="1282754" y="2888536"/>
                    <a:pt x="1264117" y="2898890"/>
                  </a:cubicBezTo>
                  <a:cubicBezTo>
                    <a:pt x="1247266" y="2908252"/>
                    <a:pt x="1209253" y="2917178"/>
                    <a:pt x="1209253" y="2917178"/>
                  </a:cubicBezTo>
                  <a:cubicBezTo>
                    <a:pt x="1200109" y="2914130"/>
                    <a:pt x="1186502" y="2916460"/>
                    <a:pt x="1181821" y="2908034"/>
                  </a:cubicBezTo>
                  <a:cubicBezTo>
                    <a:pt x="1169615" y="2886063"/>
                    <a:pt x="1163533" y="2834882"/>
                    <a:pt x="1163533" y="2834882"/>
                  </a:cubicBezTo>
                  <a:cubicBezTo>
                    <a:pt x="1166581" y="2810498"/>
                    <a:pt x="1167528" y="2785758"/>
                    <a:pt x="1172677" y="2761730"/>
                  </a:cubicBezTo>
                  <a:cubicBezTo>
                    <a:pt x="1195208" y="2656586"/>
                    <a:pt x="1179834" y="2745626"/>
                    <a:pt x="1209253" y="2679434"/>
                  </a:cubicBezTo>
                  <a:cubicBezTo>
                    <a:pt x="1217082" y="2661818"/>
                    <a:pt x="1216848" y="2640610"/>
                    <a:pt x="1227541" y="2624570"/>
                  </a:cubicBezTo>
                  <a:cubicBezTo>
                    <a:pt x="1233637" y="2615426"/>
                    <a:pt x="1241366" y="2607181"/>
                    <a:pt x="1245829" y="2597138"/>
                  </a:cubicBezTo>
                  <a:cubicBezTo>
                    <a:pt x="1253658" y="2579522"/>
                    <a:pt x="1258021" y="2560562"/>
                    <a:pt x="1264117" y="2542274"/>
                  </a:cubicBezTo>
                  <a:lnTo>
                    <a:pt x="1282405" y="2487410"/>
                  </a:lnTo>
                  <a:cubicBezTo>
                    <a:pt x="1285453" y="2478266"/>
                    <a:pt x="1286202" y="2467998"/>
                    <a:pt x="1291549" y="2459978"/>
                  </a:cubicBezTo>
                  <a:lnTo>
                    <a:pt x="1309837" y="2432546"/>
                  </a:lnTo>
                  <a:cubicBezTo>
                    <a:pt x="1323656" y="2377268"/>
                    <a:pt x="1315007" y="2407892"/>
                    <a:pt x="1337269" y="2341106"/>
                  </a:cubicBezTo>
                  <a:lnTo>
                    <a:pt x="1346413" y="2313674"/>
                  </a:lnTo>
                  <a:cubicBezTo>
                    <a:pt x="1343365" y="2274050"/>
                    <a:pt x="1347509" y="2233201"/>
                    <a:pt x="1337269" y="2194802"/>
                  </a:cubicBezTo>
                  <a:cubicBezTo>
                    <a:pt x="1334437" y="2184183"/>
                    <a:pt x="1319880" y="2180977"/>
                    <a:pt x="1309837" y="2176514"/>
                  </a:cubicBezTo>
                  <a:cubicBezTo>
                    <a:pt x="1292221" y="2168685"/>
                    <a:pt x="1254973" y="2158226"/>
                    <a:pt x="1254973" y="2158226"/>
                  </a:cubicBezTo>
                  <a:cubicBezTo>
                    <a:pt x="1245829" y="2161274"/>
                    <a:pt x="1234357" y="2160554"/>
                    <a:pt x="1227541" y="2167370"/>
                  </a:cubicBezTo>
                  <a:cubicBezTo>
                    <a:pt x="1211999" y="2182912"/>
                    <a:pt x="1211817" y="2215283"/>
                    <a:pt x="1190965" y="2222234"/>
                  </a:cubicBezTo>
                  <a:cubicBezTo>
                    <a:pt x="1122014" y="2245218"/>
                    <a:pt x="1207005" y="2214214"/>
                    <a:pt x="1136101" y="2249666"/>
                  </a:cubicBezTo>
                  <a:cubicBezTo>
                    <a:pt x="1127480" y="2253977"/>
                    <a:pt x="1117813" y="2255762"/>
                    <a:pt x="1108669" y="2258810"/>
                  </a:cubicBezTo>
                  <a:cubicBezTo>
                    <a:pt x="1099525" y="2255762"/>
                    <a:pt x="1083328" y="2259075"/>
                    <a:pt x="1081237" y="2249666"/>
                  </a:cubicBezTo>
                  <a:cubicBezTo>
                    <a:pt x="1064356" y="2173702"/>
                    <a:pt x="1088998" y="2193341"/>
                    <a:pt x="1108669" y="2149082"/>
                  </a:cubicBezTo>
                  <a:cubicBezTo>
                    <a:pt x="1116498" y="2131466"/>
                    <a:pt x="1120861" y="2112506"/>
                    <a:pt x="1126957" y="2094218"/>
                  </a:cubicBezTo>
                  <a:lnTo>
                    <a:pt x="1136101" y="2066786"/>
                  </a:lnTo>
                  <a:cubicBezTo>
                    <a:pt x="1133118" y="2054852"/>
                    <a:pt x="1126210" y="2009794"/>
                    <a:pt x="1108669" y="2002778"/>
                  </a:cubicBezTo>
                  <a:cubicBezTo>
                    <a:pt x="1099720" y="1999198"/>
                    <a:pt x="1090381" y="2008874"/>
                    <a:pt x="1081237" y="2011922"/>
                  </a:cubicBezTo>
                  <a:cubicBezTo>
                    <a:pt x="1078715" y="2015706"/>
                    <a:pt x="1050231" y="2066050"/>
                    <a:pt x="1035517" y="2057642"/>
                  </a:cubicBezTo>
                  <a:cubicBezTo>
                    <a:pt x="1016434" y="2046737"/>
                    <a:pt x="998941" y="2002778"/>
                    <a:pt x="998941" y="2002778"/>
                  </a:cubicBezTo>
                  <a:cubicBezTo>
                    <a:pt x="1001989" y="1969250"/>
                    <a:pt x="1008085" y="1935860"/>
                    <a:pt x="1008085" y="1902194"/>
                  </a:cubicBezTo>
                  <a:cubicBezTo>
                    <a:pt x="1008085" y="1892555"/>
                    <a:pt x="1008350" y="1876853"/>
                    <a:pt x="998941" y="1874762"/>
                  </a:cubicBezTo>
                  <a:cubicBezTo>
                    <a:pt x="974952" y="1869431"/>
                    <a:pt x="950173" y="1880858"/>
                    <a:pt x="925789" y="1883906"/>
                  </a:cubicBezTo>
                  <a:cubicBezTo>
                    <a:pt x="877505" y="1900001"/>
                    <a:pt x="906377" y="1887703"/>
                    <a:pt x="843493" y="1929626"/>
                  </a:cubicBezTo>
                  <a:cubicBezTo>
                    <a:pt x="834349" y="1935722"/>
                    <a:pt x="823832" y="1940143"/>
                    <a:pt x="816061" y="1947914"/>
                  </a:cubicBezTo>
                  <a:cubicBezTo>
                    <a:pt x="797773" y="1966202"/>
                    <a:pt x="781888" y="1987260"/>
                    <a:pt x="761197" y="2002778"/>
                  </a:cubicBezTo>
                  <a:cubicBezTo>
                    <a:pt x="749005" y="2011922"/>
                    <a:pt x="735397" y="2019434"/>
                    <a:pt x="724621" y="2030210"/>
                  </a:cubicBezTo>
                  <a:cubicBezTo>
                    <a:pt x="663661" y="2091170"/>
                    <a:pt x="752053" y="2027162"/>
                    <a:pt x="678901" y="2075930"/>
                  </a:cubicBezTo>
                  <a:cubicBezTo>
                    <a:pt x="672805" y="2085074"/>
                    <a:pt x="668384" y="2095591"/>
                    <a:pt x="660613" y="2103362"/>
                  </a:cubicBezTo>
                  <a:cubicBezTo>
                    <a:pt x="645007" y="2118968"/>
                    <a:pt x="626201" y="2125216"/>
                    <a:pt x="605749" y="2130794"/>
                  </a:cubicBezTo>
                  <a:cubicBezTo>
                    <a:pt x="581500" y="2137407"/>
                    <a:pt x="532597" y="2149082"/>
                    <a:pt x="532597" y="2149082"/>
                  </a:cubicBezTo>
                  <a:cubicBezTo>
                    <a:pt x="428965" y="2146034"/>
                    <a:pt x="325227" y="2145534"/>
                    <a:pt x="221701" y="2139938"/>
                  </a:cubicBezTo>
                  <a:cubicBezTo>
                    <a:pt x="212076" y="2139418"/>
                    <a:pt x="202890" y="2135105"/>
                    <a:pt x="194269" y="2130794"/>
                  </a:cubicBezTo>
                  <a:cubicBezTo>
                    <a:pt x="175057" y="2121188"/>
                    <a:pt x="152274" y="2101620"/>
                    <a:pt x="139405" y="2085074"/>
                  </a:cubicBezTo>
                  <a:cubicBezTo>
                    <a:pt x="58678" y="1981282"/>
                    <a:pt x="126797" y="2069001"/>
                    <a:pt x="93685" y="2002778"/>
                  </a:cubicBezTo>
                  <a:cubicBezTo>
                    <a:pt x="88770" y="1992948"/>
                    <a:pt x="79860" y="1985389"/>
                    <a:pt x="75397" y="1975346"/>
                  </a:cubicBezTo>
                  <a:cubicBezTo>
                    <a:pt x="67568" y="1957730"/>
                    <a:pt x="63205" y="1938770"/>
                    <a:pt x="57109" y="1920482"/>
                  </a:cubicBezTo>
                  <a:cubicBezTo>
                    <a:pt x="54061" y="1911338"/>
                    <a:pt x="50303" y="1902401"/>
                    <a:pt x="47965" y="1893050"/>
                  </a:cubicBezTo>
                  <a:cubicBezTo>
                    <a:pt x="44917" y="1880858"/>
                    <a:pt x="41547" y="1868742"/>
                    <a:pt x="38821" y="1856474"/>
                  </a:cubicBezTo>
                  <a:cubicBezTo>
                    <a:pt x="35450" y="1841302"/>
                    <a:pt x="33446" y="1825832"/>
                    <a:pt x="29677" y="1810754"/>
                  </a:cubicBezTo>
                  <a:cubicBezTo>
                    <a:pt x="27339" y="1801403"/>
                    <a:pt x="23581" y="1792466"/>
                    <a:pt x="20533" y="1783322"/>
                  </a:cubicBezTo>
                  <a:cubicBezTo>
                    <a:pt x="17485" y="1758938"/>
                    <a:pt x="15429" y="1734409"/>
                    <a:pt x="11389" y="1710170"/>
                  </a:cubicBezTo>
                  <a:cubicBezTo>
                    <a:pt x="2599" y="1657430"/>
                    <a:pt x="-9104" y="1677897"/>
                    <a:pt x="11389" y="1609586"/>
                  </a:cubicBezTo>
                  <a:cubicBezTo>
                    <a:pt x="14547" y="1599060"/>
                    <a:pt x="23581" y="1591298"/>
                    <a:pt x="29677" y="1582154"/>
                  </a:cubicBezTo>
                  <a:cubicBezTo>
                    <a:pt x="35773" y="1591298"/>
                    <a:pt x="43502" y="1599543"/>
                    <a:pt x="47965" y="1609586"/>
                  </a:cubicBezTo>
                  <a:cubicBezTo>
                    <a:pt x="55794" y="1627202"/>
                    <a:pt x="60157" y="1646162"/>
                    <a:pt x="66253" y="1664450"/>
                  </a:cubicBezTo>
                  <a:cubicBezTo>
                    <a:pt x="79371" y="1703804"/>
                    <a:pt x="73059" y="1682531"/>
                    <a:pt x="84541" y="1728458"/>
                  </a:cubicBezTo>
                  <a:cubicBezTo>
                    <a:pt x="87589" y="1755890"/>
                    <a:pt x="89147" y="1783529"/>
                    <a:pt x="93685" y="1810754"/>
                  </a:cubicBezTo>
                  <a:cubicBezTo>
                    <a:pt x="95270" y="1820261"/>
                    <a:pt x="100491" y="1828835"/>
                    <a:pt x="102829" y="1838186"/>
                  </a:cubicBezTo>
                  <a:cubicBezTo>
                    <a:pt x="106598" y="1853264"/>
                    <a:pt x="107884" y="1868912"/>
                    <a:pt x="111973" y="1883906"/>
                  </a:cubicBezTo>
                  <a:cubicBezTo>
                    <a:pt x="116262" y="1899631"/>
                    <a:pt x="129530" y="1950987"/>
                    <a:pt x="148549" y="1966202"/>
                  </a:cubicBezTo>
                  <a:cubicBezTo>
                    <a:pt x="156075" y="1972223"/>
                    <a:pt x="167360" y="1971035"/>
                    <a:pt x="175981" y="1975346"/>
                  </a:cubicBezTo>
                  <a:cubicBezTo>
                    <a:pt x="185811" y="1980261"/>
                    <a:pt x="193370" y="1989171"/>
                    <a:pt x="203413" y="1993634"/>
                  </a:cubicBezTo>
                  <a:cubicBezTo>
                    <a:pt x="221029" y="2001463"/>
                    <a:pt x="239575" y="2007247"/>
                    <a:pt x="258277" y="2011922"/>
                  </a:cubicBezTo>
                  <a:cubicBezTo>
                    <a:pt x="270469" y="2014970"/>
                    <a:pt x="282530" y="2018601"/>
                    <a:pt x="294853" y="2021066"/>
                  </a:cubicBezTo>
                  <a:cubicBezTo>
                    <a:pt x="326571" y="2027410"/>
                    <a:pt x="382983" y="2034962"/>
                    <a:pt x="413725" y="2039354"/>
                  </a:cubicBezTo>
                  <a:cubicBezTo>
                    <a:pt x="479015" y="2061117"/>
                    <a:pt x="452549" y="2046949"/>
                    <a:pt x="496021" y="2075930"/>
                  </a:cubicBezTo>
                  <a:lnTo>
                    <a:pt x="541741" y="2066786"/>
                  </a:lnTo>
                  <a:cubicBezTo>
                    <a:pt x="559982" y="2063469"/>
                    <a:pt x="578425" y="2061278"/>
                    <a:pt x="596605" y="2057642"/>
                  </a:cubicBezTo>
                  <a:cubicBezTo>
                    <a:pt x="608928" y="2055177"/>
                    <a:pt x="620989" y="2051546"/>
                    <a:pt x="633181" y="2048498"/>
                  </a:cubicBezTo>
                  <a:cubicBezTo>
                    <a:pt x="706333" y="1999730"/>
                    <a:pt x="617941" y="2063738"/>
                    <a:pt x="678901" y="2002778"/>
                  </a:cubicBezTo>
                  <a:cubicBezTo>
                    <a:pt x="686672" y="1995007"/>
                    <a:pt x="697189" y="1990586"/>
                    <a:pt x="706333" y="1984490"/>
                  </a:cubicBezTo>
                  <a:cubicBezTo>
                    <a:pt x="712429" y="1975346"/>
                    <a:pt x="719706" y="1966888"/>
                    <a:pt x="724621" y="1957058"/>
                  </a:cubicBezTo>
                  <a:cubicBezTo>
                    <a:pt x="728932" y="1948437"/>
                    <a:pt x="726949" y="1936442"/>
                    <a:pt x="733765" y="1929626"/>
                  </a:cubicBezTo>
                  <a:cubicBezTo>
                    <a:pt x="740581" y="1922810"/>
                    <a:pt x="752053" y="1923530"/>
                    <a:pt x="761197" y="1920482"/>
                  </a:cubicBezTo>
                  <a:cubicBezTo>
                    <a:pt x="803120" y="1857598"/>
                    <a:pt x="790822" y="1886470"/>
                    <a:pt x="806917" y="1838186"/>
                  </a:cubicBezTo>
                  <a:cubicBezTo>
                    <a:pt x="803869" y="1813802"/>
                    <a:pt x="800345" y="1789473"/>
                    <a:pt x="797773" y="1765034"/>
                  </a:cubicBezTo>
                  <a:cubicBezTo>
                    <a:pt x="794249" y="1731553"/>
                    <a:pt x="793390" y="1697778"/>
                    <a:pt x="788629" y="1664450"/>
                  </a:cubicBezTo>
                  <a:cubicBezTo>
                    <a:pt x="787266" y="1654908"/>
                    <a:pt x="784832" y="1645038"/>
                    <a:pt x="779485" y="1637018"/>
                  </a:cubicBezTo>
                  <a:cubicBezTo>
                    <a:pt x="772312" y="1626258"/>
                    <a:pt x="760332" y="1619520"/>
                    <a:pt x="752053" y="1609586"/>
                  </a:cubicBezTo>
                  <a:cubicBezTo>
                    <a:pt x="745018" y="1601143"/>
                    <a:pt x="741066" y="1590368"/>
                    <a:pt x="733765" y="1582154"/>
                  </a:cubicBezTo>
                  <a:cubicBezTo>
                    <a:pt x="688212" y="1530907"/>
                    <a:pt x="693162" y="1536797"/>
                    <a:pt x="651469" y="1509002"/>
                  </a:cubicBezTo>
                  <a:cubicBezTo>
                    <a:pt x="645373" y="1499858"/>
                    <a:pt x="641763" y="1488435"/>
                    <a:pt x="633181" y="1481570"/>
                  </a:cubicBezTo>
                  <a:cubicBezTo>
                    <a:pt x="625655" y="1475549"/>
                    <a:pt x="613769" y="1477773"/>
                    <a:pt x="605749" y="1472426"/>
                  </a:cubicBezTo>
                  <a:cubicBezTo>
                    <a:pt x="594989" y="1465253"/>
                    <a:pt x="587461" y="1454138"/>
                    <a:pt x="578317" y="1444994"/>
                  </a:cubicBezTo>
                  <a:cubicBezTo>
                    <a:pt x="553933" y="1371842"/>
                    <a:pt x="590509" y="1457186"/>
                    <a:pt x="541741" y="1408418"/>
                  </a:cubicBezTo>
                  <a:cubicBezTo>
                    <a:pt x="526199" y="1392876"/>
                    <a:pt x="520707" y="1369096"/>
                    <a:pt x="505165" y="1353554"/>
                  </a:cubicBezTo>
                  <a:cubicBezTo>
                    <a:pt x="496021" y="1344410"/>
                    <a:pt x="485672" y="1336330"/>
                    <a:pt x="477733" y="1326122"/>
                  </a:cubicBezTo>
                  <a:cubicBezTo>
                    <a:pt x="464239" y="1308772"/>
                    <a:pt x="453349" y="1289546"/>
                    <a:pt x="441157" y="1271258"/>
                  </a:cubicBezTo>
                  <a:lnTo>
                    <a:pt x="422869" y="1243826"/>
                  </a:lnTo>
                  <a:lnTo>
                    <a:pt x="386293" y="1188962"/>
                  </a:lnTo>
                  <a:cubicBezTo>
                    <a:pt x="380197" y="1179818"/>
                    <a:pt x="371480" y="1171956"/>
                    <a:pt x="368005" y="1161530"/>
                  </a:cubicBezTo>
                  <a:lnTo>
                    <a:pt x="358861" y="1134098"/>
                  </a:lnTo>
                  <a:cubicBezTo>
                    <a:pt x="361909" y="1100570"/>
                    <a:pt x="352949" y="1063626"/>
                    <a:pt x="368005" y="1033514"/>
                  </a:cubicBezTo>
                  <a:cubicBezTo>
                    <a:pt x="373625" y="1022274"/>
                    <a:pt x="394768" y="1034807"/>
                    <a:pt x="404581" y="1042658"/>
                  </a:cubicBezTo>
                  <a:cubicBezTo>
                    <a:pt x="412107" y="1048679"/>
                    <a:pt x="411077" y="1060822"/>
                    <a:pt x="413725" y="1070090"/>
                  </a:cubicBezTo>
                  <a:cubicBezTo>
                    <a:pt x="441364" y="1166826"/>
                    <a:pt x="397697" y="1031150"/>
                    <a:pt x="441157" y="1161530"/>
                  </a:cubicBezTo>
                  <a:cubicBezTo>
                    <a:pt x="444205" y="1170674"/>
                    <a:pt x="444954" y="1180942"/>
                    <a:pt x="450301" y="1188962"/>
                  </a:cubicBezTo>
                  <a:cubicBezTo>
                    <a:pt x="456397" y="1198106"/>
                    <a:pt x="463674" y="1206564"/>
                    <a:pt x="468589" y="1216394"/>
                  </a:cubicBezTo>
                  <a:cubicBezTo>
                    <a:pt x="472900" y="1225015"/>
                    <a:pt x="473422" y="1235205"/>
                    <a:pt x="477733" y="1243826"/>
                  </a:cubicBezTo>
                  <a:cubicBezTo>
                    <a:pt x="482648" y="1253656"/>
                    <a:pt x="491106" y="1261428"/>
                    <a:pt x="496021" y="1271258"/>
                  </a:cubicBezTo>
                  <a:cubicBezTo>
                    <a:pt x="510895" y="1301006"/>
                    <a:pt x="497248" y="1299917"/>
                    <a:pt x="523453" y="1326122"/>
                  </a:cubicBezTo>
                  <a:cubicBezTo>
                    <a:pt x="531224" y="1333893"/>
                    <a:pt x="542442" y="1337375"/>
                    <a:pt x="550885" y="1344410"/>
                  </a:cubicBezTo>
                  <a:cubicBezTo>
                    <a:pt x="636833" y="1416033"/>
                    <a:pt x="494516" y="1315975"/>
                    <a:pt x="633181" y="1408418"/>
                  </a:cubicBezTo>
                  <a:lnTo>
                    <a:pt x="660613" y="1426706"/>
                  </a:lnTo>
                  <a:cubicBezTo>
                    <a:pt x="669757" y="1432802"/>
                    <a:pt x="677619" y="1441519"/>
                    <a:pt x="688045" y="1444994"/>
                  </a:cubicBezTo>
                  <a:cubicBezTo>
                    <a:pt x="725903" y="1457613"/>
                    <a:pt x="707457" y="1448791"/>
                    <a:pt x="742909" y="1472426"/>
                  </a:cubicBezTo>
                  <a:cubicBezTo>
                    <a:pt x="758149" y="1469378"/>
                    <a:pt x="775135" y="1470993"/>
                    <a:pt x="788629" y="1463282"/>
                  </a:cubicBezTo>
                  <a:cubicBezTo>
                    <a:pt x="798171" y="1457830"/>
                    <a:pt x="802002" y="1445680"/>
                    <a:pt x="806917" y="1435850"/>
                  </a:cubicBezTo>
                  <a:cubicBezTo>
                    <a:pt x="813476" y="1422732"/>
                    <a:pt x="822275" y="1383561"/>
                    <a:pt x="825205" y="1371842"/>
                  </a:cubicBezTo>
                  <a:cubicBezTo>
                    <a:pt x="822157" y="1359650"/>
                    <a:pt x="823032" y="1345723"/>
                    <a:pt x="816061" y="1335266"/>
                  </a:cubicBezTo>
                  <a:cubicBezTo>
                    <a:pt x="809599" y="1325573"/>
                    <a:pt x="758381" y="1301854"/>
                    <a:pt x="752053" y="1298690"/>
                  </a:cubicBezTo>
                  <a:cubicBezTo>
                    <a:pt x="745957" y="1289546"/>
                    <a:pt x="738228" y="1281301"/>
                    <a:pt x="733765" y="1271258"/>
                  </a:cubicBezTo>
                  <a:cubicBezTo>
                    <a:pt x="714444" y="1227786"/>
                    <a:pt x="714001" y="1207536"/>
                    <a:pt x="706333" y="1161530"/>
                  </a:cubicBezTo>
                  <a:cubicBezTo>
                    <a:pt x="709381" y="1149338"/>
                    <a:pt x="703285" y="1128002"/>
                    <a:pt x="715477" y="1124954"/>
                  </a:cubicBezTo>
                  <a:cubicBezTo>
                    <a:pt x="739235" y="1119015"/>
                    <a:pt x="746638" y="1170072"/>
                    <a:pt x="752053" y="1179818"/>
                  </a:cubicBezTo>
                  <a:cubicBezTo>
                    <a:pt x="762727" y="1199031"/>
                    <a:pt x="770341" y="1222490"/>
                    <a:pt x="788629" y="1234682"/>
                  </a:cubicBezTo>
                  <a:cubicBezTo>
                    <a:pt x="851513" y="1276605"/>
                    <a:pt x="822641" y="1264307"/>
                    <a:pt x="870925" y="1280402"/>
                  </a:cubicBezTo>
                  <a:cubicBezTo>
                    <a:pt x="880069" y="1277354"/>
                    <a:pt x="892755" y="1279101"/>
                    <a:pt x="898357" y="1271258"/>
                  </a:cubicBezTo>
                  <a:cubicBezTo>
                    <a:pt x="909562" y="1255571"/>
                    <a:pt x="916645" y="1216394"/>
                    <a:pt x="916645" y="1216394"/>
                  </a:cubicBezTo>
                  <a:cubicBezTo>
                    <a:pt x="913597" y="1207250"/>
                    <a:pt x="913522" y="1196488"/>
                    <a:pt x="907501" y="1188962"/>
                  </a:cubicBezTo>
                  <a:cubicBezTo>
                    <a:pt x="874997" y="1148332"/>
                    <a:pt x="901405" y="1205726"/>
                    <a:pt x="898357" y="1179818"/>
                  </a:cubicBezTo>
                  <a:close/>
                </a:path>
              </a:pathLst>
            </a:cu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涙形 33">
              <a:extLst>
                <a:ext uri="{FF2B5EF4-FFF2-40B4-BE49-F238E27FC236}">
                  <a16:creationId xmlns:a16="http://schemas.microsoft.com/office/drawing/2014/main" id="{3C265890-8A7F-D959-AE41-91C2FAB25487}"/>
                </a:ext>
              </a:extLst>
            </p:cNvPr>
            <p:cNvSpPr/>
            <p:nvPr/>
          </p:nvSpPr>
          <p:spPr>
            <a:xfrm>
              <a:off x="2267744" y="2410876"/>
              <a:ext cx="421172" cy="360040"/>
            </a:xfrm>
            <a:prstGeom prst="teardrop">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 name="テキスト ボックス 34">
            <a:extLst>
              <a:ext uri="{FF2B5EF4-FFF2-40B4-BE49-F238E27FC236}">
                <a16:creationId xmlns:a16="http://schemas.microsoft.com/office/drawing/2014/main" id="{E8473863-F2AB-84E5-F56F-A5076B98222B}"/>
              </a:ext>
            </a:extLst>
          </p:cNvPr>
          <p:cNvSpPr txBox="1"/>
          <p:nvPr/>
        </p:nvSpPr>
        <p:spPr>
          <a:xfrm>
            <a:off x="2992151" y="1765325"/>
            <a:ext cx="450764" cy="369332"/>
          </a:xfrm>
          <a:prstGeom prst="rect">
            <a:avLst/>
          </a:prstGeom>
          <a:noFill/>
        </p:spPr>
        <p:txBody>
          <a:bodyPr wrap="none" rtlCol="0">
            <a:spAutoFit/>
          </a:bodyPr>
          <a:lstStyle/>
          <a:p>
            <a:r>
              <a:rPr kumimoji="1" lang="en-US" altLang="ja-JP" dirty="0"/>
              <a:t>DC</a:t>
            </a:r>
            <a:endParaRPr kumimoji="1" lang="ja-JP" altLang="en-US" dirty="0"/>
          </a:p>
        </p:txBody>
      </p:sp>
      <p:sp>
        <p:nvSpPr>
          <p:cNvPr id="36" name="テキスト ボックス 35">
            <a:extLst>
              <a:ext uri="{FF2B5EF4-FFF2-40B4-BE49-F238E27FC236}">
                <a16:creationId xmlns:a16="http://schemas.microsoft.com/office/drawing/2014/main" id="{22599E66-2F26-CFD3-00C6-6E1C5D9C9091}"/>
              </a:ext>
            </a:extLst>
          </p:cNvPr>
          <p:cNvSpPr txBox="1"/>
          <p:nvPr/>
        </p:nvSpPr>
        <p:spPr>
          <a:xfrm>
            <a:off x="7546782" y="1784316"/>
            <a:ext cx="450764" cy="369332"/>
          </a:xfrm>
          <a:prstGeom prst="rect">
            <a:avLst/>
          </a:prstGeom>
          <a:noFill/>
        </p:spPr>
        <p:txBody>
          <a:bodyPr wrap="none" rtlCol="0">
            <a:spAutoFit/>
          </a:bodyPr>
          <a:lstStyle/>
          <a:p>
            <a:r>
              <a:rPr kumimoji="1" lang="en-US" altLang="ja-JP" dirty="0"/>
              <a:t>DC</a:t>
            </a:r>
            <a:endParaRPr kumimoji="1" lang="ja-JP" altLang="en-US" dirty="0"/>
          </a:p>
        </p:txBody>
      </p:sp>
    </p:spTree>
    <p:extLst>
      <p:ext uri="{BB962C8B-B14F-4D97-AF65-F5344CB8AC3E}">
        <p14:creationId xmlns:p14="http://schemas.microsoft.com/office/powerpoint/2010/main" val="1024439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42CDA372-6A7E-40E4-8029-D9DB924A4BA6}"/>
              </a:ext>
            </a:extLst>
          </p:cNvPr>
          <p:cNvGraphicFramePr>
            <a:graphicFrameLocks noGrp="1"/>
          </p:cNvGraphicFramePr>
          <p:nvPr/>
        </p:nvGraphicFramePr>
        <p:xfrm>
          <a:off x="216242" y="540661"/>
          <a:ext cx="8711516" cy="5967388"/>
        </p:xfrm>
        <a:graphic>
          <a:graphicData uri="http://schemas.openxmlformats.org/drawingml/2006/table">
            <a:tbl>
              <a:tblPr>
                <a:tableStyleId>{5C22544A-7EE6-4342-B048-85BDC9FD1C3A}</a:tableStyleId>
              </a:tblPr>
              <a:tblGrid>
                <a:gridCol w="611660">
                  <a:extLst>
                    <a:ext uri="{9D8B030D-6E8A-4147-A177-3AD203B41FA5}">
                      <a16:colId xmlns:a16="http://schemas.microsoft.com/office/drawing/2014/main" val="3865216588"/>
                    </a:ext>
                  </a:extLst>
                </a:gridCol>
                <a:gridCol w="451022">
                  <a:extLst>
                    <a:ext uri="{9D8B030D-6E8A-4147-A177-3AD203B41FA5}">
                      <a16:colId xmlns:a16="http://schemas.microsoft.com/office/drawing/2014/main" val="1890790430"/>
                    </a:ext>
                  </a:extLst>
                </a:gridCol>
                <a:gridCol w="1012673">
                  <a:extLst>
                    <a:ext uri="{9D8B030D-6E8A-4147-A177-3AD203B41FA5}">
                      <a16:colId xmlns:a16="http://schemas.microsoft.com/office/drawing/2014/main" val="2134995280"/>
                    </a:ext>
                  </a:extLst>
                </a:gridCol>
                <a:gridCol w="1211659">
                  <a:extLst>
                    <a:ext uri="{9D8B030D-6E8A-4147-A177-3AD203B41FA5}">
                      <a16:colId xmlns:a16="http://schemas.microsoft.com/office/drawing/2014/main" val="170617497"/>
                    </a:ext>
                  </a:extLst>
                </a:gridCol>
                <a:gridCol w="1192311">
                  <a:extLst>
                    <a:ext uri="{9D8B030D-6E8A-4147-A177-3AD203B41FA5}">
                      <a16:colId xmlns:a16="http://schemas.microsoft.com/office/drawing/2014/main" val="4274854979"/>
                    </a:ext>
                  </a:extLst>
                </a:gridCol>
                <a:gridCol w="1699054">
                  <a:extLst>
                    <a:ext uri="{9D8B030D-6E8A-4147-A177-3AD203B41FA5}">
                      <a16:colId xmlns:a16="http://schemas.microsoft.com/office/drawing/2014/main" val="3686382169"/>
                    </a:ext>
                  </a:extLst>
                </a:gridCol>
                <a:gridCol w="2533137">
                  <a:extLst>
                    <a:ext uri="{9D8B030D-6E8A-4147-A177-3AD203B41FA5}">
                      <a16:colId xmlns:a16="http://schemas.microsoft.com/office/drawing/2014/main" val="1085238010"/>
                    </a:ext>
                  </a:extLst>
                </a:gridCol>
              </a:tblGrid>
              <a:tr h="425026">
                <a:tc gridSpan="2">
                  <a:txBody>
                    <a:bodyPr/>
                    <a:lstStyle/>
                    <a:p>
                      <a:pPr algn="l" fontAlgn="ctr"/>
                      <a:r>
                        <a:rPr lang="en-US" altLang="ja-JP" sz="1400" b="0" i="0" u="none" strike="noStrike" dirty="0">
                          <a:solidFill>
                            <a:srgbClr val="000000"/>
                          </a:solidFill>
                          <a:effectLst/>
                          <a:latin typeface="+mn-lt"/>
                          <a:ea typeface="游ゴシック" panose="020B0400000000000000" pitchFamily="50" charset="-128"/>
                        </a:rPr>
                        <a:t>T-cell subsets</a:t>
                      </a:r>
                      <a:endParaRPr lang="ja-JP" altLang="en-US" sz="1400" b="0" i="0" u="none" strike="noStrike" dirty="0">
                        <a:solidFill>
                          <a:srgbClr val="000000"/>
                        </a:solidFill>
                        <a:effectLst/>
                        <a:latin typeface="+mn-lt"/>
                        <a:ea typeface="游ゴシック" panose="020B0400000000000000" pitchFamily="50" charset="-128"/>
                      </a:endParaRPr>
                    </a:p>
                  </a:txBody>
                  <a:tcPr marL="5431" marR="5431" marT="5431" marB="0" anchor="ctr">
                    <a:solidFill>
                      <a:schemeClr val="accent1">
                        <a:lumMod val="60000"/>
                        <a:lumOff val="40000"/>
                      </a:schemeClr>
                    </a:solidFill>
                  </a:tcPr>
                </a:tc>
                <a:tc hMerge="1">
                  <a:txBody>
                    <a:bodyPr/>
                    <a:lstStyle/>
                    <a:p>
                      <a:pPr algn="l" fontAlgn="ct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tc>
                <a:tc>
                  <a:txBody>
                    <a:bodyPr/>
                    <a:lstStyle/>
                    <a:p>
                      <a:pPr algn="l" fontAlgn="ctr"/>
                      <a:r>
                        <a:rPr lang="en-US" sz="1400" u="none" strike="noStrike" dirty="0">
                          <a:effectLst/>
                        </a:rPr>
                        <a:t>Transcription</a:t>
                      </a:r>
                      <a:br>
                        <a:rPr lang="en-US" sz="1400" u="none" strike="noStrike" dirty="0">
                          <a:effectLst/>
                        </a:rPr>
                      </a:br>
                      <a:r>
                        <a:rPr lang="en-US" sz="1400" u="none" strike="noStrike" dirty="0">
                          <a:effectLst/>
                        </a:rPr>
                        <a:t>factors</a:t>
                      </a:r>
                      <a:endParaRPr 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solidFill>
                      <a:schemeClr val="accent1">
                        <a:lumMod val="60000"/>
                        <a:lumOff val="40000"/>
                      </a:schemeClr>
                    </a:solidFill>
                  </a:tcPr>
                </a:tc>
                <a:tc>
                  <a:txBody>
                    <a:bodyPr/>
                    <a:lstStyle/>
                    <a:p>
                      <a:pPr algn="l" fontAlgn="ctr"/>
                      <a:r>
                        <a:rPr lang="en-US" sz="1400" u="none" strike="noStrike" dirty="0" err="1">
                          <a:effectLst/>
                        </a:rPr>
                        <a:t>Differenciation</a:t>
                      </a:r>
                      <a:br>
                        <a:rPr lang="en-US" sz="1400" u="none" strike="noStrike" dirty="0">
                          <a:effectLst/>
                        </a:rPr>
                      </a:br>
                      <a:r>
                        <a:rPr lang="en-US" sz="1400" u="none" strike="noStrike" dirty="0">
                          <a:effectLst/>
                        </a:rPr>
                        <a:t>cytokines</a:t>
                      </a:r>
                      <a:endParaRPr 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solidFill>
                      <a:schemeClr val="accent1">
                        <a:lumMod val="60000"/>
                        <a:lumOff val="40000"/>
                      </a:schemeClr>
                    </a:solidFill>
                  </a:tcPr>
                </a:tc>
                <a:tc>
                  <a:txBody>
                    <a:bodyPr/>
                    <a:lstStyle/>
                    <a:p>
                      <a:pPr algn="l" fontAlgn="ctr"/>
                      <a:r>
                        <a:rPr lang="en-US" sz="1400" u="none" strike="noStrike" dirty="0">
                          <a:effectLst/>
                        </a:rPr>
                        <a:t>Effector</a:t>
                      </a:r>
                      <a:br>
                        <a:rPr lang="en-US" sz="1400" u="none" strike="noStrike" dirty="0">
                          <a:effectLst/>
                        </a:rPr>
                      </a:br>
                      <a:r>
                        <a:rPr lang="en-US" sz="1400" u="none" strike="noStrike" dirty="0">
                          <a:effectLst/>
                        </a:rPr>
                        <a:t>cytokines</a:t>
                      </a:r>
                      <a:endParaRPr 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solidFill>
                      <a:schemeClr val="accent1">
                        <a:lumMod val="60000"/>
                        <a:lumOff val="40000"/>
                      </a:schemeClr>
                    </a:solidFill>
                  </a:tcPr>
                </a:tc>
                <a:tc>
                  <a:txBody>
                    <a:bodyPr/>
                    <a:lstStyle/>
                    <a:p>
                      <a:pPr algn="l" fontAlgn="ctr"/>
                      <a:r>
                        <a:rPr lang="en-US" sz="1400" u="none" strike="noStrike" dirty="0">
                          <a:effectLst/>
                        </a:rPr>
                        <a:t>Surface antigens</a:t>
                      </a:r>
                      <a:endParaRPr 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solidFill>
                      <a:schemeClr val="accent1">
                        <a:lumMod val="60000"/>
                        <a:lumOff val="40000"/>
                      </a:schemeClr>
                    </a:solidFill>
                  </a:tcPr>
                </a:tc>
                <a:tc>
                  <a:txBody>
                    <a:bodyPr/>
                    <a:lstStyle/>
                    <a:p>
                      <a:pPr algn="l" fontAlgn="ctr"/>
                      <a:r>
                        <a:rPr lang="en-US" sz="1400" u="none" strike="noStrike" dirty="0">
                          <a:effectLst/>
                        </a:rPr>
                        <a:t>Functions</a:t>
                      </a:r>
                      <a:endParaRPr 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solidFill>
                      <a:schemeClr val="accent1">
                        <a:lumMod val="60000"/>
                        <a:lumOff val="40000"/>
                      </a:schemeClr>
                    </a:solidFill>
                  </a:tcPr>
                </a:tc>
                <a:extLst>
                  <a:ext uri="{0D108BD9-81ED-4DB2-BD59-A6C34878D82A}">
                    <a16:rowId xmlns:a16="http://schemas.microsoft.com/office/drawing/2014/main" val="896974140"/>
                  </a:ext>
                </a:extLst>
              </a:tr>
              <a:tr h="469952">
                <a:tc rowSpan="7">
                  <a:txBody>
                    <a:bodyPr/>
                    <a:lstStyle/>
                    <a:p>
                      <a:pPr algn="l" fontAlgn="ctr"/>
                      <a:r>
                        <a:rPr lang="en-US" sz="1400" u="none" strike="noStrike" dirty="0">
                          <a:effectLst/>
                        </a:rPr>
                        <a:t>CD4</a:t>
                      </a:r>
                      <a:r>
                        <a:rPr lang="en-US" sz="1400" u="none" strike="noStrike" baseline="30000" dirty="0">
                          <a:effectLst/>
                        </a:rPr>
                        <a:t>+</a:t>
                      </a:r>
                      <a:r>
                        <a:rPr lang="en-US" sz="1400" u="none" strike="noStrike" dirty="0">
                          <a:effectLst/>
                        </a:rPr>
                        <a:t>T</a:t>
                      </a:r>
                      <a:endParaRPr 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solidFill>
                      <a:schemeClr val="accent1">
                        <a:lumMod val="60000"/>
                        <a:lumOff val="40000"/>
                      </a:schemeClr>
                    </a:solidFill>
                  </a:tcPr>
                </a:tc>
                <a:tc>
                  <a:txBody>
                    <a:bodyPr/>
                    <a:lstStyle/>
                    <a:p>
                      <a:pPr algn="l" fontAlgn="ctr"/>
                      <a:r>
                        <a:rPr lang="en-US" sz="1400" u="none" strike="noStrike" dirty="0">
                          <a:effectLst/>
                        </a:rPr>
                        <a:t>Th1</a:t>
                      </a:r>
                      <a:endParaRPr 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solidFill>
                      <a:schemeClr val="accent5">
                        <a:lumMod val="40000"/>
                        <a:lumOff val="60000"/>
                      </a:schemeClr>
                    </a:solidFill>
                  </a:tcPr>
                </a:tc>
                <a:tc>
                  <a:txBody>
                    <a:bodyPr/>
                    <a:lstStyle/>
                    <a:p>
                      <a:pPr algn="l" fontAlgn="ctr"/>
                      <a:r>
                        <a:rPr lang="en-US" sz="1400" u="none" strike="noStrike" dirty="0">
                          <a:effectLst/>
                        </a:rPr>
                        <a:t>T-bet</a:t>
                      </a:r>
                      <a:endParaRPr 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solidFill>
                      <a:schemeClr val="accent5">
                        <a:lumMod val="40000"/>
                        <a:lumOff val="60000"/>
                      </a:schemeClr>
                    </a:solidFill>
                  </a:tcPr>
                </a:tc>
                <a:tc>
                  <a:txBody>
                    <a:bodyPr/>
                    <a:lstStyle/>
                    <a:p>
                      <a:pPr algn="l" fontAlgn="ctr"/>
                      <a:r>
                        <a:rPr lang="en-US" sz="1400" u="none" strike="noStrike" dirty="0">
                          <a:effectLst/>
                        </a:rPr>
                        <a:t>IL-12,18,21</a:t>
                      </a:r>
                      <a:endParaRPr 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solidFill>
                      <a:schemeClr val="accent5">
                        <a:lumMod val="40000"/>
                        <a:lumOff val="60000"/>
                      </a:schemeClr>
                    </a:solidFill>
                  </a:tcPr>
                </a:tc>
                <a:tc>
                  <a:txBody>
                    <a:bodyPr/>
                    <a:lstStyle/>
                    <a:p>
                      <a:pPr algn="l" fontAlgn="ctr"/>
                      <a:r>
                        <a:rPr lang="en-US" sz="1400" u="none" strike="noStrike" dirty="0">
                          <a:effectLst/>
                        </a:rPr>
                        <a:t>IL-2, </a:t>
                      </a:r>
                      <a:r>
                        <a:rPr lang="en-US" sz="1400" u="none" strike="noStrike" dirty="0" err="1">
                          <a:effectLst/>
                        </a:rPr>
                        <a:t>IFNg</a:t>
                      </a:r>
                      <a:r>
                        <a:rPr lang="en-US" sz="1400" u="none" strike="noStrike" dirty="0">
                          <a:effectLst/>
                        </a:rPr>
                        <a:t>, </a:t>
                      </a:r>
                      <a:r>
                        <a:rPr lang="en-US" sz="1400" u="none" strike="noStrike" dirty="0" err="1">
                          <a:effectLst/>
                        </a:rPr>
                        <a:t>TNFa</a:t>
                      </a:r>
                      <a:endParaRPr 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solidFill>
                      <a:schemeClr val="accent5">
                        <a:lumMod val="40000"/>
                        <a:lumOff val="60000"/>
                      </a:schemeClr>
                    </a:solidFill>
                  </a:tcPr>
                </a:tc>
                <a:tc>
                  <a:txBody>
                    <a:bodyPr/>
                    <a:lstStyle/>
                    <a:p>
                      <a:pPr algn="l" fontAlgn="ctr"/>
                      <a:r>
                        <a:rPr lang="en-US" sz="1400" u="none" strike="noStrike" dirty="0">
                          <a:effectLst/>
                        </a:rPr>
                        <a:t>CXCR3</a:t>
                      </a:r>
                      <a:endParaRPr 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solidFill>
                      <a:schemeClr val="accent5">
                        <a:lumMod val="40000"/>
                        <a:lumOff val="60000"/>
                      </a:schemeClr>
                    </a:solidFill>
                  </a:tcPr>
                </a:tc>
                <a:tc>
                  <a:txBody>
                    <a:bodyPr/>
                    <a:lstStyle/>
                    <a:p>
                      <a:pPr algn="l" fontAlgn="ctr"/>
                      <a:r>
                        <a:rPr lang="en-US" sz="1200" u="none" strike="noStrike" dirty="0">
                          <a:effectLst/>
                        </a:rPr>
                        <a:t>Intracellular cellular pathogens, apoptosis of tissue cells</a:t>
                      </a:r>
                      <a:endParaRPr 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solidFill>
                      <a:schemeClr val="accent5">
                        <a:lumMod val="40000"/>
                        <a:lumOff val="60000"/>
                      </a:schemeClr>
                    </a:solidFill>
                  </a:tcPr>
                </a:tc>
                <a:extLst>
                  <a:ext uri="{0D108BD9-81ED-4DB2-BD59-A6C34878D82A}">
                    <a16:rowId xmlns:a16="http://schemas.microsoft.com/office/drawing/2014/main" val="3708851847"/>
                  </a:ext>
                </a:extLst>
              </a:tr>
              <a:tr h="493666">
                <a:tc vMerge="1">
                  <a:txBody>
                    <a:bodyPr/>
                    <a:lstStyle/>
                    <a:p>
                      <a:pPr algn="l" fontAlgn="ct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tc>
                <a:tc>
                  <a:txBody>
                    <a:bodyPr/>
                    <a:lstStyle/>
                    <a:p>
                      <a:pPr algn="l" fontAlgn="ctr"/>
                      <a:r>
                        <a:rPr lang="en-US" sz="1400" u="none" strike="noStrike" dirty="0">
                          <a:effectLst/>
                        </a:rPr>
                        <a:t>Th2</a:t>
                      </a:r>
                      <a:endParaRPr 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tc>
                <a:tc>
                  <a:txBody>
                    <a:bodyPr/>
                    <a:lstStyle/>
                    <a:p>
                      <a:pPr algn="l" fontAlgn="ctr"/>
                      <a:r>
                        <a:rPr lang="en-US" sz="1400" u="none" strike="noStrike">
                          <a:effectLst/>
                        </a:rPr>
                        <a:t>GATA3</a:t>
                      </a:r>
                      <a:endParaRPr 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tc>
                <a:tc>
                  <a:txBody>
                    <a:bodyPr/>
                    <a:lstStyle/>
                    <a:p>
                      <a:pPr algn="l" fontAlgn="ctr"/>
                      <a:r>
                        <a:rPr lang="en-US" sz="1400" u="none" strike="noStrike">
                          <a:effectLst/>
                        </a:rPr>
                        <a:t>IL-4</a:t>
                      </a:r>
                      <a:endParaRPr 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tc>
                <a:tc>
                  <a:txBody>
                    <a:bodyPr/>
                    <a:lstStyle/>
                    <a:p>
                      <a:pPr algn="l" fontAlgn="ctr"/>
                      <a:r>
                        <a:rPr lang="en-US" sz="1400" u="none" strike="noStrike" dirty="0">
                          <a:effectLst/>
                        </a:rPr>
                        <a:t>IL-4,5,6,10,13</a:t>
                      </a:r>
                      <a:endParaRPr 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tc>
                <a:tc>
                  <a:txBody>
                    <a:bodyPr/>
                    <a:lstStyle/>
                    <a:p>
                      <a:pPr algn="l" fontAlgn="ctr"/>
                      <a:r>
                        <a:rPr lang="en-US" sz="1400" u="none" strike="noStrike" dirty="0">
                          <a:effectLst/>
                        </a:rPr>
                        <a:t>CCR4, CRTH2</a:t>
                      </a:r>
                      <a:endParaRPr 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tc>
                <a:tc>
                  <a:txBody>
                    <a:bodyPr/>
                    <a:lstStyle/>
                    <a:p>
                      <a:pPr algn="l" fontAlgn="ctr"/>
                      <a:r>
                        <a:rPr lang="en-US" sz="1200" u="none" strike="noStrike" dirty="0">
                          <a:effectLst/>
                        </a:rPr>
                        <a:t>Helminths, allergic inflammation, </a:t>
                      </a:r>
                      <a:r>
                        <a:rPr lang="en-US" sz="1200" u="none" strike="noStrike" dirty="0" err="1">
                          <a:effectLst/>
                        </a:rPr>
                        <a:t>IgE</a:t>
                      </a:r>
                      <a:r>
                        <a:rPr lang="en-US" sz="1200" u="none" strike="noStrike" dirty="0">
                          <a:effectLst/>
                        </a:rPr>
                        <a:t>, chronic </a:t>
                      </a:r>
                      <a:r>
                        <a:rPr lang="en-US" sz="1200" u="none" strike="noStrike" dirty="0" err="1">
                          <a:effectLst/>
                        </a:rPr>
                        <a:t>esosinophilic</a:t>
                      </a:r>
                      <a:r>
                        <a:rPr lang="en-US" sz="1200" u="none" strike="noStrike" dirty="0">
                          <a:effectLst/>
                        </a:rPr>
                        <a:t> inflammation</a:t>
                      </a:r>
                      <a:endParaRPr 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tc>
                <a:extLst>
                  <a:ext uri="{0D108BD9-81ED-4DB2-BD59-A6C34878D82A}">
                    <a16:rowId xmlns:a16="http://schemas.microsoft.com/office/drawing/2014/main" val="3849244672"/>
                  </a:ext>
                </a:extLst>
              </a:tr>
              <a:tr h="432580">
                <a:tc vMerge="1">
                  <a:txBody>
                    <a:bodyPr/>
                    <a:lstStyle/>
                    <a:p>
                      <a:pPr algn="l" fontAlgn="ct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tc>
                <a:tc>
                  <a:txBody>
                    <a:bodyPr/>
                    <a:lstStyle/>
                    <a:p>
                      <a:pPr algn="l" fontAlgn="ctr"/>
                      <a:r>
                        <a:rPr lang="en-US" sz="1400" u="none" strike="noStrike" dirty="0">
                          <a:effectLst/>
                        </a:rPr>
                        <a:t>Th9</a:t>
                      </a:r>
                      <a:endParaRPr 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solidFill>
                      <a:schemeClr val="accent5">
                        <a:lumMod val="40000"/>
                        <a:lumOff val="60000"/>
                      </a:schemeClr>
                    </a:solidFill>
                  </a:tcPr>
                </a:tc>
                <a:tc>
                  <a:txBody>
                    <a:bodyPr/>
                    <a:lstStyle/>
                    <a:p>
                      <a:pPr algn="l" fontAlgn="ctr"/>
                      <a:r>
                        <a:rPr lang="en-US" sz="1400" u="none" strike="noStrike" dirty="0">
                          <a:effectLst/>
                        </a:rPr>
                        <a:t>PU.1</a:t>
                      </a:r>
                      <a:endParaRPr 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solidFill>
                      <a:schemeClr val="accent5">
                        <a:lumMod val="40000"/>
                        <a:lumOff val="60000"/>
                      </a:schemeClr>
                    </a:solidFill>
                  </a:tcPr>
                </a:tc>
                <a:tc>
                  <a:txBody>
                    <a:bodyPr/>
                    <a:lstStyle/>
                    <a:p>
                      <a:pPr algn="l" fontAlgn="ctr"/>
                      <a:r>
                        <a:rPr lang="en-US" sz="1400" u="none" strike="noStrike" dirty="0">
                          <a:effectLst/>
                        </a:rPr>
                        <a:t>IL-4</a:t>
                      </a:r>
                      <a:endParaRPr 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solidFill>
                      <a:schemeClr val="accent5">
                        <a:lumMod val="40000"/>
                        <a:lumOff val="60000"/>
                      </a:schemeClr>
                    </a:solidFill>
                  </a:tcPr>
                </a:tc>
                <a:tc>
                  <a:txBody>
                    <a:bodyPr/>
                    <a:lstStyle/>
                    <a:p>
                      <a:pPr algn="l" fontAlgn="ctr"/>
                      <a:r>
                        <a:rPr lang="en-US" sz="1400" u="none" strike="noStrike" dirty="0">
                          <a:effectLst/>
                        </a:rPr>
                        <a:t>IL-9</a:t>
                      </a:r>
                      <a:endParaRPr 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solidFill>
                      <a:schemeClr val="accent5">
                        <a:lumMod val="40000"/>
                        <a:lumOff val="60000"/>
                      </a:schemeClr>
                    </a:solidFill>
                  </a:tcPr>
                </a:tc>
                <a:tc>
                  <a:txBody>
                    <a:bodyPr/>
                    <a:lstStyle/>
                    <a:p>
                      <a:pPr algn="l" fontAlgn="ct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solidFill>
                      <a:schemeClr val="accent5">
                        <a:lumMod val="40000"/>
                        <a:lumOff val="60000"/>
                      </a:schemeClr>
                    </a:solidFill>
                  </a:tcPr>
                </a:tc>
                <a:tc>
                  <a:txBody>
                    <a:bodyPr/>
                    <a:lstStyle/>
                    <a:p>
                      <a:pPr algn="l" fontAlgn="ctr"/>
                      <a:r>
                        <a:rPr lang="en-US" sz="1200" u="none" strike="noStrike" dirty="0">
                          <a:effectLst/>
                        </a:rPr>
                        <a:t>Mucus production, tissue inflammation</a:t>
                      </a:r>
                      <a:endParaRPr 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solidFill>
                      <a:schemeClr val="accent5">
                        <a:lumMod val="40000"/>
                        <a:lumOff val="60000"/>
                      </a:schemeClr>
                    </a:solidFill>
                  </a:tcPr>
                </a:tc>
                <a:extLst>
                  <a:ext uri="{0D108BD9-81ED-4DB2-BD59-A6C34878D82A}">
                    <a16:rowId xmlns:a16="http://schemas.microsoft.com/office/drawing/2014/main" val="902836782"/>
                  </a:ext>
                </a:extLst>
              </a:tr>
              <a:tr h="439117">
                <a:tc vMerge="1">
                  <a:txBody>
                    <a:bodyPr/>
                    <a:lstStyle/>
                    <a:p>
                      <a:pPr algn="l" fontAlgn="ct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tc>
                <a:tc>
                  <a:txBody>
                    <a:bodyPr/>
                    <a:lstStyle/>
                    <a:p>
                      <a:pPr algn="l" fontAlgn="ctr"/>
                      <a:r>
                        <a:rPr lang="en-US" sz="1400" u="none" strike="noStrike">
                          <a:effectLst/>
                        </a:rPr>
                        <a:t>Th17</a:t>
                      </a:r>
                      <a:endParaRPr 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tc>
                <a:tc>
                  <a:txBody>
                    <a:bodyPr/>
                    <a:lstStyle/>
                    <a:p>
                      <a:pPr algn="l" fontAlgn="ctr"/>
                      <a:r>
                        <a:rPr lang="en-US" sz="1400" u="none" strike="noStrike" dirty="0" err="1">
                          <a:effectLst/>
                        </a:rPr>
                        <a:t>RORgT</a:t>
                      </a:r>
                      <a:endParaRPr 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tc>
                <a:tc>
                  <a:txBody>
                    <a:bodyPr/>
                    <a:lstStyle/>
                    <a:p>
                      <a:pPr algn="l" fontAlgn="ctr"/>
                      <a:r>
                        <a:rPr lang="en-US" sz="1400" u="none" strike="noStrike" dirty="0">
                          <a:effectLst/>
                        </a:rPr>
                        <a:t>TGFb+IL-6</a:t>
                      </a:r>
                      <a:endParaRPr 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tc>
                <a:tc>
                  <a:txBody>
                    <a:bodyPr/>
                    <a:lstStyle/>
                    <a:p>
                      <a:pPr algn="l" fontAlgn="ctr"/>
                      <a:r>
                        <a:rPr lang="en-US" sz="1400" u="none" strike="noStrike">
                          <a:effectLst/>
                        </a:rPr>
                        <a:t>IL-17,21,22</a:t>
                      </a:r>
                      <a:endParaRPr 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tc>
                <a:tc>
                  <a:txBody>
                    <a:bodyPr/>
                    <a:lstStyle/>
                    <a:p>
                      <a:pPr algn="l" fontAlgn="ctr"/>
                      <a:r>
                        <a:rPr lang="en-US" sz="1400" u="none" strike="noStrike" dirty="0">
                          <a:effectLst/>
                        </a:rPr>
                        <a:t>CD161, CCR4, CCR6</a:t>
                      </a:r>
                      <a:endParaRPr 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tc>
                <a:tc>
                  <a:txBody>
                    <a:bodyPr/>
                    <a:lstStyle/>
                    <a:p>
                      <a:pPr algn="l" fontAlgn="ctr"/>
                      <a:r>
                        <a:rPr lang="en-US" sz="1200" u="none" strike="noStrike" dirty="0">
                          <a:effectLst/>
                        </a:rPr>
                        <a:t>Extracellular pathogens, chronic neutrophilic inflammation</a:t>
                      </a:r>
                      <a:endParaRPr 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tc>
                <a:extLst>
                  <a:ext uri="{0D108BD9-81ED-4DB2-BD59-A6C34878D82A}">
                    <a16:rowId xmlns:a16="http://schemas.microsoft.com/office/drawing/2014/main" val="891472609"/>
                  </a:ext>
                </a:extLst>
              </a:tr>
              <a:tr h="416849">
                <a:tc vMerge="1">
                  <a:txBody>
                    <a:bodyPr/>
                    <a:lstStyle/>
                    <a:p>
                      <a:pPr algn="l" fontAlgn="ct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tc>
                <a:tc>
                  <a:txBody>
                    <a:bodyPr/>
                    <a:lstStyle/>
                    <a:p>
                      <a:pPr algn="l" fontAlgn="ctr"/>
                      <a:r>
                        <a:rPr lang="en-US" sz="1400" u="none" strike="noStrike" dirty="0">
                          <a:effectLst/>
                        </a:rPr>
                        <a:t>Th22</a:t>
                      </a:r>
                      <a:endParaRPr 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solidFill>
                      <a:schemeClr val="accent5">
                        <a:lumMod val="40000"/>
                        <a:lumOff val="60000"/>
                      </a:schemeClr>
                    </a:solidFill>
                  </a:tcPr>
                </a:tc>
                <a:tc>
                  <a:txBody>
                    <a:bodyPr/>
                    <a:lstStyle/>
                    <a:p>
                      <a:pPr algn="l" fontAlgn="ctr"/>
                      <a:r>
                        <a:rPr lang="en-US" sz="1400" u="none" strike="noStrike" dirty="0">
                          <a:effectLst/>
                        </a:rPr>
                        <a:t>FOXO4, AHR</a:t>
                      </a:r>
                      <a:endParaRPr 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solidFill>
                      <a:schemeClr val="accent5">
                        <a:lumMod val="40000"/>
                        <a:lumOff val="60000"/>
                      </a:schemeClr>
                    </a:solidFill>
                  </a:tcPr>
                </a:tc>
                <a:tc>
                  <a:txBody>
                    <a:bodyPr/>
                    <a:lstStyle/>
                    <a:p>
                      <a:pPr algn="l" fontAlgn="ctr"/>
                      <a:r>
                        <a:rPr lang="en-US" sz="1400" u="none" strike="noStrike" dirty="0">
                          <a:effectLst/>
                        </a:rPr>
                        <a:t>IL-6</a:t>
                      </a:r>
                      <a:endParaRPr 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solidFill>
                      <a:schemeClr val="accent5">
                        <a:lumMod val="40000"/>
                        <a:lumOff val="60000"/>
                      </a:schemeClr>
                    </a:solidFill>
                  </a:tcPr>
                </a:tc>
                <a:tc>
                  <a:txBody>
                    <a:bodyPr/>
                    <a:lstStyle/>
                    <a:p>
                      <a:pPr algn="l" fontAlgn="ctr"/>
                      <a:r>
                        <a:rPr lang="en-US" sz="1400" u="none" strike="noStrike" dirty="0">
                          <a:effectLst/>
                        </a:rPr>
                        <a:t>IL-22</a:t>
                      </a:r>
                      <a:endParaRPr 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solidFill>
                      <a:schemeClr val="accent5">
                        <a:lumMod val="40000"/>
                        <a:lumOff val="60000"/>
                      </a:schemeClr>
                    </a:solidFill>
                  </a:tcPr>
                </a:tc>
                <a:tc>
                  <a:txBody>
                    <a:bodyPr/>
                    <a:lstStyle/>
                    <a:p>
                      <a:pPr algn="l" fontAlgn="ctr"/>
                      <a:r>
                        <a:rPr lang="en-US" sz="1400" u="none" strike="noStrike" dirty="0">
                          <a:effectLst/>
                        </a:rPr>
                        <a:t>CCR4, CCR6, CCR10</a:t>
                      </a:r>
                      <a:endParaRPr 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solidFill>
                      <a:schemeClr val="accent5">
                        <a:lumMod val="40000"/>
                        <a:lumOff val="60000"/>
                      </a:schemeClr>
                    </a:solidFill>
                  </a:tcPr>
                </a:tc>
                <a:tc>
                  <a:txBody>
                    <a:bodyPr/>
                    <a:lstStyle/>
                    <a:p>
                      <a:pPr algn="l" fontAlgn="ctr"/>
                      <a:r>
                        <a:rPr lang="en-US" sz="1200" u="none" strike="noStrike" dirty="0">
                          <a:effectLst/>
                        </a:rPr>
                        <a:t>Tissue inflammation</a:t>
                      </a:r>
                      <a:endParaRPr 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solidFill>
                      <a:schemeClr val="accent5">
                        <a:lumMod val="40000"/>
                        <a:lumOff val="60000"/>
                      </a:schemeClr>
                    </a:solidFill>
                  </a:tcPr>
                </a:tc>
                <a:extLst>
                  <a:ext uri="{0D108BD9-81ED-4DB2-BD59-A6C34878D82A}">
                    <a16:rowId xmlns:a16="http://schemas.microsoft.com/office/drawing/2014/main" val="488777631"/>
                  </a:ext>
                </a:extLst>
              </a:tr>
              <a:tr h="445999">
                <a:tc vMerge="1">
                  <a:txBody>
                    <a:bodyPr/>
                    <a:lstStyle/>
                    <a:p>
                      <a:pPr algn="l" fontAlgn="ct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tc>
                <a:tc>
                  <a:txBody>
                    <a:bodyPr/>
                    <a:lstStyle/>
                    <a:p>
                      <a:pPr algn="l" fontAlgn="ctr"/>
                      <a:r>
                        <a:rPr lang="en-US" sz="1400" u="none" strike="noStrike">
                          <a:effectLst/>
                        </a:rPr>
                        <a:t>Tfh</a:t>
                      </a:r>
                      <a:endParaRPr 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tc>
                <a:tc>
                  <a:txBody>
                    <a:bodyPr/>
                    <a:lstStyle/>
                    <a:p>
                      <a:pPr algn="l" fontAlgn="ctr"/>
                      <a:r>
                        <a:rPr lang="en-US" sz="1400" u="none" strike="noStrike">
                          <a:effectLst/>
                        </a:rPr>
                        <a:t>BCL6</a:t>
                      </a:r>
                      <a:endParaRPr 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tc>
                <a:tc>
                  <a:txBody>
                    <a:bodyPr/>
                    <a:lstStyle/>
                    <a:p>
                      <a:pPr algn="l" fontAlgn="ctr"/>
                      <a:r>
                        <a:rPr lang="en-US" sz="1400" u="none" strike="noStrike">
                          <a:effectLst/>
                        </a:rPr>
                        <a:t>IL-21</a:t>
                      </a:r>
                      <a:endParaRPr 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tc>
                <a:tc>
                  <a:txBody>
                    <a:bodyPr/>
                    <a:lstStyle/>
                    <a:p>
                      <a:pPr algn="l" fontAlgn="ctr"/>
                      <a:r>
                        <a:rPr lang="en-US" sz="1400" u="none" strike="noStrike">
                          <a:effectLst/>
                        </a:rPr>
                        <a:t>IL-21</a:t>
                      </a:r>
                      <a:endParaRPr 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tc>
                <a:tc>
                  <a:txBody>
                    <a:bodyPr/>
                    <a:lstStyle/>
                    <a:p>
                      <a:pPr algn="l" fontAlgn="ctr"/>
                      <a:r>
                        <a:rPr lang="en-US" sz="1400" u="none" strike="noStrike" dirty="0">
                          <a:effectLst/>
                        </a:rPr>
                        <a:t>ICOS</a:t>
                      </a:r>
                      <a:endParaRPr 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tc>
                <a:tc>
                  <a:txBody>
                    <a:bodyPr/>
                    <a:lstStyle/>
                    <a:p>
                      <a:pPr algn="l" fontAlgn="ctr"/>
                      <a:r>
                        <a:rPr lang="en-US" sz="1200" u="none" strike="noStrike" dirty="0">
                          <a:effectLst/>
                        </a:rPr>
                        <a:t>Antibody synthesis</a:t>
                      </a:r>
                      <a:endParaRPr 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tc>
                <a:extLst>
                  <a:ext uri="{0D108BD9-81ED-4DB2-BD59-A6C34878D82A}">
                    <a16:rowId xmlns:a16="http://schemas.microsoft.com/office/drawing/2014/main" val="770253155"/>
                  </a:ext>
                </a:extLst>
              </a:tr>
              <a:tr h="502574">
                <a:tc vMerge="1">
                  <a:txBody>
                    <a:bodyPr/>
                    <a:lstStyle/>
                    <a:p>
                      <a:pPr algn="l" fontAlgn="ct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tc>
                <a:tc>
                  <a:txBody>
                    <a:bodyPr/>
                    <a:lstStyle/>
                    <a:p>
                      <a:pPr algn="l" fontAlgn="ctr"/>
                      <a:r>
                        <a:rPr lang="en-US" sz="1400" u="none" strike="noStrike" dirty="0" err="1">
                          <a:effectLst/>
                        </a:rPr>
                        <a:t>Treg</a:t>
                      </a:r>
                      <a:endParaRPr 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solidFill>
                      <a:schemeClr val="accent5">
                        <a:lumMod val="40000"/>
                        <a:lumOff val="60000"/>
                      </a:schemeClr>
                    </a:solidFill>
                  </a:tcPr>
                </a:tc>
                <a:tc>
                  <a:txBody>
                    <a:bodyPr/>
                    <a:lstStyle/>
                    <a:p>
                      <a:pPr algn="l" fontAlgn="ctr"/>
                      <a:r>
                        <a:rPr lang="en-US" sz="1400" u="none" strike="noStrike" dirty="0">
                          <a:effectLst/>
                        </a:rPr>
                        <a:t>FOXP3</a:t>
                      </a:r>
                      <a:endParaRPr 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solidFill>
                      <a:schemeClr val="accent5">
                        <a:lumMod val="40000"/>
                        <a:lumOff val="60000"/>
                      </a:schemeClr>
                    </a:solidFill>
                  </a:tcPr>
                </a:tc>
                <a:tc>
                  <a:txBody>
                    <a:bodyPr/>
                    <a:lstStyle/>
                    <a:p>
                      <a:pPr algn="l" fontAlgn="ctr"/>
                      <a:r>
                        <a:rPr lang="en-US" sz="1400" u="none" strike="noStrike" dirty="0" err="1">
                          <a:effectLst/>
                        </a:rPr>
                        <a:t>TGFb</a:t>
                      </a:r>
                      <a:endParaRPr 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solidFill>
                      <a:schemeClr val="accent5">
                        <a:lumMod val="40000"/>
                        <a:lumOff val="60000"/>
                      </a:schemeClr>
                    </a:solidFill>
                  </a:tcPr>
                </a:tc>
                <a:tc>
                  <a:txBody>
                    <a:bodyPr/>
                    <a:lstStyle/>
                    <a:p>
                      <a:pPr algn="l" fontAlgn="ctr"/>
                      <a:r>
                        <a:rPr lang="en-US" sz="1400" u="none" strike="noStrike" dirty="0">
                          <a:effectLst/>
                        </a:rPr>
                        <a:t>TGFb,IL-10,35</a:t>
                      </a:r>
                      <a:endParaRPr 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solidFill>
                      <a:schemeClr val="accent5">
                        <a:lumMod val="40000"/>
                        <a:lumOff val="60000"/>
                      </a:schemeClr>
                    </a:solidFill>
                  </a:tcPr>
                </a:tc>
                <a:tc>
                  <a:txBody>
                    <a:bodyPr/>
                    <a:lstStyle/>
                    <a:p>
                      <a:pPr algn="l" fontAlgn="ctr"/>
                      <a:r>
                        <a:rPr lang="en-US" sz="1400" u="none" strike="noStrike" dirty="0">
                          <a:effectLst/>
                        </a:rPr>
                        <a:t>CD25, CTLA-4, CCR4</a:t>
                      </a:r>
                      <a:r>
                        <a:rPr lang="en-US" sz="1400" u="none" strike="noStrike" baseline="30000" dirty="0">
                          <a:effectLst/>
                        </a:rPr>
                        <a:t>hi</a:t>
                      </a:r>
                      <a:endParaRPr 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solidFill>
                      <a:schemeClr val="accent5">
                        <a:lumMod val="40000"/>
                        <a:lumOff val="60000"/>
                      </a:schemeClr>
                    </a:solidFill>
                  </a:tcPr>
                </a:tc>
                <a:tc>
                  <a:txBody>
                    <a:bodyPr/>
                    <a:lstStyle/>
                    <a:p>
                      <a:pPr algn="l" fontAlgn="ctr"/>
                      <a:r>
                        <a:rPr lang="en-US" altLang="ja-JP" sz="1200" b="0" i="0" u="none" strike="noStrike" dirty="0">
                          <a:solidFill>
                            <a:srgbClr val="000000"/>
                          </a:solidFill>
                          <a:effectLst/>
                          <a:latin typeface="+mn-lt"/>
                          <a:ea typeface="游ゴシック" panose="020B0400000000000000" pitchFamily="50" charset="-128"/>
                        </a:rPr>
                        <a:t>Immune regulation, prevention of autoimmunity</a:t>
                      </a:r>
                      <a:endParaRPr lang="ja-JP" altLang="en-US" sz="1200" b="0" i="0" u="none" strike="noStrike" dirty="0">
                        <a:solidFill>
                          <a:srgbClr val="000000"/>
                        </a:solidFill>
                        <a:effectLst/>
                        <a:latin typeface="+mn-lt"/>
                        <a:ea typeface="游ゴシック" panose="020B0400000000000000" pitchFamily="50" charset="-128"/>
                      </a:endParaRPr>
                    </a:p>
                  </a:txBody>
                  <a:tcPr marL="5431" marR="5431" marT="5431" marB="0" anchor="ctr">
                    <a:solidFill>
                      <a:schemeClr val="accent5">
                        <a:lumMod val="40000"/>
                        <a:lumOff val="60000"/>
                      </a:schemeClr>
                    </a:solidFill>
                  </a:tcPr>
                </a:tc>
                <a:extLst>
                  <a:ext uri="{0D108BD9-81ED-4DB2-BD59-A6C34878D82A}">
                    <a16:rowId xmlns:a16="http://schemas.microsoft.com/office/drawing/2014/main" val="2700783536"/>
                  </a:ext>
                </a:extLst>
              </a:tr>
              <a:tr h="493683">
                <a:tc rowSpan="4">
                  <a:txBody>
                    <a:bodyPr/>
                    <a:lstStyle/>
                    <a:p>
                      <a:pPr algn="l" fontAlgn="ctr"/>
                      <a:r>
                        <a:rPr lang="en-US" sz="1400" u="none" strike="noStrike" dirty="0">
                          <a:effectLst/>
                        </a:rPr>
                        <a:t>CD8</a:t>
                      </a:r>
                      <a:r>
                        <a:rPr lang="en-US" sz="1400" u="none" strike="noStrike" baseline="30000" dirty="0">
                          <a:effectLst/>
                        </a:rPr>
                        <a:t>+</a:t>
                      </a:r>
                      <a:r>
                        <a:rPr lang="en-US" sz="1400" u="none" strike="noStrike" dirty="0">
                          <a:effectLst/>
                        </a:rPr>
                        <a:t>T</a:t>
                      </a:r>
                      <a:endParaRPr 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solidFill>
                      <a:schemeClr val="accent1">
                        <a:lumMod val="60000"/>
                        <a:lumOff val="40000"/>
                      </a:schemeClr>
                    </a:solidFill>
                  </a:tcPr>
                </a:tc>
                <a:tc>
                  <a:txBody>
                    <a:bodyPr/>
                    <a:lstStyle/>
                    <a:p>
                      <a:pPr algn="l" fontAlgn="ctr"/>
                      <a:r>
                        <a:rPr lang="en-US" sz="1400" u="none" strike="noStrike">
                          <a:effectLst/>
                        </a:rPr>
                        <a:t>Tc1</a:t>
                      </a:r>
                      <a:endParaRPr 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tc>
                <a:tc>
                  <a:txBody>
                    <a:bodyPr/>
                    <a:lstStyle/>
                    <a:p>
                      <a:pPr algn="l" fontAlgn="ctr"/>
                      <a:r>
                        <a:rPr lang="en-US" sz="1400" u="none" strike="noStrike">
                          <a:effectLst/>
                        </a:rPr>
                        <a:t>T-bet</a:t>
                      </a:r>
                      <a:endParaRPr 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tc>
                <a:tc>
                  <a:txBody>
                    <a:bodyPr/>
                    <a:lstStyle/>
                    <a:p>
                      <a:pPr algn="l" fontAlgn="ctr"/>
                      <a:r>
                        <a:rPr lang="en-US" sz="1400" u="none" strike="noStrike">
                          <a:effectLst/>
                        </a:rPr>
                        <a:t>IL-12</a:t>
                      </a:r>
                      <a:endParaRPr 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tc>
                <a:tc>
                  <a:txBody>
                    <a:bodyPr/>
                    <a:lstStyle/>
                    <a:p>
                      <a:pPr algn="l" fontAlgn="ctr"/>
                      <a:r>
                        <a:rPr lang="en-US" sz="1400" u="none" strike="noStrike">
                          <a:effectLst/>
                        </a:rPr>
                        <a:t>IL-2, IFNg, TNFa</a:t>
                      </a:r>
                      <a:endParaRPr 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tc>
                <a:tc>
                  <a:txBody>
                    <a:bodyPr/>
                    <a:lstStyle/>
                    <a:p>
                      <a:pPr algn="l" fontAlgn="ctr"/>
                      <a:r>
                        <a:rPr lang="en-US" sz="1400" u="none" strike="noStrike" dirty="0">
                          <a:effectLst/>
                        </a:rPr>
                        <a:t>CXCR3</a:t>
                      </a:r>
                      <a:endParaRPr 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tc>
                <a:tc>
                  <a:txBody>
                    <a:bodyPr/>
                    <a:lstStyle/>
                    <a:p>
                      <a:pPr algn="l" fontAlgn="ctr"/>
                      <a:r>
                        <a:rPr lang="en-US" sz="1200" u="none" strike="noStrike">
                          <a:effectLst/>
                        </a:rPr>
                        <a:t>Immunity against intracellular pathogens and tumors</a:t>
                      </a:r>
                      <a:endParaRPr 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tc>
                <a:extLst>
                  <a:ext uri="{0D108BD9-81ED-4DB2-BD59-A6C34878D82A}">
                    <a16:rowId xmlns:a16="http://schemas.microsoft.com/office/drawing/2014/main" val="2333792338"/>
                  </a:ext>
                </a:extLst>
              </a:tr>
              <a:tr h="514073">
                <a:tc vMerge="1">
                  <a:txBody>
                    <a:bodyPr/>
                    <a:lstStyle/>
                    <a:p>
                      <a:pPr algn="l" fontAlgn="ct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tc>
                <a:tc>
                  <a:txBody>
                    <a:bodyPr/>
                    <a:lstStyle/>
                    <a:p>
                      <a:pPr algn="l" fontAlgn="ctr"/>
                      <a:r>
                        <a:rPr lang="en-US" sz="1400" u="none" strike="noStrike" dirty="0">
                          <a:effectLst/>
                        </a:rPr>
                        <a:t>Tc2</a:t>
                      </a:r>
                      <a:endParaRPr 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solidFill>
                      <a:schemeClr val="accent5">
                        <a:lumMod val="40000"/>
                        <a:lumOff val="60000"/>
                      </a:schemeClr>
                    </a:solidFill>
                  </a:tcPr>
                </a:tc>
                <a:tc>
                  <a:txBody>
                    <a:bodyPr/>
                    <a:lstStyle/>
                    <a:p>
                      <a:pPr algn="l" fontAlgn="ctr"/>
                      <a:r>
                        <a:rPr lang="en-US" sz="1400" u="none" strike="noStrike" dirty="0">
                          <a:effectLst/>
                        </a:rPr>
                        <a:t>GATA3</a:t>
                      </a:r>
                      <a:endParaRPr 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solidFill>
                      <a:schemeClr val="accent5">
                        <a:lumMod val="40000"/>
                        <a:lumOff val="60000"/>
                      </a:schemeClr>
                    </a:solidFill>
                  </a:tcPr>
                </a:tc>
                <a:tc>
                  <a:txBody>
                    <a:bodyPr/>
                    <a:lstStyle/>
                    <a:p>
                      <a:pPr algn="l" fontAlgn="ctr"/>
                      <a:r>
                        <a:rPr lang="en-US" sz="1400" u="none" strike="noStrike" dirty="0">
                          <a:effectLst/>
                        </a:rPr>
                        <a:t>IL-4</a:t>
                      </a:r>
                      <a:endParaRPr 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solidFill>
                      <a:schemeClr val="accent5">
                        <a:lumMod val="40000"/>
                        <a:lumOff val="60000"/>
                      </a:schemeClr>
                    </a:solidFill>
                  </a:tcPr>
                </a:tc>
                <a:tc>
                  <a:txBody>
                    <a:bodyPr/>
                    <a:lstStyle/>
                    <a:p>
                      <a:pPr algn="l" fontAlgn="ctr"/>
                      <a:r>
                        <a:rPr lang="en-US" sz="1400" u="none" strike="noStrike" dirty="0">
                          <a:effectLst/>
                        </a:rPr>
                        <a:t>IL-4,5,13</a:t>
                      </a:r>
                      <a:endParaRPr 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solidFill>
                      <a:schemeClr val="accent5">
                        <a:lumMod val="40000"/>
                        <a:lumOff val="60000"/>
                      </a:schemeClr>
                    </a:solidFill>
                  </a:tcPr>
                </a:tc>
                <a:tc>
                  <a:txBody>
                    <a:bodyPr/>
                    <a:lstStyle/>
                    <a:p>
                      <a:pPr algn="l" fontAlgn="ctr"/>
                      <a:r>
                        <a:rPr lang="en-US" sz="1400" u="none" strike="noStrike" dirty="0">
                          <a:effectLst/>
                        </a:rPr>
                        <a:t>CCR4, CRTH2</a:t>
                      </a:r>
                      <a:endParaRPr 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solidFill>
                      <a:schemeClr val="accent5">
                        <a:lumMod val="40000"/>
                        <a:lumOff val="60000"/>
                      </a:schemeClr>
                    </a:solidFill>
                  </a:tcPr>
                </a:tc>
                <a:tc>
                  <a:txBody>
                    <a:bodyPr/>
                    <a:lstStyle/>
                    <a:p>
                      <a:pPr algn="l" fontAlgn="ctr"/>
                      <a:r>
                        <a:rPr lang="en-US" sz="1200" u="none" strike="noStrike" dirty="0">
                          <a:effectLst/>
                        </a:rPr>
                        <a:t>Propagation of Th2-mediated allergy, contribution to arthritis</a:t>
                      </a:r>
                      <a:endParaRPr 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solidFill>
                      <a:schemeClr val="accent5">
                        <a:lumMod val="40000"/>
                        <a:lumOff val="60000"/>
                      </a:schemeClr>
                    </a:solidFill>
                  </a:tcPr>
                </a:tc>
                <a:extLst>
                  <a:ext uri="{0D108BD9-81ED-4DB2-BD59-A6C34878D82A}">
                    <a16:rowId xmlns:a16="http://schemas.microsoft.com/office/drawing/2014/main" val="856802413"/>
                  </a:ext>
                </a:extLst>
              </a:tr>
              <a:tr h="656378">
                <a:tc vMerge="1">
                  <a:txBody>
                    <a:bodyPr/>
                    <a:lstStyle/>
                    <a:p>
                      <a:pPr algn="l" fontAlgn="ct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tc>
                <a:tc>
                  <a:txBody>
                    <a:bodyPr/>
                    <a:lstStyle/>
                    <a:p>
                      <a:pPr algn="l" fontAlgn="ctr"/>
                      <a:r>
                        <a:rPr lang="en-US" sz="1400" u="none" strike="noStrike" dirty="0">
                          <a:effectLst/>
                        </a:rPr>
                        <a:t>Tc9</a:t>
                      </a:r>
                      <a:endParaRPr 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tc>
                <a:tc>
                  <a:txBody>
                    <a:bodyPr/>
                    <a:lstStyle/>
                    <a:p>
                      <a:pPr algn="l" fontAlgn="ctr"/>
                      <a:r>
                        <a:rPr lang="en-US" altLang="ja-JP" sz="1400" u="none" strike="noStrike">
                          <a:effectLst/>
                        </a:rPr>
                        <a:t>?</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tc>
                <a:tc>
                  <a:txBody>
                    <a:bodyPr/>
                    <a:lstStyle/>
                    <a:p>
                      <a:pPr algn="l" fontAlgn="ctr"/>
                      <a:r>
                        <a:rPr lang="en-US" sz="1400" u="none" strike="noStrike">
                          <a:effectLst/>
                        </a:rPr>
                        <a:t>TGFb, IL-4</a:t>
                      </a:r>
                      <a:endParaRPr 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tc>
                <a:tc>
                  <a:txBody>
                    <a:bodyPr/>
                    <a:lstStyle/>
                    <a:p>
                      <a:pPr algn="l" fontAlgn="ctr"/>
                      <a:r>
                        <a:rPr lang="en-US" sz="1400" u="none" strike="noStrike" dirty="0">
                          <a:effectLst/>
                        </a:rPr>
                        <a:t>IL-9,10</a:t>
                      </a:r>
                      <a:endParaRPr 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tc>
                <a:tc>
                  <a:txBody>
                    <a:bodyPr/>
                    <a:lstStyle/>
                    <a:p>
                      <a:pPr algn="l" fontAlgn="ctr"/>
                      <a:r>
                        <a:rPr lang="en-US" sz="1400" u="none" strike="noStrike" dirty="0">
                          <a:effectLst/>
                        </a:rPr>
                        <a:t>CCR6</a:t>
                      </a:r>
                      <a:endParaRPr 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tc>
                <a:tc>
                  <a:txBody>
                    <a:bodyPr/>
                    <a:lstStyle/>
                    <a:p>
                      <a:pPr algn="l" fontAlgn="ctr"/>
                      <a:r>
                        <a:rPr lang="en-US" sz="1200" u="none" strike="noStrike">
                          <a:effectLst/>
                        </a:rPr>
                        <a:t>Inhibition of CD4</a:t>
                      </a:r>
                      <a:r>
                        <a:rPr lang="en-US" sz="1200" u="none" strike="noStrike" baseline="30000">
                          <a:effectLst/>
                        </a:rPr>
                        <a:t>+</a:t>
                      </a:r>
                      <a:r>
                        <a:rPr lang="en-US" sz="1200" u="none" strike="noStrike">
                          <a:effectLst/>
                        </a:rPr>
                        <a:t> T-cellmediated colitis, propagation of Th2-mediated allergy, anti-tumor response</a:t>
                      </a:r>
                      <a:endParaRPr 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tc>
                <a:extLst>
                  <a:ext uri="{0D108BD9-81ED-4DB2-BD59-A6C34878D82A}">
                    <a16:rowId xmlns:a16="http://schemas.microsoft.com/office/drawing/2014/main" val="1214859270"/>
                  </a:ext>
                </a:extLst>
              </a:tr>
              <a:tr h="670366">
                <a:tc vMerge="1">
                  <a:txBody>
                    <a:bodyPr/>
                    <a:lstStyle/>
                    <a:p>
                      <a:pPr algn="l" fontAlgn="ct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tc>
                <a:tc>
                  <a:txBody>
                    <a:bodyPr/>
                    <a:lstStyle/>
                    <a:p>
                      <a:pPr algn="l" fontAlgn="ctr"/>
                      <a:r>
                        <a:rPr lang="en-US" sz="1400" u="none" strike="noStrike" dirty="0">
                          <a:effectLst/>
                        </a:rPr>
                        <a:t>Tc17</a:t>
                      </a:r>
                      <a:endParaRPr 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solidFill>
                      <a:schemeClr val="accent5">
                        <a:lumMod val="40000"/>
                        <a:lumOff val="60000"/>
                      </a:schemeClr>
                    </a:solidFill>
                  </a:tcPr>
                </a:tc>
                <a:tc>
                  <a:txBody>
                    <a:bodyPr/>
                    <a:lstStyle/>
                    <a:p>
                      <a:pPr algn="l" fontAlgn="ctr"/>
                      <a:r>
                        <a:rPr lang="en-US" sz="1400" u="none" strike="noStrike" dirty="0" err="1">
                          <a:effectLst/>
                        </a:rPr>
                        <a:t>RORgT</a:t>
                      </a:r>
                      <a:endParaRPr 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solidFill>
                      <a:schemeClr val="accent5">
                        <a:lumMod val="40000"/>
                        <a:lumOff val="60000"/>
                      </a:schemeClr>
                    </a:solidFill>
                  </a:tcPr>
                </a:tc>
                <a:tc>
                  <a:txBody>
                    <a:bodyPr/>
                    <a:lstStyle/>
                    <a:p>
                      <a:pPr algn="l" fontAlgn="ctr"/>
                      <a:r>
                        <a:rPr lang="en-US" sz="1400" u="none" strike="noStrike" dirty="0">
                          <a:effectLst/>
                        </a:rPr>
                        <a:t>TGFb+IL-6</a:t>
                      </a:r>
                      <a:endParaRPr 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solidFill>
                      <a:schemeClr val="accent5">
                        <a:lumMod val="40000"/>
                        <a:lumOff val="60000"/>
                      </a:schemeClr>
                    </a:solidFill>
                  </a:tcPr>
                </a:tc>
                <a:tc>
                  <a:txBody>
                    <a:bodyPr/>
                    <a:lstStyle/>
                    <a:p>
                      <a:pPr algn="l" fontAlgn="ctr"/>
                      <a:r>
                        <a:rPr lang="en-US" sz="1400" u="none" strike="noStrike" dirty="0">
                          <a:effectLst/>
                        </a:rPr>
                        <a:t>IL-17,21,22</a:t>
                      </a:r>
                      <a:endParaRPr 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solidFill>
                      <a:schemeClr val="accent5">
                        <a:lumMod val="40000"/>
                        <a:lumOff val="60000"/>
                      </a:schemeClr>
                    </a:solidFill>
                  </a:tcPr>
                </a:tc>
                <a:tc>
                  <a:txBody>
                    <a:bodyPr/>
                    <a:lstStyle/>
                    <a:p>
                      <a:pPr algn="l" fontAlgn="ctr"/>
                      <a:r>
                        <a:rPr lang="en-US" sz="1400" u="none" strike="noStrike" dirty="0">
                          <a:effectLst/>
                        </a:rPr>
                        <a:t>CD161, CCR6</a:t>
                      </a:r>
                      <a:endParaRPr 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solidFill>
                      <a:schemeClr val="accent5">
                        <a:lumMod val="40000"/>
                        <a:lumOff val="60000"/>
                      </a:schemeClr>
                    </a:solidFill>
                  </a:tcPr>
                </a:tc>
                <a:tc>
                  <a:txBody>
                    <a:bodyPr/>
                    <a:lstStyle/>
                    <a:p>
                      <a:pPr algn="l" fontAlgn="ctr"/>
                      <a:r>
                        <a:rPr lang="en-US" sz="1200" u="none" strike="noStrike" dirty="0">
                          <a:effectLst/>
                        </a:rPr>
                        <a:t>Propagation of autoimmunity, immunity to viral infections, contribution to anti-tumor response </a:t>
                      </a:r>
                      <a:endParaRPr 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31" marR="5431" marT="5431" marB="0" anchor="ctr">
                    <a:solidFill>
                      <a:schemeClr val="accent5">
                        <a:lumMod val="40000"/>
                        <a:lumOff val="60000"/>
                      </a:schemeClr>
                    </a:solidFill>
                  </a:tcPr>
                </a:tc>
                <a:extLst>
                  <a:ext uri="{0D108BD9-81ED-4DB2-BD59-A6C34878D82A}">
                    <a16:rowId xmlns:a16="http://schemas.microsoft.com/office/drawing/2014/main" val="2901669276"/>
                  </a:ext>
                </a:extLst>
              </a:tr>
            </a:tbl>
          </a:graphicData>
        </a:graphic>
      </p:graphicFrame>
      <p:sp>
        <p:nvSpPr>
          <p:cNvPr id="3" name="テキスト ボックス 2">
            <a:extLst>
              <a:ext uri="{FF2B5EF4-FFF2-40B4-BE49-F238E27FC236}">
                <a16:creationId xmlns:a16="http://schemas.microsoft.com/office/drawing/2014/main" id="{E2E2678A-9861-4CAF-AF3E-AAADBE16CEEF}"/>
              </a:ext>
            </a:extLst>
          </p:cNvPr>
          <p:cNvSpPr txBox="1"/>
          <p:nvPr/>
        </p:nvSpPr>
        <p:spPr>
          <a:xfrm>
            <a:off x="3058402" y="69651"/>
            <a:ext cx="3389069" cy="400110"/>
          </a:xfrm>
          <a:prstGeom prst="rect">
            <a:avLst/>
          </a:prstGeom>
          <a:noFill/>
        </p:spPr>
        <p:txBody>
          <a:bodyPr wrap="none" rtlCol="0">
            <a:spAutoFit/>
          </a:bodyPr>
          <a:lstStyle/>
          <a:p>
            <a:r>
              <a:rPr kumimoji="1" lang="en-US" altLang="ja-JP" sz="2000" b="1" dirty="0">
                <a:solidFill>
                  <a:srgbClr val="C00000"/>
                </a:solidFill>
              </a:rPr>
              <a:t>T</a:t>
            </a:r>
            <a:r>
              <a:rPr kumimoji="1" lang="ja-JP" altLang="en-US" sz="2000" b="1" dirty="0">
                <a:solidFill>
                  <a:srgbClr val="C00000"/>
                </a:solidFill>
              </a:rPr>
              <a:t>細胞サブセットとその特徴</a:t>
            </a:r>
          </a:p>
        </p:txBody>
      </p:sp>
      <p:sp>
        <p:nvSpPr>
          <p:cNvPr id="4" name="正方形/長方形 3">
            <a:extLst>
              <a:ext uri="{FF2B5EF4-FFF2-40B4-BE49-F238E27FC236}">
                <a16:creationId xmlns:a16="http://schemas.microsoft.com/office/drawing/2014/main" id="{624B9FBF-10F9-49D7-890C-8A3DAA717264}"/>
              </a:ext>
            </a:extLst>
          </p:cNvPr>
          <p:cNvSpPr/>
          <p:nvPr/>
        </p:nvSpPr>
        <p:spPr>
          <a:xfrm>
            <a:off x="6447471" y="6578949"/>
            <a:ext cx="2586670" cy="276999"/>
          </a:xfrm>
          <a:prstGeom prst="rect">
            <a:avLst/>
          </a:prstGeom>
        </p:spPr>
        <p:txBody>
          <a:bodyPr wrap="none">
            <a:spAutoFit/>
          </a:bodyPr>
          <a:lstStyle/>
          <a:p>
            <a:r>
              <a:rPr lang="en-US" altLang="ja-JP" sz="1200" dirty="0"/>
              <a:t>Cytometry Part A  95A: 647–654, 2019</a:t>
            </a:r>
            <a:endParaRPr lang="ja-JP" altLang="en-US" sz="1200" dirty="0"/>
          </a:p>
        </p:txBody>
      </p:sp>
    </p:spTree>
    <p:extLst>
      <p:ext uri="{BB962C8B-B14F-4D97-AF65-F5344CB8AC3E}">
        <p14:creationId xmlns:p14="http://schemas.microsoft.com/office/powerpoint/2010/main" val="2316358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クリックすると新しいウィンドウで開きま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555" y="2594576"/>
            <a:ext cx="6376445" cy="3584596"/>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2198316" y="483431"/>
            <a:ext cx="4529253" cy="461665"/>
          </a:xfrm>
          <a:prstGeom prst="rect">
            <a:avLst/>
          </a:prstGeom>
          <a:noFill/>
        </p:spPr>
        <p:txBody>
          <a:bodyPr wrap="none" rtlCol="0">
            <a:spAutoFit/>
          </a:bodyPr>
          <a:lstStyle/>
          <a:p>
            <a:r>
              <a:rPr kumimoji="1" lang="en-US" altLang="ja-JP" sz="2400" b="1" dirty="0">
                <a:solidFill>
                  <a:srgbClr val="C00000"/>
                </a:solidFill>
              </a:rPr>
              <a:t>BD </a:t>
            </a:r>
            <a:r>
              <a:rPr kumimoji="1" lang="en-US" altLang="ja-JP" sz="2400" b="1" dirty="0" err="1">
                <a:solidFill>
                  <a:srgbClr val="C00000"/>
                </a:solidFill>
              </a:rPr>
              <a:t>Fortessa</a:t>
            </a:r>
            <a:r>
              <a:rPr kumimoji="1" lang="en-US" altLang="ja-JP" sz="2400" b="1" dirty="0">
                <a:solidFill>
                  <a:srgbClr val="C00000"/>
                </a:solidFill>
              </a:rPr>
              <a:t> </a:t>
            </a:r>
            <a:r>
              <a:rPr kumimoji="1" lang="ja-JP" altLang="en-US" sz="2400" b="1" dirty="0">
                <a:solidFill>
                  <a:srgbClr val="C00000"/>
                </a:solidFill>
              </a:rPr>
              <a:t>による多重蛍光測定</a:t>
            </a:r>
          </a:p>
        </p:txBody>
      </p:sp>
      <p:sp>
        <p:nvSpPr>
          <p:cNvPr id="5" name="テキスト ボックス 4"/>
          <p:cNvSpPr txBox="1"/>
          <p:nvPr/>
        </p:nvSpPr>
        <p:spPr>
          <a:xfrm>
            <a:off x="591359" y="1279479"/>
            <a:ext cx="8117059" cy="646331"/>
          </a:xfrm>
          <a:prstGeom prst="rect">
            <a:avLst/>
          </a:prstGeom>
          <a:noFill/>
        </p:spPr>
        <p:txBody>
          <a:bodyPr wrap="square" rtlCol="0">
            <a:spAutoFit/>
          </a:bodyPr>
          <a:lstStyle/>
          <a:p>
            <a:r>
              <a:rPr kumimoji="1" lang="ja-JP" altLang="en-US" b="1" dirty="0"/>
              <a:t>免疫研究に重要な</a:t>
            </a:r>
            <a:r>
              <a:rPr kumimoji="1" lang="en-US" altLang="ja-JP" b="1" dirty="0"/>
              <a:t>T</a:t>
            </a:r>
            <a:r>
              <a:rPr kumimoji="1" lang="ja-JP" altLang="en-US" b="1" dirty="0"/>
              <a:t>細胞サブセットの解析には、多くの抗原を同時に検出する必要があるため、マルチカラー</a:t>
            </a:r>
            <a:r>
              <a:rPr kumimoji="1" lang="en-US" altLang="ja-JP" b="1" dirty="0"/>
              <a:t>(18</a:t>
            </a:r>
            <a:r>
              <a:rPr kumimoji="1" lang="ja-JP" altLang="en-US" b="1" dirty="0"/>
              <a:t>色</a:t>
            </a:r>
            <a:r>
              <a:rPr kumimoji="1" lang="en-US" altLang="ja-JP" b="1" dirty="0"/>
              <a:t>)</a:t>
            </a:r>
            <a:r>
              <a:rPr kumimoji="1" lang="ja-JP" altLang="en-US" b="1" dirty="0"/>
              <a:t>対応の本機器の活用が期待される。</a:t>
            </a:r>
          </a:p>
        </p:txBody>
      </p:sp>
    </p:spTree>
    <p:extLst>
      <p:ext uri="{BB962C8B-B14F-4D97-AF65-F5344CB8AC3E}">
        <p14:creationId xmlns:p14="http://schemas.microsoft.com/office/powerpoint/2010/main" val="2999680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77208E51-1821-4D75-83C5-BC40DC1F0E13}"/>
              </a:ext>
            </a:extLst>
          </p:cNvPr>
          <p:cNvSpPr txBox="1"/>
          <p:nvPr/>
        </p:nvSpPr>
        <p:spPr>
          <a:xfrm>
            <a:off x="1760357" y="117390"/>
            <a:ext cx="5418919" cy="461665"/>
          </a:xfrm>
          <a:prstGeom prst="rect">
            <a:avLst/>
          </a:prstGeom>
          <a:noFill/>
        </p:spPr>
        <p:txBody>
          <a:bodyPr wrap="none" rtlCol="0">
            <a:spAutoFit/>
          </a:bodyPr>
          <a:lstStyle/>
          <a:p>
            <a:r>
              <a:rPr kumimoji="1" lang="en-US" altLang="ja-JP" sz="2400" b="1" dirty="0">
                <a:solidFill>
                  <a:srgbClr val="C00000"/>
                </a:solidFill>
              </a:rPr>
              <a:t>BD </a:t>
            </a:r>
            <a:r>
              <a:rPr kumimoji="1" lang="en-US" altLang="ja-JP" sz="2400" b="1" dirty="0" err="1">
                <a:solidFill>
                  <a:srgbClr val="C00000"/>
                </a:solidFill>
              </a:rPr>
              <a:t>Fortessa</a:t>
            </a:r>
            <a:r>
              <a:rPr kumimoji="1" lang="en-US" altLang="ja-JP" sz="2400" b="1" dirty="0">
                <a:solidFill>
                  <a:srgbClr val="C00000"/>
                </a:solidFill>
              </a:rPr>
              <a:t> </a:t>
            </a:r>
            <a:r>
              <a:rPr kumimoji="1" lang="ja-JP" altLang="en-US" sz="2400" b="1" dirty="0">
                <a:solidFill>
                  <a:srgbClr val="C00000"/>
                </a:solidFill>
              </a:rPr>
              <a:t>で使用できる蛍光色素一覧</a:t>
            </a:r>
          </a:p>
        </p:txBody>
      </p:sp>
      <p:pic>
        <p:nvPicPr>
          <p:cNvPr id="6" name="図 5">
            <a:extLst>
              <a:ext uri="{FF2B5EF4-FFF2-40B4-BE49-F238E27FC236}">
                <a16:creationId xmlns:a16="http://schemas.microsoft.com/office/drawing/2014/main" id="{7AE1880A-BFC9-4F45-8F09-C867666FAC87}"/>
              </a:ext>
            </a:extLst>
          </p:cNvPr>
          <p:cNvPicPr>
            <a:picLocks noChangeAspect="1"/>
          </p:cNvPicPr>
          <p:nvPr/>
        </p:nvPicPr>
        <p:blipFill>
          <a:blip r:embed="rId2"/>
          <a:stretch>
            <a:fillRect/>
          </a:stretch>
        </p:blipFill>
        <p:spPr>
          <a:xfrm>
            <a:off x="1834497" y="605481"/>
            <a:ext cx="5576933" cy="6135129"/>
          </a:xfrm>
          <a:prstGeom prst="rect">
            <a:avLst/>
          </a:prstGeom>
        </p:spPr>
      </p:pic>
    </p:spTree>
    <p:extLst>
      <p:ext uri="{BB962C8B-B14F-4D97-AF65-F5344CB8AC3E}">
        <p14:creationId xmlns:p14="http://schemas.microsoft.com/office/powerpoint/2010/main" val="1360748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7DC0F4EB-8150-CBDA-6E5F-96233AD2CE1D}"/>
              </a:ext>
            </a:extLst>
          </p:cNvPr>
          <p:cNvGrpSpPr/>
          <p:nvPr/>
        </p:nvGrpSpPr>
        <p:grpSpPr>
          <a:xfrm>
            <a:off x="121129" y="411787"/>
            <a:ext cx="8833880" cy="6456276"/>
            <a:chOff x="121129" y="411787"/>
            <a:chExt cx="8833880" cy="6456276"/>
          </a:xfrm>
        </p:grpSpPr>
        <p:grpSp>
          <p:nvGrpSpPr>
            <p:cNvPr id="63" name="グループ化 62">
              <a:extLst>
                <a:ext uri="{FF2B5EF4-FFF2-40B4-BE49-F238E27FC236}">
                  <a16:creationId xmlns:a16="http://schemas.microsoft.com/office/drawing/2014/main" id="{55CE50C8-945E-4AAA-9353-C82EE9FC2636}"/>
                </a:ext>
              </a:extLst>
            </p:cNvPr>
            <p:cNvGrpSpPr/>
            <p:nvPr/>
          </p:nvGrpSpPr>
          <p:grpSpPr>
            <a:xfrm>
              <a:off x="5329184" y="5071188"/>
              <a:ext cx="3585524" cy="1562553"/>
              <a:chOff x="5285294" y="5138959"/>
              <a:chExt cx="3585524" cy="1562553"/>
            </a:xfrm>
          </p:grpSpPr>
          <p:graphicFrame>
            <p:nvGraphicFramePr>
              <p:cNvPr id="61" name="オブジェクト 60">
                <a:extLst>
                  <a:ext uri="{FF2B5EF4-FFF2-40B4-BE49-F238E27FC236}">
                    <a16:creationId xmlns:a16="http://schemas.microsoft.com/office/drawing/2014/main" id="{A2CCEA03-8C41-4311-959D-252EB70E387D}"/>
                  </a:ext>
                </a:extLst>
              </p:cNvPr>
              <p:cNvGraphicFramePr>
                <a:graphicFrameLocks noChangeAspect="1"/>
              </p:cNvGraphicFramePr>
              <p:nvPr/>
            </p:nvGraphicFramePr>
            <p:xfrm>
              <a:off x="5285294" y="5138959"/>
              <a:ext cx="3585524" cy="1556528"/>
            </p:xfrm>
            <a:graphic>
              <a:graphicData uri="http://schemas.openxmlformats.org/presentationml/2006/ole">
                <mc:AlternateContent xmlns:mc="http://schemas.openxmlformats.org/markup-compatibility/2006">
                  <mc:Choice xmlns:v="urn:schemas-microsoft-com:vml" Requires="v">
                    <p:oleObj name="Image" r:id="rId2" imgW="12152160" imgH="5282280" progId="Photoshop.Image.13">
                      <p:embed/>
                    </p:oleObj>
                  </mc:Choice>
                  <mc:Fallback>
                    <p:oleObj name="Image" r:id="rId2" imgW="12152160" imgH="5282280" progId="Photoshop.Image.13">
                      <p:embed/>
                      <p:pic>
                        <p:nvPicPr>
                          <p:cNvPr id="61" name="オブジェクト 60">
                            <a:extLst>
                              <a:ext uri="{FF2B5EF4-FFF2-40B4-BE49-F238E27FC236}">
                                <a16:creationId xmlns:a16="http://schemas.microsoft.com/office/drawing/2014/main" id="{A2CCEA03-8C41-4311-959D-252EB70E387D}"/>
                              </a:ext>
                            </a:extLst>
                          </p:cNvPr>
                          <p:cNvPicPr/>
                          <p:nvPr/>
                        </p:nvPicPr>
                        <p:blipFill>
                          <a:blip r:embed="rId3"/>
                          <a:stretch>
                            <a:fillRect/>
                          </a:stretch>
                        </p:blipFill>
                        <p:spPr>
                          <a:xfrm>
                            <a:off x="5285294" y="5138959"/>
                            <a:ext cx="3585524" cy="1556528"/>
                          </a:xfrm>
                          <a:prstGeom prst="rect">
                            <a:avLst/>
                          </a:prstGeom>
                        </p:spPr>
                      </p:pic>
                    </p:oleObj>
                  </mc:Fallback>
                </mc:AlternateContent>
              </a:graphicData>
            </a:graphic>
          </p:graphicFrame>
          <p:sp>
            <p:nvSpPr>
              <p:cNvPr id="62" name="正方形/長方形 61">
                <a:extLst>
                  <a:ext uri="{FF2B5EF4-FFF2-40B4-BE49-F238E27FC236}">
                    <a16:creationId xmlns:a16="http://schemas.microsoft.com/office/drawing/2014/main" id="{E5873BE3-3E35-4204-982B-E5959152AE55}"/>
                  </a:ext>
                </a:extLst>
              </p:cNvPr>
              <p:cNvSpPr/>
              <p:nvPr/>
            </p:nvSpPr>
            <p:spPr>
              <a:xfrm>
                <a:off x="5381189" y="6635416"/>
                <a:ext cx="1935191" cy="66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0" name="グループ化 59">
              <a:extLst>
                <a:ext uri="{FF2B5EF4-FFF2-40B4-BE49-F238E27FC236}">
                  <a16:creationId xmlns:a16="http://schemas.microsoft.com/office/drawing/2014/main" id="{345978CE-339B-405F-957B-144C8592FE66}"/>
                </a:ext>
              </a:extLst>
            </p:cNvPr>
            <p:cNvGrpSpPr/>
            <p:nvPr/>
          </p:nvGrpSpPr>
          <p:grpSpPr>
            <a:xfrm>
              <a:off x="5338217" y="3938135"/>
              <a:ext cx="3576490" cy="1552607"/>
              <a:chOff x="5294327" y="3975826"/>
              <a:chExt cx="3576490" cy="1552607"/>
            </a:xfrm>
          </p:grpSpPr>
          <p:graphicFrame>
            <p:nvGraphicFramePr>
              <p:cNvPr id="58" name="オブジェクト 57">
                <a:extLst>
                  <a:ext uri="{FF2B5EF4-FFF2-40B4-BE49-F238E27FC236}">
                    <a16:creationId xmlns:a16="http://schemas.microsoft.com/office/drawing/2014/main" id="{3C33E83D-7421-4731-892B-52ABDDFA3C5F}"/>
                  </a:ext>
                </a:extLst>
              </p:cNvPr>
              <p:cNvGraphicFramePr>
                <a:graphicFrameLocks noChangeAspect="1"/>
              </p:cNvGraphicFramePr>
              <p:nvPr/>
            </p:nvGraphicFramePr>
            <p:xfrm>
              <a:off x="5294327" y="3975826"/>
              <a:ext cx="3576490" cy="1552607"/>
            </p:xfrm>
            <a:graphic>
              <a:graphicData uri="http://schemas.openxmlformats.org/presentationml/2006/ole">
                <mc:AlternateContent xmlns:mc="http://schemas.openxmlformats.org/markup-compatibility/2006">
                  <mc:Choice xmlns:v="urn:schemas-microsoft-com:vml" Requires="v">
                    <p:oleObj name="Image" r:id="rId4" imgW="12152160" imgH="5282280" progId="Photoshop.Image.13">
                      <p:embed/>
                    </p:oleObj>
                  </mc:Choice>
                  <mc:Fallback>
                    <p:oleObj name="Image" r:id="rId4" imgW="12152160" imgH="5282280" progId="Photoshop.Image.13">
                      <p:embed/>
                      <p:pic>
                        <p:nvPicPr>
                          <p:cNvPr id="58" name="オブジェクト 57">
                            <a:extLst>
                              <a:ext uri="{FF2B5EF4-FFF2-40B4-BE49-F238E27FC236}">
                                <a16:creationId xmlns:a16="http://schemas.microsoft.com/office/drawing/2014/main" id="{3C33E83D-7421-4731-892B-52ABDDFA3C5F}"/>
                              </a:ext>
                            </a:extLst>
                          </p:cNvPr>
                          <p:cNvPicPr/>
                          <p:nvPr/>
                        </p:nvPicPr>
                        <p:blipFill>
                          <a:blip r:embed="rId5"/>
                          <a:stretch>
                            <a:fillRect/>
                          </a:stretch>
                        </p:blipFill>
                        <p:spPr>
                          <a:xfrm>
                            <a:off x="5294327" y="3975826"/>
                            <a:ext cx="3576490" cy="1552607"/>
                          </a:xfrm>
                          <a:prstGeom prst="rect">
                            <a:avLst/>
                          </a:prstGeom>
                        </p:spPr>
                      </p:pic>
                    </p:oleObj>
                  </mc:Fallback>
                </mc:AlternateContent>
              </a:graphicData>
            </a:graphic>
          </p:graphicFrame>
          <p:sp>
            <p:nvSpPr>
              <p:cNvPr id="59" name="正方形/長方形 58">
                <a:extLst>
                  <a:ext uri="{FF2B5EF4-FFF2-40B4-BE49-F238E27FC236}">
                    <a16:creationId xmlns:a16="http://schemas.microsoft.com/office/drawing/2014/main" id="{78897916-4C85-404B-B7F7-52381A66DAC5}"/>
                  </a:ext>
                </a:extLst>
              </p:cNvPr>
              <p:cNvSpPr/>
              <p:nvPr/>
            </p:nvSpPr>
            <p:spPr>
              <a:xfrm>
                <a:off x="5381189" y="5462337"/>
                <a:ext cx="1935191" cy="66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7" name="グループ化 56">
              <a:extLst>
                <a:ext uri="{FF2B5EF4-FFF2-40B4-BE49-F238E27FC236}">
                  <a16:creationId xmlns:a16="http://schemas.microsoft.com/office/drawing/2014/main" id="{9C5564F0-D048-4008-923A-338DCC4F4EBD}"/>
                </a:ext>
              </a:extLst>
            </p:cNvPr>
            <p:cNvGrpSpPr/>
            <p:nvPr/>
          </p:nvGrpSpPr>
          <p:grpSpPr>
            <a:xfrm>
              <a:off x="5338218" y="2795946"/>
              <a:ext cx="3564807" cy="1547535"/>
              <a:chOff x="5294328" y="3026149"/>
              <a:chExt cx="3564807" cy="1547535"/>
            </a:xfrm>
          </p:grpSpPr>
          <p:graphicFrame>
            <p:nvGraphicFramePr>
              <p:cNvPr id="55" name="オブジェクト 54">
                <a:extLst>
                  <a:ext uri="{FF2B5EF4-FFF2-40B4-BE49-F238E27FC236}">
                    <a16:creationId xmlns:a16="http://schemas.microsoft.com/office/drawing/2014/main" id="{739FEB69-89C6-45CA-B9AA-FAEE8707C375}"/>
                  </a:ext>
                </a:extLst>
              </p:cNvPr>
              <p:cNvGraphicFramePr>
                <a:graphicFrameLocks noChangeAspect="1"/>
              </p:cNvGraphicFramePr>
              <p:nvPr/>
            </p:nvGraphicFramePr>
            <p:xfrm>
              <a:off x="5294328" y="3026149"/>
              <a:ext cx="3564807" cy="1547535"/>
            </p:xfrm>
            <a:graphic>
              <a:graphicData uri="http://schemas.openxmlformats.org/presentationml/2006/ole">
                <mc:AlternateContent xmlns:mc="http://schemas.openxmlformats.org/markup-compatibility/2006">
                  <mc:Choice xmlns:v="urn:schemas-microsoft-com:vml" Requires="v">
                    <p:oleObj name="Image" r:id="rId6" imgW="12152160" imgH="5282280" progId="Photoshop.Image.13">
                      <p:embed/>
                    </p:oleObj>
                  </mc:Choice>
                  <mc:Fallback>
                    <p:oleObj name="Image" r:id="rId6" imgW="12152160" imgH="5282280" progId="Photoshop.Image.13">
                      <p:embed/>
                      <p:pic>
                        <p:nvPicPr>
                          <p:cNvPr id="55" name="オブジェクト 54">
                            <a:extLst>
                              <a:ext uri="{FF2B5EF4-FFF2-40B4-BE49-F238E27FC236}">
                                <a16:creationId xmlns:a16="http://schemas.microsoft.com/office/drawing/2014/main" id="{739FEB69-89C6-45CA-B9AA-FAEE8707C375}"/>
                              </a:ext>
                            </a:extLst>
                          </p:cNvPr>
                          <p:cNvPicPr/>
                          <p:nvPr/>
                        </p:nvPicPr>
                        <p:blipFill>
                          <a:blip r:embed="rId7"/>
                          <a:stretch>
                            <a:fillRect/>
                          </a:stretch>
                        </p:blipFill>
                        <p:spPr>
                          <a:xfrm>
                            <a:off x="5294328" y="3026149"/>
                            <a:ext cx="3564807" cy="1547535"/>
                          </a:xfrm>
                          <a:prstGeom prst="rect">
                            <a:avLst/>
                          </a:prstGeom>
                        </p:spPr>
                      </p:pic>
                    </p:oleObj>
                  </mc:Fallback>
                </mc:AlternateContent>
              </a:graphicData>
            </a:graphic>
          </p:graphicFrame>
          <p:sp>
            <p:nvSpPr>
              <p:cNvPr id="56" name="正方形/長方形 55">
                <a:extLst>
                  <a:ext uri="{FF2B5EF4-FFF2-40B4-BE49-F238E27FC236}">
                    <a16:creationId xmlns:a16="http://schemas.microsoft.com/office/drawing/2014/main" id="{E37EF104-0BB3-4F0E-BF61-0811F9AA3871}"/>
                  </a:ext>
                </a:extLst>
              </p:cNvPr>
              <p:cNvSpPr/>
              <p:nvPr/>
            </p:nvSpPr>
            <p:spPr>
              <a:xfrm>
                <a:off x="5381189" y="4505826"/>
                <a:ext cx="1935191" cy="667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4" name="グループ化 53">
              <a:extLst>
                <a:ext uri="{FF2B5EF4-FFF2-40B4-BE49-F238E27FC236}">
                  <a16:creationId xmlns:a16="http://schemas.microsoft.com/office/drawing/2014/main" id="{DD54DDEB-ECE1-4525-8072-7F4C36010684}"/>
                </a:ext>
              </a:extLst>
            </p:cNvPr>
            <p:cNvGrpSpPr/>
            <p:nvPr/>
          </p:nvGrpSpPr>
          <p:grpSpPr>
            <a:xfrm>
              <a:off x="5338219" y="1640795"/>
              <a:ext cx="3558204" cy="1552608"/>
              <a:chOff x="5059712" y="1738646"/>
              <a:chExt cx="3558204" cy="1552608"/>
            </a:xfrm>
          </p:grpSpPr>
          <p:graphicFrame>
            <p:nvGraphicFramePr>
              <p:cNvPr id="48" name="オブジェクト 47">
                <a:extLst>
                  <a:ext uri="{FF2B5EF4-FFF2-40B4-BE49-F238E27FC236}">
                    <a16:creationId xmlns:a16="http://schemas.microsoft.com/office/drawing/2014/main" id="{D9D0F28F-6C76-4EB6-8BCD-B0B5CE94D7A4}"/>
                  </a:ext>
                </a:extLst>
              </p:cNvPr>
              <p:cNvGraphicFramePr>
                <a:graphicFrameLocks noChangeAspect="1"/>
              </p:cNvGraphicFramePr>
              <p:nvPr/>
            </p:nvGraphicFramePr>
            <p:xfrm>
              <a:off x="5059712" y="1738646"/>
              <a:ext cx="3558204" cy="1552608"/>
            </p:xfrm>
            <a:graphic>
              <a:graphicData uri="http://schemas.openxmlformats.org/presentationml/2006/ole">
                <mc:AlternateContent xmlns:mc="http://schemas.openxmlformats.org/markup-compatibility/2006">
                  <mc:Choice xmlns:v="urn:schemas-microsoft-com:vml" Requires="v">
                    <p:oleObj name="Image" r:id="rId8" imgW="12152160" imgH="5282280" progId="Photoshop.Image.13">
                      <p:embed/>
                    </p:oleObj>
                  </mc:Choice>
                  <mc:Fallback>
                    <p:oleObj name="Image" r:id="rId8" imgW="12152160" imgH="5282280" progId="Photoshop.Image.13">
                      <p:embed/>
                      <p:pic>
                        <p:nvPicPr>
                          <p:cNvPr id="48" name="オブジェクト 47">
                            <a:extLst>
                              <a:ext uri="{FF2B5EF4-FFF2-40B4-BE49-F238E27FC236}">
                                <a16:creationId xmlns:a16="http://schemas.microsoft.com/office/drawing/2014/main" id="{D9D0F28F-6C76-4EB6-8BCD-B0B5CE94D7A4}"/>
                              </a:ext>
                            </a:extLst>
                          </p:cNvPr>
                          <p:cNvPicPr/>
                          <p:nvPr/>
                        </p:nvPicPr>
                        <p:blipFill>
                          <a:blip r:embed="rId9"/>
                          <a:stretch>
                            <a:fillRect/>
                          </a:stretch>
                        </p:blipFill>
                        <p:spPr>
                          <a:xfrm>
                            <a:off x="5059712" y="1738646"/>
                            <a:ext cx="3558204" cy="1552608"/>
                          </a:xfrm>
                          <a:prstGeom prst="rect">
                            <a:avLst/>
                          </a:prstGeom>
                        </p:spPr>
                      </p:pic>
                    </p:oleObj>
                  </mc:Fallback>
                </mc:AlternateContent>
              </a:graphicData>
            </a:graphic>
          </p:graphicFrame>
          <p:sp>
            <p:nvSpPr>
              <p:cNvPr id="53" name="正方形/長方形 52">
                <a:extLst>
                  <a:ext uri="{FF2B5EF4-FFF2-40B4-BE49-F238E27FC236}">
                    <a16:creationId xmlns:a16="http://schemas.microsoft.com/office/drawing/2014/main" id="{1AA23503-F8C6-42C4-AFB0-2EF39C0DCC9F}"/>
                  </a:ext>
                </a:extLst>
              </p:cNvPr>
              <p:cNvSpPr/>
              <p:nvPr/>
            </p:nvSpPr>
            <p:spPr>
              <a:xfrm>
                <a:off x="5146572" y="3224463"/>
                <a:ext cx="1935191" cy="667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46" name="オブジェクト 45">
              <a:extLst>
                <a:ext uri="{FF2B5EF4-FFF2-40B4-BE49-F238E27FC236}">
                  <a16:creationId xmlns:a16="http://schemas.microsoft.com/office/drawing/2014/main" id="{7F6BAB7B-D57A-4103-BDF4-654AE8E43B44}"/>
                </a:ext>
              </a:extLst>
            </p:cNvPr>
            <p:cNvGraphicFramePr>
              <a:graphicFrameLocks noChangeAspect="1"/>
            </p:cNvGraphicFramePr>
            <p:nvPr>
              <p:extLst>
                <p:ext uri="{D42A27DB-BD31-4B8C-83A1-F6EECF244321}">
                  <p14:modId xmlns:p14="http://schemas.microsoft.com/office/powerpoint/2010/main" val="2656635214"/>
                </p:ext>
              </p:extLst>
            </p:nvPr>
          </p:nvGraphicFramePr>
          <p:xfrm>
            <a:off x="1532192" y="5068288"/>
            <a:ext cx="3564808" cy="1547536"/>
          </p:xfrm>
          <a:graphic>
            <a:graphicData uri="http://schemas.openxmlformats.org/presentationml/2006/ole">
              <mc:AlternateContent xmlns:mc="http://schemas.openxmlformats.org/markup-compatibility/2006">
                <mc:Choice xmlns:v="urn:schemas-microsoft-com:vml" Requires="v">
                  <p:oleObj name="Image" r:id="rId10" imgW="12152160" imgH="5282280" progId="Photoshop.Image.13">
                    <p:embed/>
                  </p:oleObj>
                </mc:Choice>
                <mc:Fallback>
                  <p:oleObj name="Image" r:id="rId10" imgW="12152160" imgH="5282280" progId="Photoshop.Image.13">
                    <p:embed/>
                    <p:pic>
                      <p:nvPicPr>
                        <p:cNvPr id="46" name="オブジェクト 45">
                          <a:extLst>
                            <a:ext uri="{FF2B5EF4-FFF2-40B4-BE49-F238E27FC236}">
                              <a16:creationId xmlns:a16="http://schemas.microsoft.com/office/drawing/2014/main" id="{7F6BAB7B-D57A-4103-BDF4-654AE8E43B44}"/>
                            </a:ext>
                          </a:extLst>
                        </p:cNvPr>
                        <p:cNvPicPr/>
                        <p:nvPr/>
                      </p:nvPicPr>
                      <p:blipFill>
                        <a:blip r:embed="rId11"/>
                        <a:stretch>
                          <a:fillRect/>
                        </a:stretch>
                      </p:blipFill>
                      <p:spPr>
                        <a:xfrm>
                          <a:off x="1532192" y="5068288"/>
                          <a:ext cx="3564808" cy="1547536"/>
                        </a:xfrm>
                        <a:prstGeom prst="rect">
                          <a:avLst/>
                        </a:prstGeom>
                      </p:spPr>
                    </p:pic>
                  </p:oleObj>
                </mc:Fallback>
              </mc:AlternateContent>
            </a:graphicData>
          </a:graphic>
        </p:graphicFrame>
        <p:grpSp>
          <p:nvGrpSpPr>
            <p:cNvPr id="45" name="グループ化 44">
              <a:extLst>
                <a:ext uri="{FF2B5EF4-FFF2-40B4-BE49-F238E27FC236}">
                  <a16:creationId xmlns:a16="http://schemas.microsoft.com/office/drawing/2014/main" id="{ECD66D1A-E043-4AC1-B31D-1DCC5E403C61}"/>
                </a:ext>
              </a:extLst>
            </p:cNvPr>
            <p:cNvGrpSpPr/>
            <p:nvPr/>
          </p:nvGrpSpPr>
          <p:grpSpPr>
            <a:xfrm>
              <a:off x="1516109" y="3944109"/>
              <a:ext cx="3554039" cy="1549746"/>
              <a:chOff x="1474160" y="4162280"/>
              <a:chExt cx="3542185" cy="1549746"/>
            </a:xfrm>
          </p:grpSpPr>
          <p:graphicFrame>
            <p:nvGraphicFramePr>
              <p:cNvPr id="43" name="オブジェクト 42">
                <a:extLst>
                  <a:ext uri="{FF2B5EF4-FFF2-40B4-BE49-F238E27FC236}">
                    <a16:creationId xmlns:a16="http://schemas.microsoft.com/office/drawing/2014/main" id="{68DD83B0-0E81-4BDA-BC9C-1AB2F0881FE0}"/>
                  </a:ext>
                </a:extLst>
              </p:cNvPr>
              <p:cNvGraphicFramePr>
                <a:graphicFrameLocks noChangeAspect="1"/>
              </p:cNvGraphicFramePr>
              <p:nvPr/>
            </p:nvGraphicFramePr>
            <p:xfrm>
              <a:off x="1474160" y="4162280"/>
              <a:ext cx="3542185" cy="1537714"/>
            </p:xfrm>
            <a:graphic>
              <a:graphicData uri="http://schemas.openxmlformats.org/presentationml/2006/ole">
                <mc:AlternateContent xmlns:mc="http://schemas.openxmlformats.org/markup-compatibility/2006">
                  <mc:Choice xmlns:v="urn:schemas-microsoft-com:vml" Requires="v">
                    <p:oleObj name="Image" r:id="rId12" imgW="12152160" imgH="5282280" progId="Photoshop.Image.13">
                      <p:embed/>
                    </p:oleObj>
                  </mc:Choice>
                  <mc:Fallback>
                    <p:oleObj name="Image" r:id="rId12" imgW="12152160" imgH="5282280" progId="Photoshop.Image.13">
                      <p:embed/>
                      <p:pic>
                        <p:nvPicPr>
                          <p:cNvPr id="43" name="オブジェクト 42">
                            <a:extLst>
                              <a:ext uri="{FF2B5EF4-FFF2-40B4-BE49-F238E27FC236}">
                                <a16:creationId xmlns:a16="http://schemas.microsoft.com/office/drawing/2014/main" id="{68DD83B0-0E81-4BDA-BC9C-1AB2F0881FE0}"/>
                              </a:ext>
                            </a:extLst>
                          </p:cNvPr>
                          <p:cNvPicPr/>
                          <p:nvPr/>
                        </p:nvPicPr>
                        <p:blipFill>
                          <a:blip r:embed="rId13"/>
                          <a:stretch>
                            <a:fillRect/>
                          </a:stretch>
                        </p:blipFill>
                        <p:spPr>
                          <a:xfrm>
                            <a:off x="1474160" y="4162280"/>
                            <a:ext cx="3542185" cy="1537714"/>
                          </a:xfrm>
                          <a:prstGeom prst="rect">
                            <a:avLst/>
                          </a:prstGeom>
                        </p:spPr>
                      </p:pic>
                    </p:oleObj>
                  </mc:Fallback>
                </mc:AlternateContent>
              </a:graphicData>
            </a:graphic>
          </p:graphicFrame>
          <p:sp>
            <p:nvSpPr>
              <p:cNvPr id="44" name="正方形/長方形 43">
                <a:extLst>
                  <a:ext uri="{FF2B5EF4-FFF2-40B4-BE49-F238E27FC236}">
                    <a16:creationId xmlns:a16="http://schemas.microsoft.com/office/drawing/2014/main" id="{ECABA900-251D-451A-AFEA-DAB396CE6922}"/>
                  </a:ext>
                </a:extLst>
              </p:cNvPr>
              <p:cNvSpPr/>
              <p:nvPr/>
            </p:nvSpPr>
            <p:spPr>
              <a:xfrm>
                <a:off x="1599544" y="5647569"/>
                <a:ext cx="1905517" cy="644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2" name="グループ化 41">
              <a:extLst>
                <a:ext uri="{FF2B5EF4-FFF2-40B4-BE49-F238E27FC236}">
                  <a16:creationId xmlns:a16="http://schemas.microsoft.com/office/drawing/2014/main" id="{BEBA4EC7-F145-4650-B25C-0320CE9CB0EF}"/>
                </a:ext>
              </a:extLst>
            </p:cNvPr>
            <p:cNvGrpSpPr/>
            <p:nvPr/>
          </p:nvGrpSpPr>
          <p:grpSpPr>
            <a:xfrm>
              <a:off x="1526176" y="2792886"/>
              <a:ext cx="3543972" cy="1547536"/>
              <a:chOff x="1474160" y="4130603"/>
              <a:chExt cx="3605103" cy="1565028"/>
            </a:xfrm>
          </p:grpSpPr>
          <p:graphicFrame>
            <p:nvGraphicFramePr>
              <p:cNvPr id="38" name="オブジェクト 37">
                <a:extLst>
                  <a:ext uri="{FF2B5EF4-FFF2-40B4-BE49-F238E27FC236}">
                    <a16:creationId xmlns:a16="http://schemas.microsoft.com/office/drawing/2014/main" id="{F09B4718-7987-46B6-8915-83BE775C6C71}"/>
                  </a:ext>
                </a:extLst>
              </p:cNvPr>
              <p:cNvGraphicFramePr>
                <a:graphicFrameLocks noChangeAspect="1"/>
              </p:cNvGraphicFramePr>
              <p:nvPr/>
            </p:nvGraphicFramePr>
            <p:xfrm>
              <a:off x="1474160" y="4130603"/>
              <a:ext cx="3605103" cy="1565028"/>
            </p:xfrm>
            <a:graphic>
              <a:graphicData uri="http://schemas.openxmlformats.org/presentationml/2006/ole">
                <mc:AlternateContent xmlns:mc="http://schemas.openxmlformats.org/markup-compatibility/2006">
                  <mc:Choice xmlns:v="urn:schemas-microsoft-com:vml" Requires="v">
                    <p:oleObj name="Image" r:id="rId14" imgW="12152160" imgH="5282280" progId="Photoshop.Image.13">
                      <p:embed/>
                    </p:oleObj>
                  </mc:Choice>
                  <mc:Fallback>
                    <p:oleObj name="Image" r:id="rId14" imgW="12152160" imgH="5282280" progId="Photoshop.Image.13">
                      <p:embed/>
                      <p:pic>
                        <p:nvPicPr>
                          <p:cNvPr id="38" name="オブジェクト 37">
                            <a:extLst>
                              <a:ext uri="{FF2B5EF4-FFF2-40B4-BE49-F238E27FC236}">
                                <a16:creationId xmlns:a16="http://schemas.microsoft.com/office/drawing/2014/main" id="{F09B4718-7987-46B6-8915-83BE775C6C71}"/>
                              </a:ext>
                            </a:extLst>
                          </p:cNvPr>
                          <p:cNvPicPr/>
                          <p:nvPr/>
                        </p:nvPicPr>
                        <p:blipFill>
                          <a:blip r:embed="rId15"/>
                          <a:stretch>
                            <a:fillRect/>
                          </a:stretch>
                        </p:blipFill>
                        <p:spPr>
                          <a:xfrm>
                            <a:off x="1474160" y="4130603"/>
                            <a:ext cx="3605103" cy="1565028"/>
                          </a:xfrm>
                          <a:prstGeom prst="rect">
                            <a:avLst/>
                          </a:prstGeom>
                        </p:spPr>
                      </p:pic>
                    </p:oleObj>
                  </mc:Fallback>
                </mc:AlternateContent>
              </a:graphicData>
            </a:graphic>
          </p:graphicFrame>
          <p:sp>
            <p:nvSpPr>
              <p:cNvPr id="41" name="正方形/長方形 40">
                <a:extLst>
                  <a:ext uri="{FF2B5EF4-FFF2-40B4-BE49-F238E27FC236}">
                    <a16:creationId xmlns:a16="http://schemas.microsoft.com/office/drawing/2014/main" id="{6FE845CD-D461-45E5-A150-FB370D17791F}"/>
                  </a:ext>
                </a:extLst>
              </p:cNvPr>
              <p:cNvSpPr/>
              <p:nvPr/>
            </p:nvSpPr>
            <p:spPr>
              <a:xfrm>
                <a:off x="1558089" y="5635537"/>
                <a:ext cx="1961148" cy="600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0" name="グループ化 39">
              <a:extLst>
                <a:ext uri="{FF2B5EF4-FFF2-40B4-BE49-F238E27FC236}">
                  <a16:creationId xmlns:a16="http://schemas.microsoft.com/office/drawing/2014/main" id="{2C811568-0130-4970-A630-9D0FBD1F950E}"/>
                </a:ext>
              </a:extLst>
            </p:cNvPr>
            <p:cNvGrpSpPr/>
            <p:nvPr/>
          </p:nvGrpSpPr>
          <p:grpSpPr>
            <a:xfrm>
              <a:off x="1535809" y="1646810"/>
              <a:ext cx="3512962" cy="1547535"/>
              <a:chOff x="1437775" y="1744661"/>
              <a:chExt cx="3512962" cy="1547535"/>
            </a:xfrm>
          </p:grpSpPr>
          <p:graphicFrame>
            <p:nvGraphicFramePr>
              <p:cNvPr id="37" name="オブジェクト 36">
                <a:extLst>
                  <a:ext uri="{FF2B5EF4-FFF2-40B4-BE49-F238E27FC236}">
                    <a16:creationId xmlns:a16="http://schemas.microsoft.com/office/drawing/2014/main" id="{5C14D0D2-B60D-405E-A01D-A1DE54AAC3C1}"/>
                  </a:ext>
                </a:extLst>
              </p:cNvPr>
              <p:cNvGraphicFramePr>
                <a:graphicFrameLocks noChangeAspect="1"/>
              </p:cNvGraphicFramePr>
              <p:nvPr/>
            </p:nvGraphicFramePr>
            <p:xfrm>
              <a:off x="1437775" y="1744661"/>
              <a:ext cx="3512962" cy="1547535"/>
            </p:xfrm>
            <a:graphic>
              <a:graphicData uri="http://schemas.openxmlformats.org/presentationml/2006/ole">
                <mc:AlternateContent xmlns:mc="http://schemas.openxmlformats.org/markup-compatibility/2006">
                  <mc:Choice xmlns:v="urn:schemas-microsoft-com:vml" Requires="v">
                    <p:oleObj name="Image" r:id="rId16" imgW="12152160" imgH="5282280" progId="Photoshop.Image.13">
                      <p:embed/>
                    </p:oleObj>
                  </mc:Choice>
                  <mc:Fallback>
                    <p:oleObj name="Image" r:id="rId16" imgW="12152160" imgH="5282280" progId="Photoshop.Image.13">
                      <p:embed/>
                      <p:pic>
                        <p:nvPicPr>
                          <p:cNvPr id="37" name="オブジェクト 36">
                            <a:extLst>
                              <a:ext uri="{FF2B5EF4-FFF2-40B4-BE49-F238E27FC236}">
                                <a16:creationId xmlns:a16="http://schemas.microsoft.com/office/drawing/2014/main" id="{5C14D0D2-B60D-405E-A01D-A1DE54AAC3C1}"/>
                              </a:ext>
                            </a:extLst>
                          </p:cNvPr>
                          <p:cNvPicPr/>
                          <p:nvPr/>
                        </p:nvPicPr>
                        <p:blipFill>
                          <a:blip r:embed="rId17"/>
                          <a:stretch>
                            <a:fillRect/>
                          </a:stretch>
                        </p:blipFill>
                        <p:spPr>
                          <a:xfrm>
                            <a:off x="1437775" y="1744661"/>
                            <a:ext cx="3512962" cy="1547535"/>
                          </a:xfrm>
                          <a:prstGeom prst="rect">
                            <a:avLst/>
                          </a:prstGeom>
                        </p:spPr>
                      </p:pic>
                    </p:oleObj>
                  </mc:Fallback>
                </mc:AlternateContent>
              </a:graphicData>
            </a:graphic>
          </p:graphicFrame>
          <p:sp>
            <p:nvSpPr>
              <p:cNvPr id="39" name="正方形/長方形 38">
                <a:extLst>
                  <a:ext uri="{FF2B5EF4-FFF2-40B4-BE49-F238E27FC236}">
                    <a16:creationId xmlns:a16="http://schemas.microsoft.com/office/drawing/2014/main" id="{B663E8F5-F28E-450F-AFB1-C7B56BBD753B}"/>
                  </a:ext>
                </a:extLst>
              </p:cNvPr>
              <p:cNvSpPr/>
              <p:nvPr/>
            </p:nvSpPr>
            <p:spPr>
              <a:xfrm>
                <a:off x="1558089" y="3230479"/>
                <a:ext cx="1876927" cy="577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テキスト ボックス 21">
              <a:extLst>
                <a:ext uri="{FF2B5EF4-FFF2-40B4-BE49-F238E27FC236}">
                  <a16:creationId xmlns:a16="http://schemas.microsoft.com/office/drawing/2014/main" id="{4D22A4DA-D70B-499F-A920-4CB8A0916DCB}"/>
                </a:ext>
              </a:extLst>
            </p:cNvPr>
            <p:cNvSpPr txBox="1"/>
            <p:nvPr/>
          </p:nvSpPr>
          <p:spPr>
            <a:xfrm>
              <a:off x="121129" y="1087259"/>
              <a:ext cx="965329" cy="646331"/>
            </a:xfrm>
            <a:prstGeom prst="rect">
              <a:avLst/>
            </a:prstGeom>
            <a:noFill/>
          </p:spPr>
          <p:txBody>
            <a:bodyPr wrap="none" rtlCol="0">
              <a:spAutoFit/>
            </a:bodyPr>
            <a:lstStyle/>
            <a:p>
              <a:r>
                <a:rPr kumimoji="1" lang="en-US" altLang="ja-JP" dirty="0"/>
                <a:t>UV laser</a:t>
              </a:r>
            </a:p>
            <a:p>
              <a:r>
                <a:rPr kumimoji="1" lang="en-US" altLang="ja-JP" dirty="0"/>
                <a:t>355nm</a:t>
              </a:r>
              <a:endParaRPr kumimoji="1" lang="ja-JP" altLang="en-US" dirty="0"/>
            </a:p>
          </p:txBody>
        </p:sp>
        <p:sp>
          <p:nvSpPr>
            <p:cNvPr id="23" name="テキスト ボックス 22">
              <a:extLst>
                <a:ext uri="{FF2B5EF4-FFF2-40B4-BE49-F238E27FC236}">
                  <a16:creationId xmlns:a16="http://schemas.microsoft.com/office/drawing/2014/main" id="{0D1EDCE7-9DB1-4B4A-A8DE-841F1F76F502}"/>
                </a:ext>
              </a:extLst>
            </p:cNvPr>
            <p:cNvSpPr txBox="1"/>
            <p:nvPr/>
          </p:nvSpPr>
          <p:spPr>
            <a:xfrm>
              <a:off x="121129" y="2191783"/>
              <a:ext cx="1236621" cy="646331"/>
            </a:xfrm>
            <a:prstGeom prst="rect">
              <a:avLst/>
            </a:prstGeom>
            <a:noFill/>
          </p:spPr>
          <p:txBody>
            <a:bodyPr wrap="none" rtlCol="0">
              <a:spAutoFit/>
            </a:bodyPr>
            <a:lstStyle/>
            <a:p>
              <a:r>
                <a:rPr kumimoji="1" lang="en-US" altLang="ja-JP" dirty="0"/>
                <a:t>Violet laser</a:t>
              </a:r>
            </a:p>
            <a:p>
              <a:r>
                <a:rPr kumimoji="1" lang="en-US" altLang="ja-JP" dirty="0"/>
                <a:t>405nm</a:t>
              </a:r>
              <a:endParaRPr kumimoji="1" lang="ja-JP" altLang="en-US" dirty="0"/>
            </a:p>
          </p:txBody>
        </p:sp>
        <p:sp>
          <p:nvSpPr>
            <p:cNvPr id="24" name="テキスト ボックス 23">
              <a:extLst>
                <a:ext uri="{FF2B5EF4-FFF2-40B4-BE49-F238E27FC236}">
                  <a16:creationId xmlns:a16="http://schemas.microsoft.com/office/drawing/2014/main" id="{D8F3D478-684F-4A64-B057-26EB8CA95322}"/>
                </a:ext>
              </a:extLst>
            </p:cNvPr>
            <p:cNvSpPr txBox="1"/>
            <p:nvPr/>
          </p:nvSpPr>
          <p:spPr>
            <a:xfrm>
              <a:off x="121129" y="3337165"/>
              <a:ext cx="1101584" cy="646331"/>
            </a:xfrm>
            <a:prstGeom prst="rect">
              <a:avLst/>
            </a:prstGeom>
            <a:noFill/>
          </p:spPr>
          <p:txBody>
            <a:bodyPr wrap="none" rtlCol="0">
              <a:spAutoFit/>
            </a:bodyPr>
            <a:lstStyle/>
            <a:p>
              <a:r>
                <a:rPr kumimoji="1" lang="en-US" altLang="ja-JP" dirty="0"/>
                <a:t>Blue laser</a:t>
              </a:r>
            </a:p>
            <a:p>
              <a:r>
                <a:rPr kumimoji="1" lang="en-US" altLang="ja-JP" dirty="0"/>
                <a:t>488nm</a:t>
              </a:r>
              <a:endParaRPr kumimoji="1" lang="ja-JP" altLang="en-US" dirty="0"/>
            </a:p>
          </p:txBody>
        </p:sp>
        <p:sp>
          <p:nvSpPr>
            <p:cNvPr id="25" name="テキスト ボックス 24">
              <a:extLst>
                <a:ext uri="{FF2B5EF4-FFF2-40B4-BE49-F238E27FC236}">
                  <a16:creationId xmlns:a16="http://schemas.microsoft.com/office/drawing/2014/main" id="{EA271615-A999-43A9-86F6-5591511AC179}"/>
                </a:ext>
              </a:extLst>
            </p:cNvPr>
            <p:cNvSpPr txBox="1"/>
            <p:nvPr/>
          </p:nvSpPr>
          <p:spPr>
            <a:xfrm>
              <a:off x="121129" y="4308862"/>
              <a:ext cx="1396921" cy="923330"/>
            </a:xfrm>
            <a:prstGeom prst="rect">
              <a:avLst/>
            </a:prstGeom>
            <a:noFill/>
          </p:spPr>
          <p:txBody>
            <a:bodyPr wrap="none" rtlCol="0">
              <a:spAutoFit/>
            </a:bodyPr>
            <a:lstStyle/>
            <a:p>
              <a:r>
                <a:rPr kumimoji="1" lang="en-US" altLang="ja-JP" dirty="0"/>
                <a:t>Yellow-green</a:t>
              </a:r>
            </a:p>
            <a:p>
              <a:r>
                <a:rPr kumimoji="1" lang="en-US" altLang="ja-JP" dirty="0"/>
                <a:t>laser</a:t>
              </a:r>
            </a:p>
            <a:p>
              <a:r>
                <a:rPr kumimoji="1" lang="en-US" altLang="ja-JP" dirty="0"/>
                <a:t>561nm</a:t>
              </a:r>
              <a:endParaRPr kumimoji="1" lang="ja-JP" altLang="en-US" dirty="0"/>
            </a:p>
          </p:txBody>
        </p:sp>
        <p:sp>
          <p:nvSpPr>
            <p:cNvPr id="26" name="テキスト ボックス 25">
              <a:extLst>
                <a:ext uri="{FF2B5EF4-FFF2-40B4-BE49-F238E27FC236}">
                  <a16:creationId xmlns:a16="http://schemas.microsoft.com/office/drawing/2014/main" id="{3DEF838D-3514-49DD-9CDA-AF4ECABE5000}"/>
                </a:ext>
              </a:extLst>
            </p:cNvPr>
            <p:cNvSpPr txBox="1"/>
            <p:nvPr/>
          </p:nvSpPr>
          <p:spPr>
            <a:xfrm>
              <a:off x="121129" y="5543702"/>
              <a:ext cx="1044645" cy="646331"/>
            </a:xfrm>
            <a:prstGeom prst="rect">
              <a:avLst/>
            </a:prstGeom>
            <a:noFill/>
          </p:spPr>
          <p:txBody>
            <a:bodyPr wrap="none" rtlCol="0">
              <a:spAutoFit/>
            </a:bodyPr>
            <a:lstStyle/>
            <a:p>
              <a:r>
                <a:rPr kumimoji="1" lang="en-US" altLang="ja-JP" dirty="0"/>
                <a:t>Red laser</a:t>
              </a:r>
            </a:p>
            <a:p>
              <a:r>
                <a:rPr kumimoji="1" lang="en-US" altLang="ja-JP" dirty="0"/>
                <a:t>640nm</a:t>
              </a:r>
              <a:endParaRPr kumimoji="1" lang="ja-JP" altLang="en-US" dirty="0"/>
            </a:p>
          </p:txBody>
        </p:sp>
        <p:grpSp>
          <p:nvGrpSpPr>
            <p:cNvPr id="36" name="グループ化 35">
              <a:extLst>
                <a:ext uri="{FF2B5EF4-FFF2-40B4-BE49-F238E27FC236}">
                  <a16:creationId xmlns:a16="http://schemas.microsoft.com/office/drawing/2014/main" id="{32843BE2-33E9-4565-B86B-412FDC17F206}"/>
                </a:ext>
              </a:extLst>
            </p:cNvPr>
            <p:cNvGrpSpPr/>
            <p:nvPr/>
          </p:nvGrpSpPr>
          <p:grpSpPr>
            <a:xfrm>
              <a:off x="1533146" y="496346"/>
              <a:ext cx="3502935" cy="1547536"/>
              <a:chOff x="1447801" y="595654"/>
              <a:chExt cx="3502935" cy="1547536"/>
            </a:xfrm>
          </p:grpSpPr>
          <p:graphicFrame>
            <p:nvGraphicFramePr>
              <p:cNvPr id="34" name="オブジェクト 33">
                <a:extLst>
                  <a:ext uri="{FF2B5EF4-FFF2-40B4-BE49-F238E27FC236}">
                    <a16:creationId xmlns:a16="http://schemas.microsoft.com/office/drawing/2014/main" id="{4F59812C-08F4-4B95-B43A-8896B7D6EF2A}"/>
                  </a:ext>
                </a:extLst>
              </p:cNvPr>
              <p:cNvGraphicFramePr>
                <a:graphicFrameLocks noChangeAspect="1"/>
              </p:cNvGraphicFramePr>
              <p:nvPr/>
            </p:nvGraphicFramePr>
            <p:xfrm>
              <a:off x="1447801" y="595654"/>
              <a:ext cx="3502935" cy="1547536"/>
            </p:xfrm>
            <a:graphic>
              <a:graphicData uri="http://schemas.openxmlformats.org/presentationml/2006/ole">
                <mc:AlternateContent xmlns:mc="http://schemas.openxmlformats.org/markup-compatibility/2006">
                  <mc:Choice xmlns:v="urn:schemas-microsoft-com:vml" Requires="v">
                    <p:oleObj name="Image" r:id="rId18" imgW="12152160" imgH="5282280" progId="Photoshop.Image.13">
                      <p:embed/>
                    </p:oleObj>
                  </mc:Choice>
                  <mc:Fallback>
                    <p:oleObj name="Image" r:id="rId18" imgW="12152160" imgH="5282280" progId="Photoshop.Image.13">
                      <p:embed/>
                      <p:pic>
                        <p:nvPicPr>
                          <p:cNvPr id="34" name="オブジェクト 33">
                            <a:extLst>
                              <a:ext uri="{FF2B5EF4-FFF2-40B4-BE49-F238E27FC236}">
                                <a16:creationId xmlns:a16="http://schemas.microsoft.com/office/drawing/2014/main" id="{4F59812C-08F4-4B95-B43A-8896B7D6EF2A}"/>
                              </a:ext>
                            </a:extLst>
                          </p:cNvPr>
                          <p:cNvPicPr/>
                          <p:nvPr/>
                        </p:nvPicPr>
                        <p:blipFill>
                          <a:blip r:embed="rId19"/>
                          <a:stretch>
                            <a:fillRect/>
                          </a:stretch>
                        </p:blipFill>
                        <p:spPr>
                          <a:xfrm>
                            <a:off x="1447801" y="595654"/>
                            <a:ext cx="3502935" cy="1547536"/>
                          </a:xfrm>
                          <a:prstGeom prst="rect">
                            <a:avLst/>
                          </a:prstGeom>
                        </p:spPr>
                      </p:pic>
                    </p:oleObj>
                  </mc:Fallback>
                </mc:AlternateContent>
              </a:graphicData>
            </a:graphic>
          </p:graphicFrame>
          <p:sp>
            <p:nvSpPr>
              <p:cNvPr id="35" name="正方形/長方形 34">
                <a:extLst>
                  <a:ext uri="{FF2B5EF4-FFF2-40B4-BE49-F238E27FC236}">
                    <a16:creationId xmlns:a16="http://schemas.microsoft.com/office/drawing/2014/main" id="{5A07FC52-26A8-4D09-8C3E-8D8FA518AA1C}"/>
                  </a:ext>
                </a:extLst>
              </p:cNvPr>
              <p:cNvSpPr/>
              <p:nvPr/>
            </p:nvSpPr>
            <p:spPr>
              <a:xfrm>
                <a:off x="1558089" y="2093495"/>
                <a:ext cx="1876927"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テキスト ボックス 26">
              <a:extLst>
                <a:ext uri="{FF2B5EF4-FFF2-40B4-BE49-F238E27FC236}">
                  <a16:creationId xmlns:a16="http://schemas.microsoft.com/office/drawing/2014/main" id="{D61E967B-FE50-4CDD-9F3C-5628B9DBB5C1}"/>
                </a:ext>
              </a:extLst>
            </p:cNvPr>
            <p:cNvSpPr txBox="1"/>
            <p:nvPr/>
          </p:nvSpPr>
          <p:spPr>
            <a:xfrm>
              <a:off x="2968500" y="411787"/>
              <a:ext cx="1069908" cy="369332"/>
            </a:xfrm>
            <a:prstGeom prst="rect">
              <a:avLst/>
            </a:prstGeom>
            <a:noFill/>
          </p:spPr>
          <p:txBody>
            <a:bodyPr wrap="none" rtlCol="0">
              <a:spAutoFit/>
            </a:bodyPr>
            <a:lstStyle/>
            <a:p>
              <a:r>
                <a:rPr kumimoji="1" lang="en-US" altLang="ja-JP" dirty="0"/>
                <a:t>BUV dyes</a:t>
              </a:r>
              <a:endParaRPr kumimoji="1" lang="ja-JP" altLang="en-US" dirty="0"/>
            </a:p>
          </p:txBody>
        </p:sp>
        <p:grpSp>
          <p:nvGrpSpPr>
            <p:cNvPr id="50" name="グループ化 49">
              <a:extLst>
                <a:ext uri="{FF2B5EF4-FFF2-40B4-BE49-F238E27FC236}">
                  <a16:creationId xmlns:a16="http://schemas.microsoft.com/office/drawing/2014/main" id="{9EDA2D0F-3C4C-474B-8E0B-83DAA770FF56}"/>
                </a:ext>
              </a:extLst>
            </p:cNvPr>
            <p:cNvGrpSpPr/>
            <p:nvPr/>
          </p:nvGrpSpPr>
          <p:grpSpPr>
            <a:xfrm>
              <a:off x="5331616" y="490329"/>
              <a:ext cx="3564807" cy="1547535"/>
              <a:chOff x="5053109" y="588180"/>
              <a:chExt cx="3564807" cy="1547535"/>
            </a:xfrm>
          </p:grpSpPr>
          <p:graphicFrame>
            <p:nvGraphicFramePr>
              <p:cNvPr id="47" name="オブジェクト 46">
                <a:extLst>
                  <a:ext uri="{FF2B5EF4-FFF2-40B4-BE49-F238E27FC236}">
                    <a16:creationId xmlns:a16="http://schemas.microsoft.com/office/drawing/2014/main" id="{F2801C41-9823-4701-8DF1-98C5FB8FEADB}"/>
                  </a:ext>
                </a:extLst>
              </p:cNvPr>
              <p:cNvGraphicFramePr>
                <a:graphicFrameLocks noChangeAspect="1"/>
              </p:cNvGraphicFramePr>
              <p:nvPr/>
            </p:nvGraphicFramePr>
            <p:xfrm>
              <a:off x="5053109" y="588180"/>
              <a:ext cx="3564807" cy="1547535"/>
            </p:xfrm>
            <a:graphic>
              <a:graphicData uri="http://schemas.openxmlformats.org/presentationml/2006/ole">
                <mc:AlternateContent xmlns:mc="http://schemas.openxmlformats.org/markup-compatibility/2006">
                  <mc:Choice xmlns:v="urn:schemas-microsoft-com:vml" Requires="v">
                    <p:oleObj name="Image" r:id="rId20" imgW="12152160" imgH="5282280" progId="Photoshop.Image.13">
                      <p:embed/>
                    </p:oleObj>
                  </mc:Choice>
                  <mc:Fallback>
                    <p:oleObj name="Image" r:id="rId20" imgW="12152160" imgH="5282280" progId="Photoshop.Image.13">
                      <p:embed/>
                      <p:pic>
                        <p:nvPicPr>
                          <p:cNvPr id="47" name="オブジェクト 46">
                            <a:extLst>
                              <a:ext uri="{FF2B5EF4-FFF2-40B4-BE49-F238E27FC236}">
                                <a16:creationId xmlns:a16="http://schemas.microsoft.com/office/drawing/2014/main" id="{F2801C41-9823-4701-8DF1-98C5FB8FEADB}"/>
                              </a:ext>
                            </a:extLst>
                          </p:cNvPr>
                          <p:cNvPicPr/>
                          <p:nvPr/>
                        </p:nvPicPr>
                        <p:blipFill>
                          <a:blip r:embed="rId21"/>
                          <a:stretch>
                            <a:fillRect/>
                          </a:stretch>
                        </p:blipFill>
                        <p:spPr>
                          <a:xfrm>
                            <a:off x="5053109" y="588180"/>
                            <a:ext cx="3564807" cy="1547535"/>
                          </a:xfrm>
                          <a:prstGeom prst="rect">
                            <a:avLst/>
                          </a:prstGeom>
                        </p:spPr>
                      </p:pic>
                    </p:oleObj>
                  </mc:Fallback>
                </mc:AlternateContent>
              </a:graphicData>
            </a:graphic>
          </p:graphicFrame>
          <p:sp>
            <p:nvSpPr>
              <p:cNvPr id="49" name="正方形/長方形 48">
                <a:extLst>
                  <a:ext uri="{FF2B5EF4-FFF2-40B4-BE49-F238E27FC236}">
                    <a16:creationId xmlns:a16="http://schemas.microsoft.com/office/drawing/2014/main" id="{105E8DFD-F0B8-41CE-BF2A-53893A639AA8}"/>
                  </a:ext>
                </a:extLst>
              </p:cNvPr>
              <p:cNvSpPr/>
              <p:nvPr/>
            </p:nvSpPr>
            <p:spPr>
              <a:xfrm>
                <a:off x="5146572" y="2086022"/>
                <a:ext cx="1935191"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テキスト ボックス 27">
              <a:extLst>
                <a:ext uri="{FF2B5EF4-FFF2-40B4-BE49-F238E27FC236}">
                  <a16:creationId xmlns:a16="http://schemas.microsoft.com/office/drawing/2014/main" id="{4E0D5F6E-767E-4E45-8449-2D8FBE937272}"/>
                </a:ext>
              </a:extLst>
            </p:cNvPr>
            <p:cNvSpPr txBox="1"/>
            <p:nvPr/>
          </p:nvSpPr>
          <p:spPr>
            <a:xfrm>
              <a:off x="6904892" y="411787"/>
              <a:ext cx="919611" cy="369332"/>
            </a:xfrm>
            <a:prstGeom prst="rect">
              <a:avLst/>
            </a:prstGeom>
            <a:noFill/>
          </p:spPr>
          <p:txBody>
            <a:bodyPr wrap="none" rtlCol="0">
              <a:spAutoFit/>
            </a:bodyPr>
            <a:lstStyle/>
            <a:p>
              <a:r>
                <a:rPr kumimoji="1" lang="en-US" altLang="ja-JP" dirty="0"/>
                <a:t>BV dyes</a:t>
              </a:r>
              <a:endParaRPr kumimoji="1" lang="ja-JP" altLang="en-US" dirty="0"/>
            </a:p>
          </p:txBody>
        </p:sp>
        <p:sp>
          <p:nvSpPr>
            <p:cNvPr id="64" name="テキスト ボックス 63">
              <a:extLst>
                <a:ext uri="{FF2B5EF4-FFF2-40B4-BE49-F238E27FC236}">
                  <a16:creationId xmlns:a16="http://schemas.microsoft.com/office/drawing/2014/main" id="{2C095808-4DE9-47A2-8728-1507451567D9}"/>
                </a:ext>
              </a:extLst>
            </p:cNvPr>
            <p:cNvSpPr txBox="1"/>
            <p:nvPr/>
          </p:nvSpPr>
          <p:spPr>
            <a:xfrm>
              <a:off x="2442960" y="973603"/>
              <a:ext cx="259336" cy="174457"/>
            </a:xfrm>
            <a:prstGeom prst="rect">
              <a:avLst/>
            </a:prstGeom>
            <a:noFill/>
          </p:spPr>
          <p:txBody>
            <a:bodyPr wrap="none" lIns="0" tIns="0" rIns="0" bIns="0" rtlCol="0" anchor="t">
              <a:noAutofit/>
            </a:bodyPr>
            <a:lstStyle/>
            <a:p>
              <a:r>
                <a:rPr kumimoji="1" lang="en-US" altLang="ja-JP" sz="1200" dirty="0"/>
                <a:t>395</a:t>
              </a:r>
              <a:endParaRPr kumimoji="1" lang="ja-JP" altLang="en-US" sz="1200" dirty="0"/>
            </a:p>
          </p:txBody>
        </p:sp>
        <p:sp>
          <p:nvSpPr>
            <p:cNvPr id="65" name="テキスト ボックス 64">
              <a:extLst>
                <a:ext uri="{FF2B5EF4-FFF2-40B4-BE49-F238E27FC236}">
                  <a16:creationId xmlns:a16="http://schemas.microsoft.com/office/drawing/2014/main" id="{A91B5373-A0A1-4C1E-A561-72585365951D}"/>
                </a:ext>
              </a:extLst>
            </p:cNvPr>
            <p:cNvSpPr txBox="1"/>
            <p:nvPr/>
          </p:nvSpPr>
          <p:spPr>
            <a:xfrm>
              <a:off x="2793415" y="1512255"/>
              <a:ext cx="251314" cy="158662"/>
            </a:xfrm>
            <a:prstGeom prst="rect">
              <a:avLst/>
            </a:prstGeom>
            <a:noFill/>
          </p:spPr>
          <p:txBody>
            <a:bodyPr wrap="none" lIns="0" tIns="0" rIns="0" bIns="0" rtlCol="0" anchor="t">
              <a:noAutofit/>
            </a:bodyPr>
            <a:lstStyle/>
            <a:p>
              <a:r>
                <a:rPr kumimoji="1" lang="en-US" altLang="ja-JP" sz="1200" dirty="0"/>
                <a:t>496</a:t>
              </a:r>
              <a:endParaRPr kumimoji="1" lang="ja-JP" altLang="en-US" sz="1200" dirty="0"/>
            </a:p>
          </p:txBody>
        </p:sp>
        <p:sp>
          <p:nvSpPr>
            <p:cNvPr id="66" name="テキスト ボックス 65">
              <a:extLst>
                <a:ext uri="{FF2B5EF4-FFF2-40B4-BE49-F238E27FC236}">
                  <a16:creationId xmlns:a16="http://schemas.microsoft.com/office/drawing/2014/main" id="{E644FBFD-91E0-43C9-AFED-8E994D71B125}"/>
                </a:ext>
              </a:extLst>
            </p:cNvPr>
            <p:cNvSpPr txBox="1"/>
            <p:nvPr/>
          </p:nvSpPr>
          <p:spPr>
            <a:xfrm>
              <a:off x="3169328" y="1543499"/>
              <a:ext cx="235642" cy="184667"/>
            </a:xfrm>
            <a:prstGeom prst="rect">
              <a:avLst/>
            </a:prstGeom>
            <a:noFill/>
          </p:spPr>
          <p:txBody>
            <a:bodyPr wrap="none" lIns="0" tIns="0" rIns="0" bIns="0" rtlCol="0" anchor="t">
              <a:noAutofit/>
            </a:bodyPr>
            <a:lstStyle/>
            <a:p>
              <a:r>
                <a:rPr kumimoji="1" lang="en-US" altLang="ja-JP" sz="1200" dirty="0"/>
                <a:t>563</a:t>
              </a:r>
              <a:endParaRPr kumimoji="1" lang="ja-JP" altLang="en-US" sz="1200" dirty="0"/>
            </a:p>
          </p:txBody>
        </p:sp>
        <p:sp>
          <p:nvSpPr>
            <p:cNvPr id="67" name="テキスト ボックス 66">
              <a:extLst>
                <a:ext uri="{FF2B5EF4-FFF2-40B4-BE49-F238E27FC236}">
                  <a16:creationId xmlns:a16="http://schemas.microsoft.com/office/drawing/2014/main" id="{8DAECDB0-2022-4588-B26E-55D1BBD8F352}"/>
                </a:ext>
              </a:extLst>
            </p:cNvPr>
            <p:cNvSpPr txBox="1"/>
            <p:nvPr/>
          </p:nvSpPr>
          <p:spPr>
            <a:xfrm>
              <a:off x="3627702" y="1641256"/>
              <a:ext cx="235642" cy="184666"/>
            </a:xfrm>
            <a:prstGeom prst="rect">
              <a:avLst/>
            </a:prstGeom>
            <a:noFill/>
          </p:spPr>
          <p:txBody>
            <a:bodyPr wrap="none" lIns="0" tIns="0" rIns="0" bIns="0" rtlCol="0" anchor="ctr" anchorCtr="0">
              <a:spAutoFit/>
            </a:bodyPr>
            <a:lstStyle/>
            <a:p>
              <a:r>
                <a:rPr kumimoji="1" lang="en-US" altLang="ja-JP" sz="1200" dirty="0">
                  <a:solidFill>
                    <a:schemeClr val="bg1">
                      <a:lumMod val="85000"/>
                    </a:schemeClr>
                  </a:solidFill>
                </a:rPr>
                <a:t>661</a:t>
              </a:r>
              <a:endParaRPr kumimoji="1" lang="ja-JP" altLang="en-US" sz="1200" dirty="0">
                <a:solidFill>
                  <a:schemeClr val="bg1">
                    <a:lumMod val="85000"/>
                  </a:schemeClr>
                </a:solidFill>
              </a:endParaRPr>
            </a:p>
          </p:txBody>
        </p:sp>
        <p:sp>
          <p:nvSpPr>
            <p:cNvPr id="68" name="テキスト ボックス 67">
              <a:extLst>
                <a:ext uri="{FF2B5EF4-FFF2-40B4-BE49-F238E27FC236}">
                  <a16:creationId xmlns:a16="http://schemas.microsoft.com/office/drawing/2014/main" id="{83D1B989-1D74-42FA-AE6B-69EB2DB72C1F}"/>
                </a:ext>
              </a:extLst>
            </p:cNvPr>
            <p:cNvSpPr txBox="1"/>
            <p:nvPr/>
          </p:nvSpPr>
          <p:spPr>
            <a:xfrm>
              <a:off x="4244127" y="1634400"/>
              <a:ext cx="351058" cy="276999"/>
            </a:xfrm>
            <a:prstGeom prst="rect">
              <a:avLst/>
            </a:prstGeom>
            <a:noFill/>
          </p:spPr>
          <p:txBody>
            <a:bodyPr wrap="none" lIns="0" tIns="0" rIns="0" bIns="0" rtlCol="0" anchor="t">
              <a:noAutofit/>
            </a:bodyPr>
            <a:lstStyle/>
            <a:p>
              <a:r>
                <a:rPr kumimoji="1" lang="en-US" altLang="ja-JP" sz="1200" dirty="0">
                  <a:solidFill>
                    <a:schemeClr val="bg1">
                      <a:lumMod val="85000"/>
                    </a:schemeClr>
                  </a:solidFill>
                </a:rPr>
                <a:t>737</a:t>
              </a:r>
              <a:endParaRPr kumimoji="1" lang="ja-JP" altLang="en-US" sz="1200" dirty="0">
                <a:solidFill>
                  <a:schemeClr val="bg1">
                    <a:lumMod val="85000"/>
                  </a:schemeClr>
                </a:solidFill>
              </a:endParaRPr>
            </a:p>
          </p:txBody>
        </p:sp>
        <p:sp>
          <p:nvSpPr>
            <p:cNvPr id="70" name="テキスト ボックス 69">
              <a:extLst>
                <a:ext uri="{FF2B5EF4-FFF2-40B4-BE49-F238E27FC236}">
                  <a16:creationId xmlns:a16="http://schemas.microsoft.com/office/drawing/2014/main" id="{783FADDA-469C-4D5D-AF6B-52266A06892D}"/>
                </a:ext>
              </a:extLst>
            </p:cNvPr>
            <p:cNvSpPr txBox="1"/>
            <p:nvPr/>
          </p:nvSpPr>
          <p:spPr>
            <a:xfrm>
              <a:off x="6370686" y="2120744"/>
              <a:ext cx="235642" cy="184666"/>
            </a:xfrm>
            <a:prstGeom prst="rect">
              <a:avLst/>
            </a:prstGeom>
            <a:noFill/>
          </p:spPr>
          <p:txBody>
            <a:bodyPr wrap="none" lIns="0" tIns="0" rIns="0" bIns="0" rtlCol="0">
              <a:spAutoFit/>
            </a:bodyPr>
            <a:lstStyle/>
            <a:p>
              <a:r>
                <a:rPr kumimoji="1" lang="en-US" altLang="ja-JP" sz="1200" dirty="0"/>
                <a:t>421</a:t>
              </a:r>
              <a:endParaRPr kumimoji="1" lang="ja-JP" altLang="en-US" sz="1200" dirty="0"/>
            </a:p>
          </p:txBody>
        </p:sp>
        <p:sp>
          <p:nvSpPr>
            <p:cNvPr id="71" name="テキスト ボックス 70">
              <a:extLst>
                <a:ext uri="{FF2B5EF4-FFF2-40B4-BE49-F238E27FC236}">
                  <a16:creationId xmlns:a16="http://schemas.microsoft.com/office/drawing/2014/main" id="{616F479C-9A60-46D2-B685-621766C0AFC3}"/>
                </a:ext>
              </a:extLst>
            </p:cNvPr>
            <p:cNvSpPr txBox="1"/>
            <p:nvPr/>
          </p:nvSpPr>
          <p:spPr>
            <a:xfrm>
              <a:off x="6630986" y="2770982"/>
              <a:ext cx="235642" cy="184666"/>
            </a:xfrm>
            <a:prstGeom prst="rect">
              <a:avLst/>
            </a:prstGeom>
            <a:noFill/>
          </p:spPr>
          <p:txBody>
            <a:bodyPr wrap="none" lIns="0" tIns="0" rIns="0" bIns="0" rtlCol="0">
              <a:spAutoFit/>
            </a:bodyPr>
            <a:lstStyle/>
            <a:p>
              <a:r>
                <a:rPr kumimoji="1" lang="en-US" altLang="ja-JP" sz="1200" dirty="0"/>
                <a:t>480</a:t>
              </a:r>
              <a:endParaRPr kumimoji="1" lang="ja-JP" altLang="en-US" sz="1200" dirty="0"/>
            </a:p>
          </p:txBody>
        </p:sp>
        <p:sp>
          <p:nvSpPr>
            <p:cNvPr id="72" name="テキスト ボックス 71">
              <a:extLst>
                <a:ext uri="{FF2B5EF4-FFF2-40B4-BE49-F238E27FC236}">
                  <a16:creationId xmlns:a16="http://schemas.microsoft.com/office/drawing/2014/main" id="{199C5822-3DF8-48F1-99B7-31FEC6341B48}"/>
                </a:ext>
              </a:extLst>
            </p:cNvPr>
            <p:cNvSpPr txBox="1"/>
            <p:nvPr/>
          </p:nvSpPr>
          <p:spPr>
            <a:xfrm>
              <a:off x="6765914" y="2288933"/>
              <a:ext cx="235642" cy="184666"/>
            </a:xfrm>
            <a:prstGeom prst="rect">
              <a:avLst/>
            </a:prstGeom>
            <a:noFill/>
          </p:spPr>
          <p:txBody>
            <a:bodyPr wrap="none" lIns="0" tIns="0" rIns="0" bIns="0" rtlCol="0">
              <a:spAutoFit/>
            </a:bodyPr>
            <a:lstStyle/>
            <a:p>
              <a:r>
                <a:rPr kumimoji="1" lang="en-US" altLang="ja-JP" sz="1200" dirty="0"/>
                <a:t>510</a:t>
              </a:r>
              <a:endParaRPr kumimoji="1" lang="ja-JP" altLang="en-US" sz="1200" dirty="0"/>
            </a:p>
          </p:txBody>
        </p:sp>
        <p:sp>
          <p:nvSpPr>
            <p:cNvPr id="73" name="テキスト ボックス 72">
              <a:extLst>
                <a:ext uri="{FF2B5EF4-FFF2-40B4-BE49-F238E27FC236}">
                  <a16:creationId xmlns:a16="http://schemas.microsoft.com/office/drawing/2014/main" id="{E33A748D-8CD3-436C-8052-A32640970C02}"/>
                </a:ext>
              </a:extLst>
            </p:cNvPr>
            <p:cNvSpPr txBox="1"/>
            <p:nvPr/>
          </p:nvSpPr>
          <p:spPr>
            <a:xfrm>
              <a:off x="7146280" y="2213077"/>
              <a:ext cx="235642" cy="184666"/>
            </a:xfrm>
            <a:prstGeom prst="rect">
              <a:avLst/>
            </a:prstGeom>
            <a:noFill/>
          </p:spPr>
          <p:txBody>
            <a:bodyPr wrap="none" lIns="0" tIns="0" rIns="0" bIns="0" rtlCol="0">
              <a:spAutoFit/>
            </a:bodyPr>
            <a:lstStyle/>
            <a:p>
              <a:r>
                <a:rPr kumimoji="1" lang="en-US" altLang="ja-JP" sz="1200" dirty="0"/>
                <a:t>605</a:t>
              </a:r>
              <a:endParaRPr kumimoji="1" lang="ja-JP" altLang="en-US" sz="1200" dirty="0"/>
            </a:p>
          </p:txBody>
        </p:sp>
        <p:sp>
          <p:nvSpPr>
            <p:cNvPr id="74" name="テキスト ボックス 73">
              <a:extLst>
                <a:ext uri="{FF2B5EF4-FFF2-40B4-BE49-F238E27FC236}">
                  <a16:creationId xmlns:a16="http://schemas.microsoft.com/office/drawing/2014/main" id="{BB6945E0-350C-4D37-AB43-D3393D7C8DCC}"/>
                </a:ext>
              </a:extLst>
            </p:cNvPr>
            <p:cNvSpPr txBox="1"/>
            <p:nvPr/>
          </p:nvSpPr>
          <p:spPr>
            <a:xfrm>
              <a:off x="7451362" y="2616495"/>
              <a:ext cx="235642" cy="184666"/>
            </a:xfrm>
            <a:prstGeom prst="rect">
              <a:avLst/>
            </a:prstGeom>
            <a:noFill/>
          </p:spPr>
          <p:txBody>
            <a:bodyPr wrap="none" lIns="0" tIns="0" rIns="0" bIns="0" rtlCol="0">
              <a:spAutoFit/>
            </a:bodyPr>
            <a:lstStyle/>
            <a:p>
              <a:r>
                <a:rPr kumimoji="1" lang="en-US" altLang="ja-JP" sz="1200" dirty="0">
                  <a:solidFill>
                    <a:schemeClr val="bg1">
                      <a:lumMod val="85000"/>
                    </a:schemeClr>
                  </a:solidFill>
                </a:rPr>
                <a:t>650</a:t>
              </a:r>
              <a:endParaRPr kumimoji="1" lang="ja-JP" altLang="en-US" sz="1200" dirty="0">
                <a:solidFill>
                  <a:schemeClr val="bg1">
                    <a:lumMod val="85000"/>
                  </a:schemeClr>
                </a:solidFill>
              </a:endParaRPr>
            </a:p>
          </p:txBody>
        </p:sp>
        <p:sp>
          <p:nvSpPr>
            <p:cNvPr id="75" name="テキスト ボックス 74">
              <a:extLst>
                <a:ext uri="{FF2B5EF4-FFF2-40B4-BE49-F238E27FC236}">
                  <a16:creationId xmlns:a16="http://schemas.microsoft.com/office/drawing/2014/main" id="{984E8A4A-D2A5-4327-AFBB-D6F09E321CA6}"/>
                </a:ext>
              </a:extLst>
            </p:cNvPr>
            <p:cNvSpPr txBox="1"/>
            <p:nvPr/>
          </p:nvSpPr>
          <p:spPr>
            <a:xfrm>
              <a:off x="7840405" y="2616495"/>
              <a:ext cx="235642" cy="184666"/>
            </a:xfrm>
            <a:prstGeom prst="rect">
              <a:avLst/>
            </a:prstGeom>
            <a:noFill/>
          </p:spPr>
          <p:txBody>
            <a:bodyPr wrap="none" lIns="0" tIns="0" rIns="0" bIns="0" rtlCol="0">
              <a:spAutoFit/>
            </a:bodyPr>
            <a:lstStyle/>
            <a:p>
              <a:r>
                <a:rPr kumimoji="1" lang="en-US" altLang="ja-JP" sz="1200" dirty="0">
                  <a:solidFill>
                    <a:schemeClr val="bg1">
                      <a:lumMod val="85000"/>
                    </a:schemeClr>
                  </a:solidFill>
                </a:rPr>
                <a:t>711</a:t>
              </a:r>
              <a:endParaRPr kumimoji="1" lang="ja-JP" altLang="en-US" sz="1200" dirty="0">
                <a:solidFill>
                  <a:schemeClr val="bg1">
                    <a:lumMod val="85000"/>
                  </a:schemeClr>
                </a:solidFill>
              </a:endParaRPr>
            </a:p>
          </p:txBody>
        </p:sp>
        <p:sp>
          <p:nvSpPr>
            <p:cNvPr id="76" name="テキスト ボックス 75">
              <a:extLst>
                <a:ext uri="{FF2B5EF4-FFF2-40B4-BE49-F238E27FC236}">
                  <a16:creationId xmlns:a16="http://schemas.microsoft.com/office/drawing/2014/main" id="{16672AE7-8A3D-4456-BDAD-F66E74013A93}"/>
                </a:ext>
              </a:extLst>
            </p:cNvPr>
            <p:cNvSpPr txBox="1"/>
            <p:nvPr/>
          </p:nvSpPr>
          <p:spPr>
            <a:xfrm>
              <a:off x="8250593" y="2627071"/>
              <a:ext cx="235642" cy="184666"/>
            </a:xfrm>
            <a:prstGeom prst="rect">
              <a:avLst/>
            </a:prstGeom>
            <a:noFill/>
          </p:spPr>
          <p:txBody>
            <a:bodyPr wrap="none" lIns="0" tIns="0" rIns="0" bIns="0" rtlCol="0">
              <a:spAutoFit/>
            </a:bodyPr>
            <a:lstStyle/>
            <a:p>
              <a:r>
                <a:rPr kumimoji="1" lang="en-US" altLang="ja-JP" sz="1200" dirty="0">
                  <a:solidFill>
                    <a:schemeClr val="bg1">
                      <a:lumMod val="85000"/>
                    </a:schemeClr>
                  </a:solidFill>
                </a:rPr>
                <a:t>786</a:t>
              </a:r>
              <a:endParaRPr kumimoji="1" lang="ja-JP" altLang="en-US" sz="1200" dirty="0">
                <a:solidFill>
                  <a:schemeClr val="bg1">
                    <a:lumMod val="85000"/>
                  </a:schemeClr>
                </a:solidFill>
              </a:endParaRPr>
            </a:p>
          </p:txBody>
        </p:sp>
        <p:sp>
          <p:nvSpPr>
            <p:cNvPr id="78" name="正方形/長方形 77">
              <a:extLst>
                <a:ext uri="{FF2B5EF4-FFF2-40B4-BE49-F238E27FC236}">
                  <a16:creationId xmlns:a16="http://schemas.microsoft.com/office/drawing/2014/main" id="{2DD9E30B-DAC2-4450-9444-D13B0C8F7B54}"/>
                </a:ext>
              </a:extLst>
            </p:cNvPr>
            <p:cNvSpPr/>
            <p:nvPr/>
          </p:nvSpPr>
          <p:spPr>
            <a:xfrm>
              <a:off x="1641913" y="6487325"/>
              <a:ext cx="3469229" cy="1202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9" name="正方形/長方形 78">
              <a:extLst>
                <a:ext uri="{FF2B5EF4-FFF2-40B4-BE49-F238E27FC236}">
                  <a16:creationId xmlns:a16="http://schemas.microsoft.com/office/drawing/2014/main" id="{590524E6-1B69-4ED9-8F55-B32A32A4E430}"/>
                </a:ext>
              </a:extLst>
            </p:cNvPr>
            <p:cNvSpPr/>
            <p:nvPr/>
          </p:nvSpPr>
          <p:spPr>
            <a:xfrm>
              <a:off x="5433796" y="6494383"/>
              <a:ext cx="3469229" cy="1202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テキスト ボックス 80">
              <a:extLst>
                <a:ext uri="{FF2B5EF4-FFF2-40B4-BE49-F238E27FC236}">
                  <a16:creationId xmlns:a16="http://schemas.microsoft.com/office/drawing/2014/main" id="{EA16CF8C-425D-44C1-B0D6-05DF227EE0D4}"/>
                </a:ext>
              </a:extLst>
            </p:cNvPr>
            <p:cNvSpPr txBox="1"/>
            <p:nvPr/>
          </p:nvSpPr>
          <p:spPr>
            <a:xfrm>
              <a:off x="1526176" y="6473828"/>
              <a:ext cx="197170" cy="153888"/>
            </a:xfrm>
            <a:prstGeom prst="rect">
              <a:avLst/>
            </a:prstGeom>
            <a:noFill/>
          </p:spPr>
          <p:txBody>
            <a:bodyPr wrap="none" lIns="0" tIns="0" rIns="0" bIns="0" rtlCol="0">
              <a:spAutoFit/>
            </a:bodyPr>
            <a:lstStyle/>
            <a:p>
              <a:r>
                <a:rPr kumimoji="1" lang="en-US" altLang="ja-JP" sz="1000" dirty="0"/>
                <a:t>250</a:t>
              </a:r>
              <a:endParaRPr kumimoji="1" lang="ja-JP" altLang="en-US" sz="1000" dirty="0"/>
            </a:p>
          </p:txBody>
        </p:sp>
        <p:sp>
          <p:nvSpPr>
            <p:cNvPr id="82" name="テキスト ボックス 81">
              <a:extLst>
                <a:ext uri="{FF2B5EF4-FFF2-40B4-BE49-F238E27FC236}">
                  <a16:creationId xmlns:a16="http://schemas.microsoft.com/office/drawing/2014/main" id="{49BF079B-071D-4491-827D-79CDDB02B02A}"/>
                </a:ext>
              </a:extLst>
            </p:cNvPr>
            <p:cNvSpPr txBox="1"/>
            <p:nvPr/>
          </p:nvSpPr>
          <p:spPr>
            <a:xfrm>
              <a:off x="1772925" y="6473828"/>
              <a:ext cx="197170" cy="153888"/>
            </a:xfrm>
            <a:prstGeom prst="rect">
              <a:avLst/>
            </a:prstGeom>
            <a:noFill/>
          </p:spPr>
          <p:txBody>
            <a:bodyPr wrap="none" lIns="0" tIns="0" rIns="0" bIns="0" rtlCol="0">
              <a:spAutoFit/>
            </a:bodyPr>
            <a:lstStyle/>
            <a:p>
              <a:r>
                <a:rPr kumimoji="1" lang="en-US" altLang="ja-JP" sz="1000" dirty="0"/>
                <a:t>300</a:t>
              </a:r>
              <a:endParaRPr kumimoji="1" lang="ja-JP" altLang="en-US" sz="1000" dirty="0"/>
            </a:p>
          </p:txBody>
        </p:sp>
        <p:sp>
          <p:nvSpPr>
            <p:cNvPr id="83" name="テキスト ボックス 82">
              <a:extLst>
                <a:ext uri="{FF2B5EF4-FFF2-40B4-BE49-F238E27FC236}">
                  <a16:creationId xmlns:a16="http://schemas.microsoft.com/office/drawing/2014/main" id="{D0E98075-5744-4161-AA5F-B2728498833D}"/>
                </a:ext>
              </a:extLst>
            </p:cNvPr>
            <p:cNvSpPr txBox="1"/>
            <p:nvPr/>
          </p:nvSpPr>
          <p:spPr>
            <a:xfrm>
              <a:off x="2035385" y="6475228"/>
              <a:ext cx="197170" cy="153888"/>
            </a:xfrm>
            <a:prstGeom prst="rect">
              <a:avLst/>
            </a:prstGeom>
            <a:noFill/>
          </p:spPr>
          <p:txBody>
            <a:bodyPr wrap="none" lIns="0" tIns="0" rIns="0" bIns="0" rtlCol="0">
              <a:spAutoFit/>
            </a:bodyPr>
            <a:lstStyle/>
            <a:p>
              <a:r>
                <a:rPr kumimoji="1" lang="en-US" altLang="ja-JP" sz="1000" dirty="0"/>
                <a:t>350</a:t>
              </a:r>
              <a:endParaRPr kumimoji="1" lang="ja-JP" altLang="en-US" sz="1000" dirty="0"/>
            </a:p>
          </p:txBody>
        </p:sp>
        <p:sp>
          <p:nvSpPr>
            <p:cNvPr id="84" name="テキスト ボックス 83">
              <a:extLst>
                <a:ext uri="{FF2B5EF4-FFF2-40B4-BE49-F238E27FC236}">
                  <a16:creationId xmlns:a16="http://schemas.microsoft.com/office/drawing/2014/main" id="{FF9E4228-A14E-4884-B271-304E028659D8}"/>
                </a:ext>
              </a:extLst>
            </p:cNvPr>
            <p:cNvSpPr txBox="1"/>
            <p:nvPr/>
          </p:nvSpPr>
          <p:spPr>
            <a:xfrm>
              <a:off x="2328450" y="6473828"/>
              <a:ext cx="197170" cy="153888"/>
            </a:xfrm>
            <a:prstGeom prst="rect">
              <a:avLst/>
            </a:prstGeom>
            <a:noFill/>
          </p:spPr>
          <p:txBody>
            <a:bodyPr wrap="none" lIns="0" tIns="0" rIns="0" bIns="0" rtlCol="0">
              <a:spAutoFit/>
            </a:bodyPr>
            <a:lstStyle/>
            <a:p>
              <a:r>
                <a:rPr kumimoji="1" lang="en-US" altLang="ja-JP" sz="1000" dirty="0"/>
                <a:t>400</a:t>
              </a:r>
              <a:endParaRPr kumimoji="1" lang="ja-JP" altLang="en-US" sz="1000" dirty="0"/>
            </a:p>
          </p:txBody>
        </p:sp>
        <p:sp>
          <p:nvSpPr>
            <p:cNvPr id="85" name="テキスト ボックス 84">
              <a:extLst>
                <a:ext uri="{FF2B5EF4-FFF2-40B4-BE49-F238E27FC236}">
                  <a16:creationId xmlns:a16="http://schemas.microsoft.com/office/drawing/2014/main" id="{2A7A0B60-212C-4BEC-8311-5D994E449B0C}"/>
                </a:ext>
              </a:extLst>
            </p:cNvPr>
            <p:cNvSpPr txBox="1"/>
            <p:nvPr/>
          </p:nvSpPr>
          <p:spPr>
            <a:xfrm>
              <a:off x="2579695" y="6467882"/>
              <a:ext cx="197170" cy="153888"/>
            </a:xfrm>
            <a:prstGeom prst="rect">
              <a:avLst/>
            </a:prstGeom>
            <a:noFill/>
          </p:spPr>
          <p:txBody>
            <a:bodyPr wrap="none" lIns="0" tIns="0" rIns="0" bIns="0" rtlCol="0">
              <a:spAutoFit/>
            </a:bodyPr>
            <a:lstStyle/>
            <a:p>
              <a:r>
                <a:rPr kumimoji="1" lang="en-US" altLang="ja-JP" sz="1000" dirty="0"/>
                <a:t>450</a:t>
              </a:r>
              <a:endParaRPr kumimoji="1" lang="ja-JP" altLang="en-US" sz="1000" dirty="0"/>
            </a:p>
          </p:txBody>
        </p:sp>
        <p:sp>
          <p:nvSpPr>
            <p:cNvPr id="86" name="テキスト ボックス 85">
              <a:extLst>
                <a:ext uri="{FF2B5EF4-FFF2-40B4-BE49-F238E27FC236}">
                  <a16:creationId xmlns:a16="http://schemas.microsoft.com/office/drawing/2014/main" id="{2D057722-138B-4E6A-BA12-618423C36A5F}"/>
                </a:ext>
              </a:extLst>
            </p:cNvPr>
            <p:cNvSpPr txBox="1"/>
            <p:nvPr/>
          </p:nvSpPr>
          <p:spPr>
            <a:xfrm>
              <a:off x="2842107" y="6473828"/>
              <a:ext cx="197170" cy="153888"/>
            </a:xfrm>
            <a:prstGeom prst="rect">
              <a:avLst/>
            </a:prstGeom>
            <a:noFill/>
          </p:spPr>
          <p:txBody>
            <a:bodyPr wrap="none" lIns="0" tIns="0" rIns="0" bIns="0" rtlCol="0">
              <a:spAutoFit/>
            </a:bodyPr>
            <a:lstStyle/>
            <a:p>
              <a:r>
                <a:rPr kumimoji="1" lang="en-US" altLang="ja-JP" sz="1000" dirty="0"/>
                <a:t>500</a:t>
              </a:r>
              <a:endParaRPr kumimoji="1" lang="ja-JP" altLang="en-US" sz="1000" dirty="0"/>
            </a:p>
          </p:txBody>
        </p:sp>
        <p:sp>
          <p:nvSpPr>
            <p:cNvPr id="87" name="テキスト ボックス 86">
              <a:extLst>
                <a:ext uri="{FF2B5EF4-FFF2-40B4-BE49-F238E27FC236}">
                  <a16:creationId xmlns:a16="http://schemas.microsoft.com/office/drawing/2014/main" id="{907EF046-0988-4340-A4D1-9C50B5858F1D}"/>
                </a:ext>
              </a:extLst>
            </p:cNvPr>
            <p:cNvSpPr txBox="1"/>
            <p:nvPr/>
          </p:nvSpPr>
          <p:spPr>
            <a:xfrm>
              <a:off x="3104111" y="6475228"/>
              <a:ext cx="197170" cy="153888"/>
            </a:xfrm>
            <a:prstGeom prst="rect">
              <a:avLst/>
            </a:prstGeom>
            <a:noFill/>
          </p:spPr>
          <p:txBody>
            <a:bodyPr wrap="none" lIns="0" tIns="0" rIns="0" bIns="0" rtlCol="0">
              <a:spAutoFit/>
            </a:bodyPr>
            <a:lstStyle/>
            <a:p>
              <a:r>
                <a:rPr kumimoji="1" lang="en-US" altLang="ja-JP" sz="1000" dirty="0"/>
                <a:t>550</a:t>
              </a:r>
              <a:endParaRPr kumimoji="1" lang="ja-JP" altLang="en-US" sz="1000" dirty="0"/>
            </a:p>
          </p:txBody>
        </p:sp>
        <p:sp>
          <p:nvSpPr>
            <p:cNvPr id="88" name="テキスト ボックス 87">
              <a:extLst>
                <a:ext uri="{FF2B5EF4-FFF2-40B4-BE49-F238E27FC236}">
                  <a16:creationId xmlns:a16="http://schemas.microsoft.com/office/drawing/2014/main" id="{CCB97DCF-4C7B-48D3-A190-BFD1DB1F685C}"/>
                </a:ext>
              </a:extLst>
            </p:cNvPr>
            <p:cNvSpPr txBox="1"/>
            <p:nvPr/>
          </p:nvSpPr>
          <p:spPr>
            <a:xfrm>
              <a:off x="3379182" y="6469389"/>
              <a:ext cx="197170" cy="153888"/>
            </a:xfrm>
            <a:prstGeom prst="rect">
              <a:avLst/>
            </a:prstGeom>
            <a:noFill/>
          </p:spPr>
          <p:txBody>
            <a:bodyPr wrap="none" lIns="0" tIns="0" rIns="0" bIns="0" rtlCol="0">
              <a:spAutoFit/>
            </a:bodyPr>
            <a:lstStyle/>
            <a:p>
              <a:r>
                <a:rPr kumimoji="1" lang="en-US" altLang="ja-JP" sz="1000" dirty="0"/>
                <a:t>600</a:t>
              </a:r>
              <a:endParaRPr kumimoji="1" lang="ja-JP" altLang="en-US" sz="1000" dirty="0"/>
            </a:p>
          </p:txBody>
        </p:sp>
        <p:sp>
          <p:nvSpPr>
            <p:cNvPr id="89" name="テキスト ボックス 88">
              <a:extLst>
                <a:ext uri="{FF2B5EF4-FFF2-40B4-BE49-F238E27FC236}">
                  <a16:creationId xmlns:a16="http://schemas.microsoft.com/office/drawing/2014/main" id="{AAF603C5-EC02-4726-A5DA-192F7105E2FD}"/>
                </a:ext>
              </a:extLst>
            </p:cNvPr>
            <p:cNvSpPr txBox="1"/>
            <p:nvPr/>
          </p:nvSpPr>
          <p:spPr>
            <a:xfrm>
              <a:off x="3634337" y="6468456"/>
              <a:ext cx="197170" cy="153888"/>
            </a:xfrm>
            <a:prstGeom prst="rect">
              <a:avLst/>
            </a:prstGeom>
            <a:noFill/>
          </p:spPr>
          <p:txBody>
            <a:bodyPr wrap="none" lIns="0" tIns="0" rIns="0" bIns="0" rtlCol="0">
              <a:spAutoFit/>
            </a:bodyPr>
            <a:lstStyle/>
            <a:p>
              <a:r>
                <a:rPr kumimoji="1" lang="en-US" altLang="ja-JP" sz="1000" dirty="0"/>
                <a:t>650</a:t>
              </a:r>
              <a:endParaRPr kumimoji="1" lang="ja-JP" altLang="en-US" sz="1000" dirty="0"/>
            </a:p>
          </p:txBody>
        </p:sp>
        <p:sp>
          <p:nvSpPr>
            <p:cNvPr id="90" name="テキスト ボックス 89">
              <a:extLst>
                <a:ext uri="{FF2B5EF4-FFF2-40B4-BE49-F238E27FC236}">
                  <a16:creationId xmlns:a16="http://schemas.microsoft.com/office/drawing/2014/main" id="{432587E3-FDA8-4863-A8F4-455414B2206E}"/>
                </a:ext>
              </a:extLst>
            </p:cNvPr>
            <p:cNvSpPr txBox="1"/>
            <p:nvPr/>
          </p:nvSpPr>
          <p:spPr>
            <a:xfrm>
              <a:off x="3890978" y="6467882"/>
              <a:ext cx="197170" cy="153888"/>
            </a:xfrm>
            <a:prstGeom prst="rect">
              <a:avLst/>
            </a:prstGeom>
            <a:noFill/>
          </p:spPr>
          <p:txBody>
            <a:bodyPr wrap="none" lIns="0" tIns="0" rIns="0" bIns="0" rtlCol="0">
              <a:spAutoFit/>
            </a:bodyPr>
            <a:lstStyle/>
            <a:p>
              <a:r>
                <a:rPr kumimoji="1" lang="en-US" altLang="ja-JP" sz="1000" dirty="0"/>
                <a:t>700</a:t>
              </a:r>
              <a:endParaRPr kumimoji="1" lang="ja-JP" altLang="en-US" sz="1000" dirty="0"/>
            </a:p>
          </p:txBody>
        </p:sp>
        <p:sp>
          <p:nvSpPr>
            <p:cNvPr id="91" name="テキスト ボックス 90">
              <a:extLst>
                <a:ext uri="{FF2B5EF4-FFF2-40B4-BE49-F238E27FC236}">
                  <a16:creationId xmlns:a16="http://schemas.microsoft.com/office/drawing/2014/main" id="{095896E7-943F-4613-A5B5-31E04C98DA4F}"/>
                </a:ext>
              </a:extLst>
            </p:cNvPr>
            <p:cNvSpPr txBox="1"/>
            <p:nvPr/>
          </p:nvSpPr>
          <p:spPr>
            <a:xfrm>
              <a:off x="4175428" y="6464909"/>
              <a:ext cx="197170" cy="153888"/>
            </a:xfrm>
            <a:prstGeom prst="rect">
              <a:avLst/>
            </a:prstGeom>
            <a:noFill/>
          </p:spPr>
          <p:txBody>
            <a:bodyPr wrap="none" lIns="0" tIns="0" rIns="0" bIns="0" rtlCol="0">
              <a:spAutoFit/>
            </a:bodyPr>
            <a:lstStyle/>
            <a:p>
              <a:r>
                <a:rPr kumimoji="1" lang="en-US" altLang="ja-JP" sz="1000" dirty="0"/>
                <a:t>750</a:t>
              </a:r>
              <a:endParaRPr kumimoji="1" lang="ja-JP" altLang="en-US" sz="1000" dirty="0"/>
            </a:p>
          </p:txBody>
        </p:sp>
        <p:sp>
          <p:nvSpPr>
            <p:cNvPr id="92" name="テキスト ボックス 91">
              <a:extLst>
                <a:ext uri="{FF2B5EF4-FFF2-40B4-BE49-F238E27FC236}">
                  <a16:creationId xmlns:a16="http://schemas.microsoft.com/office/drawing/2014/main" id="{FE7EA44E-8B42-4AAF-A1DD-0BCC6531A6FF}"/>
                </a:ext>
              </a:extLst>
            </p:cNvPr>
            <p:cNvSpPr txBox="1"/>
            <p:nvPr/>
          </p:nvSpPr>
          <p:spPr>
            <a:xfrm>
              <a:off x="4423983" y="6466072"/>
              <a:ext cx="197170" cy="153888"/>
            </a:xfrm>
            <a:prstGeom prst="rect">
              <a:avLst/>
            </a:prstGeom>
            <a:noFill/>
          </p:spPr>
          <p:txBody>
            <a:bodyPr wrap="none" lIns="0" tIns="0" rIns="0" bIns="0" rtlCol="0">
              <a:spAutoFit/>
            </a:bodyPr>
            <a:lstStyle/>
            <a:p>
              <a:r>
                <a:rPr kumimoji="1" lang="en-US" altLang="ja-JP" sz="1000" dirty="0"/>
                <a:t>800</a:t>
              </a:r>
              <a:endParaRPr kumimoji="1" lang="ja-JP" altLang="en-US" sz="1000" dirty="0"/>
            </a:p>
          </p:txBody>
        </p:sp>
        <p:sp>
          <p:nvSpPr>
            <p:cNvPr id="93" name="テキスト ボックス 92">
              <a:extLst>
                <a:ext uri="{FF2B5EF4-FFF2-40B4-BE49-F238E27FC236}">
                  <a16:creationId xmlns:a16="http://schemas.microsoft.com/office/drawing/2014/main" id="{1A597888-85F8-40EA-B5D5-4B4A89E57241}"/>
                </a:ext>
              </a:extLst>
            </p:cNvPr>
            <p:cNvSpPr txBox="1"/>
            <p:nvPr/>
          </p:nvSpPr>
          <p:spPr>
            <a:xfrm>
              <a:off x="4688979" y="6463423"/>
              <a:ext cx="197170" cy="153888"/>
            </a:xfrm>
            <a:prstGeom prst="rect">
              <a:avLst/>
            </a:prstGeom>
            <a:noFill/>
          </p:spPr>
          <p:txBody>
            <a:bodyPr wrap="none" lIns="0" tIns="0" rIns="0" bIns="0" rtlCol="0">
              <a:spAutoFit/>
            </a:bodyPr>
            <a:lstStyle/>
            <a:p>
              <a:r>
                <a:rPr kumimoji="1" lang="en-US" altLang="ja-JP" sz="1000" dirty="0"/>
                <a:t>850</a:t>
              </a:r>
              <a:endParaRPr kumimoji="1" lang="ja-JP" altLang="en-US" sz="1000" dirty="0"/>
            </a:p>
          </p:txBody>
        </p:sp>
        <p:sp>
          <p:nvSpPr>
            <p:cNvPr id="94" name="テキスト ボックス 93">
              <a:extLst>
                <a:ext uri="{FF2B5EF4-FFF2-40B4-BE49-F238E27FC236}">
                  <a16:creationId xmlns:a16="http://schemas.microsoft.com/office/drawing/2014/main" id="{9FF6B629-1752-433A-BF54-D4096DFA0356}"/>
                </a:ext>
              </a:extLst>
            </p:cNvPr>
            <p:cNvSpPr txBox="1"/>
            <p:nvPr/>
          </p:nvSpPr>
          <p:spPr>
            <a:xfrm>
              <a:off x="4946464" y="6463423"/>
              <a:ext cx="197170" cy="153888"/>
            </a:xfrm>
            <a:prstGeom prst="rect">
              <a:avLst/>
            </a:prstGeom>
            <a:noFill/>
          </p:spPr>
          <p:txBody>
            <a:bodyPr wrap="none" lIns="0" tIns="0" rIns="0" bIns="0" rtlCol="0">
              <a:spAutoFit/>
            </a:bodyPr>
            <a:lstStyle/>
            <a:p>
              <a:r>
                <a:rPr kumimoji="1" lang="en-US" altLang="ja-JP" sz="1000" dirty="0"/>
                <a:t>900</a:t>
              </a:r>
              <a:endParaRPr kumimoji="1" lang="ja-JP" altLang="en-US" sz="1000" dirty="0"/>
            </a:p>
          </p:txBody>
        </p:sp>
        <p:sp>
          <p:nvSpPr>
            <p:cNvPr id="97" name="テキスト ボックス 96">
              <a:extLst>
                <a:ext uri="{FF2B5EF4-FFF2-40B4-BE49-F238E27FC236}">
                  <a16:creationId xmlns:a16="http://schemas.microsoft.com/office/drawing/2014/main" id="{A4C55F49-BA86-46EE-A83C-B66708B99659}"/>
                </a:ext>
              </a:extLst>
            </p:cNvPr>
            <p:cNvSpPr txBox="1"/>
            <p:nvPr/>
          </p:nvSpPr>
          <p:spPr>
            <a:xfrm>
              <a:off x="5337551" y="6478563"/>
              <a:ext cx="197170" cy="153888"/>
            </a:xfrm>
            <a:prstGeom prst="rect">
              <a:avLst/>
            </a:prstGeom>
            <a:noFill/>
          </p:spPr>
          <p:txBody>
            <a:bodyPr wrap="none" lIns="0" tIns="0" rIns="0" bIns="0" rtlCol="0">
              <a:spAutoFit/>
            </a:bodyPr>
            <a:lstStyle/>
            <a:p>
              <a:r>
                <a:rPr kumimoji="1" lang="en-US" altLang="ja-JP" sz="1000" dirty="0"/>
                <a:t>250</a:t>
              </a:r>
              <a:endParaRPr kumimoji="1" lang="ja-JP" altLang="en-US" sz="1000" dirty="0"/>
            </a:p>
          </p:txBody>
        </p:sp>
        <p:sp>
          <p:nvSpPr>
            <p:cNvPr id="98" name="テキスト ボックス 97">
              <a:extLst>
                <a:ext uri="{FF2B5EF4-FFF2-40B4-BE49-F238E27FC236}">
                  <a16:creationId xmlns:a16="http://schemas.microsoft.com/office/drawing/2014/main" id="{96B08EB0-E74B-4EDD-9AFD-F7A542612831}"/>
                </a:ext>
              </a:extLst>
            </p:cNvPr>
            <p:cNvSpPr txBox="1"/>
            <p:nvPr/>
          </p:nvSpPr>
          <p:spPr>
            <a:xfrm>
              <a:off x="5584300" y="6478563"/>
              <a:ext cx="197170" cy="153888"/>
            </a:xfrm>
            <a:prstGeom prst="rect">
              <a:avLst/>
            </a:prstGeom>
            <a:noFill/>
          </p:spPr>
          <p:txBody>
            <a:bodyPr wrap="none" lIns="0" tIns="0" rIns="0" bIns="0" rtlCol="0">
              <a:spAutoFit/>
            </a:bodyPr>
            <a:lstStyle/>
            <a:p>
              <a:r>
                <a:rPr kumimoji="1" lang="en-US" altLang="ja-JP" sz="1000" dirty="0"/>
                <a:t>300</a:t>
              </a:r>
              <a:endParaRPr kumimoji="1" lang="ja-JP" altLang="en-US" sz="1000" dirty="0"/>
            </a:p>
          </p:txBody>
        </p:sp>
        <p:sp>
          <p:nvSpPr>
            <p:cNvPr id="99" name="テキスト ボックス 98">
              <a:extLst>
                <a:ext uri="{FF2B5EF4-FFF2-40B4-BE49-F238E27FC236}">
                  <a16:creationId xmlns:a16="http://schemas.microsoft.com/office/drawing/2014/main" id="{6DBF479C-8625-455E-A819-493881CCB56F}"/>
                </a:ext>
              </a:extLst>
            </p:cNvPr>
            <p:cNvSpPr txBox="1"/>
            <p:nvPr/>
          </p:nvSpPr>
          <p:spPr>
            <a:xfrm>
              <a:off x="5846760" y="6479963"/>
              <a:ext cx="197170" cy="153888"/>
            </a:xfrm>
            <a:prstGeom prst="rect">
              <a:avLst/>
            </a:prstGeom>
            <a:noFill/>
          </p:spPr>
          <p:txBody>
            <a:bodyPr wrap="none" lIns="0" tIns="0" rIns="0" bIns="0" rtlCol="0">
              <a:spAutoFit/>
            </a:bodyPr>
            <a:lstStyle/>
            <a:p>
              <a:r>
                <a:rPr kumimoji="1" lang="en-US" altLang="ja-JP" sz="1000" dirty="0"/>
                <a:t>350</a:t>
              </a:r>
              <a:endParaRPr kumimoji="1" lang="ja-JP" altLang="en-US" sz="1000" dirty="0"/>
            </a:p>
          </p:txBody>
        </p:sp>
        <p:sp>
          <p:nvSpPr>
            <p:cNvPr id="100" name="テキスト ボックス 99">
              <a:extLst>
                <a:ext uri="{FF2B5EF4-FFF2-40B4-BE49-F238E27FC236}">
                  <a16:creationId xmlns:a16="http://schemas.microsoft.com/office/drawing/2014/main" id="{9E9982A0-9672-4F6C-85E0-3CB88E0D5E44}"/>
                </a:ext>
              </a:extLst>
            </p:cNvPr>
            <p:cNvSpPr txBox="1"/>
            <p:nvPr/>
          </p:nvSpPr>
          <p:spPr>
            <a:xfrm>
              <a:off x="6139825" y="6478563"/>
              <a:ext cx="197170" cy="153888"/>
            </a:xfrm>
            <a:prstGeom prst="rect">
              <a:avLst/>
            </a:prstGeom>
            <a:noFill/>
          </p:spPr>
          <p:txBody>
            <a:bodyPr wrap="none" lIns="0" tIns="0" rIns="0" bIns="0" rtlCol="0">
              <a:spAutoFit/>
            </a:bodyPr>
            <a:lstStyle/>
            <a:p>
              <a:r>
                <a:rPr kumimoji="1" lang="en-US" altLang="ja-JP" sz="1000" dirty="0"/>
                <a:t>400</a:t>
              </a:r>
              <a:endParaRPr kumimoji="1" lang="ja-JP" altLang="en-US" sz="1000" dirty="0"/>
            </a:p>
          </p:txBody>
        </p:sp>
        <p:sp>
          <p:nvSpPr>
            <p:cNvPr id="101" name="テキスト ボックス 100">
              <a:extLst>
                <a:ext uri="{FF2B5EF4-FFF2-40B4-BE49-F238E27FC236}">
                  <a16:creationId xmlns:a16="http://schemas.microsoft.com/office/drawing/2014/main" id="{6464ADDC-C559-4099-B2FA-679C14899226}"/>
                </a:ext>
              </a:extLst>
            </p:cNvPr>
            <p:cNvSpPr txBox="1"/>
            <p:nvPr/>
          </p:nvSpPr>
          <p:spPr>
            <a:xfrm>
              <a:off x="6391070" y="6472617"/>
              <a:ext cx="197170" cy="153888"/>
            </a:xfrm>
            <a:prstGeom prst="rect">
              <a:avLst/>
            </a:prstGeom>
            <a:noFill/>
          </p:spPr>
          <p:txBody>
            <a:bodyPr wrap="none" lIns="0" tIns="0" rIns="0" bIns="0" rtlCol="0">
              <a:spAutoFit/>
            </a:bodyPr>
            <a:lstStyle/>
            <a:p>
              <a:r>
                <a:rPr kumimoji="1" lang="en-US" altLang="ja-JP" sz="1000" dirty="0"/>
                <a:t>450</a:t>
              </a:r>
              <a:endParaRPr kumimoji="1" lang="ja-JP" altLang="en-US" sz="1000" dirty="0"/>
            </a:p>
          </p:txBody>
        </p:sp>
        <p:sp>
          <p:nvSpPr>
            <p:cNvPr id="102" name="テキスト ボックス 101">
              <a:extLst>
                <a:ext uri="{FF2B5EF4-FFF2-40B4-BE49-F238E27FC236}">
                  <a16:creationId xmlns:a16="http://schemas.microsoft.com/office/drawing/2014/main" id="{9D27E31F-7040-4042-A702-2B39C2D9683A}"/>
                </a:ext>
              </a:extLst>
            </p:cNvPr>
            <p:cNvSpPr txBox="1"/>
            <p:nvPr/>
          </p:nvSpPr>
          <p:spPr>
            <a:xfrm>
              <a:off x="6653482" y="6478563"/>
              <a:ext cx="197170" cy="153888"/>
            </a:xfrm>
            <a:prstGeom prst="rect">
              <a:avLst/>
            </a:prstGeom>
            <a:noFill/>
          </p:spPr>
          <p:txBody>
            <a:bodyPr wrap="none" lIns="0" tIns="0" rIns="0" bIns="0" rtlCol="0">
              <a:spAutoFit/>
            </a:bodyPr>
            <a:lstStyle/>
            <a:p>
              <a:r>
                <a:rPr kumimoji="1" lang="en-US" altLang="ja-JP" sz="1000" dirty="0"/>
                <a:t>500</a:t>
              </a:r>
              <a:endParaRPr kumimoji="1" lang="ja-JP" altLang="en-US" sz="1000" dirty="0"/>
            </a:p>
          </p:txBody>
        </p:sp>
        <p:sp>
          <p:nvSpPr>
            <p:cNvPr id="103" name="テキスト ボックス 102">
              <a:extLst>
                <a:ext uri="{FF2B5EF4-FFF2-40B4-BE49-F238E27FC236}">
                  <a16:creationId xmlns:a16="http://schemas.microsoft.com/office/drawing/2014/main" id="{F7097E19-9A5A-4F9C-83E0-375D3978A369}"/>
                </a:ext>
              </a:extLst>
            </p:cNvPr>
            <p:cNvSpPr txBox="1"/>
            <p:nvPr/>
          </p:nvSpPr>
          <p:spPr>
            <a:xfrm>
              <a:off x="6915486" y="6479963"/>
              <a:ext cx="197170" cy="153888"/>
            </a:xfrm>
            <a:prstGeom prst="rect">
              <a:avLst/>
            </a:prstGeom>
            <a:noFill/>
          </p:spPr>
          <p:txBody>
            <a:bodyPr wrap="none" lIns="0" tIns="0" rIns="0" bIns="0" rtlCol="0">
              <a:spAutoFit/>
            </a:bodyPr>
            <a:lstStyle/>
            <a:p>
              <a:r>
                <a:rPr kumimoji="1" lang="en-US" altLang="ja-JP" sz="1000" dirty="0"/>
                <a:t>550</a:t>
              </a:r>
              <a:endParaRPr kumimoji="1" lang="ja-JP" altLang="en-US" sz="1000" dirty="0"/>
            </a:p>
          </p:txBody>
        </p:sp>
        <p:sp>
          <p:nvSpPr>
            <p:cNvPr id="104" name="テキスト ボックス 103">
              <a:extLst>
                <a:ext uri="{FF2B5EF4-FFF2-40B4-BE49-F238E27FC236}">
                  <a16:creationId xmlns:a16="http://schemas.microsoft.com/office/drawing/2014/main" id="{BBCC54FC-C9C8-48FD-AC7D-A80FC0E9DCFD}"/>
                </a:ext>
              </a:extLst>
            </p:cNvPr>
            <p:cNvSpPr txBox="1"/>
            <p:nvPr/>
          </p:nvSpPr>
          <p:spPr>
            <a:xfrm>
              <a:off x="7190557" y="6474124"/>
              <a:ext cx="197170" cy="153888"/>
            </a:xfrm>
            <a:prstGeom prst="rect">
              <a:avLst/>
            </a:prstGeom>
            <a:noFill/>
          </p:spPr>
          <p:txBody>
            <a:bodyPr wrap="none" lIns="0" tIns="0" rIns="0" bIns="0" rtlCol="0">
              <a:spAutoFit/>
            </a:bodyPr>
            <a:lstStyle/>
            <a:p>
              <a:r>
                <a:rPr kumimoji="1" lang="en-US" altLang="ja-JP" sz="1000" dirty="0"/>
                <a:t>600</a:t>
              </a:r>
              <a:endParaRPr kumimoji="1" lang="ja-JP" altLang="en-US" sz="1000" dirty="0"/>
            </a:p>
          </p:txBody>
        </p:sp>
        <p:sp>
          <p:nvSpPr>
            <p:cNvPr id="105" name="テキスト ボックス 104">
              <a:extLst>
                <a:ext uri="{FF2B5EF4-FFF2-40B4-BE49-F238E27FC236}">
                  <a16:creationId xmlns:a16="http://schemas.microsoft.com/office/drawing/2014/main" id="{0FFCA934-3F67-4F73-851B-3F4FEFD746F2}"/>
                </a:ext>
              </a:extLst>
            </p:cNvPr>
            <p:cNvSpPr txBox="1"/>
            <p:nvPr/>
          </p:nvSpPr>
          <p:spPr>
            <a:xfrm>
              <a:off x="7445712" y="6473191"/>
              <a:ext cx="197170" cy="153888"/>
            </a:xfrm>
            <a:prstGeom prst="rect">
              <a:avLst/>
            </a:prstGeom>
            <a:noFill/>
          </p:spPr>
          <p:txBody>
            <a:bodyPr wrap="none" lIns="0" tIns="0" rIns="0" bIns="0" rtlCol="0">
              <a:spAutoFit/>
            </a:bodyPr>
            <a:lstStyle/>
            <a:p>
              <a:r>
                <a:rPr kumimoji="1" lang="en-US" altLang="ja-JP" sz="1000" dirty="0"/>
                <a:t>650</a:t>
              </a:r>
              <a:endParaRPr kumimoji="1" lang="ja-JP" altLang="en-US" sz="1000" dirty="0"/>
            </a:p>
          </p:txBody>
        </p:sp>
        <p:sp>
          <p:nvSpPr>
            <p:cNvPr id="106" name="テキスト ボックス 105">
              <a:extLst>
                <a:ext uri="{FF2B5EF4-FFF2-40B4-BE49-F238E27FC236}">
                  <a16:creationId xmlns:a16="http://schemas.microsoft.com/office/drawing/2014/main" id="{3CB1514F-9DB9-4943-8ED2-51D125BBCEAA}"/>
                </a:ext>
              </a:extLst>
            </p:cNvPr>
            <p:cNvSpPr txBox="1"/>
            <p:nvPr/>
          </p:nvSpPr>
          <p:spPr>
            <a:xfrm>
              <a:off x="7702353" y="6472617"/>
              <a:ext cx="197170" cy="153888"/>
            </a:xfrm>
            <a:prstGeom prst="rect">
              <a:avLst/>
            </a:prstGeom>
            <a:noFill/>
          </p:spPr>
          <p:txBody>
            <a:bodyPr wrap="none" lIns="0" tIns="0" rIns="0" bIns="0" rtlCol="0">
              <a:spAutoFit/>
            </a:bodyPr>
            <a:lstStyle/>
            <a:p>
              <a:r>
                <a:rPr kumimoji="1" lang="en-US" altLang="ja-JP" sz="1000" dirty="0"/>
                <a:t>700</a:t>
              </a:r>
              <a:endParaRPr kumimoji="1" lang="ja-JP" altLang="en-US" sz="1000" dirty="0"/>
            </a:p>
          </p:txBody>
        </p:sp>
        <p:sp>
          <p:nvSpPr>
            <p:cNvPr id="107" name="テキスト ボックス 106">
              <a:extLst>
                <a:ext uri="{FF2B5EF4-FFF2-40B4-BE49-F238E27FC236}">
                  <a16:creationId xmlns:a16="http://schemas.microsoft.com/office/drawing/2014/main" id="{EC641AE4-330F-4FC5-A635-FA5CC0D8141C}"/>
                </a:ext>
              </a:extLst>
            </p:cNvPr>
            <p:cNvSpPr txBox="1"/>
            <p:nvPr/>
          </p:nvSpPr>
          <p:spPr>
            <a:xfrm>
              <a:off x="7986803" y="6469644"/>
              <a:ext cx="197170" cy="153888"/>
            </a:xfrm>
            <a:prstGeom prst="rect">
              <a:avLst/>
            </a:prstGeom>
            <a:noFill/>
          </p:spPr>
          <p:txBody>
            <a:bodyPr wrap="none" lIns="0" tIns="0" rIns="0" bIns="0" rtlCol="0">
              <a:spAutoFit/>
            </a:bodyPr>
            <a:lstStyle/>
            <a:p>
              <a:r>
                <a:rPr kumimoji="1" lang="en-US" altLang="ja-JP" sz="1000" dirty="0"/>
                <a:t>750</a:t>
              </a:r>
              <a:endParaRPr kumimoji="1" lang="ja-JP" altLang="en-US" sz="1000" dirty="0"/>
            </a:p>
          </p:txBody>
        </p:sp>
        <p:sp>
          <p:nvSpPr>
            <p:cNvPr id="108" name="テキスト ボックス 107">
              <a:extLst>
                <a:ext uri="{FF2B5EF4-FFF2-40B4-BE49-F238E27FC236}">
                  <a16:creationId xmlns:a16="http://schemas.microsoft.com/office/drawing/2014/main" id="{558065C6-0743-4048-B040-55EDB21F23D3}"/>
                </a:ext>
              </a:extLst>
            </p:cNvPr>
            <p:cNvSpPr txBox="1"/>
            <p:nvPr/>
          </p:nvSpPr>
          <p:spPr>
            <a:xfrm>
              <a:off x="8235358" y="6470807"/>
              <a:ext cx="197170" cy="153888"/>
            </a:xfrm>
            <a:prstGeom prst="rect">
              <a:avLst/>
            </a:prstGeom>
            <a:noFill/>
          </p:spPr>
          <p:txBody>
            <a:bodyPr wrap="none" lIns="0" tIns="0" rIns="0" bIns="0" rtlCol="0">
              <a:spAutoFit/>
            </a:bodyPr>
            <a:lstStyle/>
            <a:p>
              <a:r>
                <a:rPr kumimoji="1" lang="en-US" altLang="ja-JP" sz="1000" dirty="0"/>
                <a:t>800</a:t>
              </a:r>
              <a:endParaRPr kumimoji="1" lang="ja-JP" altLang="en-US" sz="1000" dirty="0"/>
            </a:p>
          </p:txBody>
        </p:sp>
        <p:sp>
          <p:nvSpPr>
            <p:cNvPr id="109" name="テキスト ボックス 108">
              <a:extLst>
                <a:ext uri="{FF2B5EF4-FFF2-40B4-BE49-F238E27FC236}">
                  <a16:creationId xmlns:a16="http://schemas.microsoft.com/office/drawing/2014/main" id="{B00C9C07-4B9F-4726-BDB1-C7FA5D2C493A}"/>
                </a:ext>
              </a:extLst>
            </p:cNvPr>
            <p:cNvSpPr txBox="1"/>
            <p:nvPr/>
          </p:nvSpPr>
          <p:spPr>
            <a:xfrm>
              <a:off x="8500354" y="6468158"/>
              <a:ext cx="197170" cy="153888"/>
            </a:xfrm>
            <a:prstGeom prst="rect">
              <a:avLst/>
            </a:prstGeom>
            <a:noFill/>
          </p:spPr>
          <p:txBody>
            <a:bodyPr wrap="none" lIns="0" tIns="0" rIns="0" bIns="0" rtlCol="0">
              <a:spAutoFit/>
            </a:bodyPr>
            <a:lstStyle/>
            <a:p>
              <a:r>
                <a:rPr kumimoji="1" lang="en-US" altLang="ja-JP" sz="1000" dirty="0"/>
                <a:t>850</a:t>
              </a:r>
              <a:endParaRPr kumimoji="1" lang="ja-JP" altLang="en-US" sz="1000" dirty="0"/>
            </a:p>
          </p:txBody>
        </p:sp>
        <p:sp>
          <p:nvSpPr>
            <p:cNvPr id="110" name="テキスト ボックス 109">
              <a:extLst>
                <a:ext uri="{FF2B5EF4-FFF2-40B4-BE49-F238E27FC236}">
                  <a16:creationId xmlns:a16="http://schemas.microsoft.com/office/drawing/2014/main" id="{A079DCF3-A888-4945-9DDB-517402699F9B}"/>
                </a:ext>
              </a:extLst>
            </p:cNvPr>
            <p:cNvSpPr txBox="1"/>
            <p:nvPr/>
          </p:nvSpPr>
          <p:spPr>
            <a:xfrm>
              <a:off x="8757839" y="6468158"/>
              <a:ext cx="197170" cy="153888"/>
            </a:xfrm>
            <a:prstGeom prst="rect">
              <a:avLst/>
            </a:prstGeom>
            <a:noFill/>
          </p:spPr>
          <p:txBody>
            <a:bodyPr wrap="none" lIns="0" tIns="0" rIns="0" bIns="0" rtlCol="0">
              <a:spAutoFit/>
            </a:bodyPr>
            <a:lstStyle/>
            <a:p>
              <a:r>
                <a:rPr kumimoji="1" lang="en-US" altLang="ja-JP" sz="1000" dirty="0"/>
                <a:t>900</a:t>
              </a:r>
              <a:endParaRPr kumimoji="1" lang="ja-JP" altLang="en-US" sz="1000" dirty="0"/>
            </a:p>
          </p:txBody>
        </p:sp>
        <p:sp>
          <p:nvSpPr>
            <p:cNvPr id="111" name="テキスト ボックス 110">
              <a:extLst>
                <a:ext uri="{FF2B5EF4-FFF2-40B4-BE49-F238E27FC236}">
                  <a16:creationId xmlns:a16="http://schemas.microsoft.com/office/drawing/2014/main" id="{641E4016-A481-4BC5-A678-9D3EA91C5DC5}"/>
                </a:ext>
              </a:extLst>
            </p:cNvPr>
            <p:cNvSpPr txBox="1"/>
            <p:nvPr/>
          </p:nvSpPr>
          <p:spPr>
            <a:xfrm>
              <a:off x="2833444" y="6606453"/>
              <a:ext cx="906017" cy="261610"/>
            </a:xfrm>
            <a:prstGeom prst="rect">
              <a:avLst/>
            </a:prstGeom>
            <a:noFill/>
          </p:spPr>
          <p:txBody>
            <a:bodyPr wrap="none" rtlCol="0">
              <a:spAutoFit/>
            </a:bodyPr>
            <a:lstStyle/>
            <a:p>
              <a:r>
                <a:rPr kumimoji="1" lang="en-US" altLang="ja-JP" sz="1100" dirty="0"/>
                <a:t>Wave length</a:t>
              </a:r>
              <a:endParaRPr kumimoji="1" lang="ja-JP" altLang="en-US" sz="1100" dirty="0"/>
            </a:p>
          </p:txBody>
        </p:sp>
        <p:sp>
          <p:nvSpPr>
            <p:cNvPr id="112" name="テキスト ボックス 111">
              <a:extLst>
                <a:ext uri="{FF2B5EF4-FFF2-40B4-BE49-F238E27FC236}">
                  <a16:creationId xmlns:a16="http://schemas.microsoft.com/office/drawing/2014/main" id="{303C79E8-4DFA-485D-BB45-2D430A7BD8A2}"/>
                </a:ext>
              </a:extLst>
            </p:cNvPr>
            <p:cNvSpPr txBox="1"/>
            <p:nvPr/>
          </p:nvSpPr>
          <p:spPr>
            <a:xfrm>
              <a:off x="6724928" y="6589654"/>
              <a:ext cx="906017" cy="261610"/>
            </a:xfrm>
            <a:prstGeom prst="rect">
              <a:avLst/>
            </a:prstGeom>
            <a:noFill/>
          </p:spPr>
          <p:txBody>
            <a:bodyPr wrap="none" rtlCol="0">
              <a:spAutoFit/>
            </a:bodyPr>
            <a:lstStyle/>
            <a:p>
              <a:r>
                <a:rPr kumimoji="1" lang="en-US" altLang="ja-JP" sz="1100" dirty="0"/>
                <a:t>Wave length</a:t>
              </a:r>
              <a:endParaRPr kumimoji="1" lang="ja-JP" altLang="en-US" sz="1100" dirty="0"/>
            </a:p>
          </p:txBody>
        </p:sp>
      </p:grpSp>
      <p:sp>
        <p:nvSpPr>
          <p:cNvPr id="2" name="テキスト ボックス 1">
            <a:extLst>
              <a:ext uri="{FF2B5EF4-FFF2-40B4-BE49-F238E27FC236}">
                <a16:creationId xmlns:a16="http://schemas.microsoft.com/office/drawing/2014/main" id="{DBAC7DD7-EAB6-4383-B6F1-DBBA768BE38A}"/>
              </a:ext>
            </a:extLst>
          </p:cNvPr>
          <p:cNvSpPr txBox="1"/>
          <p:nvPr/>
        </p:nvSpPr>
        <p:spPr>
          <a:xfrm>
            <a:off x="3284613" y="29606"/>
            <a:ext cx="2646878" cy="461665"/>
          </a:xfrm>
          <a:prstGeom prst="rect">
            <a:avLst/>
          </a:prstGeom>
          <a:noFill/>
        </p:spPr>
        <p:txBody>
          <a:bodyPr wrap="none" rtlCol="0">
            <a:spAutoFit/>
          </a:bodyPr>
          <a:lstStyle/>
          <a:p>
            <a:r>
              <a:rPr kumimoji="1" lang="ja-JP" altLang="en-US" sz="2400" b="1" dirty="0">
                <a:solidFill>
                  <a:srgbClr val="C00000"/>
                </a:solidFill>
              </a:rPr>
              <a:t>各蛍光色素の特性</a:t>
            </a:r>
          </a:p>
        </p:txBody>
      </p:sp>
    </p:spTree>
    <p:extLst>
      <p:ext uri="{BB962C8B-B14F-4D97-AF65-F5344CB8AC3E}">
        <p14:creationId xmlns:p14="http://schemas.microsoft.com/office/powerpoint/2010/main" val="3082594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グループ化 64">
            <a:extLst>
              <a:ext uri="{FF2B5EF4-FFF2-40B4-BE49-F238E27FC236}">
                <a16:creationId xmlns:a16="http://schemas.microsoft.com/office/drawing/2014/main" id="{54258767-5334-424E-877B-9604C40563C5}"/>
              </a:ext>
            </a:extLst>
          </p:cNvPr>
          <p:cNvGrpSpPr/>
          <p:nvPr/>
        </p:nvGrpSpPr>
        <p:grpSpPr>
          <a:xfrm>
            <a:off x="77239" y="273326"/>
            <a:ext cx="8931195" cy="6471314"/>
            <a:chOff x="77239" y="273326"/>
            <a:chExt cx="8931195" cy="6471314"/>
          </a:xfrm>
        </p:grpSpPr>
        <p:grpSp>
          <p:nvGrpSpPr>
            <p:cNvPr id="62" name="グループ化 61">
              <a:extLst>
                <a:ext uri="{FF2B5EF4-FFF2-40B4-BE49-F238E27FC236}">
                  <a16:creationId xmlns:a16="http://schemas.microsoft.com/office/drawing/2014/main" id="{258FA72E-9392-4A5D-ADA8-829CDE2A4B7C}"/>
                </a:ext>
              </a:extLst>
            </p:cNvPr>
            <p:cNvGrpSpPr/>
            <p:nvPr/>
          </p:nvGrpSpPr>
          <p:grpSpPr>
            <a:xfrm>
              <a:off x="77239" y="273326"/>
              <a:ext cx="8931195" cy="6471314"/>
              <a:chOff x="77239" y="273326"/>
              <a:chExt cx="8931195" cy="6471314"/>
            </a:xfrm>
          </p:grpSpPr>
          <p:grpSp>
            <p:nvGrpSpPr>
              <p:cNvPr id="44" name="グループ化 43">
                <a:extLst>
                  <a:ext uri="{FF2B5EF4-FFF2-40B4-BE49-F238E27FC236}">
                    <a16:creationId xmlns:a16="http://schemas.microsoft.com/office/drawing/2014/main" id="{C5267C02-B1DB-4496-AE25-6A14846EF8AF}"/>
                  </a:ext>
                </a:extLst>
              </p:cNvPr>
              <p:cNvGrpSpPr/>
              <p:nvPr/>
            </p:nvGrpSpPr>
            <p:grpSpPr>
              <a:xfrm>
                <a:off x="5287104" y="5160937"/>
                <a:ext cx="3721330" cy="1583703"/>
                <a:chOff x="5119308" y="5118825"/>
                <a:chExt cx="3744742" cy="1648874"/>
              </a:xfrm>
            </p:grpSpPr>
            <p:graphicFrame>
              <p:nvGraphicFramePr>
                <p:cNvPr id="42" name="オブジェクト 41">
                  <a:extLst>
                    <a:ext uri="{FF2B5EF4-FFF2-40B4-BE49-F238E27FC236}">
                      <a16:creationId xmlns:a16="http://schemas.microsoft.com/office/drawing/2014/main" id="{D5900F39-BFA8-489A-A3A6-F2571F1D9322}"/>
                    </a:ext>
                  </a:extLst>
                </p:cNvPr>
                <p:cNvGraphicFramePr>
                  <a:graphicFrameLocks noChangeAspect="1"/>
                </p:cNvGraphicFramePr>
                <p:nvPr/>
              </p:nvGraphicFramePr>
              <p:xfrm>
                <a:off x="5119308" y="5118825"/>
                <a:ext cx="3744742" cy="1625647"/>
              </p:xfrm>
              <a:graphic>
                <a:graphicData uri="http://schemas.openxmlformats.org/presentationml/2006/ole">
                  <mc:AlternateContent xmlns:mc="http://schemas.openxmlformats.org/markup-compatibility/2006">
                    <mc:Choice xmlns:v="urn:schemas-microsoft-com:vml" Requires="v">
                      <p:oleObj name="Image" r:id="rId2" imgW="12152160" imgH="5282280" progId="Photoshop.Image.13">
                        <p:embed/>
                      </p:oleObj>
                    </mc:Choice>
                    <mc:Fallback>
                      <p:oleObj name="Image" r:id="rId2" imgW="12152160" imgH="5282280" progId="Photoshop.Image.13">
                        <p:embed/>
                        <p:pic>
                          <p:nvPicPr>
                            <p:cNvPr id="42" name="オブジェクト 41">
                              <a:extLst>
                                <a:ext uri="{FF2B5EF4-FFF2-40B4-BE49-F238E27FC236}">
                                  <a16:creationId xmlns:a16="http://schemas.microsoft.com/office/drawing/2014/main" id="{D5900F39-BFA8-489A-A3A6-F2571F1D9322}"/>
                                </a:ext>
                              </a:extLst>
                            </p:cNvPr>
                            <p:cNvPicPr/>
                            <p:nvPr/>
                          </p:nvPicPr>
                          <p:blipFill>
                            <a:blip r:embed="rId3"/>
                            <a:stretch>
                              <a:fillRect/>
                            </a:stretch>
                          </p:blipFill>
                          <p:spPr>
                            <a:xfrm>
                              <a:off x="5119308" y="5118825"/>
                              <a:ext cx="3744742" cy="1625647"/>
                            </a:xfrm>
                            <a:prstGeom prst="rect">
                              <a:avLst/>
                            </a:prstGeom>
                          </p:spPr>
                        </p:pic>
                      </p:oleObj>
                    </mc:Fallback>
                  </mc:AlternateContent>
                </a:graphicData>
              </a:graphic>
            </p:graphicFrame>
            <p:sp>
              <p:nvSpPr>
                <p:cNvPr id="43" name="正方形/長方形 42">
                  <a:extLst>
                    <a:ext uri="{FF2B5EF4-FFF2-40B4-BE49-F238E27FC236}">
                      <a16:creationId xmlns:a16="http://schemas.microsoft.com/office/drawing/2014/main" id="{56CCC4AC-1439-4335-A48F-220170DF39E0}"/>
                    </a:ext>
                  </a:extLst>
                </p:cNvPr>
                <p:cNvSpPr/>
                <p:nvPr/>
              </p:nvSpPr>
              <p:spPr>
                <a:xfrm>
                  <a:off x="5239753" y="6696512"/>
                  <a:ext cx="2009273" cy="71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1" name="グループ化 40">
                <a:extLst>
                  <a:ext uri="{FF2B5EF4-FFF2-40B4-BE49-F238E27FC236}">
                    <a16:creationId xmlns:a16="http://schemas.microsoft.com/office/drawing/2014/main" id="{C195AF55-6306-4FC2-975C-B2984280A09C}"/>
                  </a:ext>
                </a:extLst>
              </p:cNvPr>
              <p:cNvGrpSpPr/>
              <p:nvPr/>
            </p:nvGrpSpPr>
            <p:grpSpPr>
              <a:xfrm>
                <a:off x="5263717" y="3948656"/>
                <a:ext cx="3721330" cy="1617738"/>
                <a:chOff x="5119333" y="3948656"/>
                <a:chExt cx="3721330" cy="1617738"/>
              </a:xfrm>
            </p:grpSpPr>
            <p:graphicFrame>
              <p:nvGraphicFramePr>
                <p:cNvPr id="39" name="オブジェクト 38">
                  <a:extLst>
                    <a:ext uri="{FF2B5EF4-FFF2-40B4-BE49-F238E27FC236}">
                      <a16:creationId xmlns:a16="http://schemas.microsoft.com/office/drawing/2014/main" id="{27F33E15-5A3B-4DD0-87AD-8D4DA7D9D856}"/>
                    </a:ext>
                  </a:extLst>
                </p:cNvPr>
                <p:cNvGraphicFramePr>
                  <a:graphicFrameLocks noChangeAspect="1"/>
                </p:cNvGraphicFramePr>
                <p:nvPr/>
              </p:nvGraphicFramePr>
              <p:xfrm>
                <a:off x="5119333" y="3948656"/>
                <a:ext cx="3721330" cy="1615484"/>
              </p:xfrm>
              <a:graphic>
                <a:graphicData uri="http://schemas.openxmlformats.org/presentationml/2006/ole">
                  <mc:AlternateContent xmlns:mc="http://schemas.openxmlformats.org/markup-compatibility/2006">
                    <mc:Choice xmlns:v="urn:schemas-microsoft-com:vml" Requires="v">
                      <p:oleObj name="Image" r:id="rId4" imgW="12152160" imgH="5282280" progId="Photoshop.Image.13">
                        <p:embed/>
                      </p:oleObj>
                    </mc:Choice>
                    <mc:Fallback>
                      <p:oleObj name="Image" r:id="rId4" imgW="12152160" imgH="5282280" progId="Photoshop.Image.13">
                        <p:embed/>
                        <p:pic>
                          <p:nvPicPr>
                            <p:cNvPr id="39" name="オブジェクト 38">
                              <a:extLst>
                                <a:ext uri="{FF2B5EF4-FFF2-40B4-BE49-F238E27FC236}">
                                  <a16:creationId xmlns:a16="http://schemas.microsoft.com/office/drawing/2014/main" id="{27F33E15-5A3B-4DD0-87AD-8D4DA7D9D856}"/>
                                </a:ext>
                              </a:extLst>
                            </p:cNvPr>
                            <p:cNvPicPr/>
                            <p:nvPr/>
                          </p:nvPicPr>
                          <p:blipFill>
                            <a:blip r:embed="rId5"/>
                            <a:stretch>
                              <a:fillRect/>
                            </a:stretch>
                          </p:blipFill>
                          <p:spPr>
                            <a:xfrm>
                              <a:off x="5119333" y="3948656"/>
                              <a:ext cx="3721330" cy="1615484"/>
                            </a:xfrm>
                            <a:prstGeom prst="rect">
                              <a:avLst/>
                            </a:prstGeom>
                          </p:spPr>
                        </p:pic>
                      </p:oleObj>
                    </mc:Fallback>
                  </mc:AlternateContent>
                </a:graphicData>
              </a:graphic>
            </p:graphicFrame>
            <p:sp>
              <p:nvSpPr>
                <p:cNvPr id="40" name="正方形/長方形 39">
                  <a:extLst>
                    <a:ext uri="{FF2B5EF4-FFF2-40B4-BE49-F238E27FC236}">
                      <a16:creationId xmlns:a16="http://schemas.microsoft.com/office/drawing/2014/main" id="{F70F8E6A-BC90-4365-A709-E15151D746BF}"/>
                    </a:ext>
                  </a:extLst>
                </p:cNvPr>
                <p:cNvSpPr/>
                <p:nvPr/>
              </p:nvSpPr>
              <p:spPr>
                <a:xfrm>
                  <a:off x="5239753" y="5495207"/>
                  <a:ext cx="2009273" cy="71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8" name="グループ化 37">
                <a:extLst>
                  <a:ext uri="{FF2B5EF4-FFF2-40B4-BE49-F238E27FC236}">
                    <a16:creationId xmlns:a16="http://schemas.microsoft.com/office/drawing/2014/main" id="{33D6679D-C79F-4DD2-9DCF-1922228B287F}"/>
                  </a:ext>
                </a:extLst>
              </p:cNvPr>
              <p:cNvGrpSpPr/>
              <p:nvPr/>
            </p:nvGrpSpPr>
            <p:grpSpPr>
              <a:xfrm>
                <a:off x="5263746" y="2768324"/>
                <a:ext cx="3709280" cy="1625962"/>
                <a:chOff x="5119362" y="2762308"/>
                <a:chExt cx="3709280" cy="1625962"/>
              </a:xfrm>
            </p:grpSpPr>
            <p:graphicFrame>
              <p:nvGraphicFramePr>
                <p:cNvPr id="36" name="オブジェクト 35">
                  <a:extLst>
                    <a:ext uri="{FF2B5EF4-FFF2-40B4-BE49-F238E27FC236}">
                      <a16:creationId xmlns:a16="http://schemas.microsoft.com/office/drawing/2014/main" id="{11735C9B-2DD9-4873-8EAB-12B53C0E729B}"/>
                    </a:ext>
                  </a:extLst>
                </p:cNvPr>
                <p:cNvGraphicFramePr>
                  <a:graphicFrameLocks noChangeAspect="1"/>
                </p:cNvGraphicFramePr>
                <p:nvPr/>
              </p:nvGraphicFramePr>
              <p:xfrm>
                <a:off x="5119362" y="2762308"/>
                <a:ext cx="3709280" cy="1610253"/>
              </p:xfrm>
              <a:graphic>
                <a:graphicData uri="http://schemas.openxmlformats.org/presentationml/2006/ole">
                  <mc:AlternateContent xmlns:mc="http://schemas.openxmlformats.org/markup-compatibility/2006">
                    <mc:Choice xmlns:v="urn:schemas-microsoft-com:vml" Requires="v">
                      <p:oleObj name="Image" r:id="rId6" imgW="12152160" imgH="5282280" progId="Photoshop.Image.13">
                        <p:embed/>
                      </p:oleObj>
                    </mc:Choice>
                    <mc:Fallback>
                      <p:oleObj name="Image" r:id="rId6" imgW="12152160" imgH="5282280" progId="Photoshop.Image.13">
                        <p:embed/>
                        <p:pic>
                          <p:nvPicPr>
                            <p:cNvPr id="36" name="オブジェクト 35">
                              <a:extLst>
                                <a:ext uri="{FF2B5EF4-FFF2-40B4-BE49-F238E27FC236}">
                                  <a16:creationId xmlns:a16="http://schemas.microsoft.com/office/drawing/2014/main" id="{11735C9B-2DD9-4873-8EAB-12B53C0E729B}"/>
                                </a:ext>
                              </a:extLst>
                            </p:cNvPr>
                            <p:cNvPicPr/>
                            <p:nvPr/>
                          </p:nvPicPr>
                          <p:blipFill>
                            <a:blip r:embed="rId7"/>
                            <a:stretch>
                              <a:fillRect/>
                            </a:stretch>
                          </p:blipFill>
                          <p:spPr>
                            <a:xfrm>
                              <a:off x="5119362" y="2762308"/>
                              <a:ext cx="3709280" cy="1610253"/>
                            </a:xfrm>
                            <a:prstGeom prst="rect">
                              <a:avLst/>
                            </a:prstGeom>
                          </p:spPr>
                        </p:pic>
                      </p:oleObj>
                    </mc:Fallback>
                  </mc:AlternateContent>
                </a:graphicData>
              </a:graphic>
            </p:graphicFrame>
            <p:sp>
              <p:nvSpPr>
                <p:cNvPr id="37" name="正方形/長方形 36">
                  <a:extLst>
                    <a:ext uri="{FF2B5EF4-FFF2-40B4-BE49-F238E27FC236}">
                      <a16:creationId xmlns:a16="http://schemas.microsoft.com/office/drawing/2014/main" id="{CDF13F95-6692-4996-B5DA-2089BF0EC60E}"/>
                    </a:ext>
                  </a:extLst>
                </p:cNvPr>
                <p:cNvSpPr/>
                <p:nvPr/>
              </p:nvSpPr>
              <p:spPr>
                <a:xfrm>
                  <a:off x="5239753" y="4319337"/>
                  <a:ext cx="1961147" cy="68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5" name="グループ化 34">
                <a:extLst>
                  <a:ext uri="{FF2B5EF4-FFF2-40B4-BE49-F238E27FC236}">
                    <a16:creationId xmlns:a16="http://schemas.microsoft.com/office/drawing/2014/main" id="{15D953F0-03C0-4009-8A04-BECACDEEF748}"/>
                  </a:ext>
                </a:extLst>
              </p:cNvPr>
              <p:cNvGrpSpPr/>
              <p:nvPr/>
            </p:nvGrpSpPr>
            <p:grpSpPr>
              <a:xfrm>
                <a:off x="5263754" y="1581660"/>
                <a:ext cx="3709281" cy="1626748"/>
                <a:chOff x="5119370" y="1581660"/>
                <a:chExt cx="3709281" cy="1626748"/>
              </a:xfrm>
            </p:grpSpPr>
            <p:graphicFrame>
              <p:nvGraphicFramePr>
                <p:cNvPr id="33" name="オブジェクト 32">
                  <a:extLst>
                    <a:ext uri="{FF2B5EF4-FFF2-40B4-BE49-F238E27FC236}">
                      <a16:creationId xmlns:a16="http://schemas.microsoft.com/office/drawing/2014/main" id="{711DBEC8-7227-4C32-84C5-FF7ECCA39108}"/>
                    </a:ext>
                  </a:extLst>
                </p:cNvPr>
                <p:cNvGraphicFramePr>
                  <a:graphicFrameLocks noChangeAspect="1"/>
                </p:cNvGraphicFramePr>
                <p:nvPr/>
              </p:nvGraphicFramePr>
              <p:xfrm>
                <a:off x="5119370" y="1581660"/>
                <a:ext cx="3709281" cy="1610253"/>
              </p:xfrm>
              <a:graphic>
                <a:graphicData uri="http://schemas.openxmlformats.org/presentationml/2006/ole">
                  <mc:AlternateContent xmlns:mc="http://schemas.openxmlformats.org/markup-compatibility/2006">
                    <mc:Choice xmlns:v="urn:schemas-microsoft-com:vml" Requires="v">
                      <p:oleObj name="Image" r:id="rId8" imgW="12152160" imgH="5282280" progId="Photoshop.Image.13">
                        <p:embed/>
                      </p:oleObj>
                    </mc:Choice>
                    <mc:Fallback>
                      <p:oleObj name="Image" r:id="rId8" imgW="12152160" imgH="5282280" progId="Photoshop.Image.13">
                        <p:embed/>
                        <p:pic>
                          <p:nvPicPr>
                            <p:cNvPr id="33" name="オブジェクト 32">
                              <a:extLst>
                                <a:ext uri="{FF2B5EF4-FFF2-40B4-BE49-F238E27FC236}">
                                  <a16:creationId xmlns:a16="http://schemas.microsoft.com/office/drawing/2014/main" id="{711DBEC8-7227-4C32-84C5-FF7ECCA39108}"/>
                                </a:ext>
                              </a:extLst>
                            </p:cNvPr>
                            <p:cNvPicPr/>
                            <p:nvPr/>
                          </p:nvPicPr>
                          <p:blipFill>
                            <a:blip r:embed="rId9"/>
                            <a:stretch>
                              <a:fillRect/>
                            </a:stretch>
                          </p:blipFill>
                          <p:spPr>
                            <a:xfrm>
                              <a:off x="5119370" y="1581660"/>
                              <a:ext cx="3709281" cy="1610253"/>
                            </a:xfrm>
                            <a:prstGeom prst="rect">
                              <a:avLst/>
                            </a:prstGeom>
                          </p:spPr>
                        </p:pic>
                      </p:oleObj>
                    </mc:Fallback>
                  </mc:AlternateContent>
                </a:graphicData>
              </a:graphic>
            </p:graphicFrame>
            <p:sp>
              <p:nvSpPr>
                <p:cNvPr id="34" name="正方形/長方形 33">
                  <a:extLst>
                    <a:ext uri="{FF2B5EF4-FFF2-40B4-BE49-F238E27FC236}">
                      <a16:creationId xmlns:a16="http://schemas.microsoft.com/office/drawing/2014/main" id="{2B346FA5-1BAC-44B7-88D0-8887F9A3758D}"/>
                    </a:ext>
                  </a:extLst>
                </p:cNvPr>
                <p:cNvSpPr/>
                <p:nvPr/>
              </p:nvSpPr>
              <p:spPr>
                <a:xfrm>
                  <a:off x="5239753" y="3134226"/>
                  <a:ext cx="1961147" cy="74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9" name="グループ化 28">
                <a:extLst>
                  <a:ext uri="{FF2B5EF4-FFF2-40B4-BE49-F238E27FC236}">
                    <a16:creationId xmlns:a16="http://schemas.microsoft.com/office/drawing/2014/main" id="{DB5AE8C9-3AF6-4F99-8896-0DD25E1886FE}"/>
                  </a:ext>
                </a:extLst>
              </p:cNvPr>
              <p:cNvGrpSpPr/>
              <p:nvPr/>
            </p:nvGrpSpPr>
            <p:grpSpPr>
              <a:xfrm>
                <a:off x="1422195" y="5135029"/>
                <a:ext cx="3709281" cy="1587302"/>
                <a:chOff x="598022" y="5135029"/>
                <a:chExt cx="3709281" cy="1613218"/>
              </a:xfrm>
            </p:grpSpPr>
            <p:graphicFrame>
              <p:nvGraphicFramePr>
                <p:cNvPr id="27" name="オブジェクト 26">
                  <a:extLst>
                    <a:ext uri="{FF2B5EF4-FFF2-40B4-BE49-F238E27FC236}">
                      <a16:creationId xmlns:a16="http://schemas.microsoft.com/office/drawing/2014/main" id="{DD55C29C-9117-4655-87E1-1D2D8B1D7D35}"/>
                    </a:ext>
                  </a:extLst>
                </p:cNvPr>
                <p:cNvGraphicFramePr>
                  <a:graphicFrameLocks noChangeAspect="1"/>
                </p:cNvGraphicFramePr>
                <p:nvPr/>
              </p:nvGraphicFramePr>
              <p:xfrm>
                <a:off x="598022" y="5135029"/>
                <a:ext cx="3709281" cy="1610253"/>
              </p:xfrm>
              <a:graphic>
                <a:graphicData uri="http://schemas.openxmlformats.org/presentationml/2006/ole">
                  <mc:AlternateContent xmlns:mc="http://schemas.openxmlformats.org/markup-compatibility/2006">
                    <mc:Choice xmlns:v="urn:schemas-microsoft-com:vml" Requires="v">
                      <p:oleObj name="Image" r:id="rId10" imgW="12152160" imgH="5282280" progId="Photoshop.Image.13">
                        <p:embed/>
                      </p:oleObj>
                    </mc:Choice>
                    <mc:Fallback>
                      <p:oleObj name="Image" r:id="rId10" imgW="12152160" imgH="5282280" progId="Photoshop.Image.13">
                        <p:embed/>
                        <p:pic>
                          <p:nvPicPr>
                            <p:cNvPr id="27" name="オブジェクト 26">
                              <a:extLst>
                                <a:ext uri="{FF2B5EF4-FFF2-40B4-BE49-F238E27FC236}">
                                  <a16:creationId xmlns:a16="http://schemas.microsoft.com/office/drawing/2014/main" id="{DD55C29C-9117-4655-87E1-1D2D8B1D7D35}"/>
                                </a:ext>
                              </a:extLst>
                            </p:cNvPr>
                            <p:cNvPicPr/>
                            <p:nvPr/>
                          </p:nvPicPr>
                          <p:blipFill>
                            <a:blip r:embed="rId11"/>
                            <a:stretch>
                              <a:fillRect/>
                            </a:stretch>
                          </p:blipFill>
                          <p:spPr>
                            <a:xfrm>
                              <a:off x="598022" y="5135029"/>
                              <a:ext cx="3709281" cy="1610253"/>
                            </a:xfrm>
                            <a:prstGeom prst="rect">
                              <a:avLst/>
                            </a:prstGeom>
                          </p:spPr>
                        </p:pic>
                      </p:oleObj>
                    </mc:Fallback>
                  </mc:AlternateContent>
                </a:graphicData>
              </a:graphic>
            </p:graphicFrame>
            <p:sp>
              <p:nvSpPr>
                <p:cNvPr id="28" name="正方形/長方形 27">
                  <a:extLst>
                    <a:ext uri="{FF2B5EF4-FFF2-40B4-BE49-F238E27FC236}">
                      <a16:creationId xmlns:a16="http://schemas.microsoft.com/office/drawing/2014/main" id="{F480541C-D2B3-40FB-BC77-845568DC666A}"/>
                    </a:ext>
                  </a:extLst>
                </p:cNvPr>
                <p:cNvSpPr/>
                <p:nvPr/>
              </p:nvSpPr>
              <p:spPr>
                <a:xfrm>
                  <a:off x="730312" y="6702528"/>
                  <a:ext cx="1958746"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 name="グループ化 25">
                <a:extLst>
                  <a:ext uri="{FF2B5EF4-FFF2-40B4-BE49-F238E27FC236}">
                    <a16:creationId xmlns:a16="http://schemas.microsoft.com/office/drawing/2014/main" id="{1E6D722A-2CDD-4A6E-A385-90E11CD73339}"/>
                  </a:ext>
                </a:extLst>
              </p:cNvPr>
              <p:cNvGrpSpPr/>
              <p:nvPr/>
            </p:nvGrpSpPr>
            <p:grpSpPr>
              <a:xfrm>
                <a:off x="1422221" y="3956141"/>
                <a:ext cx="3709280" cy="1610253"/>
                <a:chOff x="598048" y="4010285"/>
                <a:chExt cx="3709280" cy="1610253"/>
              </a:xfrm>
            </p:grpSpPr>
            <p:graphicFrame>
              <p:nvGraphicFramePr>
                <p:cNvPr id="23" name="オブジェクト 22">
                  <a:extLst>
                    <a:ext uri="{FF2B5EF4-FFF2-40B4-BE49-F238E27FC236}">
                      <a16:creationId xmlns:a16="http://schemas.microsoft.com/office/drawing/2014/main" id="{6C2F0C17-560E-49D3-A0EE-8B0016DB77D0}"/>
                    </a:ext>
                  </a:extLst>
                </p:cNvPr>
                <p:cNvGraphicFramePr>
                  <a:graphicFrameLocks noChangeAspect="1"/>
                </p:cNvGraphicFramePr>
                <p:nvPr/>
              </p:nvGraphicFramePr>
              <p:xfrm>
                <a:off x="598048" y="4010285"/>
                <a:ext cx="3709280" cy="1610253"/>
              </p:xfrm>
              <a:graphic>
                <a:graphicData uri="http://schemas.openxmlformats.org/presentationml/2006/ole">
                  <mc:AlternateContent xmlns:mc="http://schemas.openxmlformats.org/markup-compatibility/2006">
                    <mc:Choice xmlns:v="urn:schemas-microsoft-com:vml" Requires="v">
                      <p:oleObj name="Image" r:id="rId12" imgW="12152160" imgH="5282280" progId="Photoshop.Image.13">
                        <p:embed/>
                      </p:oleObj>
                    </mc:Choice>
                    <mc:Fallback>
                      <p:oleObj name="Image" r:id="rId12" imgW="12152160" imgH="5282280" progId="Photoshop.Image.13">
                        <p:embed/>
                        <p:pic>
                          <p:nvPicPr>
                            <p:cNvPr id="23" name="オブジェクト 22">
                              <a:extLst>
                                <a:ext uri="{FF2B5EF4-FFF2-40B4-BE49-F238E27FC236}">
                                  <a16:creationId xmlns:a16="http://schemas.microsoft.com/office/drawing/2014/main" id="{6C2F0C17-560E-49D3-A0EE-8B0016DB77D0}"/>
                                </a:ext>
                              </a:extLst>
                            </p:cNvPr>
                            <p:cNvPicPr/>
                            <p:nvPr/>
                          </p:nvPicPr>
                          <p:blipFill>
                            <a:blip r:embed="rId13"/>
                            <a:stretch>
                              <a:fillRect/>
                            </a:stretch>
                          </p:blipFill>
                          <p:spPr>
                            <a:xfrm>
                              <a:off x="598048" y="4010285"/>
                              <a:ext cx="3709280" cy="1610253"/>
                            </a:xfrm>
                            <a:prstGeom prst="rect">
                              <a:avLst/>
                            </a:prstGeom>
                          </p:spPr>
                        </p:pic>
                      </p:oleObj>
                    </mc:Fallback>
                  </mc:AlternateContent>
                </a:graphicData>
              </a:graphic>
            </p:graphicFrame>
            <p:sp>
              <p:nvSpPr>
                <p:cNvPr id="25" name="正方形/長方形 24">
                  <a:extLst>
                    <a:ext uri="{FF2B5EF4-FFF2-40B4-BE49-F238E27FC236}">
                      <a16:creationId xmlns:a16="http://schemas.microsoft.com/office/drawing/2014/main" id="{C7D6E8C7-E085-433D-A92E-DC38785A3BAA}"/>
                    </a:ext>
                  </a:extLst>
                </p:cNvPr>
                <p:cNvSpPr/>
                <p:nvPr/>
              </p:nvSpPr>
              <p:spPr>
                <a:xfrm>
                  <a:off x="730312" y="5549351"/>
                  <a:ext cx="1958746" cy="68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a:extLst>
                  <a:ext uri="{FF2B5EF4-FFF2-40B4-BE49-F238E27FC236}">
                    <a16:creationId xmlns:a16="http://schemas.microsoft.com/office/drawing/2014/main" id="{62673F2E-C213-4B76-B608-B11DABAEF2E5}"/>
                  </a:ext>
                </a:extLst>
              </p:cNvPr>
              <p:cNvGrpSpPr/>
              <p:nvPr/>
            </p:nvGrpSpPr>
            <p:grpSpPr>
              <a:xfrm>
                <a:off x="1410166" y="2772785"/>
                <a:ext cx="3721334" cy="1615485"/>
                <a:chOff x="585993" y="2778801"/>
                <a:chExt cx="3721334" cy="1615485"/>
              </a:xfrm>
            </p:grpSpPr>
            <p:graphicFrame>
              <p:nvGraphicFramePr>
                <p:cNvPr id="20" name="オブジェクト 19">
                  <a:extLst>
                    <a:ext uri="{FF2B5EF4-FFF2-40B4-BE49-F238E27FC236}">
                      <a16:creationId xmlns:a16="http://schemas.microsoft.com/office/drawing/2014/main" id="{664CF456-E4C7-413B-9E35-A85EBA0B3F5A}"/>
                    </a:ext>
                  </a:extLst>
                </p:cNvPr>
                <p:cNvGraphicFramePr>
                  <a:graphicFrameLocks noChangeAspect="1"/>
                </p:cNvGraphicFramePr>
                <p:nvPr/>
              </p:nvGraphicFramePr>
              <p:xfrm>
                <a:off x="585993" y="2778801"/>
                <a:ext cx="3721334" cy="1615485"/>
              </p:xfrm>
              <a:graphic>
                <a:graphicData uri="http://schemas.openxmlformats.org/presentationml/2006/ole">
                  <mc:AlternateContent xmlns:mc="http://schemas.openxmlformats.org/markup-compatibility/2006">
                    <mc:Choice xmlns:v="urn:schemas-microsoft-com:vml" Requires="v">
                      <p:oleObj name="Image" r:id="rId14" imgW="12152160" imgH="5282280" progId="Photoshop.Image.13">
                        <p:embed/>
                      </p:oleObj>
                    </mc:Choice>
                    <mc:Fallback>
                      <p:oleObj name="Image" r:id="rId14" imgW="12152160" imgH="5282280" progId="Photoshop.Image.13">
                        <p:embed/>
                        <p:pic>
                          <p:nvPicPr>
                            <p:cNvPr id="20" name="オブジェクト 19">
                              <a:extLst>
                                <a:ext uri="{FF2B5EF4-FFF2-40B4-BE49-F238E27FC236}">
                                  <a16:creationId xmlns:a16="http://schemas.microsoft.com/office/drawing/2014/main" id="{664CF456-E4C7-413B-9E35-A85EBA0B3F5A}"/>
                                </a:ext>
                              </a:extLst>
                            </p:cNvPr>
                            <p:cNvPicPr/>
                            <p:nvPr/>
                          </p:nvPicPr>
                          <p:blipFill>
                            <a:blip r:embed="rId15"/>
                            <a:stretch>
                              <a:fillRect/>
                            </a:stretch>
                          </p:blipFill>
                          <p:spPr>
                            <a:xfrm>
                              <a:off x="585993" y="2778801"/>
                              <a:ext cx="3721334" cy="1615485"/>
                            </a:xfrm>
                            <a:prstGeom prst="rect">
                              <a:avLst/>
                            </a:prstGeom>
                          </p:spPr>
                        </p:pic>
                      </p:oleObj>
                    </mc:Fallback>
                  </mc:AlternateContent>
                </a:graphicData>
              </a:graphic>
            </p:graphicFrame>
            <p:sp>
              <p:nvSpPr>
                <p:cNvPr id="21" name="正方形/長方形 20">
                  <a:extLst>
                    <a:ext uri="{FF2B5EF4-FFF2-40B4-BE49-F238E27FC236}">
                      <a16:creationId xmlns:a16="http://schemas.microsoft.com/office/drawing/2014/main" id="{0E4DF0F6-7FA6-464B-871C-3AF04E6C9763}"/>
                    </a:ext>
                  </a:extLst>
                </p:cNvPr>
                <p:cNvSpPr/>
                <p:nvPr/>
              </p:nvSpPr>
              <p:spPr>
                <a:xfrm>
                  <a:off x="673768" y="4325353"/>
                  <a:ext cx="2015290" cy="68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a:extLst>
                  <a:ext uri="{FF2B5EF4-FFF2-40B4-BE49-F238E27FC236}">
                    <a16:creationId xmlns:a16="http://schemas.microsoft.com/office/drawing/2014/main" id="{6C7ADDB6-6A8C-400C-8913-DF1256E8E7FC}"/>
                  </a:ext>
                </a:extLst>
              </p:cNvPr>
              <p:cNvGrpSpPr/>
              <p:nvPr/>
            </p:nvGrpSpPr>
            <p:grpSpPr>
              <a:xfrm>
                <a:off x="1422222" y="1581660"/>
                <a:ext cx="3709283" cy="1626748"/>
                <a:chOff x="598049" y="1581660"/>
                <a:chExt cx="3709283" cy="1626748"/>
              </a:xfrm>
            </p:grpSpPr>
            <p:graphicFrame>
              <p:nvGraphicFramePr>
                <p:cNvPr id="15" name="オブジェクト 14">
                  <a:extLst>
                    <a:ext uri="{FF2B5EF4-FFF2-40B4-BE49-F238E27FC236}">
                      <a16:creationId xmlns:a16="http://schemas.microsoft.com/office/drawing/2014/main" id="{F6E3CFDC-D655-40D5-B846-261A43703162}"/>
                    </a:ext>
                  </a:extLst>
                </p:cNvPr>
                <p:cNvGraphicFramePr>
                  <a:graphicFrameLocks noChangeAspect="1"/>
                </p:cNvGraphicFramePr>
                <p:nvPr/>
              </p:nvGraphicFramePr>
              <p:xfrm>
                <a:off x="598049" y="1581660"/>
                <a:ext cx="3709283" cy="1610254"/>
              </p:xfrm>
              <a:graphic>
                <a:graphicData uri="http://schemas.openxmlformats.org/presentationml/2006/ole">
                  <mc:AlternateContent xmlns:mc="http://schemas.openxmlformats.org/markup-compatibility/2006">
                    <mc:Choice xmlns:v="urn:schemas-microsoft-com:vml" Requires="v">
                      <p:oleObj name="Image" r:id="rId16" imgW="12152160" imgH="5282280" progId="Photoshop.Image.13">
                        <p:embed/>
                      </p:oleObj>
                    </mc:Choice>
                    <mc:Fallback>
                      <p:oleObj name="Image" r:id="rId16" imgW="12152160" imgH="5282280" progId="Photoshop.Image.13">
                        <p:embed/>
                        <p:pic>
                          <p:nvPicPr>
                            <p:cNvPr id="15" name="オブジェクト 14">
                              <a:extLst>
                                <a:ext uri="{FF2B5EF4-FFF2-40B4-BE49-F238E27FC236}">
                                  <a16:creationId xmlns:a16="http://schemas.microsoft.com/office/drawing/2014/main" id="{F6E3CFDC-D655-40D5-B846-261A43703162}"/>
                                </a:ext>
                              </a:extLst>
                            </p:cNvPr>
                            <p:cNvPicPr/>
                            <p:nvPr/>
                          </p:nvPicPr>
                          <p:blipFill>
                            <a:blip r:embed="rId17"/>
                            <a:stretch>
                              <a:fillRect/>
                            </a:stretch>
                          </p:blipFill>
                          <p:spPr>
                            <a:xfrm>
                              <a:off x="598049" y="1581660"/>
                              <a:ext cx="3709283" cy="1610254"/>
                            </a:xfrm>
                            <a:prstGeom prst="rect">
                              <a:avLst/>
                            </a:prstGeom>
                          </p:spPr>
                        </p:pic>
                      </p:oleObj>
                    </mc:Fallback>
                  </mc:AlternateContent>
                </a:graphicData>
              </a:graphic>
            </p:graphicFrame>
            <p:sp>
              <p:nvSpPr>
                <p:cNvPr id="18" name="正方形/長方形 17">
                  <a:extLst>
                    <a:ext uri="{FF2B5EF4-FFF2-40B4-BE49-F238E27FC236}">
                      <a16:creationId xmlns:a16="http://schemas.microsoft.com/office/drawing/2014/main" id="{09CE4B86-7426-4AE5-97B5-8A2E4B247C09}"/>
                    </a:ext>
                  </a:extLst>
                </p:cNvPr>
                <p:cNvSpPr/>
                <p:nvPr/>
              </p:nvSpPr>
              <p:spPr>
                <a:xfrm>
                  <a:off x="730312" y="3134226"/>
                  <a:ext cx="1958746" cy="74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a:extLst>
                  <a:ext uri="{FF2B5EF4-FFF2-40B4-BE49-F238E27FC236}">
                    <a16:creationId xmlns:a16="http://schemas.microsoft.com/office/drawing/2014/main" id="{8C6F993E-C7EB-4032-B7DD-920529EEB465}"/>
                  </a:ext>
                </a:extLst>
              </p:cNvPr>
              <p:cNvGrpSpPr/>
              <p:nvPr/>
            </p:nvGrpSpPr>
            <p:grpSpPr>
              <a:xfrm>
                <a:off x="1422221" y="401012"/>
                <a:ext cx="3709280" cy="1610254"/>
                <a:chOff x="598048" y="401012"/>
                <a:chExt cx="3709280" cy="1610254"/>
              </a:xfrm>
            </p:grpSpPr>
            <p:graphicFrame>
              <p:nvGraphicFramePr>
                <p:cNvPr id="14" name="オブジェクト 13">
                  <a:extLst>
                    <a:ext uri="{FF2B5EF4-FFF2-40B4-BE49-F238E27FC236}">
                      <a16:creationId xmlns:a16="http://schemas.microsoft.com/office/drawing/2014/main" id="{62DB3B40-E476-4326-921B-BC83AEDE766A}"/>
                    </a:ext>
                  </a:extLst>
                </p:cNvPr>
                <p:cNvGraphicFramePr>
                  <a:graphicFrameLocks noChangeAspect="1"/>
                </p:cNvGraphicFramePr>
                <p:nvPr/>
              </p:nvGraphicFramePr>
              <p:xfrm>
                <a:off x="598048" y="401012"/>
                <a:ext cx="3709280" cy="1610254"/>
              </p:xfrm>
              <a:graphic>
                <a:graphicData uri="http://schemas.openxmlformats.org/presentationml/2006/ole">
                  <mc:AlternateContent xmlns:mc="http://schemas.openxmlformats.org/markup-compatibility/2006">
                    <mc:Choice xmlns:v="urn:schemas-microsoft-com:vml" Requires="v">
                      <p:oleObj name="Image" r:id="rId18" imgW="12152160" imgH="5282280" progId="Photoshop.Image.13">
                        <p:embed/>
                      </p:oleObj>
                    </mc:Choice>
                    <mc:Fallback>
                      <p:oleObj name="Image" r:id="rId18" imgW="12152160" imgH="5282280" progId="Photoshop.Image.13">
                        <p:embed/>
                        <p:pic>
                          <p:nvPicPr>
                            <p:cNvPr id="14" name="オブジェクト 13">
                              <a:extLst>
                                <a:ext uri="{FF2B5EF4-FFF2-40B4-BE49-F238E27FC236}">
                                  <a16:creationId xmlns:a16="http://schemas.microsoft.com/office/drawing/2014/main" id="{62DB3B40-E476-4326-921B-BC83AEDE766A}"/>
                                </a:ext>
                              </a:extLst>
                            </p:cNvPr>
                            <p:cNvPicPr/>
                            <p:nvPr/>
                          </p:nvPicPr>
                          <p:blipFill>
                            <a:blip r:embed="rId19"/>
                            <a:stretch>
                              <a:fillRect/>
                            </a:stretch>
                          </p:blipFill>
                          <p:spPr>
                            <a:xfrm>
                              <a:off x="598048" y="401012"/>
                              <a:ext cx="3709280" cy="1610254"/>
                            </a:xfrm>
                            <a:prstGeom prst="rect">
                              <a:avLst/>
                            </a:prstGeom>
                          </p:spPr>
                        </p:pic>
                      </p:oleObj>
                    </mc:Fallback>
                  </mc:AlternateContent>
                </a:graphicData>
              </a:graphic>
            </p:graphicFrame>
            <p:sp>
              <p:nvSpPr>
                <p:cNvPr id="16" name="正方形/長方形 15">
                  <a:extLst>
                    <a:ext uri="{FF2B5EF4-FFF2-40B4-BE49-F238E27FC236}">
                      <a16:creationId xmlns:a16="http://schemas.microsoft.com/office/drawing/2014/main" id="{6EE6340A-9459-4AE8-88A3-32FF842268A6}"/>
                    </a:ext>
                  </a:extLst>
                </p:cNvPr>
                <p:cNvSpPr/>
                <p:nvPr/>
              </p:nvSpPr>
              <p:spPr>
                <a:xfrm>
                  <a:off x="730312" y="1937084"/>
                  <a:ext cx="1958746" cy="74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2" name="グループ化 31">
                <a:extLst>
                  <a:ext uri="{FF2B5EF4-FFF2-40B4-BE49-F238E27FC236}">
                    <a16:creationId xmlns:a16="http://schemas.microsoft.com/office/drawing/2014/main" id="{91A55B75-1644-4DD9-9212-FBADF6A6AF46}"/>
                  </a:ext>
                </a:extLst>
              </p:cNvPr>
              <p:cNvGrpSpPr/>
              <p:nvPr/>
            </p:nvGrpSpPr>
            <p:grpSpPr>
              <a:xfrm>
                <a:off x="5263760" y="401012"/>
                <a:ext cx="3709283" cy="1610254"/>
                <a:chOff x="5119376" y="401012"/>
                <a:chExt cx="3709283" cy="1610254"/>
              </a:xfrm>
            </p:grpSpPr>
            <p:graphicFrame>
              <p:nvGraphicFramePr>
                <p:cNvPr id="30" name="オブジェクト 29">
                  <a:extLst>
                    <a:ext uri="{FF2B5EF4-FFF2-40B4-BE49-F238E27FC236}">
                      <a16:creationId xmlns:a16="http://schemas.microsoft.com/office/drawing/2014/main" id="{472539B3-42F4-4072-A550-F60BED98A1D4}"/>
                    </a:ext>
                  </a:extLst>
                </p:cNvPr>
                <p:cNvGraphicFramePr>
                  <a:graphicFrameLocks noChangeAspect="1"/>
                </p:cNvGraphicFramePr>
                <p:nvPr/>
              </p:nvGraphicFramePr>
              <p:xfrm>
                <a:off x="5119376" y="401012"/>
                <a:ext cx="3709283" cy="1610254"/>
              </p:xfrm>
              <a:graphic>
                <a:graphicData uri="http://schemas.openxmlformats.org/presentationml/2006/ole">
                  <mc:AlternateContent xmlns:mc="http://schemas.openxmlformats.org/markup-compatibility/2006">
                    <mc:Choice xmlns:v="urn:schemas-microsoft-com:vml" Requires="v">
                      <p:oleObj name="Image" r:id="rId20" imgW="12152160" imgH="5282280" progId="Photoshop.Image.13">
                        <p:embed/>
                      </p:oleObj>
                    </mc:Choice>
                    <mc:Fallback>
                      <p:oleObj name="Image" r:id="rId20" imgW="12152160" imgH="5282280" progId="Photoshop.Image.13">
                        <p:embed/>
                        <p:pic>
                          <p:nvPicPr>
                            <p:cNvPr id="30" name="オブジェクト 29">
                              <a:extLst>
                                <a:ext uri="{FF2B5EF4-FFF2-40B4-BE49-F238E27FC236}">
                                  <a16:creationId xmlns:a16="http://schemas.microsoft.com/office/drawing/2014/main" id="{472539B3-42F4-4072-A550-F60BED98A1D4}"/>
                                </a:ext>
                              </a:extLst>
                            </p:cNvPr>
                            <p:cNvPicPr/>
                            <p:nvPr/>
                          </p:nvPicPr>
                          <p:blipFill>
                            <a:blip r:embed="rId21"/>
                            <a:stretch>
                              <a:fillRect/>
                            </a:stretch>
                          </p:blipFill>
                          <p:spPr>
                            <a:xfrm>
                              <a:off x="5119376" y="401012"/>
                              <a:ext cx="3709283" cy="1610254"/>
                            </a:xfrm>
                            <a:prstGeom prst="rect">
                              <a:avLst/>
                            </a:prstGeom>
                          </p:spPr>
                        </p:pic>
                      </p:oleObj>
                    </mc:Fallback>
                  </mc:AlternateContent>
                </a:graphicData>
              </a:graphic>
            </p:graphicFrame>
            <p:sp>
              <p:nvSpPr>
                <p:cNvPr id="31" name="正方形/長方形 30">
                  <a:extLst>
                    <a:ext uri="{FF2B5EF4-FFF2-40B4-BE49-F238E27FC236}">
                      <a16:creationId xmlns:a16="http://schemas.microsoft.com/office/drawing/2014/main" id="{5FF6A262-DA0E-4145-8748-EAA1AE9CEC81}"/>
                    </a:ext>
                  </a:extLst>
                </p:cNvPr>
                <p:cNvSpPr/>
                <p:nvPr/>
              </p:nvSpPr>
              <p:spPr>
                <a:xfrm>
                  <a:off x="5239753" y="1937084"/>
                  <a:ext cx="2009273" cy="74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5" name="テキスト ボックス 44">
                <a:extLst>
                  <a:ext uri="{FF2B5EF4-FFF2-40B4-BE49-F238E27FC236}">
                    <a16:creationId xmlns:a16="http://schemas.microsoft.com/office/drawing/2014/main" id="{0E4245EB-A897-4A4A-A785-35FECAF2C9D6}"/>
                  </a:ext>
                </a:extLst>
              </p:cNvPr>
              <p:cNvSpPr txBox="1"/>
              <p:nvPr/>
            </p:nvSpPr>
            <p:spPr>
              <a:xfrm>
                <a:off x="77239" y="1064596"/>
                <a:ext cx="965329" cy="646331"/>
              </a:xfrm>
              <a:prstGeom prst="rect">
                <a:avLst/>
              </a:prstGeom>
              <a:noFill/>
            </p:spPr>
            <p:txBody>
              <a:bodyPr wrap="none" rtlCol="0">
                <a:spAutoFit/>
              </a:bodyPr>
              <a:lstStyle/>
              <a:p>
                <a:r>
                  <a:rPr kumimoji="1" lang="en-US" altLang="ja-JP" dirty="0"/>
                  <a:t>UV laser</a:t>
                </a:r>
              </a:p>
              <a:p>
                <a:r>
                  <a:rPr kumimoji="1" lang="en-US" altLang="ja-JP" dirty="0"/>
                  <a:t>355nm</a:t>
                </a:r>
                <a:endParaRPr kumimoji="1" lang="ja-JP" altLang="en-US" dirty="0"/>
              </a:p>
            </p:txBody>
          </p:sp>
          <p:sp>
            <p:nvSpPr>
              <p:cNvPr id="46" name="テキスト ボックス 45">
                <a:extLst>
                  <a:ext uri="{FF2B5EF4-FFF2-40B4-BE49-F238E27FC236}">
                    <a16:creationId xmlns:a16="http://schemas.microsoft.com/office/drawing/2014/main" id="{959AD29B-A119-4DC9-92B6-109ECEFE54F0}"/>
                  </a:ext>
                </a:extLst>
              </p:cNvPr>
              <p:cNvSpPr txBox="1"/>
              <p:nvPr/>
            </p:nvSpPr>
            <p:spPr>
              <a:xfrm>
                <a:off x="77239" y="2134137"/>
                <a:ext cx="1236621" cy="646331"/>
              </a:xfrm>
              <a:prstGeom prst="rect">
                <a:avLst/>
              </a:prstGeom>
              <a:noFill/>
            </p:spPr>
            <p:txBody>
              <a:bodyPr wrap="none" rtlCol="0">
                <a:spAutoFit/>
              </a:bodyPr>
              <a:lstStyle/>
              <a:p>
                <a:r>
                  <a:rPr kumimoji="1" lang="en-US" altLang="ja-JP" dirty="0"/>
                  <a:t>Violet laser</a:t>
                </a:r>
              </a:p>
              <a:p>
                <a:r>
                  <a:rPr kumimoji="1" lang="en-US" altLang="ja-JP" dirty="0"/>
                  <a:t>405nm</a:t>
                </a:r>
                <a:endParaRPr kumimoji="1" lang="ja-JP" altLang="en-US" dirty="0"/>
              </a:p>
            </p:txBody>
          </p:sp>
          <p:sp>
            <p:nvSpPr>
              <p:cNvPr id="47" name="テキスト ボックス 46">
                <a:extLst>
                  <a:ext uri="{FF2B5EF4-FFF2-40B4-BE49-F238E27FC236}">
                    <a16:creationId xmlns:a16="http://schemas.microsoft.com/office/drawing/2014/main" id="{4AAE5C6A-1FED-447C-B1BD-F75BFE8A0720}"/>
                  </a:ext>
                </a:extLst>
              </p:cNvPr>
              <p:cNvSpPr txBox="1"/>
              <p:nvPr/>
            </p:nvSpPr>
            <p:spPr>
              <a:xfrm>
                <a:off x="77239" y="3294190"/>
                <a:ext cx="1101584" cy="646331"/>
              </a:xfrm>
              <a:prstGeom prst="rect">
                <a:avLst/>
              </a:prstGeom>
              <a:noFill/>
            </p:spPr>
            <p:txBody>
              <a:bodyPr wrap="none" rtlCol="0">
                <a:spAutoFit/>
              </a:bodyPr>
              <a:lstStyle/>
              <a:p>
                <a:r>
                  <a:rPr kumimoji="1" lang="en-US" altLang="ja-JP" dirty="0"/>
                  <a:t>Blue laser</a:t>
                </a:r>
              </a:p>
              <a:p>
                <a:r>
                  <a:rPr kumimoji="1" lang="en-US" altLang="ja-JP" dirty="0"/>
                  <a:t>488nm</a:t>
                </a:r>
                <a:endParaRPr kumimoji="1" lang="ja-JP" altLang="en-US" dirty="0"/>
              </a:p>
            </p:txBody>
          </p:sp>
          <p:sp>
            <p:nvSpPr>
              <p:cNvPr id="48" name="テキスト ボックス 47">
                <a:extLst>
                  <a:ext uri="{FF2B5EF4-FFF2-40B4-BE49-F238E27FC236}">
                    <a16:creationId xmlns:a16="http://schemas.microsoft.com/office/drawing/2014/main" id="{BD4671C6-D70B-4F54-B2A4-406AD1174A97}"/>
                  </a:ext>
                </a:extLst>
              </p:cNvPr>
              <p:cNvSpPr txBox="1"/>
              <p:nvPr/>
            </p:nvSpPr>
            <p:spPr>
              <a:xfrm>
                <a:off x="77239" y="4400697"/>
                <a:ext cx="1396921" cy="923330"/>
              </a:xfrm>
              <a:prstGeom prst="rect">
                <a:avLst/>
              </a:prstGeom>
              <a:noFill/>
            </p:spPr>
            <p:txBody>
              <a:bodyPr wrap="none" rtlCol="0">
                <a:spAutoFit/>
              </a:bodyPr>
              <a:lstStyle/>
              <a:p>
                <a:r>
                  <a:rPr kumimoji="1" lang="en-US" altLang="ja-JP" dirty="0"/>
                  <a:t>Yellow-green</a:t>
                </a:r>
              </a:p>
              <a:p>
                <a:r>
                  <a:rPr kumimoji="1" lang="en-US" altLang="ja-JP" dirty="0"/>
                  <a:t>laser</a:t>
                </a:r>
              </a:p>
              <a:p>
                <a:r>
                  <a:rPr kumimoji="1" lang="en-US" altLang="ja-JP" dirty="0"/>
                  <a:t>561nm</a:t>
                </a:r>
                <a:endParaRPr kumimoji="1" lang="ja-JP" altLang="en-US" dirty="0"/>
              </a:p>
            </p:txBody>
          </p:sp>
          <p:sp>
            <p:nvSpPr>
              <p:cNvPr id="49" name="テキスト ボックス 48">
                <a:extLst>
                  <a:ext uri="{FF2B5EF4-FFF2-40B4-BE49-F238E27FC236}">
                    <a16:creationId xmlns:a16="http://schemas.microsoft.com/office/drawing/2014/main" id="{40B98ECF-2B92-4BBB-99B8-6AB9135CD5F0}"/>
                  </a:ext>
                </a:extLst>
              </p:cNvPr>
              <p:cNvSpPr txBox="1"/>
              <p:nvPr/>
            </p:nvSpPr>
            <p:spPr>
              <a:xfrm>
                <a:off x="77239" y="5635537"/>
                <a:ext cx="1044645" cy="646331"/>
              </a:xfrm>
              <a:prstGeom prst="rect">
                <a:avLst/>
              </a:prstGeom>
              <a:noFill/>
            </p:spPr>
            <p:txBody>
              <a:bodyPr wrap="none" rtlCol="0">
                <a:spAutoFit/>
              </a:bodyPr>
              <a:lstStyle/>
              <a:p>
                <a:r>
                  <a:rPr kumimoji="1" lang="en-US" altLang="ja-JP" dirty="0"/>
                  <a:t>Red laser</a:t>
                </a:r>
              </a:p>
              <a:p>
                <a:r>
                  <a:rPr kumimoji="1" lang="en-US" altLang="ja-JP" dirty="0"/>
                  <a:t>640nm</a:t>
                </a:r>
                <a:endParaRPr kumimoji="1" lang="ja-JP" altLang="en-US" dirty="0"/>
              </a:p>
            </p:txBody>
          </p:sp>
          <p:sp>
            <p:nvSpPr>
              <p:cNvPr id="50" name="テキスト ボックス 49">
                <a:extLst>
                  <a:ext uri="{FF2B5EF4-FFF2-40B4-BE49-F238E27FC236}">
                    <a16:creationId xmlns:a16="http://schemas.microsoft.com/office/drawing/2014/main" id="{C152DDFE-1E66-479D-A870-2EE2DF96E6EC}"/>
                  </a:ext>
                </a:extLst>
              </p:cNvPr>
              <p:cNvSpPr txBox="1"/>
              <p:nvPr/>
            </p:nvSpPr>
            <p:spPr>
              <a:xfrm>
                <a:off x="2505586" y="3917355"/>
                <a:ext cx="431764" cy="157976"/>
              </a:xfrm>
              <a:prstGeom prst="rect">
                <a:avLst/>
              </a:prstGeom>
              <a:noFill/>
            </p:spPr>
            <p:txBody>
              <a:bodyPr wrap="none" lIns="0" tIns="0" rIns="0" bIns="0" rtlCol="0" anchor="t">
                <a:noAutofit/>
              </a:bodyPr>
              <a:lstStyle/>
              <a:p>
                <a:r>
                  <a:rPr kumimoji="1" lang="en-US" altLang="ja-JP" sz="1200" dirty="0"/>
                  <a:t>BB515</a:t>
                </a:r>
                <a:endParaRPr kumimoji="1" lang="ja-JP" altLang="en-US" sz="1200" dirty="0"/>
              </a:p>
            </p:txBody>
          </p:sp>
          <p:sp>
            <p:nvSpPr>
              <p:cNvPr id="51" name="テキスト ボックス 50">
                <a:extLst>
                  <a:ext uri="{FF2B5EF4-FFF2-40B4-BE49-F238E27FC236}">
                    <a16:creationId xmlns:a16="http://schemas.microsoft.com/office/drawing/2014/main" id="{F9D47552-E01C-4F9C-BE6F-1D1AA8A66CB0}"/>
                  </a:ext>
                </a:extLst>
              </p:cNvPr>
              <p:cNvSpPr txBox="1"/>
              <p:nvPr/>
            </p:nvSpPr>
            <p:spPr>
              <a:xfrm>
                <a:off x="2905126" y="4045041"/>
                <a:ext cx="291419" cy="157976"/>
              </a:xfrm>
              <a:prstGeom prst="rect">
                <a:avLst/>
              </a:prstGeom>
              <a:noFill/>
            </p:spPr>
            <p:txBody>
              <a:bodyPr wrap="none" lIns="0" tIns="0" rIns="0" bIns="0" rtlCol="0" anchor="t">
                <a:noAutofit/>
              </a:bodyPr>
              <a:lstStyle/>
              <a:p>
                <a:r>
                  <a:rPr kumimoji="1" lang="en-US" altLang="ja-JP" sz="1200" dirty="0"/>
                  <a:t>FITC</a:t>
                </a:r>
                <a:endParaRPr kumimoji="1" lang="ja-JP" altLang="en-US" sz="1200" dirty="0"/>
              </a:p>
            </p:txBody>
          </p:sp>
          <p:sp>
            <p:nvSpPr>
              <p:cNvPr id="52" name="テキスト ボックス 51">
                <a:extLst>
                  <a:ext uri="{FF2B5EF4-FFF2-40B4-BE49-F238E27FC236}">
                    <a16:creationId xmlns:a16="http://schemas.microsoft.com/office/drawing/2014/main" id="{358B5BE6-AAB1-4E14-A7E0-2BCACEC5FBAB}"/>
                  </a:ext>
                </a:extLst>
              </p:cNvPr>
              <p:cNvSpPr txBox="1"/>
              <p:nvPr/>
            </p:nvSpPr>
            <p:spPr>
              <a:xfrm>
                <a:off x="3058465" y="3903021"/>
                <a:ext cx="431764" cy="157976"/>
              </a:xfrm>
              <a:prstGeom prst="rect">
                <a:avLst/>
              </a:prstGeom>
              <a:noFill/>
            </p:spPr>
            <p:txBody>
              <a:bodyPr wrap="none" lIns="0" tIns="0" rIns="0" bIns="0" rtlCol="0" anchor="t">
                <a:noAutofit/>
              </a:bodyPr>
              <a:lstStyle/>
              <a:p>
                <a:r>
                  <a:rPr kumimoji="1" lang="en-US" altLang="ja-JP" sz="1200" dirty="0"/>
                  <a:t>Alexa488</a:t>
                </a:r>
                <a:endParaRPr kumimoji="1" lang="ja-JP" altLang="en-US" sz="1200" dirty="0"/>
              </a:p>
            </p:txBody>
          </p:sp>
          <p:sp>
            <p:nvSpPr>
              <p:cNvPr id="53" name="テキスト ボックス 52">
                <a:extLst>
                  <a:ext uri="{FF2B5EF4-FFF2-40B4-BE49-F238E27FC236}">
                    <a16:creationId xmlns:a16="http://schemas.microsoft.com/office/drawing/2014/main" id="{887F1D55-9658-4820-AC04-C41B328B4848}"/>
                  </a:ext>
                </a:extLst>
              </p:cNvPr>
              <p:cNvSpPr txBox="1"/>
              <p:nvPr/>
            </p:nvSpPr>
            <p:spPr>
              <a:xfrm>
                <a:off x="3513231" y="4032191"/>
                <a:ext cx="431764" cy="157976"/>
              </a:xfrm>
              <a:prstGeom prst="rect">
                <a:avLst/>
              </a:prstGeom>
              <a:noFill/>
            </p:spPr>
            <p:txBody>
              <a:bodyPr wrap="none" lIns="0" tIns="0" rIns="0" bIns="0" rtlCol="0" anchor="t">
                <a:noAutofit/>
              </a:bodyPr>
              <a:lstStyle/>
              <a:p>
                <a:r>
                  <a:rPr kumimoji="1" lang="en-US" altLang="ja-JP" sz="1200" dirty="0" err="1"/>
                  <a:t>PerCP</a:t>
                </a:r>
                <a:endParaRPr kumimoji="1" lang="ja-JP" altLang="en-US" sz="1200" dirty="0"/>
              </a:p>
            </p:txBody>
          </p:sp>
          <p:sp>
            <p:nvSpPr>
              <p:cNvPr id="54" name="テキスト ボックス 53">
                <a:extLst>
                  <a:ext uri="{FF2B5EF4-FFF2-40B4-BE49-F238E27FC236}">
                    <a16:creationId xmlns:a16="http://schemas.microsoft.com/office/drawing/2014/main" id="{1BB1AD0E-2723-4455-9DF7-3B1ED6916ED7}"/>
                  </a:ext>
                </a:extLst>
              </p:cNvPr>
              <p:cNvSpPr txBox="1"/>
              <p:nvPr/>
            </p:nvSpPr>
            <p:spPr>
              <a:xfrm>
                <a:off x="3771027" y="3887065"/>
                <a:ext cx="785991" cy="157976"/>
              </a:xfrm>
              <a:prstGeom prst="rect">
                <a:avLst/>
              </a:prstGeom>
              <a:noFill/>
            </p:spPr>
            <p:txBody>
              <a:bodyPr wrap="none" lIns="0" tIns="0" rIns="0" bIns="0" rtlCol="0" anchor="t">
                <a:noAutofit/>
              </a:bodyPr>
              <a:lstStyle/>
              <a:p>
                <a:r>
                  <a:rPr kumimoji="1" lang="en-US" altLang="ja-JP" sz="1200" dirty="0"/>
                  <a:t>PerCP-Cy5.5</a:t>
                </a:r>
                <a:endParaRPr kumimoji="1" lang="ja-JP" altLang="en-US" sz="1200" dirty="0"/>
              </a:p>
            </p:txBody>
          </p:sp>
          <p:sp>
            <p:nvSpPr>
              <p:cNvPr id="55" name="テキスト ボックス 54">
                <a:extLst>
                  <a:ext uri="{FF2B5EF4-FFF2-40B4-BE49-F238E27FC236}">
                    <a16:creationId xmlns:a16="http://schemas.microsoft.com/office/drawing/2014/main" id="{42CB524A-9205-4E9C-8AC1-38D7612639FB}"/>
                  </a:ext>
                </a:extLst>
              </p:cNvPr>
              <p:cNvSpPr txBox="1"/>
              <p:nvPr/>
            </p:nvSpPr>
            <p:spPr>
              <a:xfrm>
                <a:off x="4486823" y="4019173"/>
                <a:ext cx="431764" cy="157976"/>
              </a:xfrm>
              <a:prstGeom prst="rect">
                <a:avLst/>
              </a:prstGeom>
              <a:noFill/>
            </p:spPr>
            <p:txBody>
              <a:bodyPr wrap="none" lIns="0" tIns="0" rIns="0" bIns="0" rtlCol="0" anchor="t">
                <a:noAutofit/>
              </a:bodyPr>
              <a:lstStyle/>
              <a:p>
                <a:r>
                  <a:rPr kumimoji="1" lang="en-US" altLang="ja-JP" sz="1200" dirty="0"/>
                  <a:t>BB700</a:t>
                </a:r>
                <a:endParaRPr kumimoji="1" lang="ja-JP" altLang="en-US" sz="1200" dirty="0"/>
              </a:p>
            </p:txBody>
          </p:sp>
          <p:sp>
            <p:nvSpPr>
              <p:cNvPr id="56" name="テキスト ボックス 55">
                <a:extLst>
                  <a:ext uri="{FF2B5EF4-FFF2-40B4-BE49-F238E27FC236}">
                    <a16:creationId xmlns:a16="http://schemas.microsoft.com/office/drawing/2014/main" id="{25CDF268-CD89-4EB3-A396-B4CC2FC6315F}"/>
                  </a:ext>
                </a:extLst>
              </p:cNvPr>
              <p:cNvSpPr txBox="1"/>
              <p:nvPr/>
            </p:nvSpPr>
            <p:spPr>
              <a:xfrm>
                <a:off x="6958139" y="4603925"/>
                <a:ext cx="192307" cy="167057"/>
              </a:xfrm>
              <a:prstGeom prst="rect">
                <a:avLst/>
              </a:prstGeom>
              <a:noFill/>
            </p:spPr>
            <p:txBody>
              <a:bodyPr wrap="none" lIns="0" tIns="0" rIns="0" bIns="0" rtlCol="0" anchor="t">
                <a:noAutofit/>
              </a:bodyPr>
              <a:lstStyle/>
              <a:p>
                <a:r>
                  <a:rPr kumimoji="1" lang="en-US" altLang="ja-JP" sz="1200" dirty="0"/>
                  <a:t>PE</a:t>
                </a:r>
                <a:endParaRPr kumimoji="1" lang="ja-JP" altLang="en-US" sz="1200" dirty="0"/>
              </a:p>
            </p:txBody>
          </p:sp>
          <p:sp>
            <p:nvSpPr>
              <p:cNvPr id="57" name="テキスト ボックス 56">
                <a:extLst>
                  <a:ext uri="{FF2B5EF4-FFF2-40B4-BE49-F238E27FC236}">
                    <a16:creationId xmlns:a16="http://schemas.microsoft.com/office/drawing/2014/main" id="{E38211D9-0C89-4430-9AF8-D0CD0169BC03}"/>
                  </a:ext>
                </a:extLst>
              </p:cNvPr>
              <p:cNvSpPr txBox="1"/>
              <p:nvPr/>
            </p:nvSpPr>
            <p:spPr>
              <a:xfrm>
                <a:off x="7181728" y="4498702"/>
                <a:ext cx="443558" cy="300347"/>
              </a:xfrm>
              <a:prstGeom prst="rect">
                <a:avLst/>
              </a:prstGeom>
              <a:noFill/>
            </p:spPr>
            <p:txBody>
              <a:bodyPr wrap="none" lIns="0" tIns="0" rIns="0" bIns="0" rtlCol="0" anchor="t">
                <a:noAutofit/>
              </a:bodyPr>
              <a:lstStyle/>
              <a:p>
                <a:pPr>
                  <a:lnSpc>
                    <a:spcPts val="1200"/>
                  </a:lnSpc>
                </a:pPr>
                <a:r>
                  <a:rPr kumimoji="1" lang="en-US" altLang="ja-JP" sz="1200" dirty="0"/>
                  <a:t>PE-</a:t>
                </a:r>
              </a:p>
              <a:p>
                <a:pPr>
                  <a:lnSpc>
                    <a:spcPts val="1200"/>
                  </a:lnSpc>
                </a:pPr>
                <a:r>
                  <a:rPr kumimoji="1" lang="en-US" altLang="ja-JP" sz="1200" dirty="0"/>
                  <a:t>CF594</a:t>
                </a:r>
                <a:endParaRPr kumimoji="1" lang="ja-JP" altLang="en-US" sz="1200" dirty="0"/>
              </a:p>
            </p:txBody>
          </p:sp>
          <p:sp>
            <p:nvSpPr>
              <p:cNvPr id="58" name="テキスト ボックス 57">
                <a:extLst>
                  <a:ext uri="{FF2B5EF4-FFF2-40B4-BE49-F238E27FC236}">
                    <a16:creationId xmlns:a16="http://schemas.microsoft.com/office/drawing/2014/main" id="{3F287157-8222-4CEC-AA4B-7AA7B4EB4FFA}"/>
                  </a:ext>
                </a:extLst>
              </p:cNvPr>
              <p:cNvSpPr txBox="1"/>
              <p:nvPr/>
            </p:nvSpPr>
            <p:spPr>
              <a:xfrm>
                <a:off x="7492700" y="5021610"/>
                <a:ext cx="458157" cy="194429"/>
              </a:xfrm>
              <a:prstGeom prst="rect">
                <a:avLst/>
              </a:prstGeom>
              <a:noFill/>
            </p:spPr>
            <p:txBody>
              <a:bodyPr wrap="none" lIns="0" tIns="0" rIns="0" bIns="0" rtlCol="0" anchor="t">
                <a:noAutofit/>
              </a:bodyPr>
              <a:lstStyle/>
              <a:p>
                <a:r>
                  <a:rPr kumimoji="1" lang="en-US" altLang="ja-JP" sz="1200" dirty="0"/>
                  <a:t>PE-Cy5</a:t>
                </a:r>
                <a:endParaRPr kumimoji="1" lang="ja-JP" altLang="en-US" sz="1200" dirty="0"/>
              </a:p>
            </p:txBody>
          </p:sp>
          <p:sp>
            <p:nvSpPr>
              <p:cNvPr id="59" name="テキスト ボックス 58">
                <a:extLst>
                  <a:ext uri="{FF2B5EF4-FFF2-40B4-BE49-F238E27FC236}">
                    <a16:creationId xmlns:a16="http://schemas.microsoft.com/office/drawing/2014/main" id="{0F7D9EA5-9E6A-4EC6-839D-53179B4D3B4D}"/>
                  </a:ext>
                </a:extLst>
              </p:cNvPr>
              <p:cNvSpPr txBox="1"/>
              <p:nvPr/>
            </p:nvSpPr>
            <p:spPr>
              <a:xfrm>
                <a:off x="8083073" y="5179125"/>
                <a:ext cx="458157" cy="194429"/>
              </a:xfrm>
              <a:prstGeom prst="rect">
                <a:avLst/>
              </a:prstGeom>
              <a:noFill/>
            </p:spPr>
            <p:txBody>
              <a:bodyPr wrap="none" lIns="0" tIns="0" rIns="0" bIns="0" rtlCol="0" anchor="t">
                <a:noAutofit/>
              </a:bodyPr>
              <a:lstStyle/>
              <a:p>
                <a:r>
                  <a:rPr kumimoji="1" lang="en-US" altLang="ja-JP" sz="1200" dirty="0">
                    <a:solidFill>
                      <a:schemeClr val="bg1">
                        <a:lumMod val="85000"/>
                      </a:schemeClr>
                    </a:solidFill>
                  </a:rPr>
                  <a:t>PE-Cy7</a:t>
                </a:r>
                <a:endParaRPr kumimoji="1" lang="ja-JP" altLang="en-US" sz="1200" dirty="0">
                  <a:solidFill>
                    <a:schemeClr val="bg1">
                      <a:lumMod val="85000"/>
                    </a:schemeClr>
                  </a:solidFill>
                </a:endParaRPr>
              </a:p>
            </p:txBody>
          </p:sp>
          <p:sp>
            <p:nvSpPr>
              <p:cNvPr id="60" name="テキスト ボックス 59">
                <a:extLst>
                  <a:ext uri="{FF2B5EF4-FFF2-40B4-BE49-F238E27FC236}">
                    <a16:creationId xmlns:a16="http://schemas.microsoft.com/office/drawing/2014/main" id="{256759CE-C66D-4BCC-9228-E06D292D0B3C}"/>
                  </a:ext>
                </a:extLst>
              </p:cNvPr>
              <p:cNvSpPr txBox="1"/>
              <p:nvPr/>
            </p:nvSpPr>
            <p:spPr>
              <a:xfrm>
                <a:off x="6426997" y="296596"/>
                <a:ext cx="1695464" cy="369332"/>
              </a:xfrm>
              <a:prstGeom prst="rect">
                <a:avLst/>
              </a:prstGeom>
              <a:noFill/>
            </p:spPr>
            <p:txBody>
              <a:bodyPr wrap="none" rtlCol="0">
                <a:spAutoFit/>
              </a:bodyPr>
              <a:lstStyle/>
              <a:p>
                <a:r>
                  <a:rPr kumimoji="1" lang="en-US" altLang="ja-JP" dirty="0"/>
                  <a:t>PE-tandem dyes</a:t>
                </a:r>
                <a:endParaRPr kumimoji="1" lang="ja-JP" altLang="en-US" dirty="0"/>
              </a:p>
            </p:txBody>
          </p:sp>
          <p:sp>
            <p:nvSpPr>
              <p:cNvPr id="61" name="正方形/長方形 60">
                <a:extLst>
                  <a:ext uri="{FF2B5EF4-FFF2-40B4-BE49-F238E27FC236}">
                    <a16:creationId xmlns:a16="http://schemas.microsoft.com/office/drawing/2014/main" id="{85FFD2E8-CE43-4739-A74F-A087FFD59F3A}"/>
                  </a:ext>
                </a:extLst>
              </p:cNvPr>
              <p:cNvSpPr/>
              <p:nvPr/>
            </p:nvSpPr>
            <p:spPr>
              <a:xfrm>
                <a:off x="2166212" y="273326"/>
                <a:ext cx="2548711" cy="369332"/>
              </a:xfrm>
              <a:prstGeom prst="rect">
                <a:avLst/>
              </a:prstGeom>
            </p:spPr>
            <p:txBody>
              <a:bodyPr wrap="none">
                <a:spAutoFit/>
              </a:bodyPr>
              <a:lstStyle/>
              <a:p>
                <a:r>
                  <a:rPr kumimoji="1" lang="en-US" altLang="ja-JP" dirty="0"/>
                  <a:t>Blue laser excitation dyes</a:t>
                </a:r>
              </a:p>
            </p:txBody>
          </p:sp>
        </p:grpSp>
        <p:sp>
          <p:nvSpPr>
            <p:cNvPr id="63" name="正方形/長方形 62">
              <a:extLst>
                <a:ext uri="{FF2B5EF4-FFF2-40B4-BE49-F238E27FC236}">
                  <a16:creationId xmlns:a16="http://schemas.microsoft.com/office/drawing/2014/main" id="{B00FE386-9CDD-4861-BA06-2931F63919EB}"/>
                </a:ext>
              </a:extLst>
            </p:cNvPr>
            <p:cNvSpPr/>
            <p:nvPr/>
          </p:nvSpPr>
          <p:spPr>
            <a:xfrm>
              <a:off x="1497941" y="6591670"/>
              <a:ext cx="3633535"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a:extLst>
                <a:ext uri="{FF2B5EF4-FFF2-40B4-BE49-F238E27FC236}">
                  <a16:creationId xmlns:a16="http://schemas.microsoft.com/office/drawing/2014/main" id="{C9B7B91A-BA84-4B0F-91FA-F1E521564BB1}"/>
                </a:ext>
              </a:extLst>
            </p:cNvPr>
            <p:cNvSpPr/>
            <p:nvPr/>
          </p:nvSpPr>
          <p:spPr>
            <a:xfrm>
              <a:off x="5287104" y="6591670"/>
              <a:ext cx="3182193"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 name="グループ化 65">
            <a:extLst>
              <a:ext uri="{FF2B5EF4-FFF2-40B4-BE49-F238E27FC236}">
                <a16:creationId xmlns:a16="http://schemas.microsoft.com/office/drawing/2014/main" id="{327F9D2D-591D-43C8-B06A-E726E6A12781}"/>
              </a:ext>
            </a:extLst>
          </p:cNvPr>
          <p:cNvGrpSpPr/>
          <p:nvPr/>
        </p:nvGrpSpPr>
        <p:grpSpPr>
          <a:xfrm>
            <a:off x="1422170" y="6555258"/>
            <a:ext cx="3753512" cy="165693"/>
            <a:chOff x="1482286" y="6555258"/>
            <a:chExt cx="3617458" cy="165693"/>
          </a:xfrm>
        </p:grpSpPr>
        <p:sp>
          <p:nvSpPr>
            <p:cNvPr id="67" name="テキスト ボックス 66">
              <a:extLst>
                <a:ext uri="{FF2B5EF4-FFF2-40B4-BE49-F238E27FC236}">
                  <a16:creationId xmlns:a16="http://schemas.microsoft.com/office/drawing/2014/main" id="{A729657B-B29C-4B49-81E1-A7DE076FEA57}"/>
                </a:ext>
              </a:extLst>
            </p:cNvPr>
            <p:cNvSpPr txBox="1"/>
            <p:nvPr/>
          </p:nvSpPr>
          <p:spPr>
            <a:xfrm>
              <a:off x="1482286" y="6565663"/>
              <a:ext cx="197170" cy="153888"/>
            </a:xfrm>
            <a:prstGeom prst="rect">
              <a:avLst/>
            </a:prstGeom>
            <a:noFill/>
          </p:spPr>
          <p:txBody>
            <a:bodyPr wrap="none" lIns="0" tIns="0" rIns="0" bIns="0" rtlCol="0">
              <a:spAutoFit/>
            </a:bodyPr>
            <a:lstStyle/>
            <a:p>
              <a:r>
                <a:rPr kumimoji="1" lang="en-US" altLang="ja-JP" sz="1000" dirty="0"/>
                <a:t>250</a:t>
              </a:r>
              <a:endParaRPr kumimoji="1" lang="ja-JP" altLang="en-US" sz="1000" dirty="0"/>
            </a:p>
          </p:txBody>
        </p:sp>
        <p:sp>
          <p:nvSpPr>
            <p:cNvPr id="68" name="テキスト ボックス 67">
              <a:extLst>
                <a:ext uri="{FF2B5EF4-FFF2-40B4-BE49-F238E27FC236}">
                  <a16:creationId xmlns:a16="http://schemas.microsoft.com/office/drawing/2014/main" id="{D31761C2-AD06-4C19-B716-40208F5A3302}"/>
                </a:ext>
              </a:extLst>
            </p:cNvPr>
            <p:cNvSpPr txBox="1"/>
            <p:nvPr/>
          </p:nvSpPr>
          <p:spPr>
            <a:xfrm>
              <a:off x="1729035" y="6565663"/>
              <a:ext cx="197170" cy="153888"/>
            </a:xfrm>
            <a:prstGeom prst="rect">
              <a:avLst/>
            </a:prstGeom>
            <a:noFill/>
          </p:spPr>
          <p:txBody>
            <a:bodyPr wrap="none" lIns="0" tIns="0" rIns="0" bIns="0" rtlCol="0">
              <a:spAutoFit/>
            </a:bodyPr>
            <a:lstStyle/>
            <a:p>
              <a:r>
                <a:rPr kumimoji="1" lang="en-US" altLang="ja-JP" sz="1000" dirty="0"/>
                <a:t>300</a:t>
              </a:r>
              <a:endParaRPr kumimoji="1" lang="ja-JP" altLang="en-US" sz="1000" dirty="0"/>
            </a:p>
          </p:txBody>
        </p:sp>
        <p:sp>
          <p:nvSpPr>
            <p:cNvPr id="69" name="テキスト ボックス 68">
              <a:extLst>
                <a:ext uri="{FF2B5EF4-FFF2-40B4-BE49-F238E27FC236}">
                  <a16:creationId xmlns:a16="http://schemas.microsoft.com/office/drawing/2014/main" id="{4C5808F2-66A7-41F2-A0E6-0BCEB8522E7F}"/>
                </a:ext>
              </a:extLst>
            </p:cNvPr>
            <p:cNvSpPr txBox="1"/>
            <p:nvPr/>
          </p:nvSpPr>
          <p:spPr>
            <a:xfrm>
              <a:off x="1991495" y="6567063"/>
              <a:ext cx="197170" cy="153888"/>
            </a:xfrm>
            <a:prstGeom prst="rect">
              <a:avLst/>
            </a:prstGeom>
            <a:noFill/>
          </p:spPr>
          <p:txBody>
            <a:bodyPr wrap="none" lIns="0" tIns="0" rIns="0" bIns="0" rtlCol="0">
              <a:spAutoFit/>
            </a:bodyPr>
            <a:lstStyle/>
            <a:p>
              <a:r>
                <a:rPr kumimoji="1" lang="en-US" altLang="ja-JP" sz="1000" dirty="0"/>
                <a:t>350</a:t>
              </a:r>
              <a:endParaRPr kumimoji="1" lang="ja-JP" altLang="en-US" sz="1000" dirty="0"/>
            </a:p>
          </p:txBody>
        </p:sp>
        <p:sp>
          <p:nvSpPr>
            <p:cNvPr id="70" name="テキスト ボックス 69">
              <a:extLst>
                <a:ext uri="{FF2B5EF4-FFF2-40B4-BE49-F238E27FC236}">
                  <a16:creationId xmlns:a16="http://schemas.microsoft.com/office/drawing/2014/main" id="{9A860410-1291-4970-86BB-0B991BE0F64E}"/>
                </a:ext>
              </a:extLst>
            </p:cNvPr>
            <p:cNvSpPr txBox="1"/>
            <p:nvPr/>
          </p:nvSpPr>
          <p:spPr>
            <a:xfrm>
              <a:off x="2284560" y="6565663"/>
              <a:ext cx="197170" cy="153888"/>
            </a:xfrm>
            <a:prstGeom prst="rect">
              <a:avLst/>
            </a:prstGeom>
            <a:noFill/>
          </p:spPr>
          <p:txBody>
            <a:bodyPr wrap="none" lIns="0" tIns="0" rIns="0" bIns="0" rtlCol="0">
              <a:spAutoFit/>
            </a:bodyPr>
            <a:lstStyle/>
            <a:p>
              <a:r>
                <a:rPr kumimoji="1" lang="en-US" altLang="ja-JP" sz="1000" dirty="0"/>
                <a:t>400</a:t>
              </a:r>
              <a:endParaRPr kumimoji="1" lang="ja-JP" altLang="en-US" sz="1000" dirty="0"/>
            </a:p>
          </p:txBody>
        </p:sp>
        <p:sp>
          <p:nvSpPr>
            <p:cNvPr id="71" name="テキスト ボックス 70">
              <a:extLst>
                <a:ext uri="{FF2B5EF4-FFF2-40B4-BE49-F238E27FC236}">
                  <a16:creationId xmlns:a16="http://schemas.microsoft.com/office/drawing/2014/main" id="{06928622-AA36-4556-8225-649EE5FF32A0}"/>
                </a:ext>
              </a:extLst>
            </p:cNvPr>
            <p:cNvSpPr txBox="1"/>
            <p:nvPr/>
          </p:nvSpPr>
          <p:spPr>
            <a:xfrm>
              <a:off x="2535805" y="6559717"/>
              <a:ext cx="197170" cy="153888"/>
            </a:xfrm>
            <a:prstGeom prst="rect">
              <a:avLst/>
            </a:prstGeom>
            <a:noFill/>
          </p:spPr>
          <p:txBody>
            <a:bodyPr wrap="none" lIns="0" tIns="0" rIns="0" bIns="0" rtlCol="0">
              <a:spAutoFit/>
            </a:bodyPr>
            <a:lstStyle/>
            <a:p>
              <a:r>
                <a:rPr kumimoji="1" lang="en-US" altLang="ja-JP" sz="1000" dirty="0"/>
                <a:t>450</a:t>
              </a:r>
              <a:endParaRPr kumimoji="1" lang="ja-JP" altLang="en-US" sz="1000" dirty="0"/>
            </a:p>
          </p:txBody>
        </p:sp>
        <p:sp>
          <p:nvSpPr>
            <p:cNvPr id="72" name="テキスト ボックス 71">
              <a:extLst>
                <a:ext uri="{FF2B5EF4-FFF2-40B4-BE49-F238E27FC236}">
                  <a16:creationId xmlns:a16="http://schemas.microsoft.com/office/drawing/2014/main" id="{D88E8705-CF68-412F-B24D-862C8F3118E9}"/>
                </a:ext>
              </a:extLst>
            </p:cNvPr>
            <p:cNvSpPr txBox="1"/>
            <p:nvPr/>
          </p:nvSpPr>
          <p:spPr>
            <a:xfrm>
              <a:off x="2798217" y="6565663"/>
              <a:ext cx="197170" cy="153888"/>
            </a:xfrm>
            <a:prstGeom prst="rect">
              <a:avLst/>
            </a:prstGeom>
            <a:noFill/>
          </p:spPr>
          <p:txBody>
            <a:bodyPr wrap="none" lIns="0" tIns="0" rIns="0" bIns="0" rtlCol="0">
              <a:spAutoFit/>
            </a:bodyPr>
            <a:lstStyle/>
            <a:p>
              <a:r>
                <a:rPr kumimoji="1" lang="en-US" altLang="ja-JP" sz="1000" dirty="0"/>
                <a:t>500</a:t>
              </a:r>
              <a:endParaRPr kumimoji="1" lang="ja-JP" altLang="en-US" sz="1000" dirty="0"/>
            </a:p>
          </p:txBody>
        </p:sp>
        <p:sp>
          <p:nvSpPr>
            <p:cNvPr id="73" name="テキスト ボックス 72">
              <a:extLst>
                <a:ext uri="{FF2B5EF4-FFF2-40B4-BE49-F238E27FC236}">
                  <a16:creationId xmlns:a16="http://schemas.microsoft.com/office/drawing/2014/main" id="{59C37C91-BD82-4600-9F98-2CB899A4DEC6}"/>
                </a:ext>
              </a:extLst>
            </p:cNvPr>
            <p:cNvSpPr txBox="1"/>
            <p:nvPr/>
          </p:nvSpPr>
          <p:spPr>
            <a:xfrm>
              <a:off x="3060221" y="6567063"/>
              <a:ext cx="197170" cy="153888"/>
            </a:xfrm>
            <a:prstGeom prst="rect">
              <a:avLst/>
            </a:prstGeom>
            <a:noFill/>
          </p:spPr>
          <p:txBody>
            <a:bodyPr wrap="none" lIns="0" tIns="0" rIns="0" bIns="0" rtlCol="0">
              <a:spAutoFit/>
            </a:bodyPr>
            <a:lstStyle/>
            <a:p>
              <a:r>
                <a:rPr kumimoji="1" lang="en-US" altLang="ja-JP" sz="1000" dirty="0"/>
                <a:t>550</a:t>
              </a:r>
              <a:endParaRPr kumimoji="1" lang="ja-JP" altLang="en-US" sz="1000" dirty="0"/>
            </a:p>
          </p:txBody>
        </p:sp>
        <p:sp>
          <p:nvSpPr>
            <p:cNvPr id="74" name="テキスト ボックス 73">
              <a:extLst>
                <a:ext uri="{FF2B5EF4-FFF2-40B4-BE49-F238E27FC236}">
                  <a16:creationId xmlns:a16="http://schemas.microsoft.com/office/drawing/2014/main" id="{396DB817-8EF4-4DCB-BEFD-EB36B39DC669}"/>
                </a:ext>
              </a:extLst>
            </p:cNvPr>
            <p:cNvSpPr txBox="1"/>
            <p:nvPr/>
          </p:nvSpPr>
          <p:spPr>
            <a:xfrm>
              <a:off x="3335292" y="6561224"/>
              <a:ext cx="197170" cy="153888"/>
            </a:xfrm>
            <a:prstGeom prst="rect">
              <a:avLst/>
            </a:prstGeom>
            <a:noFill/>
          </p:spPr>
          <p:txBody>
            <a:bodyPr wrap="none" lIns="0" tIns="0" rIns="0" bIns="0" rtlCol="0">
              <a:spAutoFit/>
            </a:bodyPr>
            <a:lstStyle/>
            <a:p>
              <a:r>
                <a:rPr kumimoji="1" lang="en-US" altLang="ja-JP" sz="1000" dirty="0"/>
                <a:t>600</a:t>
              </a:r>
              <a:endParaRPr kumimoji="1" lang="ja-JP" altLang="en-US" sz="1000" dirty="0"/>
            </a:p>
          </p:txBody>
        </p:sp>
        <p:sp>
          <p:nvSpPr>
            <p:cNvPr id="75" name="テキスト ボックス 74">
              <a:extLst>
                <a:ext uri="{FF2B5EF4-FFF2-40B4-BE49-F238E27FC236}">
                  <a16:creationId xmlns:a16="http://schemas.microsoft.com/office/drawing/2014/main" id="{35AFFFD9-9A2C-450A-AB4E-48C218716076}"/>
                </a:ext>
              </a:extLst>
            </p:cNvPr>
            <p:cNvSpPr txBox="1"/>
            <p:nvPr/>
          </p:nvSpPr>
          <p:spPr>
            <a:xfrm>
              <a:off x="3590447" y="6560291"/>
              <a:ext cx="197170" cy="153888"/>
            </a:xfrm>
            <a:prstGeom prst="rect">
              <a:avLst/>
            </a:prstGeom>
            <a:noFill/>
          </p:spPr>
          <p:txBody>
            <a:bodyPr wrap="none" lIns="0" tIns="0" rIns="0" bIns="0" rtlCol="0">
              <a:spAutoFit/>
            </a:bodyPr>
            <a:lstStyle/>
            <a:p>
              <a:r>
                <a:rPr kumimoji="1" lang="en-US" altLang="ja-JP" sz="1000" dirty="0"/>
                <a:t>650</a:t>
              </a:r>
              <a:endParaRPr kumimoji="1" lang="ja-JP" altLang="en-US" sz="1000" dirty="0"/>
            </a:p>
          </p:txBody>
        </p:sp>
        <p:sp>
          <p:nvSpPr>
            <p:cNvPr id="76" name="テキスト ボックス 75">
              <a:extLst>
                <a:ext uri="{FF2B5EF4-FFF2-40B4-BE49-F238E27FC236}">
                  <a16:creationId xmlns:a16="http://schemas.microsoft.com/office/drawing/2014/main" id="{8C74D813-8763-4B88-82F4-8E200301A19A}"/>
                </a:ext>
              </a:extLst>
            </p:cNvPr>
            <p:cNvSpPr txBox="1"/>
            <p:nvPr/>
          </p:nvSpPr>
          <p:spPr>
            <a:xfrm>
              <a:off x="3847088" y="6559717"/>
              <a:ext cx="197170" cy="153888"/>
            </a:xfrm>
            <a:prstGeom prst="rect">
              <a:avLst/>
            </a:prstGeom>
            <a:noFill/>
          </p:spPr>
          <p:txBody>
            <a:bodyPr wrap="none" lIns="0" tIns="0" rIns="0" bIns="0" rtlCol="0">
              <a:spAutoFit/>
            </a:bodyPr>
            <a:lstStyle/>
            <a:p>
              <a:r>
                <a:rPr kumimoji="1" lang="en-US" altLang="ja-JP" sz="1000" dirty="0"/>
                <a:t>700</a:t>
              </a:r>
              <a:endParaRPr kumimoji="1" lang="ja-JP" altLang="en-US" sz="1000" dirty="0"/>
            </a:p>
          </p:txBody>
        </p:sp>
        <p:sp>
          <p:nvSpPr>
            <p:cNvPr id="77" name="テキスト ボックス 76">
              <a:extLst>
                <a:ext uri="{FF2B5EF4-FFF2-40B4-BE49-F238E27FC236}">
                  <a16:creationId xmlns:a16="http://schemas.microsoft.com/office/drawing/2014/main" id="{916E64E1-E056-48A2-B816-36E4756BB90D}"/>
                </a:ext>
              </a:extLst>
            </p:cNvPr>
            <p:cNvSpPr txBox="1"/>
            <p:nvPr/>
          </p:nvSpPr>
          <p:spPr>
            <a:xfrm>
              <a:off x="4131538" y="6556744"/>
              <a:ext cx="197170" cy="153888"/>
            </a:xfrm>
            <a:prstGeom prst="rect">
              <a:avLst/>
            </a:prstGeom>
            <a:noFill/>
          </p:spPr>
          <p:txBody>
            <a:bodyPr wrap="none" lIns="0" tIns="0" rIns="0" bIns="0" rtlCol="0">
              <a:spAutoFit/>
            </a:bodyPr>
            <a:lstStyle/>
            <a:p>
              <a:r>
                <a:rPr kumimoji="1" lang="en-US" altLang="ja-JP" sz="1000" dirty="0"/>
                <a:t>750</a:t>
              </a:r>
              <a:endParaRPr kumimoji="1" lang="ja-JP" altLang="en-US" sz="1000" dirty="0"/>
            </a:p>
          </p:txBody>
        </p:sp>
        <p:sp>
          <p:nvSpPr>
            <p:cNvPr id="78" name="テキスト ボックス 77">
              <a:extLst>
                <a:ext uri="{FF2B5EF4-FFF2-40B4-BE49-F238E27FC236}">
                  <a16:creationId xmlns:a16="http://schemas.microsoft.com/office/drawing/2014/main" id="{BC8E4557-70BD-45E8-A7AE-2D87BDE72E6F}"/>
                </a:ext>
              </a:extLst>
            </p:cNvPr>
            <p:cNvSpPr txBox="1"/>
            <p:nvPr/>
          </p:nvSpPr>
          <p:spPr>
            <a:xfrm>
              <a:off x="4380093" y="6557907"/>
              <a:ext cx="197170" cy="153888"/>
            </a:xfrm>
            <a:prstGeom prst="rect">
              <a:avLst/>
            </a:prstGeom>
            <a:noFill/>
          </p:spPr>
          <p:txBody>
            <a:bodyPr wrap="none" lIns="0" tIns="0" rIns="0" bIns="0" rtlCol="0">
              <a:spAutoFit/>
            </a:bodyPr>
            <a:lstStyle/>
            <a:p>
              <a:r>
                <a:rPr kumimoji="1" lang="en-US" altLang="ja-JP" sz="1000" dirty="0"/>
                <a:t>800</a:t>
              </a:r>
              <a:endParaRPr kumimoji="1" lang="ja-JP" altLang="en-US" sz="1000" dirty="0"/>
            </a:p>
          </p:txBody>
        </p:sp>
        <p:sp>
          <p:nvSpPr>
            <p:cNvPr id="79" name="テキスト ボックス 78">
              <a:extLst>
                <a:ext uri="{FF2B5EF4-FFF2-40B4-BE49-F238E27FC236}">
                  <a16:creationId xmlns:a16="http://schemas.microsoft.com/office/drawing/2014/main" id="{87EAEB4C-328E-4EED-B8B7-B7E72C1C4151}"/>
                </a:ext>
              </a:extLst>
            </p:cNvPr>
            <p:cNvSpPr txBox="1"/>
            <p:nvPr/>
          </p:nvSpPr>
          <p:spPr>
            <a:xfrm>
              <a:off x="4645089" y="6555258"/>
              <a:ext cx="197170" cy="153888"/>
            </a:xfrm>
            <a:prstGeom prst="rect">
              <a:avLst/>
            </a:prstGeom>
            <a:noFill/>
          </p:spPr>
          <p:txBody>
            <a:bodyPr wrap="none" lIns="0" tIns="0" rIns="0" bIns="0" rtlCol="0">
              <a:spAutoFit/>
            </a:bodyPr>
            <a:lstStyle/>
            <a:p>
              <a:r>
                <a:rPr kumimoji="1" lang="en-US" altLang="ja-JP" sz="1000" dirty="0"/>
                <a:t>850</a:t>
              </a:r>
              <a:endParaRPr kumimoji="1" lang="ja-JP" altLang="en-US" sz="1000" dirty="0"/>
            </a:p>
          </p:txBody>
        </p:sp>
        <p:sp>
          <p:nvSpPr>
            <p:cNvPr id="80" name="テキスト ボックス 79">
              <a:extLst>
                <a:ext uri="{FF2B5EF4-FFF2-40B4-BE49-F238E27FC236}">
                  <a16:creationId xmlns:a16="http://schemas.microsoft.com/office/drawing/2014/main" id="{A8121126-F296-4BDF-BA96-998E4D121A27}"/>
                </a:ext>
              </a:extLst>
            </p:cNvPr>
            <p:cNvSpPr txBox="1"/>
            <p:nvPr/>
          </p:nvSpPr>
          <p:spPr>
            <a:xfrm>
              <a:off x="4902574" y="6555258"/>
              <a:ext cx="197170" cy="153888"/>
            </a:xfrm>
            <a:prstGeom prst="rect">
              <a:avLst/>
            </a:prstGeom>
            <a:noFill/>
          </p:spPr>
          <p:txBody>
            <a:bodyPr wrap="none" lIns="0" tIns="0" rIns="0" bIns="0" rtlCol="0">
              <a:spAutoFit/>
            </a:bodyPr>
            <a:lstStyle/>
            <a:p>
              <a:r>
                <a:rPr kumimoji="1" lang="en-US" altLang="ja-JP" sz="1000" dirty="0"/>
                <a:t>900</a:t>
              </a:r>
              <a:endParaRPr kumimoji="1" lang="ja-JP" altLang="en-US" sz="1000" dirty="0"/>
            </a:p>
          </p:txBody>
        </p:sp>
      </p:grpSp>
      <p:grpSp>
        <p:nvGrpSpPr>
          <p:cNvPr id="81" name="グループ化 80">
            <a:extLst>
              <a:ext uri="{FF2B5EF4-FFF2-40B4-BE49-F238E27FC236}">
                <a16:creationId xmlns:a16="http://schemas.microsoft.com/office/drawing/2014/main" id="{4859BA7A-B713-4DFE-954C-C1B500E0E572}"/>
              </a:ext>
            </a:extLst>
          </p:cNvPr>
          <p:cNvGrpSpPr/>
          <p:nvPr/>
        </p:nvGrpSpPr>
        <p:grpSpPr>
          <a:xfrm>
            <a:off x="5304972" y="6553721"/>
            <a:ext cx="3753512" cy="165693"/>
            <a:chOff x="1482286" y="6555258"/>
            <a:chExt cx="3617458" cy="165693"/>
          </a:xfrm>
        </p:grpSpPr>
        <p:sp>
          <p:nvSpPr>
            <p:cNvPr id="82" name="テキスト ボックス 81">
              <a:extLst>
                <a:ext uri="{FF2B5EF4-FFF2-40B4-BE49-F238E27FC236}">
                  <a16:creationId xmlns:a16="http://schemas.microsoft.com/office/drawing/2014/main" id="{734BA4D4-DC81-4909-80F8-F4A65404FE34}"/>
                </a:ext>
              </a:extLst>
            </p:cNvPr>
            <p:cNvSpPr txBox="1"/>
            <p:nvPr/>
          </p:nvSpPr>
          <p:spPr>
            <a:xfrm>
              <a:off x="1482286" y="6565663"/>
              <a:ext cx="197170" cy="153888"/>
            </a:xfrm>
            <a:prstGeom prst="rect">
              <a:avLst/>
            </a:prstGeom>
            <a:noFill/>
          </p:spPr>
          <p:txBody>
            <a:bodyPr wrap="none" lIns="0" tIns="0" rIns="0" bIns="0" rtlCol="0">
              <a:spAutoFit/>
            </a:bodyPr>
            <a:lstStyle/>
            <a:p>
              <a:r>
                <a:rPr kumimoji="1" lang="en-US" altLang="ja-JP" sz="1000" dirty="0"/>
                <a:t>250</a:t>
              </a:r>
              <a:endParaRPr kumimoji="1" lang="ja-JP" altLang="en-US" sz="1000" dirty="0"/>
            </a:p>
          </p:txBody>
        </p:sp>
        <p:sp>
          <p:nvSpPr>
            <p:cNvPr id="83" name="テキスト ボックス 82">
              <a:extLst>
                <a:ext uri="{FF2B5EF4-FFF2-40B4-BE49-F238E27FC236}">
                  <a16:creationId xmlns:a16="http://schemas.microsoft.com/office/drawing/2014/main" id="{1BC54606-72A5-49AD-81BD-3096921D40CA}"/>
                </a:ext>
              </a:extLst>
            </p:cNvPr>
            <p:cNvSpPr txBox="1"/>
            <p:nvPr/>
          </p:nvSpPr>
          <p:spPr>
            <a:xfrm>
              <a:off x="1729035" y="6565663"/>
              <a:ext cx="197170" cy="153888"/>
            </a:xfrm>
            <a:prstGeom prst="rect">
              <a:avLst/>
            </a:prstGeom>
            <a:noFill/>
          </p:spPr>
          <p:txBody>
            <a:bodyPr wrap="none" lIns="0" tIns="0" rIns="0" bIns="0" rtlCol="0">
              <a:spAutoFit/>
            </a:bodyPr>
            <a:lstStyle/>
            <a:p>
              <a:r>
                <a:rPr kumimoji="1" lang="en-US" altLang="ja-JP" sz="1000" dirty="0"/>
                <a:t>300</a:t>
              </a:r>
              <a:endParaRPr kumimoji="1" lang="ja-JP" altLang="en-US" sz="1000" dirty="0"/>
            </a:p>
          </p:txBody>
        </p:sp>
        <p:sp>
          <p:nvSpPr>
            <p:cNvPr id="84" name="テキスト ボックス 83">
              <a:extLst>
                <a:ext uri="{FF2B5EF4-FFF2-40B4-BE49-F238E27FC236}">
                  <a16:creationId xmlns:a16="http://schemas.microsoft.com/office/drawing/2014/main" id="{AA64D7E0-6591-40B5-8099-CFF29ED47217}"/>
                </a:ext>
              </a:extLst>
            </p:cNvPr>
            <p:cNvSpPr txBox="1"/>
            <p:nvPr/>
          </p:nvSpPr>
          <p:spPr>
            <a:xfrm>
              <a:off x="1991495" y="6567063"/>
              <a:ext cx="197170" cy="153888"/>
            </a:xfrm>
            <a:prstGeom prst="rect">
              <a:avLst/>
            </a:prstGeom>
            <a:noFill/>
          </p:spPr>
          <p:txBody>
            <a:bodyPr wrap="none" lIns="0" tIns="0" rIns="0" bIns="0" rtlCol="0">
              <a:spAutoFit/>
            </a:bodyPr>
            <a:lstStyle/>
            <a:p>
              <a:r>
                <a:rPr kumimoji="1" lang="en-US" altLang="ja-JP" sz="1000" dirty="0"/>
                <a:t>350</a:t>
              </a:r>
              <a:endParaRPr kumimoji="1" lang="ja-JP" altLang="en-US" sz="1000" dirty="0"/>
            </a:p>
          </p:txBody>
        </p:sp>
        <p:sp>
          <p:nvSpPr>
            <p:cNvPr id="85" name="テキスト ボックス 84">
              <a:extLst>
                <a:ext uri="{FF2B5EF4-FFF2-40B4-BE49-F238E27FC236}">
                  <a16:creationId xmlns:a16="http://schemas.microsoft.com/office/drawing/2014/main" id="{AEE7BE03-D270-4403-BF5D-13EFFD8F3056}"/>
                </a:ext>
              </a:extLst>
            </p:cNvPr>
            <p:cNvSpPr txBox="1"/>
            <p:nvPr/>
          </p:nvSpPr>
          <p:spPr>
            <a:xfrm>
              <a:off x="2284560" y="6565663"/>
              <a:ext cx="197170" cy="153888"/>
            </a:xfrm>
            <a:prstGeom prst="rect">
              <a:avLst/>
            </a:prstGeom>
            <a:noFill/>
          </p:spPr>
          <p:txBody>
            <a:bodyPr wrap="none" lIns="0" tIns="0" rIns="0" bIns="0" rtlCol="0">
              <a:spAutoFit/>
            </a:bodyPr>
            <a:lstStyle/>
            <a:p>
              <a:r>
                <a:rPr kumimoji="1" lang="en-US" altLang="ja-JP" sz="1000" dirty="0"/>
                <a:t>400</a:t>
              </a:r>
              <a:endParaRPr kumimoji="1" lang="ja-JP" altLang="en-US" sz="1000" dirty="0"/>
            </a:p>
          </p:txBody>
        </p:sp>
        <p:sp>
          <p:nvSpPr>
            <p:cNvPr id="86" name="テキスト ボックス 85">
              <a:extLst>
                <a:ext uri="{FF2B5EF4-FFF2-40B4-BE49-F238E27FC236}">
                  <a16:creationId xmlns:a16="http://schemas.microsoft.com/office/drawing/2014/main" id="{0F521155-784E-42D7-A8A1-CF93DE8AC433}"/>
                </a:ext>
              </a:extLst>
            </p:cNvPr>
            <p:cNvSpPr txBox="1"/>
            <p:nvPr/>
          </p:nvSpPr>
          <p:spPr>
            <a:xfrm>
              <a:off x="2535805" y="6559717"/>
              <a:ext cx="197170" cy="153888"/>
            </a:xfrm>
            <a:prstGeom prst="rect">
              <a:avLst/>
            </a:prstGeom>
            <a:noFill/>
          </p:spPr>
          <p:txBody>
            <a:bodyPr wrap="none" lIns="0" tIns="0" rIns="0" bIns="0" rtlCol="0">
              <a:spAutoFit/>
            </a:bodyPr>
            <a:lstStyle/>
            <a:p>
              <a:r>
                <a:rPr kumimoji="1" lang="en-US" altLang="ja-JP" sz="1000" dirty="0"/>
                <a:t>450</a:t>
              </a:r>
              <a:endParaRPr kumimoji="1" lang="ja-JP" altLang="en-US" sz="1000" dirty="0"/>
            </a:p>
          </p:txBody>
        </p:sp>
        <p:sp>
          <p:nvSpPr>
            <p:cNvPr id="87" name="テキスト ボックス 86">
              <a:extLst>
                <a:ext uri="{FF2B5EF4-FFF2-40B4-BE49-F238E27FC236}">
                  <a16:creationId xmlns:a16="http://schemas.microsoft.com/office/drawing/2014/main" id="{12ABC197-A5AF-4490-B8E4-E66AD540128B}"/>
                </a:ext>
              </a:extLst>
            </p:cNvPr>
            <p:cNvSpPr txBox="1"/>
            <p:nvPr/>
          </p:nvSpPr>
          <p:spPr>
            <a:xfrm>
              <a:off x="2798217" y="6565663"/>
              <a:ext cx="197170" cy="153888"/>
            </a:xfrm>
            <a:prstGeom prst="rect">
              <a:avLst/>
            </a:prstGeom>
            <a:noFill/>
          </p:spPr>
          <p:txBody>
            <a:bodyPr wrap="none" lIns="0" tIns="0" rIns="0" bIns="0" rtlCol="0">
              <a:spAutoFit/>
            </a:bodyPr>
            <a:lstStyle/>
            <a:p>
              <a:r>
                <a:rPr kumimoji="1" lang="en-US" altLang="ja-JP" sz="1000" dirty="0"/>
                <a:t>500</a:t>
              </a:r>
              <a:endParaRPr kumimoji="1" lang="ja-JP" altLang="en-US" sz="1000" dirty="0"/>
            </a:p>
          </p:txBody>
        </p:sp>
        <p:sp>
          <p:nvSpPr>
            <p:cNvPr id="88" name="テキスト ボックス 87">
              <a:extLst>
                <a:ext uri="{FF2B5EF4-FFF2-40B4-BE49-F238E27FC236}">
                  <a16:creationId xmlns:a16="http://schemas.microsoft.com/office/drawing/2014/main" id="{C1AD0A7F-CEDA-4731-8960-ED34AFD731C6}"/>
                </a:ext>
              </a:extLst>
            </p:cNvPr>
            <p:cNvSpPr txBox="1"/>
            <p:nvPr/>
          </p:nvSpPr>
          <p:spPr>
            <a:xfrm>
              <a:off x="3060221" y="6567063"/>
              <a:ext cx="197170" cy="153888"/>
            </a:xfrm>
            <a:prstGeom prst="rect">
              <a:avLst/>
            </a:prstGeom>
            <a:noFill/>
          </p:spPr>
          <p:txBody>
            <a:bodyPr wrap="none" lIns="0" tIns="0" rIns="0" bIns="0" rtlCol="0">
              <a:spAutoFit/>
            </a:bodyPr>
            <a:lstStyle/>
            <a:p>
              <a:r>
                <a:rPr kumimoji="1" lang="en-US" altLang="ja-JP" sz="1000" dirty="0"/>
                <a:t>550</a:t>
              </a:r>
              <a:endParaRPr kumimoji="1" lang="ja-JP" altLang="en-US" sz="1000" dirty="0"/>
            </a:p>
          </p:txBody>
        </p:sp>
        <p:sp>
          <p:nvSpPr>
            <p:cNvPr id="89" name="テキスト ボックス 88">
              <a:extLst>
                <a:ext uri="{FF2B5EF4-FFF2-40B4-BE49-F238E27FC236}">
                  <a16:creationId xmlns:a16="http://schemas.microsoft.com/office/drawing/2014/main" id="{92CA3394-496E-4F31-B9E3-22AA96AF8414}"/>
                </a:ext>
              </a:extLst>
            </p:cNvPr>
            <p:cNvSpPr txBox="1"/>
            <p:nvPr/>
          </p:nvSpPr>
          <p:spPr>
            <a:xfrm>
              <a:off x="3335292" y="6561224"/>
              <a:ext cx="197170" cy="153888"/>
            </a:xfrm>
            <a:prstGeom prst="rect">
              <a:avLst/>
            </a:prstGeom>
            <a:noFill/>
          </p:spPr>
          <p:txBody>
            <a:bodyPr wrap="none" lIns="0" tIns="0" rIns="0" bIns="0" rtlCol="0">
              <a:spAutoFit/>
            </a:bodyPr>
            <a:lstStyle/>
            <a:p>
              <a:r>
                <a:rPr kumimoji="1" lang="en-US" altLang="ja-JP" sz="1000" dirty="0"/>
                <a:t>600</a:t>
              </a:r>
              <a:endParaRPr kumimoji="1" lang="ja-JP" altLang="en-US" sz="1000" dirty="0"/>
            </a:p>
          </p:txBody>
        </p:sp>
        <p:sp>
          <p:nvSpPr>
            <p:cNvPr id="90" name="テキスト ボックス 89">
              <a:extLst>
                <a:ext uri="{FF2B5EF4-FFF2-40B4-BE49-F238E27FC236}">
                  <a16:creationId xmlns:a16="http://schemas.microsoft.com/office/drawing/2014/main" id="{CADDE119-52E2-4658-8F07-8F597A4DD6FF}"/>
                </a:ext>
              </a:extLst>
            </p:cNvPr>
            <p:cNvSpPr txBox="1"/>
            <p:nvPr/>
          </p:nvSpPr>
          <p:spPr>
            <a:xfrm>
              <a:off x="3590447" y="6560291"/>
              <a:ext cx="197170" cy="153888"/>
            </a:xfrm>
            <a:prstGeom prst="rect">
              <a:avLst/>
            </a:prstGeom>
            <a:noFill/>
          </p:spPr>
          <p:txBody>
            <a:bodyPr wrap="none" lIns="0" tIns="0" rIns="0" bIns="0" rtlCol="0">
              <a:spAutoFit/>
            </a:bodyPr>
            <a:lstStyle/>
            <a:p>
              <a:r>
                <a:rPr kumimoji="1" lang="en-US" altLang="ja-JP" sz="1000" dirty="0"/>
                <a:t>650</a:t>
              </a:r>
              <a:endParaRPr kumimoji="1" lang="ja-JP" altLang="en-US" sz="1000" dirty="0"/>
            </a:p>
          </p:txBody>
        </p:sp>
        <p:sp>
          <p:nvSpPr>
            <p:cNvPr id="91" name="テキスト ボックス 90">
              <a:extLst>
                <a:ext uri="{FF2B5EF4-FFF2-40B4-BE49-F238E27FC236}">
                  <a16:creationId xmlns:a16="http://schemas.microsoft.com/office/drawing/2014/main" id="{940B2C28-314B-4323-B445-6F91ABDFC82F}"/>
                </a:ext>
              </a:extLst>
            </p:cNvPr>
            <p:cNvSpPr txBox="1"/>
            <p:nvPr/>
          </p:nvSpPr>
          <p:spPr>
            <a:xfrm>
              <a:off x="3847088" y="6559717"/>
              <a:ext cx="197170" cy="153888"/>
            </a:xfrm>
            <a:prstGeom prst="rect">
              <a:avLst/>
            </a:prstGeom>
            <a:noFill/>
          </p:spPr>
          <p:txBody>
            <a:bodyPr wrap="none" lIns="0" tIns="0" rIns="0" bIns="0" rtlCol="0">
              <a:spAutoFit/>
            </a:bodyPr>
            <a:lstStyle/>
            <a:p>
              <a:r>
                <a:rPr kumimoji="1" lang="en-US" altLang="ja-JP" sz="1000" dirty="0"/>
                <a:t>700</a:t>
              </a:r>
              <a:endParaRPr kumimoji="1" lang="ja-JP" altLang="en-US" sz="1000" dirty="0"/>
            </a:p>
          </p:txBody>
        </p:sp>
        <p:sp>
          <p:nvSpPr>
            <p:cNvPr id="92" name="テキスト ボックス 91">
              <a:extLst>
                <a:ext uri="{FF2B5EF4-FFF2-40B4-BE49-F238E27FC236}">
                  <a16:creationId xmlns:a16="http://schemas.microsoft.com/office/drawing/2014/main" id="{8EDBC49E-D0CF-497A-82AC-FBECDE9A55F2}"/>
                </a:ext>
              </a:extLst>
            </p:cNvPr>
            <p:cNvSpPr txBox="1"/>
            <p:nvPr/>
          </p:nvSpPr>
          <p:spPr>
            <a:xfrm>
              <a:off x="4131538" y="6556744"/>
              <a:ext cx="197170" cy="153888"/>
            </a:xfrm>
            <a:prstGeom prst="rect">
              <a:avLst/>
            </a:prstGeom>
            <a:noFill/>
          </p:spPr>
          <p:txBody>
            <a:bodyPr wrap="none" lIns="0" tIns="0" rIns="0" bIns="0" rtlCol="0">
              <a:spAutoFit/>
            </a:bodyPr>
            <a:lstStyle/>
            <a:p>
              <a:r>
                <a:rPr kumimoji="1" lang="en-US" altLang="ja-JP" sz="1000" dirty="0"/>
                <a:t>750</a:t>
              </a:r>
              <a:endParaRPr kumimoji="1" lang="ja-JP" altLang="en-US" sz="1000" dirty="0"/>
            </a:p>
          </p:txBody>
        </p:sp>
        <p:sp>
          <p:nvSpPr>
            <p:cNvPr id="93" name="テキスト ボックス 92">
              <a:extLst>
                <a:ext uri="{FF2B5EF4-FFF2-40B4-BE49-F238E27FC236}">
                  <a16:creationId xmlns:a16="http://schemas.microsoft.com/office/drawing/2014/main" id="{AC1F9956-440A-4FA4-954C-8960159AF734}"/>
                </a:ext>
              </a:extLst>
            </p:cNvPr>
            <p:cNvSpPr txBox="1"/>
            <p:nvPr/>
          </p:nvSpPr>
          <p:spPr>
            <a:xfrm>
              <a:off x="4380093" y="6557907"/>
              <a:ext cx="197170" cy="153888"/>
            </a:xfrm>
            <a:prstGeom prst="rect">
              <a:avLst/>
            </a:prstGeom>
            <a:noFill/>
          </p:spPr>
          <p:txBody>
            <a:bodyPr wrap="none" lIns="0" tIns="0" rIns="0" bIns="0" rtlCol="0">
              <a:spAutoFit/>
            </a:bodyPr>
            <a:lstStyle/>
            <a:p>
              <a:r>
                <a:rPr kumimoji="1" lang="en-US" altLang="ja-JP" sz="1000" dirty="0"/>
                <a:t>800</a:t>
              </a:r>
              <a:endParaRPr kumimoji="1" lang="ja-JP" altLang="en-US" sz="1000" dirty="0"/>
            </a:p>
          </p:txBody>
        </p:sp>
        <p:sp>
          <p:nvSpPr>
            <p:cNvPr id="94" name="テキスト ボックス 93">
              <a:extLst>
                <a:ext uri="{FF2B5EF4-FFF2-40B4-BE49-F238E27FC236}">
                  <a16:creationId xmlns:a16="http://schemas.microsoft.com/office/drawing/2014/main" id="{AC73C194-54FA-4BAD-9182-3EBE27E42617}"/>
                </a:ext>
              </a:extLst>
            </p:cNvPr>
            <p:cNvSpPr txBox="1"/>
            <p:nvPr/>
          </p:nvSpPr>
          <p:spPr>
            <a:xfrm>
              <a:off x="4645089" y="6555258"/>
              <a:ext cx="197170" cy="153888"/>
            </a:xfrm>
            <a:prstGeom prst="rect">
              <a:avLst/>
            </a:prstGeom>
            <a:noFill/>
          </p:spPr>
          <p:txBody>
            <a:bodyPr wrap="none" lIns="0" tIns="0" rIns="0" bIns="0" rtlCol="0">
              <a:spAutoFit/>
            </a:bodyPr>
            <a:lstStyle/>
            <a:p>
              <a:r>
                <a:rPr kumimoji="1" lang="en-US" altLang="ja-JP" sz="1000" dirty="0"/>
                <a:t>850</a:t>
              </a:r>
              <a:endParaRPr kumimoji="1" lang="ja-JP" altLang="en-US" sz="1000" dirty="0"/>
            </a:p>
          </p:txBody>
        </p:sp>
        <p:sp>
          <p:nvSpPr>
            <p:cNvPr id="95" name="テキスト ボックス 94">
              <a:extLst>
                <a:ext uri="{FF2B5EF4-FFF2-40B4-BE49-F238E27FC236}">
                  <a16:creationId xmlns:a16="http://schemas.microsoft.com/office/drawing/2014/main" id="{DBC44289-0143-41DA-A759-518C15B94C3E}"/>
                </a:ext>
              </a:extLst>
            </p:cNvPr>
            <p:cNvSpPr txBox="1"/>
            <p:nvPr/>
          </p:nvSpPr>
          <p:spPr>
            <a:xfrm>
              <a:off x="4902574" y="6555258"/>
              <a:ext cx="197170" cy="153888"/>
            </a:xfrm>
            <a:prstGeom prst="rect">
              <a:avLst/>
            </a:prstGeom>
            <a:noFill/>
          </p:spPr>
          <p:txBody>
            <a:bodyPr wrap="none" lIns="0" tIns="0" rIns="0" bIns="0" rtlCol="0">
              <a:spAutoFit/>
            </a:bodyPr>
            <a:lstStyle/>
            <a:p>
              <a:r>
                <a:rPr kumimoji="1" lang="en-US" altLang="ja-JP" sz="1000" dirty="0"/>
                <a:t>900</a:t>
              </a:r>
              <a:endParaRPr kumimoji="1" lang="ja-JP" altLang="en-US" sz="1000" dirty="0"/>
            </a:p>
          </p:txBody>
        </p:sp>
      </p:grpSp>
    </p:spTree>
    <p:extLst>
      <p:ext uri="{BB962C8B-B14F-4D97-AF65-F5344CB8AC3E}">
        <p14:creationId xmlns:p14="http://schemas.microsoft.com/office/powerpoint/2010/main" val="327767051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18837</TotalTime>
  <Words>3076</Words>
  <Application>Microsoft Office PowerPoint</Application>
  <PresentationFormat>画面に合わせる (4:3)</PresentationFormat>
  <Paragraphs>725</Paragraphs>
  <Slides>20</Slides>
  <Notes>7</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20</vt:i4>
      </vt:variant>
    </vt:vector>
  </HeadingPairs>
  <TitlesOfParts>
    <vt:vector size="30" baseType="lpstr">
      <vt:lpstr>ＭＳ 明朝</vt:lpstr>
      <vt:lpstr>游ゴシック</vt:lpstr>
      <vt:lpstr>游明朝</vt:lpstr>
      <vt:lpstr>Arial</vt:lpstr>
      <vt:lpstr>Calibri</vt:lpstr>
      <vt:lpstr>Calibri Light</vt:lpstr>
      <vt:lpstr>Century</vt:lpstr>
      <vt:lpstr>Times New Roman</vt:lpstr>
      <vt:lpstr>Office テーマ</vt:lpstr>
      <vt:lpstr>Image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鈴木 進</dc:creator>
  <cp:lastModifiedBy>すずきすすむ 鈴木進</cp:lastModifiedBy>
  <cp:revision>148</cp:revision>
  <cp:lastPrinted>2024-01-26T03:27:21Z</cp:lastPrinted>
  <dcterms:created xsi:type="dcterms:W3CDTF">2021-12-25T01:36:47Z</dcterms:created>
  <dcterms:modified xsi:type="dcterms:W3CDTF">2024-06-26T04:25:09Z</dcterms:modified>
</cp:coreProperties>
</file>