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7" r:id="rId2"/>
    <p:sldId id="269" r:id="rId3"/>
    <p:sldId id="273" r:id="rId4"/>
    <p:sldId id="277" r:id="rId5"/>
    <p:sldId id="262" r:id="rId6"/>
    <p:sldId id="278" r:id="rId7"/>
    <p:sldId id="280" r:id="rId8"/>
    <p:sldId id="279" r:id="rId9"/>
    <p:sldId id="27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94595" autoAdjust="0"/>
  </p:normalViewPr>
  <p:slideViewPr>
    <p:cSldViewPr snapToGrid="0">
      <p:cViewPr varScale="1">
        <p:scale>
          <a:sx n="107" d="100"/>
          <a:sy n="107" d="100"/>
        </p:scale>
        <p:origin x="77" y="2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03EB7-E84D-419E-ADD6-073E6A3DDBE5}" type="datetimeFigureOut">
              <a:rPr kumimoji="1" lang="ja-JP" altLang="en-US" smtClean="0"/>
              <a:t>2024/6/25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D15C3-BE89-4292-9593-60AEE92A2F5C}" type="slidenum">
              <a:rPr kumimoji="1" lang="ja-JP" altLang="en-US" smtClean="0"/>
              <a:t>‹#›</a:t>
            </a:fld>
            <a:endParaRPr kumimoji="1" lang="ja-JP" altLang="en-US"/>
          </a:p>
        </p:txBody>
      </p:sp>
    </p:spTree>
    <p:extLst>
      <p:ext uri="{BB962C8B-B14F-4D97-AF65-F5344CB8AC3E}">
        <p14:creationId xmlns:p14="http://schemas.microsoft.com/office/powerpoint/2010/main" val="28010722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研究創出支援センターの鈴木です。当センターでは研究支援活動の一環として，大学院生，若手研究者の実験知識及び技術の向上を図り，研究の活性化を促すことを目的とし，講義，実習を含めた実験技術講習会を定期的に企画しています。</a:t>
            </a:r>
            <a:r>
              <a:rPr kumimoji="1" lang="ja-JP" altLang="en-US" sz="1200" kern="1200" dirty="0">
                <a:solidFill>
                  <a:schemeClr val="tx1"/>
                </a:solidFill>
                <a:effectLst/>
                <a:latin typeface="+mn-lt"/>
                <a:ea typeface="+mn-ea"/>
                <a:cs typeface="+mn-cs"/>
              </a:rPr>
              <a:t>本年度も</a:t>
            </a:r>
            <a:r>
              <a:rPr kumimoji="1" lang="ja-JP" altLang="ja-JP" sz="1200" kern="1200" dirty="0">
                <a:solidFill>
                  <a:schemeClr val="tx1"/>
                </a:solidFill>
                <a:effectLst/>
                <a:latin typeface="+mn-lt"/>
                <a:ea typeface="+mn-ea"/>
                <a:cs typeface="+mn-cs"/>
              </a:rPr>
              <a:t>、新型コロナウイルス感染拡大に伴う感染防止の観点から，動画配信</a:t>
            </a:r>
            <a:r>
              <a:rPr kumimoji="1" lang="ja-JP" altLang="en-US" sz="1200" kern="1200" dirty="0">
                <a:solidFill>
                  <a:schemeClr val="tx1"/>
                </a:solidFill>
                <a:effectLst/>
                <a:latin typeface="+mn-lt"/>
                <a:ea typeface="+mn-ea"/>
                <a:cs typeface="+mn-cs"/>
              </a:rPr>
              <a:t>による講習会とさせていただきました。本年度は、アポトーシス測定法について、御覧の</a:t>
            </a:r>
            <a:r>
              <a:rPr kumimoji="1" lang="en-US" altLang="ja-JP" sz="1200" kern="1200" dirty="0">
                <a:solidFill>
                  <a:schemeClr val="tx1"/>
                </a:solidFill>
                <a:effectLst/>
                <a:latin typeface="+mn-lt"/>
                <a:ea typeface="+mn-ea"/>
                <a:cs typeface="+mn-cs"/>
              </a:rPr>
              <a:t>l</a:t>
            </a:r>
            <a:r>
              <a:rPr kumimoji="1" lang="ja-JP" altLang="en-US" sz="1200" kern="1200" dirty="0">
                <a:solidFill>
                  <a:schemeClr val="tx1"/>
                </a:solidFill>
                <a:effectLst/>
                <a:latin typeface="+mn-lt"/>
                <a:ea typeface="+mn-ea"/>
                <a:cs typeface="+mn-cs"/>
              </a:rPr>
              <a:t>内容について３回にわたり、動画を配信しますのでご視聴ください。</a:t>
            </a:r>
            <a:r>
              <a:rPr kumimoji="1" lang="ja-JP" altLang="ja-JP" sz="1200" kern="1200" dirty="0">
                <a:solidFill>
                  <a:schemeClr val="tx1"/>
                </a:solidFill>
                <a:effectLst/>
                <a:latin typeface="+mn-lt"/>
                <a:ea typeface="+mn-ea"/>
                <a:cs typeface="+mn-cs"/>
              </a:rPr>
              <a:t>また，実習を希望される方は，個別に対応させていただきますので，こちらの問合せ先までご連絡ください。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1</a:t>
            </a:fld>
            <a:endParaRPr kumimoji="1" lang="ja-JP" altLang="en-US"/>
          </a:p>
        </p:txBody>
      </p:sp>
    </p:spTree>
    <p:extLst>
      <p:ext uri="{BB962C8B-B14F-4D97-AF65-F5344CB8AC3E}">
        <p14:creationId xmlns:p14="http://schemas.microsoft.com/office/powerpoint/2010/main" val="71483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53D15C3-BE89-4292-9593-60AEE92A2F5C}" type="slidenum">
              <a:rPr kumimoji="1" lang="ja-JP" altLang="en-US" smtClean="0"/>
              <a:t>4</a:t>
            </a:fld>
            <a:endParaRPr kumimoji="1" lang="ja-JP" altLang="en-US"/>
          </a:p>
        </p:txBody>
      </p:sp>
    </p:spTree>
    <p:extLst>
      <p:ext uri="{BB962C8B-B14F-4D97-AF65-F5344CB8AC3E}">
        <p14:creationId xmlns:p14="http://schemas.microsoft.com/office/powerpoint/2010/main" val="370110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これまでのスライドにより細胞内、細胞外の環境変化が、</a:t>
            </a:r>
            <a:r>
              <a:rPr kumimoji="1" lang="en-US" altLang="ja-JP" dirty="0"/>
              <a:t>BCL-2</a:t>
            </a:r>
            <a:r>
              <a:rPr kumimoji="1" lang="ja-JP" altLang="en-US" dirty="0"/>
              <a:t>ファミリー蛋白の発現誘導、活性化、あるいは抑制を促し、ミトコンドリアからのチトクロームｃの放出につながることをしめしてきましたが、ここで、</a:t>
            </a:r>
            <a:r>
              <a:rPr kumimoji="1" lang="en-US" altLang="ja-JP" dirty="0"/>
              <a:t>BCL-2</a:t>
            </a:r>
            <a:r>
              <a:rPr kumimoji="1" lang="ja-JP" altLang="en-US" dirty="0"/>
              <a:t>ファミリー蛋白についてもう少し詳細に説明致します。まず、構造についてです。こちら上半分をご覧ください。</a:t>
            </a:r>
            <a:r>
              <a:rPr kumimoji="1" lang="en-US" altLang="ja-JP" dirty="0"/>
              <a:t>BCL-2</a:t>
            </a:r>
            <a:r>
              <a:rPr kumimoji="1" lang="ja-JP" altLang="en-US" dirty="0"/>
              <a:t>ファミリー蛋白はその構造から</a:t>
            </a:r>
            <a:r>
              <a:rPr kumimoji="1" lang="en-US" altLang="ja-JP" dirty="0"/>
              <a:t>Anti-apoptotic protein, BH3 only protein, effector protein </a:t>
            </a:r>
            <a:r>
              <a:rPr kumimoji="1" lang="ja-JP" altLang="en-US" dirty="0"/>
              <a:t>に分類されます。それぞれ、</a:t>
            </a:r>
            <a:r>
              <a:rPr kumimoji="1" lang="en-US" altLang="ja-JP" dirty="0"/>
              <a:t>BCL-2 </a:t>
            </a:r>
            <a:r>
              <a:rPr kumimoji="1" lang="ja-JP" altLang="en-US" dirty="0"/>
              <a:t>ホモロジードメイン、トランスメンブレンドメインを有する特徴的な構造をとります。</a:t>
            </a:r>
            <a:r>
              <a:rPr kumimoji="1" lang="en-US" altLang="ja-JP" dirty="0"/>
              <a:t>Anti-apoptotic protein </a:t>
            </a:r>
            <a:r>
              <a:rPr kumimoji="1" lang="ja-JP" altLang="en-US" dirty="0"/>
              <a:t>は</a:t>
            </a:r>
            <a:r>
              <a:rPr kumimoji="1" lang="en-US" altLang="ja-JP" dirty="0"/>
              <a:t>4</a:t>
            </a:r>
            <a:r>
              <a:rPr kumimoji="1" lang="ja-JP" altLang="en-US" dirty="0"/>
              <a:t>つの</a:t>
            </a:r>
            <a:r>
              <a:rPr kumimoji="1" lang="en-US" altLang="ja-JP" dirty="0"/>
              <a:t>BH</a:t>
            </a:r>
            <a:r>
              <a:rPr kumimoji="1" lang="ja-JP" altLang="en-US" dirty="0"/>
              <a:t>ドメインと</a:t>
            </a:r>
            <a:r>
              <a:rPr kumimoji="1" lang="en-US" altLang="ja-JP" dirty="0"/>
              <a:t>TM</a:t>
            </a:r>
            <a:r>
              <a:rPr kumimoji="1" lang="ja-JP" altLang="en-US" dirty="0"/>
              <a:t>ドメインからなり、</a:t>
            </a:r>
            <a:r>
              <a:rPr kumimoji="1" lang="en-US" altLang="ja-JP" dirty="0"/>
              <a:t>BCL-2, BCL-XL, MCL-1</a:t>
            </a:r>
            <a:r>
              <a:rPr kumimoji="1" lang="ja-JP" altLang="en-US" dirty="0"/>
              <a:t>が含まれます。</a:t>
            </a:r>
            <a:r>
              <a:rPr kumimoji="1" lang="en-US" altLang="ja-JP" dirty="0"/>
              <a:t>BH3only protein </a:t>
            </a:r>
          </a:p>
          <a:p>
            <a:r>
              <a:rPr kumimoji="1" lang="ja-JP" altLang="en-US" dirty="0"/>
              <a:t>はその名のとうり、一個の</a:t>
            </a:r>
            <a:r>
              <a:rPr kumimoji="1" lang="en-US" altLang="ja-JP" dirty="0"/>
              <a:t>BH</a:t>
            </a:r>
            <a:r>
              <a:rPr kumimoji="1" lang="ja-JP" altLang="en-US" dirty="0"/>
              <a:t>ドメインからなります。</a:t>
            </a:r>
            <a:r>
              <a:rPr kumimoji="1" lang="en-US" altLang="ja-JP" dirty="0"/>
              <a:t>BH3 only protein </a:t>
            </a:r>
            <a:r>
              <a:rPr kumimoji="1" lang="ja-JP" altLang="en-US" dirty="0"/>
              <a:t>は機能的に</a:t>
            </a:r>
            <a:r>
              <a:rPr kumimoji="1" lang="en-US" altLang="ja-JP" dirty="0"/>
              <a:t>sensitizer, activator </a:t>
            </a:r>
            <a:r>
              <a:rPr kumimoji="1" lang="ja-JP" altLang="en-US" dirty="0"/>
              <a:t>に分類され、それぞれ、これらの分子が含まれます。</a:t>
            </a:r>
            <a:r>
              <a:rPr kumimoji="1" lang="en-US" altLang="ja-JP" dirty="0"/>
              <a:t>Effector proteins </a:t>
            </a:r>
            <a:r>
              <a:rPr kumimoji="1" lang="ja-JP" altLang="en-US" dirty="0"/>
              <a:t>は３つの</a:t>
            </a:r>
            <a:r>
              <a:rPr kumimoji="1" lang="en-US" altLang="ja-JP" dirty="0"/>
              <a:t>BH</a:t>
            </a:r>
            <a:r>
              <a:rPr kumimoji="1" lang="ja-JP" altLang="en-US" dirty="0"/>
              <a:t>ドメインから成り、</a:t>
            </a:r>
            <a:r>
              <a:rPr kumimoji="1" lang="en-US" altLang="ja-JP" dirty="0"/>
              <a:t>BAX, BAK</a:t>
            </a:r>
            <a:r>
              <a:rPr kumimoji="1" lang="ja-JP" altLang="en-US" dirty="0"/>
              <a:t>がこの群に属します。</a:t>
            </a:r>
            <a:endParaRPr kumimoji="1" lang="en-US" altLang="ja-JP" dirty="0"/>
          </a:p>
          <a:p>
            <a:r>
              <a:rPr kumimoji="1" lang="ja-JP" altLang="en-US" dirty="0"/>
              <a:t>　次に左下半分をご覧いただきます。これら四種類の</a:t>
            </a:r>
            <a:r>
              <a:rPr kumimoji="1" lang="en-US" altLang="ja-JP" dirty="0"/>
              <a:t>BCL-2</a:t>
            </a:r>
            <a:r>
              <a:rPr kumimoji="1" lang="ja-JP" altLang="en-US" dirty="0"/>
              <a:t>ファミリー蛋白は、ネットワークを形成し、それぞれの機能を抑制、促進しあう関係となっていまして、</a:t>
            </a:r>
            <a:r>
              <a:rPr kumimoji="1" lang="en-US" altLang="ja-JP" dirty="0"/>
              <a:t>Effector </a:t>
            </a:r>
            <a:r>
              <a:rPr kumimoji="1" lang="ja-JP" altLang="en-US" dirty="0"/>
              <a:t>であります</a:t>
            </a:r>
            <a:r>
              <a:rPr kumimoji="1" lang="en-US" altLang="ja-JP" dirty="0"/>
              <a:t>BAX, BAK</a:t>
            </a:r>
            <a:r>
              <a:rPr kumimoji="1" lang="ja-JP" altLang="en-US" dirty="0"/>
              <a:t>の活性化が促進されますと、ミトコンドリアからのチトクロームｃの放出につながります。ここのところを、この右側の図でかたちを変えて示します。</a:t>
            </a:r>
            <a:r>
              <a:rPr kumimoji="1" lang="en-US" altLang="ja-JP" dirty="0"/>
              <a:t>BCL-2 </a:t>
            </a:r>
            <a:r>
              <a:rPr kumimoji="1" lang="ja-JP" altLang="en-US" dirty="0"/>
              <a:t>ファミリー蛋白は</a:t>
            </a:r>
            <a:r>
              <a:rPr kumimoji="1" lang="en-US" altLang="ja-JP" dirty="0"/>
              <a:t>TM</a:t>
            </a:r>
            <a:r>
              <a:rPr kumimoji="1" lang="ja-JP" altLang="en-US" dirty="0"/>
              <a:t>ドメインを介してミトコンドリア外膜上に結合しています。通常、</a:t>
            </a:r>
            <a:r>
              <a:rPr kumimoji="1" lang="en-US" altLang="ja-JP" dirty="0"/>
              <a:t>anti-apoptotic protein</a:t>
            </a:r>
            <a:r>
              <a:rPr kumimoji="1" lang="ja-JP" altLang="en-US" dirty="0"/>
              <a:t>は、</a:t>
            </a:r>
            <a:r>
              <a:rPr kumimoji="1" lang="en-US" altLang="ja-JP" dirty="0"/>
              <a:t>effector, activator </a:t>
            </a:r>
            <a:r>
              <a:rPr kumimoji="1" lang="ja-JP" altLang="en-US" dirty="0"/>
              <a:t>と結合し、</a:t>
            </a:r>
            <a:r>
              <a:rPr kumimoji="1" lang="en-US" altLang="ja-JP" dirty="0"/>
              <a:t>effector </a:t>
            </a:r>
            <a:r>
              <a:rPr kumimoji="1" lang="ja-JP" altLang="en-US" dirty="0"/>
              <a:t>と、</a:t>
            </a:r>
            <a:r>
              <a:rPr kumimoji="1" lang="en-US" altLang="ja-JP" dirty="0"/>
              <a:t>activator </a:t>
            </a:r>
            <a:r>
              <a:rPr kumimoji="1" lang="ja-JP" altLang="en-US" dirty="0"/>
              <a:t>の結合を抑制することにより、</a:t>
            </a:r>
            <a:r>
              <a:rPr kumimoji="1" lang="en-US" altLang="ja-JP" dirty="0"/>
              <a:t>effector </a:t>
            </a:r>
            <a:r>
              <a:rPr kumimoji="1" lang="ja-JP" altLang="en-US" dirty="0"/>
              <a:t>のの活性化を抑制していますが、</a:t>
            </a:r>
            <a:r>
              <a:rPr kumimoji="1" lang="en-US" altLang="ja-JP" dirty="0"/>
              <a:t>sensitizer </a:t>
            </a:r>
            <a:r>
              <a:rPr kumimoji="1" lang="ja-JP" altLang="en-US" dirty="0"/>
              <a:t>によって、</a:t>
            </a:r>
            <a:r>
              <a:rPr kumimoji="1" lang="en-US" altLang="ja-JP" dirty="0" err="1"/>
              <a:t>aniti</a:t>
            </a:r>
            <a:r>
              <a:rPr kumimoji="1" lang="en-US" altLang="ja-JP" dirty="0"/>
              <a:t>-apoptotic protein</a:t>
            </a:r>
            <a:r>
              <a:rPr kumimoji="1" lang="ja-JP" altLang="en-US" dirty="0"/>
              <a:t>の結合が遮断されますと、</a:t>
            </a:r>
            <a:endParaRPr kumimoji="1" lang="en-US" altLang="ja-JP" dirty="0"/>
          </a:p>
          <a:p>
            <a:r>
              <a:rPr kumimoji="1" lang="en-US" altLang="ja-JP" dirty="0" err="1"/>
              <a:t>Acivator</a:t>
            </a:r>
            <a:r>
              <a:rPr kumimoji="1" lang="en-US" altLang="ja-JP" dirty="0"/>
              <a:t> </a:t>
            </a:r>
            <a:r>
              <a:rPr kumimoji="1" lang="ja-JP" altLang="en-US" dirty="0"/>
              <a:t>と</a:t>
            </a:r>
            <a:r>
              <a:rPr kumimoji="1" lang="en-US" altLang="ja-JP" dirty="0"/>
              <a:t>effector </a:t>
            </a:r>
            <a:r>
              <a:rPr kumimoji="1" lang="ja-JP" altLang="en-US" dirty="0"/>
              <a:t>が結合し、</a:t>
            </a:r>
            <a:r>
              <a:rPr kumimoji="1" lang="en-US" altLang="ja-JP" dirty="0"/>
              <a:t>effector </a:t>
            </a:r>
            <a:r>
              <a:rPr kumimoji="1" lang="ja-JP" altLang="en-US" dirty="0"/>
              <a:t>が活性化されます。</a:t>
            </a:r>
            <a:r>
              <a:rPr kumimoji="1" lang="en-US" altLang="ja-JP" dirty="0"/>
              <a:t>Effector </a:t>
            </a:r>
            <a:r>
              <a:rPr kumimoji="1" lang="ja-JP" altLang="en-US" dirty="0"/>
              <a:t>は活性化されるとミトコンドリア外膜上で、多量体化され、</a:t>
            </a:r>
            <a:r>
              <a:rPr kumimoji="1" lang="en-US" altLang="ja-JP" dirty="0"/>
              <a:t>pore, </a:t>
            </a:r>
            <a:r>
              <a:rPr kumimoji="1" lang="ja-JP" altLang="en-US" dirty="0"/>
              <a:t>孔を形成し、生じた孔から、チトクロームｃが放出されます。</a:t>
            </a:r>
            <a:endParaRPr kumimoji="1" lang="en-US" altLang="ja-JP"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5</a:t>
            </a:fld>
            <a:endParaRPr kumimoji="1" lang="ja-JP" altLang="en-US"/>
          </a:p>
        </p:txBody>
      </p:sp>
    </p:spTree>
    <p:extLst>
      <p:ext uri="{BB962C8B-B14F-4D97-AF65-F5344CB8AC3E}">
        <p14:creationId xmlns:p14="http://schemas.microsoft.com/office/powerpoint/2010/main" val="417361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293975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190664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50895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341856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63016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12760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5542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393184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207502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206572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17791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48008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4A43C67-A4EC-4410-976E-41E3B37951CB}"/>
              </a:ext>
            </a:extLst>
          </p:cNvPr>
          <p:cNvSpPr txBox="1"/>
          <p:nvPr/>
        </p:nvSpPr>
        <p:spPr>
          <a:xfrm>
            <a:off x="551989" y="1570386"/>
            <a:ext cx="8348134" cy="4247317"/>
          </a:xfrm>
          <a:prstGeom prst="rect">
            <a:avLst/>
          </a:prstGeom>
          <a:noFill/>
        </p:spPr>
        <p:txBody>
          <a:bodyPr wrap="square">
            <a:spAutoFit/>
          </a:bodyPr>
          <a:lstStyle/>
          <a:p>
            <a:r>
              <a:rPr lang="en-US" altLang="ja-JP" sz="1800" b="1" i="0" u="none" strike="noStrike" baseline="0" dirty="0">
                <a:solidFill>
                  <a:srgbClr val="002060"/>
                </a:solidFill>
                <a:latin typeface="+mn-ea"/>
              </a:rPr>
              <a:t>(1) </a:t>
            </a:r>
            <a:r>
              <a:rPr lang="ja-JP" altLang="en-US" sz="1800" b="1" i="0" u="none" strike="noStrike" baseline="0" dirty="0">
                <a:solidFill>
                  <a:srgbClr val="002060"/>
                </a:solidFill>
                <a:latin typeface="+mn-ea"/>
              </a:rPr>
              <a:t>フローサイトメトリーを用いたアポトーシスの検出</a:t>
            </a:r>
            <a:r>
              <a:rPr lang="ja-JP" altLang="en-US" sz="1800" b="1" i="0" u="none" strike="noStrike" baseline="0" dirty="0">
                <a:solidFill>
                  <a:srgbClr val="000000"/>
                </a:solidFill>
                <a:latin typeface="+mn-ea"/>
              </a:rPr>
              <a:t> </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アポトーシスにおいて起こる特徴的な事象である細胞膜構造変化，ミトコンドリア膜電位の低下，カスパーゼの活性化を，それぞれ，アネキシン</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V</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JC-1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VAD-FMK </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を用いて検出します。 </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28</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日（金） </a:t>
            </a:r>
            <a:endParaRPr lang="en-US" altLang="ja-JP" sz="1800" b="0" i="0" u="none" strike="noStrike" baseline="0" dirty="0">
              <a:solidFill>
                <a:srgbClr val="000000"/>
              </a:solidFill>
              <a:latin typeface="ＭＳ 明朝" panose="02020609040205080304" pitchFamily="17" charset="-128"/>
              <a:ea typeface="ＭＳ 明朝" panose="02020609040205080304" pitchFamily="17" charset="-128"/>
            </a:endParaRPr>
          </a:p>
          <a:p>
            <a:endParaRPr lang="ja-JP" altLang="en-US" sz="1800" b="0" i="0" u="none" strike="noStrike" baseline="0" dirty="0">
              <a:solidFill>
                <a:srgbClr val="000000"/>
              </a:solidFill>
              <a:latin typeface="ＭＳ 明朝" panose="02020609040205080304" pitchFamily="17" charset="-128"/>
              <a:ea typeface="ＭＳ 明朝" panose="02020609040205080304" pitchFamily="17" charset="-128"/>
            </a:endParaRPr>
          </a:p>
          <a:p>
            <a:r>
              <a:rPr lang="en-US" altLang="ja-JP" sz="1800" b="1" i="0" u="none" strike="noStrike" baseline="0" dirty="0">
                <a:solidFill>
                  <a:srgbClr val="002060"/>
                </a:solidFill>
                <a:latin typeface="+mn-ea"/>
              </a:rPr>
              <a:t>(2) </a:t>
            </a:r>
            <a:r>
              <a:rPr lang="ja-JP" altLang="en-US" sz="1800" b="1" i="0" u="none" strike="noStrike" baseline="0" dirty="0">
                <a:solidFill>
                  <a:srgbClr val="002060"/>
                </a:solidFill>
                <a:latin typeface="+mn-ea"/>
              </a:rPr>
              <a:t>ウエスタンブロットを用いたカスパーゼの活性化の検出 </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アポトーシス実行過程において中心的な役割を持つカスパーゼの活性化を，カスパーゼ，及びその基質の断片化を指標として検出します。 </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25</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日（金） </a:t>
            </a:r>
            <a:endParaRPr lang="en-US" altLang="ja-JP" sz="1800" b="0" i="0" u="none" strike="noStrike" baseline="0" dirty="0">
              <a:solidFill>
                <a:srgbClr val="000000"/>
              </a:solidFill>
              <a:latin typeface="ＭＳ 明朝" panose="02020609040205080304" pitchFamily="17" charset="-128"/>
              <a:ea typeface="ＭＳ 明朝" panose="02020609040205080304" pitchFamily="17" charset="-128"/>
            </a:endParaRPr>
          </a:p>
          <a:p>
            <a:endParaRPr lang="ja-JP" altLang="en-US" sz="1800" b="0" i="0" u="none" strike="noStrike" baseline="0" dirty="0">
              <a:solidFill>
                <a:srgbClr val="000000"/>
              </a:solidFill>
              <a:latin typeface="ＭＳ 明朝" panose="02020609040205080304" pitchFamily="17" charset="-128"/>
              <a:ea typeface="ＭＳ 明朝" panose="02020609040205080304" pitchFamily="17" charset="-128"/>
            </a:endParaRPr>
          </a:p>
          <a:p>
            <a:r>
              <a:rPr lang="en-US" altLang="ja-JP" sz="1800" b="1" i="0" u="none" strike="noStrike" baseline="0" dirty="0">
                <a:solidFill>
                  <a:srgbClr val="002060"/>
                </a:solidFill>
                <a:latin typeface="+mn-ea"/>
              </a:rPr>
              <a:t>(3) ELISA</a:t>
            </a:r>
            <a:r>
              <a:rPr lang="ja-JP" altLang="en-US" sz="1800" b="1" i="0" u="none" strike="noStrike" baseline="0" dirty="0">
                <a:solidFill>
                  <a:srgbClr val="002060"/>
                </a:solidFill>
                <a:latin typeface="+mn-ea"/>
              </a:rPr>
              <a:t>を用いたミトコンドリアから放出されるチトクロームＣの測定</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アポトーシスミトコンドリア経路において生ずるミトコンドリアから放出のチトクロームＣの放出を測定します。</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日（木） </a:t>
            </a:r>
            <a:endParaRPr lang="ja-JP" altLang="en-US" dirty="0"/>
          </a:p>
        </p:txBody>
      </p:sp>
      <p:sp>
        <p:nvSpPr>
          <p:cNvPr id="7" name="テキスト ボックス 6">
            <a:extLst>
              <a:ext uri="{FF2B5EF4-FFF2-40B4-BE49-F238E27FC236}">
                <a16:creationId xmlns:a16="http://schemas.microsoft.com/office/drawing/2014/main" id="{100B113E-AB40-48BA-AACF-EB42B670F43F}"/>
              </a:ext>
            </a:extLst>
          </p:cNvPr>
          <p:cNvSpPr txBox="1"/>
          <p:nvPr/>
        </p:nvSpPr>
        <p:spPr>
          <a:xfrm>
            <a:off x="2638286" y="876853"/>
            <a:ext cx="3556000" cy="461665"/>
          </a:xfrm>
          <a:prstGeom prst="rect">
            <a:avLst/>
          </a:prstGeom>
          <a:noFill/>
        </p:spPr>
        <p:txBody>
          <a:bodyPr wrap="square">
            <a:spAutoFit/>
          </a:bodyPr>
          <a:lstStyle/>
          <a:p>
            <a:r>
              <a:rPr lang="ja-JP" altLang="en-US" sz="2400" b="1" i="0" u="none" strike="noStrike" baseline="0" dirty="0">
                <a:solidFill>
                  <a:srgbClr val="000000"/>
                </a:solidFill>
                <a:latin typeface="+mn-ea"/>
              </a:rPr>
              <a:t>「アポトーシス測定法」</a:t>
            </a:r>
            <a:endParaRPr lang="ja-JP" altLang="en-US" sz="2400" b="1" dirty="0">
              <a:latin typeface="+mn-ea"/>
            </a:endParaRPr>
          </a:p>
        </p:txBody>
      </p:sp>
      <p:sp>
        <p:nvSpPr>
          <p:cNvPr id="8" name="テキスト ボックス 7">
            <a:extLst>
              <a:ext uri="{FF2B5EF4-FFF2-40B4-BE49-F238E27FC236}">
                <a16:creationId xmlns:a16="http://schemas.microsoft.com/office/drawing/2014/main" id="{B9CB68AE-A514-4D2B-82F4-9DF7F9C29197}"/>
              </a:ext>
            </a:extLst>
          </p:cNvPr>
          <p:cNvSpPr txBox="1"/>
          <p:nvPr/>
        </p:nvSpPr>
        <p:spPr>
          <a:xfrm>
            <a:off x="1227956" y="287324"/>
            <a:ext cx="7093609" cy="461665"/>
          </a:xfrm>
          <a:prstGeom prst="rect">
            <a:avLst/>
          </a:prstGeom>
          <a:noFill/>
        </p:spPr>
        <p:txBody>
          <a:bodyPr wrap="none" rtlCol="0">
            <a:spAutoFit/>
          </a:bodyPr>
          <a:lstStyle/>
          <a:p>
            <a:r>
              <a:rPr kumimoji="1" lang="ja-JP" altLang="en-US" sz="2400" b="1" dirty="0">
                <a:solidFill>
                  <a:srgbClr val="C00000"/>
                </a:solidFill>
              </a:rPr>
              <a:t>令和３年度 研究創出支援センター 実験技術講習会</a:t>
            </a:r>
          </a:p>
        </p:txBody>
      </p:sp>
      <p:sp>
        <p:nvSpPr>
          <p:cNvPr id="6" name="テキスト ボックス 5">
            <a:extLst>
              <a:ext uri="{FF2B5EF4-FFF2-40B4-BE49-F238E27FC236}">
                <a16:creationId xmlns:a16="http://schemas.microsoft.com/office/drawing/2014/main" id="{392D5BF7-6628-428F-A088-5F8522B6C004}"/>
              </a:ext>
            </a:extLst>
          </p:cNvPr>
          <p:cNvSpPr txBox="1"/>
          <p:nvPr/>
        </p:nvSpPr>
        <p:spPr>
          <a:xfrm>
            <a:off x="1766957" y="5945567"/>
            <a:ext cx="1399742" cy="369332"/>
          </a:xfrm>
          <a:prstGeom prst="rect">
            <a:avLst/>
          </a:prstGeom>
          <a:noFill/>
        </p:spPr>
        <p:txBody>
          <a:bodyPr wrap="none" rtlCol="0">
            <a:spAutoFit/>
          </a:bodyPr>
          <a:lstStyle/>
          <a:p>
            <a:r>
              <a:rPr kumimoji="1" lang="ja-JP" altLang="en-US" dirty="0"/>
              <a:t>内線 </a:t>
            </a:r>
            <a:r>
              <a:rPr kumimoji="1" lang="en-US" altLang="ja-JP" dirty="0"/>
              <a:t>;</a:t>
            </a:r>
            <a:r>
              <a:rPr kumimoji="1" lang="ja-JP" altLang="en-US" dirty="0"/>
              <a:t> </a:t>
            </a:r>
            <a:r>
              <a:rPr kumimoji="1" lang="en-US" altLang="ja-JP" dirty="0"/>
              <a:t>11426</a:t>
            </a:r>
          </a:p>
        </p:txBody>
      </p:sp>
      <p:sp>
        <p:nvSpPr>
          <p:cNvPr id="9" name="テキスト ボックス 8">
            <a:extLst>
              <a:ext uri="{FF2B5EF4-FFF2-40B4-BE49-F238E27FC236}">
                <a16:creationId xmlns:a16="http://schemas.microsoft.com/office/drawing/2014/main" id="{8295C596-075F-43E7-ACD4-F00FAF7C70BF}"/>
              </a:ext>
            </a:extLst>
          </p:cNvPr>
          <p:cNvSpPr txBox="1"/>
          <p:nvPr/>
        </p:nvSpPr>
        <p:spPr>
          <a:xfrm>
            <a:off x="3942641" y="5945567"/>
            <a:ext cx="3434402" cy="369332"/>
          </a:xfrm>
          <a:prstGeom prst="rect">
            <a:avLst/>
          </a:prstGeom>
          <a:noFill/>
        </p:spPr>
        <p:txBody>
          <a:bodyPr wrap="none" rtlCol="0">
            <a:spAutoFit/>
          </a:bodyPr>
          <a:lstStyle/>
          <a:p>
            <a:r>
              <a:rPr kumimoji="1" lang="en-US" altLang="ja-JP" dirty="0"/>
              <a:t>E-mail ;</a:t>
            </a:r>
            <a:r>
              <a:rPr kumimoji="1" lang="ja-JP" altLang="en-US" dirty="0"/>
              <a:t> </a:t>
            </a:r>
            <a:r>
              <a:rPr kumimoji="1" lang="en-US" altLang="ja-JP" dirty="0"/>
              <a:t>suzukis@aichi-med-u.ac.jp</a:t>
            </a:r>
          </a:p>
        </p:txBody>
      </p:sp>
      <p:pic>
        <p:nvPicPr>
          <p:cNvPr id="17" name="オーディオ 16">
            <a:hlinkClick r:id="" action="ppaction://media"/>
            <a:extLst>
              <a:ext uri="{FF2B5EF4-FFF2-40B4-BE49-F238E27FC236}">
                <a16:creationId xmlns:a16="http://schemas.microsoft.com/office/drawing/2014/main" id="{DAB3752E-B56A-40C7-A5B8-207F4AC92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97231446"/>
      </p:ext>
    </p:extLst>
  </p:cSld>
  <p:clrMapOvr>
    <a:masterClrMapping/>
  </p:clrMapOvr>
  <mc:AlternateContent xmlns:mc="http://schemas.openxmlformats.org/markup-compatibility/2006" xmlns:p14="http://schemas.microsoft.com/office/powerpoint/2010/main">
    <mc:Choice Requires="p14">
      <p:transition spd="slow" p14:dur="2000" advTm="54206"/>
    </mc:Choice>
    <mc:Fallback xmlns="">
      <p:transition spd="slow" advTm="54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48892" x="6551613" y="484188"/>
          <p14:tracePt t="48899" x="6535738" y="501650"/>
          <p14:tracePt t="48908" x="6518275" y="519113"/>
          <p14:tracePt t="48918" x="6510338" y="527050"/>
          <p14:tracePt t="48924" x="6500813" y="544513"/>
          <p14:tracePt t="48935" x="6492875" y="552450"/>
          <p14:tracePt t="48944" x="6483350" y="552450"/>
          <p14:tracePt t="48951" x="6483350" y="560388"/>
          <p14:tracePt t="48958" x="6467475" y="560388"/>
          <p14:tracePt t="48966" x="6442075" y="569913"/>
          <p14:tracePt t="48974" x="6407150" y="585788"/>
          <p14:tracePt t="48985" x="6391275" y="595313"/>
          <p14:tracePt t="48990" x="6365875" y="611188"/>
          <p14:tracePt t="49001" x="6330950" y="636588"/>
          <p14:tracePt t="49006" x="6288088" y="654050"/>
          <p14:tracePt t="49014" x="6272213" y="663575"/>
          <p14:tracePt t="49020" x="6246813" y="688975"/>
          <p14:tracePt t="49030" x="6211888" y="714375"/>
          <p14:tracePt t="49040" x="6161088" y="730250"/>
          <p14:tracePt t="49044" x="6092825" y="765175"/>
          <p14:tracePt t="49056" x="6042025" y="815975"/>
          <p14:tracePt t="49060" x="6008688" y="841375"/>
          <p14:tracePt t="49071" x="5957888" y="866775"/>
          <p14:tracePt t="49080" x="5854700" y="917575"/>
          <p14:tracePt t="49086" x="5735638" y="1003300"/>
          <p14:tracePt t="49096" x="5575300" y="1096963"/>
          <p14:tracePt t="49101" x="5380038" y="1223963"/>
          <p14:tracePt t="49110" x="5192713" y="1308100"/>
          <p14:tracePt t="49124" x="5022850" y="1401763"/>
          <p14:tracePt t="49126" x="4784725" y="1487488"/>
          <p14:tracePt t="49136" x="4605338" y="1555750"/>
          <p14:tracePt t="49142" x="4445000" y="1622425"/>
          <p14:tracePt t="49152" x="4325938" y="1682750"/>
          <p14:tracePt t="49168" x="4189413" y="1751013"/>
          <p14:tracePt t="49178" x="4138613" y="1784350"/>
          <p14:tracePt t="49185" x="4130675" y="1793875"/>
          <p14:tracePt t="49193" x="4121150" y="1809750"/>
          <p14:tracePt t="49208" x="4095750" y="1827213"/>
          <p14:tracePt t="49219" x="4070350" y="1844675"/>
          <p14:tracePt t="49224" x="4052888" y="1870075"/>
          <p14:tracePt t="49234" x="4027488" y="1911350"/>
          <p14:tracePt t="49239" x="4019550" y="1946275"/>
          <p14:tracePt t="49251" x="4002088" y="1989138"/>
          <p14:tracePt t="49258" x="3976688" y="2082800"/>
          <p14:tracePt t="49262" x="3968750" y="2166938"/>
          <p14:tracePt t="49274" x="3951288" y="2268538"/>
          <p14:tracePt t="49278" x="3951288" y="2379663"/>
          <p14:tracePt t="49290" x="3951288" y="2481263"/>
          <p14:tracePt t="49302" x="3951288" y="2592388"/>
          <p14:tracePt t="49305" x="3951288" y="2660650"/>
          <p14:tracePt t="49316" x="3968750" y="2727325"/>
          <p14:tracePt t="49318" x="3986213" y="2762250"/>
          <p14:tracePt t="49328" x="4002088" y="2805113"/>
          <p14:tracePt t="49339" x="4027488" y="2830513"/>
          <p14:tracePt t="49344" x="4062413" y="2863850"/>
          <p14:tracePt t="49356" x="4105275" y="2889250"/>
          <p14:tracePt t="49358" x="4121150" y="2897188"/>
          <p14:tracePt t="49371" x="4181475" y="2922588"/>
          <p14:tracePt t="49380" x="4232275" y="2957513"/>
          <p14:tracePt t="49384" x="4308475" y="2982913"/>
          <p14:tracePt t="49394" x="4376738" y="3041650"/>
          <p14:tracePt t="49401" x="4460875" y="3084513"/>
          <p14:tracePt t="49410" x="4546600" y="3152775"/>
          <p14:tracePt t="49421" x="4622800" y="3211513"/>
          <p14:tracePt t="49424" x="4724400" y="3279775"/>
          <p14:tracePt t="49435" x="4835525" y="3348038"/>
          <p14:tracePt t="49440" x="4937125" y="3416300"/>
          <p14:tracePt t="49451" x="5030788" y="3502025"/>
          <p14:tracePt t="49460" x="5132388" y="3560763"/>
          <p14:tracePt t="49465" x="5208588" y="3611563"/>
          <p14:tracePt t="49476" x="5286375" y="3662363"/>
          <p14:tracePt t="49480" x="5353050" y="3713163"/>
          <p14:tracePt t="49490" x="5421313" y="3756025"/>
          <p14:tracePt t="49501" x="5456238" y="3806825"/>
          <p14:tracePt t="49506" x="5497513" y="3857625"/>
          <p14:tracePt t="49518" x="5507038" y="3900488"/>
          <p14:tracePt t="49523" x="5514975" y="3976688"/>
          <p14:tracePt t="49535" x="5514975" y="4062413"/>
          <p14:tracePt t="49536" x="5514975" y="4206875"/>
          <p14:tracePt t="49546" x="5514975" y="4359275"/>
          <p14:tracePt t="49556" x="5514975" y="4513263"/>
          <p14:tracePt t="49562" x="5489575" y="4691063"/>
          <p14:tracePt t="49573" x="5430838" y="4919663"/>
          <p14:tracePt t="49578" x="5380038" y="5175250"/>
          <p14:tracePt t="49590" x="5337175" y="5421313"/>
          <p14:tracePt t="49594" x="5311775" y="5591175"/>
          <p14:tracePt t="49606" x="5294313" y="5719763"/>
          <p14:tracePt t="49615" x="5294313" y="5813425"/>
          <p14:tracePt t="49618" x="5294313" y="5821363"/>
          <p14:tracePt t="49628" x="5294313" y="5838825"/>
          <p14:tracePt t="49650" x="5327650" y="5838825"/>
          <p14:tracePt t="49655" x="5370513" y="5795963"/>
          <p14:tracePt t="49666" x="5395913" y="5753100"/>
          <p14:tracePt t="49668" x="5438775" y="5694363"/>
          <p14:tracePt t="49680" x="5481638" y="5626100"/>
          <p14:tracePt t="49684" x="5532438" y="5549900"/>
          <p14:tracePt t="49694" x="5557838" y="5497513"/>
          <p14:tracePt t="49706" x="5575300" y="5489575"/>
          <p14:tracePt t="49724" x="5583238" y="5489575"/>
          <p14:tracePt t="49730" x="5591175" y="5489575"/>
          <p14:tracePt t="49741" x="5608638" y="5489575"/>
          <p14:tracePt t="49751" x="5626100" y="5489575"/>
          <p14:tracePt t="49757" x="5659438" y="5507038"/>
          <p14:tracePt t="49768" x="5710238" y="5549900"/>
          <p14:tracePt t="49770" x="5735638" y="5565775"/>
          <p14:tracePt t="49786" x="5846763" y="5616575"/>
          <p14:tracePt t="49796" x="5932488" y="5626100"/>
          <p14:tracePt t="49806" x="6024563" y="5634038"/>
          <p14:tracePt t="49812" x="6135688" y="5634038"/>
          <p14:tracePt t="49823" x="6221413" y="5634038"/>
          <p14:tracePt t="49825" x="6288088" y="5634038"/>
          <p14:tracePt t="49840" x="6373813" y="5634038"/>
          <p14:tracePt t="49852" x="6500813" y="5634038"/>
          <p14:tracePt t="49862" x="6535738" y="5634038"/>
          <p14:tracePt t="49868" x="6551613" y="5634038"/>
          <p14:tracePt t="49878" x="6561138" y="5634038"/>
          <p14:tracePt t="49932" x="6577013" y="5634038"/>
          <p14:tracePt t="49938" x="6594475" y="5641975"/>
          <p14:tracePt t="49956" x="6611938" y="5651500"/>
          <p14:tracePt t="49966" x="6654800" y="5651500"/>
          <p14:tracePt t="49974" x="6670675" y="5659438"/>
          <p14:tracePt t="49978" x="6688138" y="5659438"/>
          <p14:tracePt t="49994" x="6713538" y="5659438"/>
          <p14:tracePt t="50015" x="6721475" y="5659438"/>
          <p14:tracePt t="50030" x="6731000" y="5659438"/>
          <p14:tracePt t="50040" x="6756400" y="5659438"/>
          <p14:tracePt t="50044" x="6764338" y="5668963"/>
          <p14:tracePt t="50056" x="6789738" y="5676900"/>
          <p14:tracePt t="50066" x="6815138" y="5676900"/>
          <p14:tracePt t="50071" x="6850063" y="5684838"/>
          <p14:tracePt t="50080" x="6891338" y="5719763"/>
          <p14:tracePt t="50086" x="6916738" y="5719763"/>
          <p14:tracePt t="50096" x="6959600" y="5727700"/>
          <p14:tracePt t="50106" x="6977063" y="5735638"/>
          <p14:tracePt t="50109" x="7010400" y="5735638"/>
          <p14:tracePt t="50121" x="7070725" y="5753100"/>
          <p14:tracePt t="50126" x="7129463" y="5761038"/>
          <p14:tracePt t="50150" x="7248525" y="5803900"/>
          <p14:tracePt t="50152" x="7316788" y="5829300"/>
          <p14:tracePt t="50162" x="7359650" y="5864225"/>
          <p14:tracePt t="50168" x="7410450" y="5889625"/>
          <p14:tracePt t="50176" x="7469188" y="5915025"/>
          <p14:tracePt t="50185" x="7537450" y="5940425"/>
          <p14:tracePt t="50192" x="7597775" y="5983288"/>
          <p14:tracePt t="50202" x="7666038" y="6042025"/>
          <p14:tracePt t="50208" x="7716838" y="6067425"/>
          <p14:tracePt t="50218" x="7775575" y="6110288"/>
          <p14:tracePt t="50223" x="7818438" y="6143625"/>
          <p14:tracePt t="50235" x="7835900" y="6153150"/>
          <p14:tracePt t="50244" x="7851775" y="6169025"/>
          <p14:tracePt t="50253" x="7861300" y="6186488"/>
          <p14:tracePt t="50260" x="7869238" y="6194425"/>
          <p14:tracePt t="50294" x="7869238" y="6203950"/>
          <p14:tracePt t="50303" x="7869238" y="6211888"/>
          <p14:tracePt t="50311" x="7869238" y="6221413"/>
          <p14:tracePt t="50314" x="7869238" y="6237288"/>
          <p14:tracePt t="50324" x="7869238" y="6246813"/>
          <p14:tracePt t="50339" x="7869238" y="6262688"/>
          <p14:tracePt t="50341" x="7861300" y="6272213"/>
          <p14:tracePt t="50356" x="7835900" y="6297613"/>
          <p14:tracePt t="50363" x="7818438" y="6313488"/>
          <p14:tracePt t="50373" x="7775575" y="6330950"/>
          <p14:tracePt t="50379" x="7732713" y="6373813"/>
          <p14:tracePt t="50390" x="7699375" y="6399213"/>
          <p14:tracePt t="50395" x="7648575" y="6416675"/>
          <p14:tracePt t="50407" x="7605713" y="6432550"/>
          <p14:tracePt t="50420" x="7521575" y="6467475"/>
          <p14:tracePt t="50430" x="7494588" y="6467475"/>
          <p14:tracePt t="50436" x="7453313" y="6475413"/>
          <p14:tracePt t="50447" x="7392988" y="6483350"/>
          <p14:tracePt t="50458" x="7324725" y="6483350"/>
          <p14:tracePt t="50460" x="7265988" y="6483350"/>
          <p14:tracePt t="50473" x="7197725" y="6483350"/>
          <p14:tracePt t="50477" x="7146925" y="6483350"/>
          <p14:tracePt t="50487" x="7096125" y="6483350"/>
          <p14:tracePt t="50494" x="7045325" y="6483350"/>
          <p14:tracePt t="50513" x="7035800" y="6483350"/>
          <p14:tracePt t="50521" x="7027863" y="6483350"/>
          <p14:tracePt t="50768" x="7019925" y="6483350"/>
          <p14:tracePt t="50778" x="7010400" y="6483350"/>
          <p14:tracePt t="50789" x="6994525" y="6492875"/>
          <p14:tracePt t="50794" x="6969125" y="6492875"/>
          <p14:tracePt t="50807" x="6934200" y="6492875"/>
          <p14:tracePt t="50812" x="6908800" y="6500813"/>
          <p14:tracePt t="50823" x="6883400" y="6510338"/>
          <p14:tracePt t="50826" x="6824663" y="6518275"/>
          <p14:tracePt t="50836" x="6764338" y="6535738"/>
          <p14:tracePt t="50846" x="6688138" y="6561138"/>
          <p14:tracePt t="50852" x="6602413" y="6577013"/>
          <p14:tracePt t="50862" x="6500813" y="6611938"/>
          <p14:tracePt t="50868" x="6416675" y="6637338"/>
          <p14:tracePt t="50880" x="6323013" y="6670675"/>
          <p14:tracePt t="50884" x="6221413" y="6688138"/>
          <p14:tracePt t="50894" x="6110288" y="6713538"/>
          <p14:tracePt t="50901" x="5983288" y="6721475"/>
          <p14:tracePt t="50910" x="5864225" y="6738938"/>
          <p14:tracePt t="50920" x="5753100" y="6746875"/>
          <p14:tracePt t="50924" x="5626100" y="6746875"/>
          <p14:tracePt t="50935" x="5507038" y="6746875"/>
          <p14:tracePt t="50940" x="5413375" y="6746875"/>
          <p14:tracePt t="50951" x="5302250" y="6746875"/>
          <p14:tracePt t="50960" x="5183188" y="6746875"/>
          <p14:tracePt t="50965" x="5091113" y="6746875"/>
          <p14:tracePt t="50974" x="4987925" y="6746875"/>
          <p14:tracePt t="50980" x="4919663" y="6746875"/>
          <p14:tracePt t="50990" x="4835525" y="6746875"/>
          <p14:tracePt t="51002" x="4741863" y="6746875"/>
          <p14:tracePt t="51007" x="4657725" y="6746875"/>
          <p14:tracePt t="51018" x="4572000" y="6746875"/>
          <p14:tracePt t="51020" x="4478338" y="6746875"/>
          <p14:tracePt t="51030" x="4376738" y="6746875"/>
          <p14:tracePt t="51040" x="4275138" y="6746875"/>
          <p14:tracePt t="51046" x="4164013" y="6746875"/>
          <p14:tracePt t="51056" x="4070350" y="6746875"/>
          <p14:tracePt t="51060" x="3968750" y="6746875"/>
          <p14:tracePt t="51071" x="3867150" y="6746875"/>
          <p14:tracePt t="51080" x="3773488" y="6746875"/>
          <p14:tracePt t="51089" x="3671888" y="6746875"/>
          <p14:tracePt t="51094" x="3568700" y="6746875"/>
          <p14:tracePt t="51106" x="3484563" y="6746875"/>
          <p14:tracePt t="51115" x="3373438" y="6746875"/>
          <p14:tracePt t="51118" x="3279775" y="6721475"/>
          <p14:tracePt t="51130" x="3211513" y="6713538"/>
          <p14:tracePt t="51134" x="3127375" y="6705600"/>
          <p14:tracePt t="51144" x="3033713" y="6688138"/>
          <p14:tracePt t="51151" x="2949575" y="6680200"/>
          <p14:tracePt t="51169" x="2846388" y="6662738"/>
          <p14:tracePt t="51170" x="2762250" y="6637338"/>
          <p14:tracePt t="51174" x="2660650" y="6611938"/>
          <p14:tracePt t="51185" x="2557463" y="6602413"/>
          <p14:tracePt t="51191" x="2447925" y="6594475"/>
          <p14:tracePt t="51201" x="2344738" y="6594475"/>
          <p14:tracePt t="51210" x="2260600" y="6577013"/>
          <p14:tracePt t="51218" x="2200275" y="6561138"/>
          <p14:tracePt t="51225" x="2141538" y="6551613"/>
          <p14:tracePt t="51235" x="2090738" y="6543675"/>
          <p14:tracePt t="51242" x="2055813" y="6543675"/>
          <p14:tracePt t="51246" x="2030413" y="6543675"/>
          <p14:tracePt t="51256" x="1997075" y="6535738"/>
          <p14:tracePt t="51268" x="1971675" y="6535738"/>
          <p14:tracePt t="51274" x="1928813" y="6526213"/>
          <p14:tracePt t="51285" x="1920875" y="6526213"/>
          <p14:tracePt t="51292" x="1903413" y="6518275"/>
          <p14:tracePt t="51296" x="1885950" y="6500813"/>
          <p14:tracePt t="51306" x="1878013" y="6500813"/>
          <p14:tracePt t="51312" x="1860550" y="6475413"/>
          <p14:tracePt t="51323" x="1827213" y="6457950"/>
          <p14:tracePt t="51335" x="1809750" y="6450013"/>
          <p14:tracePt t="51336" x="1784350" y="6416675"/>
          <p14:tracePt t="51346" x="1758950" y="6399213"/>
          <p14:tracePt t="51352" x="1733550" y="6399213"/>
          <p14:tracePt t="51362" x="1708150" y="6373813"/>
          <p14:tracePt t="51373" x="1682750" y="6330950"/>
          <p14:tracePt t="51378" x="1657350" y="6313488"/>
          <p14:tracePt t="51389" x="1649413" y="6297613"/>
          <p14:tracePt t="51392" x="1631950" y="6272213"/>
          <p14:tracePt t="51402" x="1614488" y="6229350"/>
          <p14:tracePt t="51412" x="1614488" y="6211888"/>
          <p14:tracePt t="51423" x="1614488" y="6186488"/>
          <p14:tracePt t="51426" x="1606550" y="6169025"/>
          <p14:tracePt t="51439" x="1597025" y="6118225"/>
          <p14:tracePt t="51442" x="1597025" y="6102350"/>
          <p14:tracePt t="51452" x="1597025" y="6076950"/>
          <p14:tracePt t="51457" x="1597025" y="6049963"/>
          <p14:tracePt t="51468" x="1597025" y="6034088"/>
          <p14:tracePt t="51478" x="1597025" y="5991225"/>
          <p14:tracePt t="51485" x="1597025" y="5973763"/>
          <p14:tracePt t="51492" x="1622425" y="5957888"/>
          <p14:tracePt t="51501" x="1649413" y="5922963"/>
          <p14:tracePt t="51508" x="1665288" y="5905500"/>
          <p14:tracePt t="51518" x="1690688" y="5897563"/>
          <p14:tracePt t="51523" x="1733550" y="5872163"/>
          <p14:tracePt t="51535" x="1809750" y="5838825"/>
          <p14:tracePt t="51540" x="1928813" y="5813425"/>
          <p14:tracePt t="51552" x="2039938" y="5778500"/>
          <p14:tracePt t="51558" x="2174875" y="5761038"/>
          <p14:tracePt t="51562" x="2354263" y="5735638"/>
          <p14:tracePt t="51574" x="2549525" y="5694363"/>
          <p14:tracePt t="51578" x="2805113" y="5641975"/>
          <p14:tracePt t="51590" x="3041650" y="5626100"/>
          <p14:tracePt t="51601" x="3279775" y="5616575"/>
          <p14:tracePt t="51606" x="3484563" y="5616575"/>
          <p14:tracePt t="51616" x="3687763" y="5616575"/>
          <p14:tracePt t="51618" x="3857625" y="5616575"/>
          <p14:tracePt t="51628" x="4037013" y="5616575"/>
          <p14:tracePt t="51640" x="4189413" y="5616575"/>
          <p14:tracePt t="51644" x="4359275" y="5616575"/>
          <p14:tracePt t="51657" x="4521200" y="5616575"/>
          <p14:tracePt t="51658" x="4691063" y="5616575"/>
          <p14:tracePt t="51671" x="4860925" y="5616575"/>
          <p14:tracePt t="51680" x="5064125" y="5616575"/>
          <p14:tracePt t="51685" x="5243513" y="5616575"/>
          <p14:tracePt t="51694" x="5421313" y="5616575"/>
          <p14:tracePt t="51701" x="5591175" y="5616575"/>
          <p14:tracePt t="51708" x="5770563" y="5616575"/>
          <p14:tracePt t="51721" x="5922963" y="5616575"/>
          <p14:tracePt t="51726" x="6076950" y="5616575"/>
          <p14:tracePt t="51737" x="6221413" y="5626100"/>
          <p14:tracePt t="51740" x="6348413" y="5626100"/>
          <p14:tracePt t="51752" x="6457950" y="5626100"/>
          <p14:tracePt t="51757" x="6577013" y="5626100"/>
          <p14:tracePt t="51769" x="6670675" y="5626100"/>
          <p14:tracePt t="51776" x="6756400" y="5626100"/>
          <p14:tracePt t="51784" x="6858000" y="5626100"/>
          <p14:tracePt t="51792" x="6943725" y="5626100"/>
          <p14:tracePt t="51796" x="7045325" y="5626100"/>
          <p14:tracePt t="51806" x="7138988" y="5626100"/>
          <p14:tracePt t="51818" x="7240588" y="5641975"/>
          <p14:tracePt t="51823" x="7324725" y="5651500"/>
          <p14:tracePt t="51835" x="7410450" y="5659438"/>
          <p14:tracePt t="51835" x="7512050" y="5668963"/>
          <p14:tracePt t="51846" x="7572375" y="5694363"/>
          <p14:tracePt t="51857" x="7631113" y="5702300"/>
          <p14:tracePt t="51862" x="7666038" y="5710238"/>
          <p14:tracePt t="51873" x="7681913" y="5719763"/>
          <p14:tracePt t="51876" x="7691438" y="5719763"/>
          <p14:tracePt t="51886" x="7691438" y="5727700"/>
          <p14:tracePt t="51902" x="7699375" y="5727700"/>
          <p14:tracePt t="51907" x="7707313" y="5727700"/>
          <p14:tracePt t="51918" x="7724775" y="5745163"/>
          <p14:tracePt t="51928" x="7724775" y="5753100"/>
          <p14:tracePt t="51942" x="7742238" y="5770563"/>
          <p14:tracePt t="51952" x="7758113" y="5803900"/>
          <p14:tracePt t="51958" x="7758113" y="5829300"/>
          <p14:tracePt t="51968" x="7758113" y="5854700"/>
          <p14:tracePt t="51978" x="7775575" y="5872163"/>
          <p14:tracePt t="51985" x="7775575" y="5897563"/>
          <p14:tracePt t="51992" x="7775575" y="5940425"/>
          <p14:tracePt t="52001" x="7783513" y="5999163"/>
          <p14:tracePt t="52008" x="7783513" y="6034088"/>
          <p14:tracePt t="52018" x="7783513" y="6084888"/>
          <p14:tracePt t="52024" x="7783513" y="6143625"/>
          <p14:tracePt t="52036" x="7783513" y="6194425"/>
          <p14:tracePt t="52040" x="7767638" y="6262688"/>
          <p14:tracePt t="52051" x="7742238" y="6297613"/>
          <p14:tracePt t="52057" x="7724775" y="6348413"/>
          <p14:tracePt t="52068" x="7681913" y="6381750"/>
          <p14:tracePt t="52069" x="7648575" y="6424613"/>
          <p14:tracePt t="52080" x="7597775" y="6442075"/>
          <p14:tracePt t="52092" x="7521575" y="6475413"/>
          <p14:tracePt t="52096" x="7443788" y="6510338"/>
          <p14:tracePt t="52106" x="7359650" y="6526213"/>
          <p14:tracePt t="52112" x="7258050" y="6551613"/>
          <p14:tracePt t="52123" x="7154863" y="6561138"/>
          <p14:tracePt t="52126" x="7053263" y="6586538"/>
          <p14:tracePt t="52140" x="6943725" y="6594475"/>
          <p14:tracePt t="52152" x="6688138" y="6619875"/>
          <p14:tracePt t="52162" x="6543675" y="6627813"/>
          <p14:tracePt t="52168" x="6407150" y="6627813"/>
          <p14:tracePt t="52178" x="6280150" y="6627813"/>
          <p14:tracePt t="52190" x="6135688" y="6627813"/>
          <p14:tracePt t="52192" x="6024563" y="6627813"/>
          <p14:tracePt t="52202" x="5922963" y="6627813"/>
          <p14:tracePt t="52208" x="5829300" y="6627813"/>
          <p14:tracePt t="52219" x="5727700" y="6627813"/>
          <p14:tracePt t="52228" x="5626100" y="6627813"/>
          <p14:tracePt t="52235" x="5532438" y="6627813"/>
          <p14:tracePt t="52244" x="5430838" y="6627813"/>
          <p14:tracePt t="52251" x="5319713" y="6627813"/>
          <p14:tracePt t="52258" x="5200650" y="6627813"/>
          <p14:tracePt t="52268" x="5091113" y="6627813"/>
          <p14:tracePt t="52273" x="4954588" y="6627813"/>
          <p14:tracePt t="52285" x="4827588" y="6627813"/>
          <p14:tracePt t="52290" x="4683125" y="6627813"/>
          <p14:tracePt t="52301" x="4554538" y="6627813"/>
          <p14:tracePt t="52308" x="4427538" y="6627813"/>
          <p14:tracePt t="52314" x="4275138" y="6627813"/>
          <p14:tracePt t="52324" x="4138613" y="6627813"/>
          <p14:tracePt t="52328" x="4011613" y="6627813"/>
          <p14:tracePt t="52340" x="3883025" y="6619875"/>
          <p14:tracePt t="52346" x="3763963" y="6602413"/>
          <p14:tracePt t="52356" x="3671888" y="6602413"/>
          <p14:tracePt t="52360" x="3594100" y="6594475"/>
          <p14:tracePt t="52371" x="3509963" y="6586538"/>
          <p14:tracePt t="52380" x="3433763" y="6569075"/>
          <p14:tracePt t="52387" x="3348038" y="6561138"/>
          <p14:tracePt t="52396" x="3289300" y="6551613"/>
          <p14:tracePt t="52402" x="3211513" y="6543675"/>
          <p14:tracePt t="52412" x="3152775" y="6535738"/>
          <p14:tracePt t="52423" x="3109913" y="6535738"/>
          <p14:tracePt t="52426" x="3067050" y="6526213"/>
          <p14:tracePt t="52436" x="3008313" y="6510338"/>
          <p14:tracePt t="52442" x="2974975" y="6500813"/>
          <p14:tracePt t="52452" x="2932113" y="6500813"/>
          <p14:tracePt t="52462" x="2897188" y="6492875"/>
          <p14:tracePt t="52468" x="2863850" y="6475413"/>
          <p14:tracePt t="52476" x="2830513" y="6467475"/>
          <p14:tracePt t="52485" x="2795588" y="6457950"/>
          <p14:tracePt t="52492" x="2762250" y="6457950"/>
          <p14:tracePt t="52502" x="2719388" y="6442075"/>
          <p14:tracePt t="52508" x="2686050" y="6424613"/>
          <p14:tracePt t="52518" x="2625725" y="6407150"/>
          <p14:tracePt t="52524" x="2557463" y="6373813"/>
          <p14:tracePt t="52535" x="2473325" y="6338888"/>
          <p14:tracePt t="52542" x="2413000" y="6323013"/>
          <p14:tracePt t="52551" x="2354263" y="6313488"/>
          <p14:tracePt t="52558" x="2311400" y="6297613"/>
          <p14:tracePt t="52562" x="2303463" y="6280150"/>
          <p14:tracePt t="52573" x="2293938" y="6262688"/>
          <p14:tracePt t="52585" x="2268538" y="6246813"/>
          <p14:tracePt t="52590" x="2260600" y="6246813"/>
          <p14:tracePt t="52608" x="2252663" y="6246813"/>
          <p14:tracePt t="52616" x="2243138" y="6237288"/>
          <p14:tracePt t="52623" x="2243138" y="6229350"/>
          <p14:tracePt t="52634" x="2235200" y="6229350"/>
          <p14:tracePt t="52640" x="2235200" y="6221413"/>
          <p14:tracePt t="52651" x="2209800" y="6221413"/>
          <p14:tracePt t="52666" x="2200275" y="6221413"/>
          <p14:tracePt t="52674" x="2192338" y="6203950"/>
          <p14:tracePt t="52886" x="2184400" y="6203950"/>
          <p14:tracePt t="52926" x="2174875" y="6211888"/>
          <p14:tracePt t="52946" x="2166938" y="6211888"/>
          <p14:tracePt t="53082" x="2166938" y="6221413"/>
          <p14:tracePt t="53204" x="2166938" y="6203950"/>
          <p14:tracePt t="53209" x="2166938" y="6194425"/>
          <p14:tracePt t="53220" x="2166938" y="6169025"/>
          <p14:tracePt t="53230" x="2166938" y="6135688"/>
          <p14:tracePt t="53235" x="2166938" y="6084888"/>
          <p14:tracePt t="53244" x="2166938" y="6008688"/>
          <p14:tracePt t="53251" x="2166938" y="5880100"/>
          <p14:tracePt t="53260" x="2166938" y="5745163"/>
          <p14:tracePt t="53271" x="2141538" y="5583238"/>
          <p14:tracePt t="53276" x="2098675" y="5387975"/>
          <p14:tracePt t="53286" x="2047875" y="5208588"/>
          <p14:tracePt t="53290" x="1997075" y="5030788"/>
          <p14:tracePt t="53301" x="1860550" y="4810125"/>
          <p14:tracePt t="53310" x="1733550" y="4554538"/>
          <p14:tracePt t="53318" x="1581150" y="4325938"/>
          <p14:tracePt t="53326" x="1411288" y="4070350"/>
          <p14:tracePt t="53330" x="1266825" y="3867150"/>
          <p14:tracePt t="53342" x="1173163" y="3697288"/>
          <p14:tracePt t="53346" x="1069975" y="3527425"/>
          <p14:tracePt t="53356" x="942975" y="3373438"/>
          <p14:tracePt t="53368" x="833438" y="3221038"/>
          <p14:tracePt t="53373" x="730250" y="3076575"/>
          <p14:tracePt t="53385" x="595313" y="2889250"/>
          <p14:tracePt t="53385" x="458788" y="2711450"/>
          <p14:tracePt t="53396" x="339725" y="2541588"/>
          <p14:tracePt t="53406" x="212725" y="2387600"/>
          <p14:tracePt t="53412" x="42863" y="21923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5173EB0-C64A-45DB-813D-CE8754F7FFCF}"/>
              </a:ext>
            </a:extLst>
          </p:cNvPr>
          <p:cNvSpPr txBox="1"/>
          <p:nvPr/>
        </p:nvSpPr>
        <p:spPr>
          <a:xfrm>
            <a:off x="683841" y="640317"/>
            <a:ext cx="8147338" cy="400110"/>
          </a:xfrm>
          <a:prstGeom prst="rect">
            <a:avLst/>
          </a:prstGeom>
          <a:noFill/>
        </p:spPr>
        <p:txBody>
          <a:bodyPr wrap="square">
            <a:spAutoFit/>
          </a:bodyPr>
          <a:lstStyle/>
          <a:p>
            <a:r>
              <a:rPr lang="en-US" altLang="ja-JP" sz="2000" b="1" i="0" u="none" strike="noStrike" baseline="0" dirty="0">
                <a:solidFill>
                  <a:srgbClr val="C00000"/>
                </a:solidFill>
                <a:latin typeface="+mn-ea"/>
              </a:rPr>
              <a:t>ELISA</a:t>
            </a:r>
            <a:r>
              <a:rPr lang="ja-JP" altLang="en-US" sz="2000" b="1" i="0" u="none" strike="noStrike" baseline="0" dirty="0">
                <a:solidFill>
                  <a:srgbClr val="C00000"/>
                </a:solidFill>
                <a:latin typeface="+mn-ea"/>
              </a:rPr>
              <a:t>を用いたミトコンドリアから放出されるチトクロームＣの測定</a:t>
            </a:r>
          </a:p>
        </p:txBody>
      </p:sp>
      <p:sp>
        <p:nvSpPr>
          <p:cNvPr id="7" name="テキスト ボックス 6">
            <a:extLst>
              <a:ext uri="{FF2B5EF4-FFF2-40B4-BE49-F238E27FC236}">
                <a16:creationId xmlns:a16="http://schemas.microsoft.com/office/drawing/2014/main" id="{819B674F-2763-4EFD-AAE6-A356B00C5B71}"/>
              </a:ext>
            </a:extLst>
          </p:cNvPr>
          <p:cNvSpPr txBox="1"/>
          <p:nvPr/>
        </p:nvSpPr>
        <p:spPr>
          <a:xfrm>
            <a:off x="1159692" y="4881032"/>
            <a:ext cx="6492391" cy="1200329"/>
          </a:xfrm>
          <a:prstGeom prst="rect">
            <a:avLst/>
          </a:prstGeom>
          <a:noFill/>
        </p:spPr>
        <p:txBody>
          <a:bodyPr wrap="square">
            <a:spAutoFit/>
          </a:bodyPr>
          <a:lstStyle/>
          <a:p>
            <a:pPr marL="285750" indent="-285750">
              <a:buFont typeface="Wingdings" panose="05000000000000000000" pitchFamily="2" charset="2"/>
              <a:buChar char="Ø"/>
            </a:pPr>
            <a:r>
              <a:rPr lang="ja-JP" altLang="en-US" dirty="0"/>
              <a:t>ミトコンドリア画分と細胞質画分の調製</a:t>
            </a:r>
            <a:endParaRPr lang="en-US" altLang="ja-JP" dirty="0"/>
          </a:p>
          <a:p>
            <a:pPr marL="285750" indent="-285750">
              <a:buFont typeface="Wingdings" panose="05000000000000000000" pitchFamily="2" charset="2"/>
              <a:buChar char="Ø"/>
            </a:pPr>
            <a:endParaRPr lang="en-US" altLang="ja-JP" dirty="0"/>
          </a:p>
          <a:p>
            <a:pPr marL="285750" indent="-285750">
              <a:buFont typeface="Wingdings" panose="05000000000000000000" pitchFamily="2" charset="2"/>
              <a:buChar char="Ø"/>
            </a:pPr>
            <a:r>
              <a:rPr lang="en-US" altLang="ja-JP" dirty="0"/>
              <a:t>ELISA</a:t>
            </a:r>
            <a:r>
              <a:rPr lang="ja-JP" altLang="en-US" dirty="0"/>
              <a:t>によるチトクローム</a:t>
            </a:r>
            <a:r>
              <a:rPr lang="en-US" altLang="ja-JP" dirty="0"/>
              <a:t>C</a:t>
            </a:r>
            <a:r>
              <a:rPr lang="ja-JP" altLang="en-US" dirty="0"/>
              <a:t>の測定</a:t>
            </a:r>
            <a:endParaRPr lang="en-US" altLang="ja-JP" dirty="0"/>
          </a:p>
          <a:p>
            <a:endParaRPr lang="en-US" altLang="ja-JP" dirty="0"/>
          </a:p>
        </p:txBody>
      </p:sp>
      <p:sp>
        <p:nvSpPr>
          <p:cNvPr id="9" name="テキスト ボックス 8">
            <a:extLst>
              <a:ext uri="{FF2B5EF4-FFF2-40B4-BE49-F238E27FC236}">
                <a16:creationId xmlns:a16="http://schemas.microsoft.com/office/drawing/2014/main" id="{C8F5FF71-18F3-47FD-BBA7-76E59172AE2A}"/>
              </a:ext>
            </a:extLst>
          </p:cNvPr>
          <p:cNvSpPr txBox="1"/>
          <p:nvPr/>
        </p:nvSpPr>
        <p:spPr>
          <a:xfrm>
            <a:off x="627394" y="1903644"/>
            <a:ext cx="4976042" cy="369332"/>
          </a:xfrm>
          <a:prstGeom prst="rect">
            <a:avLst/>
          </a:prstGeom>
          <a:noFill/>
        </p:spPr>
        <p:txBody>
          <a:bodyPr wrap="none" rtlCol="0">
            <a:spAutoFit/>
          </a:bodyPr>
          <a:lstStyle/>
          <a:p>
            <a:r>
              <a:rPr kumimoji="1" lang="ja-JP" altLang="en-US" b="1" dirty="0">
                <a:solidFill>
                  <a:srgbClr val="002060"/>
                </a:solidFill>
              </a:rPr>
              <a:t>アポトーシスにおけるチトクローム</a:t>
            </a:r>
            <a:r>
              <a:rPr kumimoji="1" lang="en-US" altLang="ja-JP" b="1" dirty="0">
                <a:solidFill>
                  <a:srgbClr val="002060"/>
                </a:solidFill>
              </a:rPr>
              <a:t>C </a:t>
            </a:r>
            <a:r>
              <a:rPr kumimoji="1" lang="ja-JP" altLang="en-US" b="1" dirty="0">
                <a:solidFill>
                  <a:srgbClr val="002060"/>
                </a:solidFill>
              </a:rPr>
              <a:t>の重要性</a:t>
            </a:r>
          </a:p>
        </p:txBody>
      </p:sp>
      <p:sp>
        <p:nvSpPr>
          <p:cNvPr id="10" name="テキスト ボックス 9">
            <a:extLst>
              <a:ext uri="{FF2B5EF4-FFF2-40B4-BE49-F238E27FC236}">
                <a16:creationId xmlns:a16="http://schemas.microsoft.com/office/drawing/2014/main" id="{85A013FD-47C8-443C-A8A5-25BE70CAF18D}"/>
              </a:ext>
            </a:extLst>
          </p:cNvPr>
          <p:cNvSpPr txBox="1"/>
          <p:nvPr/>
        </p:nvSpPr>
        <p:spPr>
          <a:xfrm>
            <a:off x="1077825" y="2534691"/>
            <a:ext cx="7362913" cy="923330"/>
          </a:xfrm>
          <a:prstGeom prst="rect">
            <a:avLst/>
          </a:prstGeom>
          <a:noFill/>
        </p:spPr>
        <p:txBody>
          <a:bodyPr wrap="none" rtlCol="0">
            <a:spAutoFit/>
          </a:bodyPr>
          <a:lstStyle/>
          <a:p>
            <a:pPr marL="285750" indent="-285750">
              <a:buFont typeface="Wingdings" panose="05000000000000000000" pitchFamily="2" charset="2"/>
              <a:buChar char="Ø"/>
            </a:pPr>
            <a:r>
              <a:rPr kumimoji="1" lang="en-US" altLang="ja-JP" dirty="0"/>
              <a:t>BCL-2</a:t>
            </a:r>
            <a:r>
              <a:rPr kumimoji="1" lang="ja-JP" altLang="en-US" dirty="0"/>
              <a:t>ファミリー分子とミトコンドリアからのチトクローム</a:t>
            </a:r>
            <a:r>
              <a:rPr kumimoji="1" lang="en-US" altLang="ja-JP" dirty="0"/>
              <a:t>C</a:t>
            </a:r>
            <a:r>
              <a:rPr kumimoji="1" lang="ja-JP" altLang="en-US" dirty="0"/>
              <a:t>の放出</a:t>
            </a:r>
            <a:endParaRPr kumimoji="1" lang="en-US" altLang="ja-JP" dirty="0"/>
          </a:p>
          <a:p>
            <a:pPr marL="285750" indent="-285750">
              <a:buFont typeface="Wingdings" panose="05000000000000000000" pitchFamily="2" charset="2"/>
              <a:buChar char="Ø"/>
            </a:pPr>
            <a:endParaRPr kumimoji="1" lang="en-US" altLang="ja-JP" dirty="0"/>
          </a:p>
          <a:p>
            <a:pPr marL="285750" indent="-285750">
              <a:buFont typeface="Wingdings" panose="05000000000000000000" pitchFamily="2" charset="2"/>
              <a:buChar char="Ø"/>
            </a:pPr>
            <a:r>
              <a:rPr kumimoji="1" lang="ja-JP" altLang="en-US" dirty="0"/>
              <a:t>チトクローム</a:t>
            </a:r>
            <a:r>
              <a:rPr kumimoji="1" lang="en-US" altLang="ja-JP" dirty="0"/>
              <a:t>C</a:t>
            </a:r>
            <a:r>
              <a:rPr kumimoji="1" lang="ja-JP" altLang="en-US" dirty="0"/>
              <a:t>放出に伴うカスパーゼの活性化</a:t>
            </a:r>
            <a:endParaRPr kumimoji="1" lang="en-US" altLang="ja-JP" dirty="0"/>
          </a:p>
        </p:txBody>
      </p:sp>
      <p:sp>
        <p:nvSpPr>
          <p:cNvPr id="11" name="テキスト ボックス 10">
            <a:extLst>
              <a:ext uri="{FF2B5EF4-FFF2-40B4-BE49-F238E27FC236}">
                <a16:creationId xmlns:a16="http://schemas.microsoft.com/office/drawing/2014/main" id="{984E8A31-4336-4A8A-AA2A-D948A479CBA4}"/>
              </a:ext>
            </a:extLst>
          </p:cNvPr>
          <p:cNvSpPr txBox="1"/>
          <p:nvPr/>
        </p:nvSpPr>
        <p:spPr>
          <a:xfrm>
            <a:off x="3038476" y="1204094"/>
            <a:ext cx="2492990" cy="400110"/>
          </a:xfrm>
          <a:prstGeom prst="rect">
            <a:avLst/>
          </a:prstGeom>
          <a:noFill/>
        </p:spPr>
        <p:txBody>
          <a:bodyPr wrap="none" rtlCol="0">
            <a:spAutoFit/>
          </a:bodyPr>
          <a:lstStyle/>
          <a:p>
            <a:r>
              <a:rPr kumimoji="1" lang="ja-JP" altLang="en-US" sz="2000" b="1" dirty="0"/>
              <a:t>本日のプレゼン内容</a:t>
            </a:r>
          </a:p>
        </p:txBody>
      </p:sp>
      <p:sp>
        <p:nvSpPr>
          <p:cNvPr id="12" name="テキスト ボックス 11">
            <a:extLst>
              <a:ext uri="{FF2B5EF4-FFF2-40B4-BE49-F238E27FC236}">
                <a16:creationId xmlns:a16="http://schemas.microsoft.com/office/drawing/2014/main" id="{95904A5B-D027-43FE-B06D-AA05A8D9E389}"/>
              </a:ext>
            </a:extLst>
          </p:cNvPr>
          <p:cNvSpPr txBox="1"/>
          <p:nvPr/>
        </p:nvSpPr>
        <p:spPr>
          <a:xfrm>
            <a:off x="627394" y="4215693"/>
            <a:ext cx="7241259" cy="369332"/>
          </a:xfrm>
          <a:prstGeom prst="rect">
            <a:avLst/>
          </a:prstGeom>
          <a:noFill/>
        </p:spPr>
        <p:txBody>
          <a:bodyPr wrap="square">
            <a:spAutoFit/>
          </a:bodyPr>
          <a:lstStyle/>
          <a:p>
            <a:r>
              <a:rPr lang="en-US" altLang="ja-JP" b="1" dirty="0">
                <a:solidFill>
                  <a:srgbClr val="002060"/>
                </a:solidFill>
                <a:latin typeface="+mn-ea"/>
              </a:rPr>
              <a:t>ELISA</a:t>
            </a:r>
            <a:r>
              <a:rPr lang="ja-JP" altLang="en-US" b="1" dirty="0">
                <a:solidFill>
                  <a:srgbClr val="002060"/>
                </a:solidFill>
                <a:latin typeface="+mn-ea"/>
              </a:rPr>
              <a:t>を用いたミトコンドリアから放出されるチトクローム</a:t>
            </a:r>
            <a:r>
              <a:rPr lang="en-US" altLang="ja-JP" b="1" dirty="0">
                <a:solidFill>
                  <a:srgbClr val="002060"/>
                </a:solidFill>
                <a:latin typeface="+mn-ea"/>
              </a:rPr>
              <a:t>C</a:t>
            </a:r>
            <a:r>
              <a:rPr lang="ja-JP" altLang="en-US" b="1" dirty="0">
                <a:solidFill>
                  <a:srgbClr val="002060"/>
                </a:solidFill>
                <a:latin typeface="+mn-ea"/>
              </a:rPr>
              <a:t>の測定</a:t>
            </a:r>
            <a:endParaRPr lang="ja-JP" altLang="en-US" b="1" i="0" u="none" strike="noStrike" baseline="0" dirty="0">
              <a:solidFill>
                <a:srgbClr val="002060"/>
              </a:solidFill>
              <a:latin typeface="+mn-ea"/>
            </a:endParaRPr>
          </a:p>
        </p:txBody>
      </p:sp>
      <p:sp>
        <p:nvSpPr>
          <p:cNvPr id="2" name="テキスト ボックス 1">
            <a:extLst>
              <a:ext uri="{FF2B5EF4-FFF2-40B4-BE49-F238E27FC236}">
                <a16:creationId xmlns:a16="http://schemas.microsoft.com/office/drawing/2014/main" id="{55003337-DE03-4256-AE18-316425C89127}"/>
              </a:ext>
            </a:extLst>
          </p:cNvPr>
          <p:cNvSpPr txBox="1"/>
          <p:nvPr/>
        </p:nvSpPr>
        <p:spPr>
          <a:xfrm>
            <a:off x="5337810" y="185262"/>
            <a:ext cx="3647152" cy="369332"/>
          </a:xfrm>
          <a:prstGeom prst="rect">
            <a:avLst/>
          </a:prstGeom>
          <a:noFill/>
        </p:spPr>
        <p:txBody>
          <a:bodyPr wrap="none" rtlCol="0">
            <a:spAutoFit/>
          </a:bodyPr>
          <a:lstStyle/>
          <a:p>
            <a:r>
              <a:rPr kumimoji="1" lang="ja-JP" altLang="en-US" b="1" dirty="0">
                <a:solidFill>
                  <a:srgbClr val="0070C0"/>
                </a:solidFill>
              </a:rPr>
              <a:t>令和３年度第三回実験技術講習会</a:t>
            </a:r>
            <a:endParaRPr kumimoji="1" lang="en-US" altLang="ja-JP" b="1" dirty="0">
              <a:solidFill>
                <a:srgbClr val="0070C0"/>
              </a:solidFill>
            </a:endParaRPr>
          </a:p>
        </p:txBody>
      </p:sp>
      <p:pic>
        <p:nvPicPr>
          <p:cNvPr id="8" name="オーディオ 7">
            <a:hlinkClick r:id="" action="ppaction://media"/>
            <a:extLst>
              <a:ext uri="{FF2B5EF4-FFF2-40B4-BE49-F238E27FC236}">
                <a16:creationId xmlns:a16="http://schemas.microsoft.com/office/drawing/2014/main" id="{FF546E97-0BDE-4E7E-9AFE-B1BCB73AD6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08855769"/>
      </p:ext>
    </p:extLst>
  </p:cSld>
  <p:clrMapOvr>
    <a:masterClrMapping/>
  </p:clrMapOvr>
  <mc:AlternateContent xmlns:mc="http://schemas.openxmlformats.org/markup-compatibility/2006" xmlns:p14="http://schemas.microsoft.com/office/powerpoint/2010/main">
    <mc:Choice Requires="p14">
      <p:transition spd="slow" p14:dur="2000" advTm="58769"/>
    </mc:Choice>
    <mc:Fallback xmlns="">
      <p:transition spd="slow" advTm="5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89" x="5710238" y="4291013"/>
          <p14:tracePt t="500" x="5719763" y="4283075"/>
          <p14:tracePt t="508" x="5745163" y="4240213"/>
          <p14:tracePt t="512" x="5788025" y="4138613"/>
          <p14:tracePt t="522" x="5821363" y="4002088"/>
          <p14:tracePt t="528" x="5889625" y="3832225"/>
          <p14:tracePt t="538" x="5948363" y="3629025"/>
          <p14:tracePt t="551" x="5991225" y="3459163"/>
          <p14:tracePt t="554" x="6059488" y="3254375"/>
          <p14:tracePt t="567" x="6127750" y="2990850"/>
          <p14:tracePt t="569" x="6153150" y="2805113"/>
          <p14:tracePt t="579" x="6194425" y="2608263"/>
          <p14:tracePt t="588" x="6229350" y="2463800"/>
          <p14:tracePt t="594" x="6254750" y="2286000"/>
          <p14:tracePt t="604" x="6280150" y="2141538"/>
          <p14:tracePt t="608" x="6297613" y="2014538"/>
          <p14:tracePt t="619" x="6305550" y="1903413"/>
          <p14:tracePt t="628" x="6305550" y="1801813"/>
          <p14:tracePt t="634" x="6305550" y="1741488"/>
          <p14:tracePt t="644" x="6305550" y="1682750"/>
          <p14:tracePt t="650" x="6305550" y="1639888"/>
          <p14:tracePt t="660" x="6305550" y="1614488"/>
          <p14:tracePt t="671" x="6305550" y="1606550"/>
          <p14:tracePt t="674" x="6297613" y="1597025"/>
          <p14:tracePt t="684" x="6297613" y="1571625"/>
          <p14:tracePt t="690" x="6288088" y="1555750"/>
          <p14:tracePt t="700" x="6288088" y="1538288"/>
          <p14:tracePt t="710" x="6280150" y="1520825"/>
          <p14:tracePt t="717" x="6280150" y="1512888"/>
          <p14:tracePt t="724" x="6272213" y="1504950"/>
          <p14:tracePt t="734" x="6254750" y="1495425"/>
          <p14:tracePt t="740" x="6246813" y="1444625"/>
          <p14:tracePt t="750" x="6246813" y="1427163"/>
          <p14:tracePt t="756" x="6229350" y="1393825"/>
          <p14:tracePt t="767" x="6229350" y="1360488"/>
          <p14:tracePt t="771" x="6203950" y="1317625"/>
          <p14:tracePt t="784" x="6194425" y="1266825"/>
          <p14:tracePt t="790" x="6178550" y="1206500"/>
          <p14:tracePt t="796" x="6169025" y="1181100"/>
          <p14:tracePt t="806" x="6153150" y="1147763"/>
          <p14:tracePt t="810" x="6135688" y="1112838"/>
          <p14:tracePt t="821" x="6118225" y="1079500"/>
          <p14:tracePt t="834" x="6110288" y="1044575"/>
          <p14:tracePt t="838" x="6102350" y="1019175"/>
          <p14:tracePt t="846" x="6092825" y="1011238"/>
          <p14:tracePt t="851" x="6084888" y="1011238"/>
          <p14:tracePt t="867" x="6076950" y="1003300"/>
          <p14:tracePt t="876" x="6067425" y="985838"/>
          <p14:tracePt t="888" x="6059488" y="977900"/>
          <p14:tracePt t="907" x="6049963" y="968375"/>
          <p14:tracePt t="952" x="6049963" y="960438"/>
          <p14:tracePt t="956" x="6034088" y="952500"/>
          <p14:tracePt t="967" x="6024563" y="925513"/>
          <p14:tracePt t="972" x="5999163" y="909638"/>
          <p14:tracePt t="984" x="5965825" y="892175"/>
          <p14:tracePt t="993" x="5948363" y="874713"/>
          <p14:tracePt t="1001" x="5948363" y="866775"/>
          <p14:tracePt t="1020" x="5940425" y="858838"/>
          <p14:tracePt t="1028" x="5932488" y="841375"/>
          <p14:tracePt t="1043" x="5922963" y="833438"/>
          <p14:tracePt t="1051" x="5905500" y="815975"/>
          <p14:tracePt t="1058" x="5889625" y="798513"/>
          <p14:tracePt t="1069" x="5846763" y="790575"/>
          <p14:tracePt t="1072" x="5821363" y="773113"/>
          <p14:tracePt t="1084" x="5788025" y="765175"/>
          <p14:tracePt t="1088" x="5761038" y="739775"/>
          <p14:tracePt t="1101" x="5753100" y="739775"/>
          <p14:tracePt t="1108" x="5719763" y="730250"/>
          <p14:tracePt t="1117" x="5684838" y="722313"/>
          <p14:tracePt t="1124" x="5641975" y="714375"/>
          <p14:tracePt t="1128" x="5591175" y="696913"/>
          <p14:tracePt t="1138" x="5532438" y="671513"/>
          <p14:tracePt t="1150" x="5481638" y="663575"/>
          <p14:tracePt t="1154" x="5438775" y="663575"/>
          <p14:tracePt t="1167" x="5405438" y="654050"/>
          <p14:tracePt t="1168" x="5380038" y="646113"/>
          <p14:tracePt t="1178" x="5327650" y="636588"/>
          <p14:tracePt t="1188" x="5302250" y="628650"/>
          <p14:tracePt t="1194" x="5294313" y="628650"/>
          <p14:tracePt t="1204" x="5268913" y="620713"/>
          <p14:tracePt t="1210" x="5243513" y="620713"/>
          <p14:tracePt t="1221" x="5235575" y="620713"/>
          <p14:tracePt t="1228" x="5226050" y="611188"/>
          <p14:tracePt t="1238" x="5218113" y="603250"/>
          <p14:tracePt t="1251" x="5208588" y="603250"/>
          <p14:tracePt t="1260" x="5208588" y="595313"/>
          <p14:tracePt t="1290" x="5200650" y="595313"/>
          <p14:tracePt t="1315" x="5192713" y="595313"/>
          <p14:tracePt t="1599" x="5192713" y="585788"/>
          <p14:tracePt t="1609" x="5200650" y="585788"/>
          <p14:tracePt t="1613" x="5226050" y="585788"/>
          <p14:tracePt t="1622" x="5235575" y="585788"/>
          <p14:tracePt t="1628" x="5268913" y="577850"/>
          <p14:tracePt t="1638" x="5302250" y="577850"/>
          <p14:tracePt t="1651" x="5345113" y="569913"/>
          <p14:tracePt t="1654" x="5380038" y="569913"/>
          <p14:tracePt t="1668" x="5456238" y="552450"/>
          <p14:tracePt t="1678" x="5497513" y="552450"/>
          <p14:tracePt t="1684" x="5524500" y="552450"/>
          <p14:tracePt t="1696" x="5549900" y="552450"/>
          <p14:tracePt t="1704" x="5575300" y="552450"/>
          <p14:tracePt t="1711" x="5608638" y="552450"/>
          <p14:tracePt t="1724" x="5634038" y="552450"/>
          <p14:tracePt t="1734" x="5641975" y="552450"/>
          <p14:tracePt t="1744" x="5651500" y="552450"/>
          <p14:tracePt t="1750" x="5659438" y="552450"/>
          <p14:tracePt t="1760" x="5668963" y="552450"/>
          <p14:tracePt t="1767" x="5684838" y="552450"/>
          <p14:tracePt t="1774" x="5694363" y="552450"/>
          <p14:tracePt t="1787" x="5719763" y="552450"/>
          <p14:tracePt t="1790" x="5745163" y="552450"/>
          <p14:tracePt t="1800" x="5761038" y="552450"/>
          <p14:tracePt t="1804" x="5778500" y="552450"/>
          <p14:tracePt t="1817" x="5803900" y="552450"/>
          <p14:tracePt t="1824" x="5821363" y="552450"/>
          <p14:tracePt t="1833" x="5846763" y="552450"/>
          <p14:tracePt t="1840" x="5872163" y="552450"/>
          <p14:tracePt t="1846" x="5897563" y="552450"/>
          <p14:tracePt t="1856" x="5932488" y="552450"/>
          <p14:tracePt t="1867" x="5965825" y="552450"/>
          <p14:tracePt t="1884" x="5983288" y="552450"/>
          <p14:tracePt t="1884" x="6016625" y="552450"/>
          <p14:tracePt t="1888" x="6042025" y="552450"/>
          <p14:tracePt t="1896" x="6049963" y="552450"/>
          <p14:tracePt t="1906" x="6076950" y="552450"/>
          <p14:tracePt t="1912" x="6102350" y="552450"/>
          <p14:tracePt t="1921" x="6110288" y="552450"/>
          <p14:tracePt t="1926" x="6127750" y="544513"/>
          <p14:tracePt t="1938" x="6135688" y="544513"/>
          <p14:tracePt t="1947" x="6153150" y="544513"/>
          <p14:tracePt t="1954" x="6186488" y="544513"/>
          <p14:tracePt t="1962" x="6186488" y="534988"/>
          <p14:tracePt t="1967" x="6211888" y="534988"/>
          <p14:tracePt t="1976" x="6221413" y="534988"/>
          <p14:tracePt t="1992" x="6237288" y="534988"/>
          <p14:tracePt t="2012" x="6254750" y="527050"/>
          <p14:tracePt t="2022" x="6262688" y="527050"/>
          <p14:tracePt t="2038" x="6280150" y="527050"/>
          <p14:tracePt t="2051" x="6297613" y="527050"/>
          <p14:tracePt t="2062" x="6313488" y="527050"/>
          <p14:tracePt t="2070" x="6330950" y="527050"/>
          <p14:tracePt t="2078" x="6338888" y="527050"/>
          <p14:tracePt t="2088" x="6348413" y="527050"/>
          <p14:tracePt t="2100" x="6356350" y="527050"/>
          <p14:tracePt t="2104" x="6365875" y="527050"/>
          <p14:tracePt t="2128" x="6381750" y="527050"/>
          <p14:tracePt t="2154" x="6391275" y="527050"/>
          <p14:tracePt t="2371" x="6407150" y="527050"/>
          <p14:tracePt t="2390" x="6432550" y="527050"/>
          <p14:tracePt t="2396" x="6442075" y="527050"/>
          <p14:tracePt t="2406" x="6467475" y="527050"/>
          <p14:tracePt t="2410" x="6492875" y="527050"/>
          <p14:tracePt t="2421" x="6510338" y="527050"/>
          <p14:tracePt t="2434" x="6535738" y="527050"/>
          <p14:tracePt t="2438" x="6561138" y="527050"/>
          <p14:tracePt t="2446" x="6569075" y="527050"/>
          <p14:tracePt t="2450" x="6611938" y="527050"/>
          <p14:tracePt t="2460" x="6627813" y="527050"/>
          <p14:tracePt t="2471" x="6637338" y="527050"/>
          <p14:tracePt t="2476" x="6654800" y="527050"/>
          <p14:tracePt t="2487" x="6670675" y="527050"/>
          <p14:tracePt t="2504" x="6680200" y="527050"/>
          <p14:tracePt t="2512" x="6688138" y="527050"/>
          <p14:tracePt t="2567" x="6696075" y="527050"/>
          <p14:tracePt t="2733" x="6705600" y="527050"/>
          <p14:tracePt t="2745" x="6713538" y="527050"/>
          <p14:tracePt t="2754" x="6721475" y="527050"/>
          <p14:tracePt t="2758" x="6746875" y="527050"/>
          <p14:tracePt t="2769" x="6764338" y="527050"/>
          <p14:tracePt t="2774" x="6781800" y="527050"/>
          <p14:tracePt t="2784" x="6799263" y="527050"/>
          <p14:tracePt t="2794" x="6824663" y="527050"/>
          <p14:tracePt t="2800" x="6858000" y="527050"/>
          <p14:tracePt t="2808" x="6891338" y="527050"/>
          <p14:tracePt t="2817" x="6926263" y="527050"/>
          <p14:tracePt t="2824" x="6951663" y="527050"/>
          <p14:tracePt t="2834" x="6969125" y="527050"/>
          <p14:tracePt t="2838" x="6985000" y="527050"/>
          <p14:tracePt t="2860" x="6994525" y="527050"/>
          <p14:tracePt t="2867" x="7002463" y="527050"/>
          <p14:tracePt t="2883" x="7010400" y="527050"/>
          <p14:tracePt t="2890" x="7019925" y="527050"/>
          <p14:tracePt t="2926" x="7027863" y="527050"/>
          <p14:tracePt t="2946" x="7035800" y="527050"/>
          <p14:tracePt t="2956" x="7045325" y="527050"/>
          <p14:tracePt t="2976" x="7053263" y="527050"/>
          <p14:tracePt t="2984" x="7061200" y="527050"/>
          <p14:tracePt t="2996" x="7070725" y="527050"/>
          <p14:tracePt t="3010" x="7078663" y="527050"/>
          <p14:tracePt t="3056" x="7088188" y="527050"/>
          <p14:tracePt t="3273" x="7096125" y="527050"/>
          <p14:tracePt t="3294" x="7121525" y="527050"/>
          <p14:tracePt t="3308" x="7154863" y="527050"/>
          <p14:tracePt t="3312" x="7172325" y="527050"/>
          <p14:tracePt t="3322" x="7197725" y="527050"/>
          <p14:tracePt t="3334" x="7215188" y="527050"/>
          <p14:tracePt t="3338" x="7232650" y="527050"/>
          <p14:tracePt t="3350" x="7248525" y="527050"/>
          <p14:tracePt t="3354" x="7283450" y="534988"/>
          <p14:tracePt t="3367" x="7291388" y="534988"/>
          <p14:tracePt t="3374" x="7308850" y="534988"/>
          <p14:tracePt t="3384" x="7334250" y="534988"/>
          <p14:tracePt t="3390" x="7385050" y="534988"/>
          <p14:tracePt t="3394" x="7410450" y="534988"/>
          <p14:tracePt t="3404" x="7435850" y="534988"/>
          <p14:tracePt t="3417" x="7478713" y="534988"/>
          <p14:tracePt t="3419" x="7537450" y="534988"/>
          <p14:tracePt t="3434" x="7562850" y="534988"/>
          <p14:tracePt t="3435" x="7588250" y="534988"/>
          <p14:tracePt t="3444" x="7605713" y="534988"/>
          <p14:tracePt t="3454" x="7639050" y="534988"/>
          <p14:tracePt t="3460" x="7673975" y="534988"/>
          <p14:tracePt t="3471" x="7681913" y="534988"/>
          <p14:tracePt t="3474" x="7716838" y="534988"/>
          <p14:tracePt t="3484" x="7742238" y="534988"/>
          <p14:tracePt t="3494" x="7767638" y="534988"/>
          <p14:tracePt t="3501" x="7783513" y="534988"/>
          <p14:tracePt t="3510" x="7810500" y="534988"/>
          <p14:tracePt t="3517" x="7835900" y="534988"/>
          <p14:tracePt t="3526" x="7851775" y="534988"/>
          <p14:tracePt t="3537" x="7877175" y="534988"/>
          <p14:tracePt t="3540" x="7902575" y="534988"/>
          <p14:tracePt t="3550" x="7927975" y="534988"/>
          <p14:tracePt t="3556" x="7945438" y="534988"/>
          <p14:tracePt t="3567" x="7954963" y="534988"/>
          <p14:tracePt t="3576" x="7980363" y="534988"/>
          <p14:tracePt t="3583" x="8013700" y="534988"/>
          <p14:tracePt t="3596" x="8031163" y="534988"/>
          <p14:tracePt t="3606" x="8047038" y="534988"/>
          <p14:tracePt t="3622" x="8056563" y="534988"/>
          <p14:tracePt t="3634" x="8074025" y="534988"/>
          <p14:tracePt t="3646" x="8081963" y="534988"/>
          <p14:tracePt t="3656" x="8089900" y="534988"/>
          <p14:tracePt t="3667" x="8099425" y="534988"/>
          <p14:tracePt t="3672" x="8124825" y="534988"/>
          <p14:tracePt t="3688" x="8140700" y="534988"/>
          <p14:tracePt t="3696" x="8150225" y="534988"/>
          <p14:tracePt t="3706" x="8175625" y="534988"/>
          <p14:tracePt t="3712" x="8183563" y="534988"/>
          <p14:tracePt t="3723" x="8201025" y="534988"/>
          <p14:tracePt t="3726" x="8226425" y="534988"/>
          <p14:tracePt t="3738" x="8234363" y="534988"/>
          <p14:tracePt t="3746" x="8251825" y="534988"/>
          <p14:tracePt t="3753" x="8269288" y="534988"/>
          <p14:tracePt t="3767" x="8277225" y="534988"/>
          <p14:tracePt t="3778" x="8294688" y="534988"/>
          <p14:tracePt t="3792" x="8302625" y="534988"/>
          <p14:tracePt t="3802" x="8320088" y="534988"/>
          <p14:tracePt t="3808" x="8335963" y="534988"/>
          <p14:tracePt t="3818" x="8345488" y="534988"/>
          <p14:tracePt t="3833" x="8353425" y="534988"/>
          <p14:tracePt t="3842" x="8362950" y="534988"/>
          <p14:tracePt t="3851" x="8370888" y="534988"/>
          <p14:tracePt t="3862" x="8378825" y="534988"/>
          <p14:tracePt t="3883" x="8388350" y="534988"/>
          <p14:tracePt t="3888" x="8396288" y="534988"/>
          <p14:tracePt t="3918" x="8404225" y="534988"/>
          <p14:tracePt t="3939" x="8413750" y="534988"/>
          <p14:tracePt t="4051" x="8421688" y="534988"/>
          <p14:tracePt t="4060" x="8429625" y="534988"/>
          <p14:tracePt t="4067" x="8439150" y="534988"/>
          <p14:tracePt t="4074" x="8447088" y="534988"/>
          <p14:tracePt t="4084" x="8455025" y="534988"/>
          <p14:tracePt t="4090" x="8489950" y="534988"/>
          <p14:tracePt t="4100" x="8507413" y="534988"/>
          <p14:tracePt t="4105" x="8532813" y="534988"/>
          <p14:tracePt t="4117" x="8548688" y="534988"/>
          <p14:tracePt t="4126" x="8583613" y="534988"/>
          <p14:tracePt t="4134" x="8624888" y="534988"/>
          <p14:tracePt t="4140" x="8667750" y="534988"/>
          <p14:tracePt t="4146" x="8693150" y="534988"/>
          <p14:tracePt t="4156" x="8718550" y="534988"/>
          <p14:tracePt t="4167" x="8753475" y="534988"/>
          <p14:tracePt t="4172" x="8778875" y="534988"/>
          <p14:tracePt t="4183" x="8786813" y="534988"/>
          <p14:tracePt t="4188" x="8804275" y="534988"/>
          <p14:tracePt t="4200" x="8812213" y="534988"/>
          <p14:tracePt t="4210" x="8821738" y="534988"/>
          <p14:tracePt t="4233" x="8829675" y="534988"/>
          <p14:tracePt t="4246" x="8837613" y="534988"/>
          <p14:tracePt t="4363" x="8847138" y="534988"/>
          <p14:tracePt t="4369" x="8863013" y="534988"/>
          <p14:tracePt t="4379" x="8880475" y="534988"/>
          <p14:tracePt t="4389" x="8888413" y="534988"/>
          <p14:tracePt t="4392" x="8905875" y="534988"/>
          <p14:tracePt t="4403" x="8931275" y="534988"/>
          <p14:tracePt t="4408" x="8956675" y="534988"/>
          <p14:tracePt t="4418" x="8999538" y="527050"/>
          <p14:tracePt t="4428" x="9024938" y="527050"/>
          <p14:tracePt t="4434" x="9032875" y="527050"/>
          <p14:tracePt t="4442" x="9075738" y="527050"/>
          <p14:tracePt t="4450" x="9118600" y="527050"/>
          <p14:tracePt t="5029" x="8982075" y="815975"/>
          <p14:tracePt t="5034" x="8786813" y="900113"/>
          <p14:tracePt t="5045" x="8515350" y="1019175"/>
          <p14:tracePt t="5051" x="8107363" y="1138238"/>
          <p14:tracePt t="5059" x="7597775" y="1241425"/>
          <p14:tracePt t="5068" x="7061200" y="1360488"/>
          <p14:tracePt t="5074" x="6475413" y="1427163"/>
          <p14:tracePt t="5085" x="5915025" y="1512888"/>
          <p14:tracePt t="5088" x="5302250" y="1555750"/>
          <p14:tracePt t="5100" x="4724400" y="1571625"/>
          <p14:tracePt t="5108" x="4146550" y="1589088"/>
          <p14:tracePt t="5118" x="3535363" y="1614488"/>
          <p14:tracePt t="5124" x="2990850" y="1614488"/>
          <p14:tracePt t="5128" x="2532063" y="1614488"/>
          <p14:tracePt t="5138" x="2090738" y="1631950"/>
          <p14:tracePt t="5150" x="1776413" y="1631950"/>
          <p14:tracePt t="5154" x="1512888" y="1631950"/>
          <p14:tracePt t="5168" x="1343025" y="1631950"/>
          <p14:tracePt t="5171" x="1216025" y="1631950"/>
          <p14:tracePt t="5183" x="1112838" y="1631950"/>
          <p14:tracePt t="5190" x="1054100" y="1631950"/>
          <p14:tracePt t="5196" x="993775" y="1631950"/>
          <p14:tracePt t="5210" x="977900" y="1631950"/>
          <p14:tracePt t="5222" x="960438" y="1631950"/>
          <p14:tracePt t="5226" x="935038" y="1631950"/>
          <p14:tracePt t="5237" x="900113" y="1631950"/>
          <p14:tracePt t="5242" x="858838" y="1631950"/>
          <p14:tracePt t="5254" x="833438" y="1631950"/>
          <p14:tracePt t="5262" x="815975" y="1631950"/>
          <p14:tracePt t="5269" x="798513" y="1631950"/>
          <p14:tracePt t="5278" x="781050" y="1631950"/>
          <p14:tracePt t="5284" x="765175" y="1631950"/>
          <p14:tracePt t="5292" x="747713" y="1631950"/>
          <p14:tracePt t="5308" x="730250" y="1631950"/>
          <p14:tracePt t="5405" x="722313" y="1622425"/>
          <p14:tracePt t="5416" x="722313" y="1614488"/>
          <p14:tracePt t="5420" x="722313" y="1597025"/>
          <p14:tracePt t="5428" x="722313" y="1571625"/>
          <p14:tracePt t="5438" x="722313" y="1546225"/>
          <p14:tracePt t="5444" x="714375" y="1504950"/>
          <p14:tracePt t="5454" x="714375" y="1462088"/>
          <p14:tracePt t="5458" x="714375" y="1427163"/>
          <p14:tracePt t="5468" x="714375" y="1385888"/>
          <p14:tracePt t="5478" x="714375" y="1368425"/>
          <p14:tracePt t="5484" x="714375" y="1325563"/>
          <p14:tracePt t="5494" x="714375" y="1300163"/>
          <p14:tracePt t="5500" x="714375" y="1257300"/>
          <p14:tracePt t="5508" x="714375" y="1223963"/>
          <p14:tracePt t="5521" x="714375" y="1206500"/>
          <p14:tracePt t="5524" x="714375" y="1173163"/>
          <p14:tracePt t="5534" x="714375" y="1163638"/>
          <p14:tracePt t="5540" x="714375" y="1155700"/>
          <p14:tracePt t="5567" x="714375" y="1138238"/>
          <p14:tracePt t="5583" x="714375" y="1130300"/>
          <p14:tracePt t="5912" x="730250" y="1130300"/>
          <p14:tracePt t="5922" x="790575" y="1130300"/>
          <p14:tracePt t="5928" x="866775" y="1130300"/>
          <p14:tracePt t="5939" x="952500" y="1130300"/>
          <p14:tracePt t="5944" x="1062038" y="1130300"/>
          <p14:tracePt t="5955" x="1163638" y="1130300"/>
          <p14:tracePt t="5960" x="1249363" y="1130300"/>
          <p14:tracePt t="5969" x="1333500" y="1130300"/>
          <p14:tracePt t="5984" x="1419225" y="1130300"/>
          <p14:tracePt t="5986" x="1462088" y="1130300"/>
          <p14:tracePt t="5994" x="1520825" y="1130300"/>
          <p14:tracePt t="6010" x="1530350" y="1130300"/>
          <p14:tracePt t="6021" x="1538288" y="1130300"/>
          <p14:tracePt t="6097" x="1546225" y="1130300"/>
          <p14:tracePt t="6107" x="1546225" y="1122363"/>
          <p14:tracePt t="6127" x="1563688" y="1122363"/>
          <p14:tracePt t="6138" x="1571625" y="1122363"/>
          <p14:tracePt t="6142" x="1597025" y="1112838"/>
          <p14:tracePt t="6154" x="1639888" y="1104900"/>
          <p14:tracePt t="6158" x="1690688" y="1096963"/>
          <p14:tracePt t="6167" x="1708150" y="1096963"/>
          <p14:tracePt t="6176" x="1766888" y="1096963"/>
          <p14:tracePt t="6184" x="1852613" y="1096963"/>
          <p14:tracePt t="6192" x="1920875" y="1096963"/>
          <p14:tracePt t="6200" x="1997075" y="1096963"/>
          <p14:tracePt t="6208" x="2065338" y="1096963"/>
          <p14:tracePt t="6219" x="2108200" y="1087438"/>
          <p14:tracePt t="6222" x="2166938" y="1079500"/>
          <p14:tracePt t="6234" x="2217738" y="1079500"/>
          <p14:tracePt t="6238" x="2243138" y="1079500"/>
          <p14:tracePt t="6250" x="2278063" y="1079500"/>
          <p14:tracePt t="6258" x="2303463" y="1079500"/>
          <p14:tracePt t="6262" x="2319338" y="1079500"/>
          <p14:tracePt t="6272" x="2336800" y="1079500"/>
          <p14:tracePt t="6278" x="2362200" y="1079500"/>
          <p14:tracePt t="6288" x="2371725" y="1079500"/>
          <p14:tracePt t="6301" x="2387600" y="1069975"/>
          <p14:tracePt t="6304" x="2405063" y="1069975"/>
          <p14:tracePt t="6319" x="2422525" y="1069975"/>
          <p14:tracePt t="6328" x="2430463" y="1069975"/>
          <p14:tracePt t="6338" x="2447925" y="1069975"/>
          <p14:tracePt t="6344" x="2463800" y="1062038"/>
          <p14:tracePt t="6359" x="2481263" y="1062038"/>
          <p14:tracePt t="6370" x="2506663" y="1054100"/>
          <p14:tracePt t="6378" x="2516188" y="1054100"/>
          <p14:tracePt t="6388" x="2524125" y="1054100"/>
          <p14:tracePt t="6394" x="2541588" y="1054100"/>
          <p14:tracePt t="6404" x="2557463" y="1054100"/>
          <p14:tracePt t="6417" x="2574925" y="1054100"/>
          <p14:tracePt t="6421" x="2592388" y="1054100"/>
          <p14:tracePt t="6428" x="2617788" y="1054100"/>
          <p14:tracePt t="6434" x="2643188" y="1054100"/>
          <p14:tracePt t="6444" x="2660650" y="1054100"/>
          <p14:tracePt t="6454" x="2686050" y="1044575"/>
          <p14:tracePt t="6460" x="2701925" y="1044575"/>
          <p14:tracePt t="6617" x="2719388" y="1044575"/>
          <p14:tracePt t="6703" x="2727325" y="1044575"/>
          <p14:tracePt t="6713" x="2727325" y="1036638"/>
          <p14:tracePt t="6869" x="2736850" y="1036638"/>
          <p14:tracePt t="6880" x="2744788" y="1036638"/>
          <p14:tracePt t="6918" x="2762250" y="1036638"/>
          <p14:tracePt t="6924" x="2770188" y="1036638"/>
          <p14:tracePt t="7035" x="2778125" y="1036638"/>
          <p14:tracePt t="7267" x="2787650" y="1036638"/>
          <p14:tracePt t="7297" x="2795588" y="1036638"/>
          <p14:tracePt t="7307" x="2805113" y="1036638"/>
          <p14:tracePt t="7318" x="2813050" y="1036638"/>
          <p14:tracePt t="7326" x="2820988" y="1036638"/>
          <p14:tracePt t="7369" x="2830513" y="1036638"/>
          <p14:tracePt t="7392" x="2838450" y="1036638"/>
          <p14:tracePt t="7429" x="2846388" y="1019175"/>
          <p14:tracePt t="7439" x="2863850" y="1019175"/>
          <p14:tracePt t="7466" x="2871788" y="1019175"/>
          <p14:tracePt t="7474" x="2881313" y="1019175"/>
          <p14:tracePt t="7479" x="2897188" y="1011238"/>
          <p14:tracePt t="7488" x="2914650" y="1011238"/>
          <p14:tracePt t="7494" x="2922588" y="1011238"/>
          <p14:tracePt t="7504" x="2949575" y="1011238"/>
          <p14:tracePt t="7517" x="2982913" y="1011238"/>
          <p14:tracePt t="7520" x="3025775" y="1011238"/>
          <p14:tracePt t="7528" x="3067050" y="993775"/>
          <p14:tracePt t="7534" x="3127375" y="985838"/>
          <p14:tracePt t="7544" x="3170238" y="985838"/>
          <p14:tracePt t="7554" x="3228975" y="985838"/>
          <p14:tracePt t="7560" x="3271838" y="985838"/>
          <p14:tracePt t="7571" x="3340100" y="985838"/>
          <p14:tracePt t="7574" x="3390900" y="985838"/>
          <p14:tracePt t="7584" x="3441700" y="985838"/>
          <p14:tracePt t="7594" x="3475038" y="985838"/>
          <p14:tracePt t="7601" x="3502025" y="985838"/>
          <p14:tracePt t="7610" x="3535363" y="985838"/>
          <p14:tracePt t="7624" x="3560763" y="985838"/>
          <p14:tracePt t="7640" x="3578225" y="985838"/>
          <p14:tracePt t="7651" x="3594100" y="985838"/>
          <p14:tracePt t="7655" x="3611563" y="985838"/>
          <p14:tracePt t="7667" x="3629025" y="985838"/>
          <p14:tracePt t="7674" x="3646488" y="968375"/>
          <p14:tracePt t="7683" x="3654425" y="968375"/>
          <p14:tracePt t="7690" x="3679825" y="968375"/>
          <p14:tracePt t="7695" x="3705225" y="968375"/>
          <p14:tracePt t="7706" x="3730625" y="968375"/>
          <p14:tracePt t="7717" x="3763963" y="968375"/>
          <p14:tracePt t="7721" x="3806825" y="968375"/>
          <p14:tracePt t="7733" x="3841750" y="968375"/>
          <p14:tracePt t="7737" x="3867150" y="968375"/>
          <p14:tracePt t="7746" x="3908425" y="968375"/>
          <p14:tracePt t="7756" x="3943350" y="968375"/>
          <p14:tracePt t="7760" x="4002088" y="968375"/>
          <p14:tracePt t="7771" x="4027488" y="968375"/>
          <p14:tracePt t="7776" x="4052888" y="968375"/>
          <p14:tracePt t="7787" x="4095750" y="968375"/>
          <p14:tracePt t="7796" x="4138613" y="968375"/>
          <p14:tracePt t="7804" x="4171950" y="968375"/>
          <p14:tracePt t="7812" x="4214813" y="968375"/>
          <p14:tracePt t="7817" x="4257675" y="968375"/>
          <p14:tracePt t="7826" x="4291013" y="968375"/>
          <p14:tracePt t="7838" x="4316413" y="968375"/>
          <p14:tracePt t="7842" x="4341813" y="968375"/>
          <p14:tracePt t="7854" x="4384675" y="968375"/>
          <p14:tracePt t="7856" x="4419600" y="968375"/>
          <p14:tracePt t="7867" x="4427538" y="968375"/>
          <p14:tracePt t="7888" x="4435475" y="968375"/>
          <p14:tracePt t="7892" x="4445000" y="968375"/>
          <p14:tracePt t="7962" x="4452938" y="968375"/>
          <p14:tracePt t="7972" x="4460875" y="968375"/>
          <p14:tracePt t="7999" x="4470400" y="968375"/>
          <p14:tracePt t="8015" x="4486275" y="968375"/>
          <p14:tracePt t="8028" x="4495800" y="968375"/>
          <p14:tracePt t="8038" x="4503738" y="968375"/>
          <p14:tracePt t="8050" x="4513263" y="968375"/>
          <p14:tracePt t="8067" x="4538663" y="968375"/>
          <p14:tracePt t="8075" x="4546600" y="968375"/>
          <p14:tracePt t="8078" x="4564063" y="968375"/>
          <p14:tracePt t="8088" x="4589463" y="968375"/>
          <p14:tracePt t="8100" x="4605338" y="968375"/>
          <p14:tracePt t="8104" x="4648200" y="968375"/>
          <p14:tracePt t="8117" x="4683125" y="968375"/>
          <p14:tracePt t="8118" x="4716463" y="968375"/>
          <p14:tracePt t="8128" x="4741863" y="968375"/>
          <p14:tracePt t="8138" x="4767263" y="968375"/>
          <p14:tracePt t="8144" x="4802188" y="968375"/>
          <p14:tracePt t="8154" x="4835525" y="968375"/>
          <p14:tracePt t="8160" x="4852988" y="968375"/>
          <p14:tracePt t="8171" x="4868863" y="968375"/>
          <p14:tracePt t="8184" x="4878388" y="968375"/>
          <p14:tracePt t="8194" x="4886325" y="968375"/>
          <p14:tracePt t="8533" x="4894263" y="968375"/>
          <p14:tracePt t="8549" x="4903788" y="968375"/>
          <p14:tracePt t="8559" x="4929188" y="960438"/>
          <p14:tracePt t="8572" x="4946650" y="960438"/>
          <p14:tracePt t="8578" x="4979988" y="960438"/>
          <p14:tracePt t="8588" x="5022850" y="952500"/>
          <p14:tracePt t="8600" x="5073650" y="942975"/>
          <p14:tracePt t="8604" x="5116513" y="942975"/>
          <p14:tracePt t="8617" x="5141913" y="942975"/>
          <p14:tracePt t="8619" x="5175250" y="942975"/>
          <p14:tracePt t="8628" x="5208588" y="942975"/>
          <p14:tracePt t="8638" x="5226050" y="942975"/>
          <p14:tracePt t="8644" x="5235575" y="942975"/>
          <p14:tracePt t="8861" x="5243513" y="942975"/>
          <p14:tracePt t="8871" x="5251450" y="942975"/>
          <p14:tracePt t="8883" x="5276850" y="942975"/>
          <p14:tracePt t="8888" x="5311775" y="942975"/>
          <p14:tracePt t="8890" x="5327650" y="942975"/>
          <p14:tracePt t="8900" x="5370513" y="942975"/>
          <p14:tracePt t="8910" x="5395913" y="942975"/>
          <p14:tracePt t="8917" x="5421313" y="942975"/>
          <p14:tracePt t="8926" x="5446713" y="942975"/>
          <p14:tracePt t="8934" x="5489575" y="942975"/>
          <p14:tracePt t="8942" x="5524500" y="942975"/>
          <p14:tracePt t="8954" x="5540375" y="942975"/>
          <p14:tracePt t="8967" x="5557838" y="942975"/>
          <p14:tracePt t="8976" x="5565775" y="942975"/>
          <p14:tracePt t="9063" x="5575300" y="942975"/>
          <p14:tracePt t="9087" x="5583238" y="942975"/>
          <p14:tracePt t="9099" x="5591175" y="942975"/>
          <p14:tracePt t="9104" x="5616575" y="942975"/>
          <p14:tracePt t="9112" x="5641975" y="942975"/>
          <p14:tracePt t="9122" x="5659438" y="942975"/>
          <p14:tracePt t="9128" x="5676900" y="942975"/>
          <p14:tracePt t="9138" x="5694363" y="942975"/>
          <p14:tracePt t="9142" x="5710238" y="942975"/>
          <p14:tracePt t="9154" x="5735638" y="942975"/>
          <p14:tracePt t="9162" x="5745163" y="942975"/>
          <p14:tracePt t="9169" x="5778500" y="942975"/>
          <p14:tracePt t="9178" x="5803900" y="942975"/>
          <p14:tracePt t="9184" x="5846763" y="942975"/>
          <p14:tracePt t="9192" x="5872163" y="942975"/>
          <p14:tracePt t="9204" x="5915025" y="942975"/>
          <p14:tracePt t="9208" x="5940425" y="942975"/>
          <p14:tracePt t="9219" x="5973763" y="942975"/>
          <p14:tracePt t="9224" x="5999163" y="942975"/>
          <p14:tracePt t="9234" x="6024563" y="942975"/>
          <p14:tracePt t="9244" x="6042025" y="942975"/>
          <p14:tracePt t="9251" x="6049963" y="942975"/>
          <p14:tracePt t="9258" x="6067425" y="942975"/>
          <p14:tracePt t="9269" x="6076950" y="942975"/>
          <p14:tracePt t="9274" x="6092825" y="942975"/>
          <p14:tracePt t="9284" x="6110288" y="942975"/>
          <p14:tracePt t="9301" x="6118225" y="942975"/>
          <p14:tracePt t="9310" x="6135688" y="942975"/>
          <p14:tracePt t="9317" x="6153150" y="942975"/>
          <p14:tracePt t="9324" x="6161088" y="942975"/>
          <p14:tracePt t="9333" x="6169025" y="942975"/>
          <p14:tracePt t="9340" x="6178550" y="942975"/>
          <p14:tracePt t="9350" x="6186488" y="942975"/>
          <p14:tracePt t="9354" x="6203950" y="942975"/>
          <p14:tracePt t="9367" x="6221413" y="942975"/>
          <p14:tracePt t="9371" x="6229350" y="942975"/>
          <p14:tracePt t="9383" x="6246813" y="942975"/>
          <p14:tracePt t="9390" x="6262688" y="942975"/>
          <p14:tracePt t="9406" x="6280150" y="942975"/>
          <p14:tracePt t="9410" x="6297613" y="942975"/>
          <p14:tracePt t="9421" x="6313488" y="942975"/>
          <p14:tracePt t="9433" x="6330950" y="942975"/>
          <p14:tracePt t="9434" x="6338888" y="942975"/>
          <p14:tracePt t="9446" x="6348413" y="942975"/>
          <p14:tracePt t="9451" x="6373813" y="942975"/>
          <p14:tracePt t="9460" x="6399213" y="942975"/>
          <p14:tracePt t="9471" x="6416675" y="942975"/>
          <p14:tracePt t="9476" x="6432550" y="942975"/>
          <p14:tracePt t="9488" x="6457950" y="942975"/>
          <p14:tracePt t="9490" x="6475413" y="942975"/>
          <p14:tracePt t="9504" x="6510338" y="942975"/>
          <p14:tracePt t="9512" x="6526213" y="942975"/>
          <p14:tracePt t="9517" x="6569075" y="942975"/>
          <p14:tracePt t="9526" x="6611938" y="942975"/>
          <p14:tracePt t="9534" x="6619875" y="942975"/>
          <p14:tracePt t="9540" x="6680200" y="942975"/>
          <p14:tracePt t="9554" x="6696075" y="942975"/>
          <p14:tracePt t="9556" x="6721475" y="942975"/>
          <p14:tracePt t="9567" x="6746875" y="942975"/>
          <p14:tracePt t="9572" x="6756400" y="942975"/>
          <p14:tracePt t="9584" x="6799263" y="942975"/>
          <p14:tracePt t="9592" x="6815138" y="942975"/>
          <p14:tracePt t="9596" x="6840538" y="942975"/>
          <p14:tracePt t="9606" x="6858000" y="942975"/>
          <p14:tracePt t="9612" x="6875463" y="942975"/>
          <p14:tracePt t="9622" x="6883400" y="942975"/>
          <p14:tracePt t="9634" x="6891338" y="942975"/>
          <p14:tracePt t="9646" x="6900863" y="942975"/>
          <p14:tracePt t="9670" x="6908800" y="942975"/>
          <p14:tracePt t="9678" x="6926263" y="942975"/>
          <p14:tracePt t="9693" x="6943725" y="942975"/>
          <p14:tracePt t="9704" x="6959600" y="942975"/>
          <p14:tracePt t="9712" x="6969125" y="942975"/>
          <p14:tracePt t="9720" x="7002463" y="942975"/>
          <p14:tracePt t="9728" x="7010400" y="942975"/>
          <p14:tracePt t="9734" x="7035800" y="942975"/>
          <p14:tracePt t="9742" x="7061200" y="942975"/>
          <p14:tracePt t="9754" x="7070725" y="942975"/>
          <p14:tracePt t="9758" x="7088188" y="942975"/>
          <p14:tracePt t="9768" x="7121525" y="942975"/>
          <p14:tracePt t="9774" x="7138988" y="942975"/>
          <p14:tracePt t="9784" x="7154863" y="942975"/>
          <p14:tracePt t="9794" x="7180263" y="942975"/>
          <p14:tracePt t="9801" x="7197725" y="942975"/>
          <p14:tracePt t="9808" x="7232650" y="942975"/>
          <p14:tracePt t="9817" x="7258050" y="942975"/>
          <p14:tracePt t="9824" x="7299325" y="942975"/>
          <p14:tracePt t="9834" x="7324725" y="942975"/>
          <p14:tracePt t="9838" x="7359650" y="942975"/>
          <p14:tracePt t="9850" x="7402513" y="942975"/>
          <p14:tracePt t="9854" x="7427913" y="942975"/>
          <p14:tracePt t="9867" x="7435850" y="942975"/>
          <p14:tracePt t="9874" x="7469188" y="942975"/>
          <p14:tracePt t="9884" x="7494588" y="942975"/>
          <p14:tracePt t="9889" x="7521575" y="942975"/>
          <p14:tracePt t="9996" x="7537450" y="942975"/>
          <p14:tracePt t="10000" x="7546975" y="942975"/>
          <p14:tracePt t="10011" x="7572375" y="942975"/>
          <p14:tracePt t="10021" x="7597775" y="942975"/>
          <p14:tracePt t="10039" x="7623175" y="942975"/>
          <p14:tracePt t="10040" x="7639050" y="942975"/>
          <p14:tracePt t="10051" x="7681913" y="942975"/>
          <p14:tracePt t="10060" x="7732713" y="942975"/>
          <p14:tracePt t="10067" x="7758113" y="942975"/>
          <p14:tracePt t="10076" x="7793038" y="942975"/>
          <p14:tracePt t="10085" x="7826375" y="942975"/>
          <p14:tracePt t="10092" x="7851775" y="942975"/>
          <p14:tracePt t="10104" x="7861300" y="942975"/>
          <p14:tracePt t="10121" x="7869238" y="942975"/>
          <p14:tracePt t="10289" x="7877175" y="942975"/>
          <p14:tracePt t="10313" x="7886700" y="942975"/>
          <p14:tracePt t="10325" x="7894638" y="952500"/>
          <p14:tracePt t="10339" x="7894638" y="960438"/>
          <p14:tracePt t="10342" x="7894638" y="968375"/>
          <p14:tracePt t="10352" x="7894638" y="1003300"/>
          <p14:tracePt t="10358" x="7886700" y="1028700"/>
          <p14:tracePt t="10368" x="7818438" y="1062038"/>
          <p14:tracePt t="10378" x="7656513" y="1104900"/>
          <p14:tracePt t="10384" x="7308850" y="1198563"/>
          <p14:tracePt t="10395" x="6832600" y="1274763"/>
          <p14:tracePt t="10400" x="6153150" y="1385888"/>
          <p14:tracePt t="10408" x="5286375" y="1452563"/>
          <p14:tracePt t="10419" x="4673600" y="1495425"/>
          <p14:tracePt t="10727" x="4691063" y="1495425"/>
          <p14:tracePt t="10733" x="4733925" y="1495425"/>
          <p14:tracePt t="10743" x="4792663" y="1495425"/>
          <p14:tracePt t="10747" x="4852988" y="1477963"/>
          <p14:tracePt t="10757" x="4937125" y="1462088"/>
          <p14:tracePt t="10767" x="5048250" y="1427163"/>
          <p14:tracePt t="10772" x="5149850" y="1393825"/>
          <p14:tracePt t="10784" x="5276850" y="1360488"/>
          <p14:tracePt t="10787" x="5405438" y="1317625"/>
          <p14:tracePt t="10796" x="5524500" y="1282700"/>
          <p14:tracePt t="10807" x="5634038" y="1266825"/>
          <p14:tracePt t="10812" x="5727700" y="1241425"/>
          <p14:tracePt t="10822" x="5829300" y="1216025"/>
          <p14:tracePt t="10828" x="5915025" y="1206500"/>
          <p14:tracePt t="10838" x="6024563" y="1198563"/>
          <p14:tracePt t="10850" x="6127750" y="1181100"/>
          <p14:tracePt t="10854" x="6246813" y="1173163"/>
          <p14:tracePt t="10862" x="6338888" y="1163638"/>
          <p14:tracePt t="10870" x="6457950" y="1147763"/>
          <p14:tracePt t="10883" x="6569075" y="1138238"/>
          <p14:tracePt t="10888" x="6670675" y="1138238"/>
          <p14:tracePt t="10892" x="6746875" y="1122363"/>
          <p14:tracePt t="10902" x="6815138" y="1122363"/>
          <p14:tracePt t="10908" x="6891338" y="1104900"/>
          <p14:tracePt t="10919" x="6934200" y="1104900"/>
          <p14:tracePt t="10928" x="6994525" y="1104900"/>
          <p14:tracePt t="10934" x="7035800" y="1104900"/>
          <p14:tracePt t="10944" x="7070725" y="1104900"/>
          <p14:tracePt t="10951" x="7104063" y="1104900"/>
          <p14:tracePt t="10958" x="7138988" y="1104900"/>
          <p14:tracePt t="10970" x="7164388" y="1096963"/>
          <p14:tracePt t="10974" x="7205663" y="1096963"/>
          <p14:tracePt t="10984" x="7240588" y="1096963"/>
          <p14:tracePt t="10988" x="7283450" y="1096963"/>
          <p14:tracePt t="11001" x="7308850" y="1096963"/>
          <p14:tracePt t="11008" x="7342188" y="1096963"/>
          <p14:tracePt t="11017" x="7385050" y="1096963"/>
          <p14:tracePt t="11024" x="7427913" y="1096963"/>
          <p14:tracePt t="11034" x="7461250" y="1096963"/>
          <p14:tracePt t="11040" x="7521575" y="1079500"/>
          <p14:tracePt t="11050" x="7554913" y="1079500"/>
          <p14:tracePt t="11054" x="7597775" y="1079500"/>
          <p14:tracePt t="11067" x="7639050" y="1079500"/>
          <p14:tracePt t="11071" x="7699375" y="1079500"/>
          <p14:tracePt t="11083" x="7742238" y="1079500"/>
          <p14:tracePt t="11091" x="7818438" y="1069975"/>
          <p14:tracePt t="11094" x="7861300" y="1069975"/>
          <p14:tracePt t="11104" x="7927975" y="1069975"/>
          <p14:tracePt t="11110" x="7970838" y="1069975"/>
          <p14:tracePt t="11122" x="8013700" y="1069975"/>
          <p14:tracePt t="11133" x="8089900" y="1069975"/>
          <p14:tracePt t="11134" x="8150225" y="1069975"/>
          <p14:tracePt t="11144" x="8234363" y="1069975"/>
          <p14:tracePt t="11150" x="8328025" y="1069975"/>
          <p14:tracePt t="11160" x="8429625" y="1069975"/>
          <p14:tracePt t="11172" x="8532813" y="1069975"/>
          <p14:tracePt t="11176" x="8624888" y="1069975"/>
          <p14:tracePt t="11187" x="8728075" y="1069975"/>
          <p14:tracePt t="11190" x="8786813" y="1069975"/>
          <p14:tracePt t="11200" x="8847138" y="1069975"/>
          <p14:tracePt t="11210" x="8863013" y="1069975"/>
          <p14:tracePt t="11217" x="8880475" y="1069975"/>
          <p14:tracePt t="11226" x="8905875" y="1062038"/>
          <p14:tracePt t="11233" x="8913813" y="1054100"/>
          <p14:tracePt t="11240" x="8923338" y="1054100"/>
          <p14:tracePt t="11260" x="8931275" y="1054100"/>
          <p14:tracePt t="11267" x="8940800" y="1054100"/>
          <p14:tracePt t="11276" x="8956675" y="1054100"/>
          <p14:tracePt t="11293" x="8974138" y="1054100"/>
          <p14:tracePt t="11303" x="8982075" y="1054100"/>
          <p14:tracePt t="11317" x="8999538" y="1054100"/>
          <p14:tracePt t="11342" x="9007475" y="1054100"/>
          <p14:tracePt t="11362" x="9017000" y="1054100"/>
          <p14:tracePt t="11367" x="9024938" y="1054100"/>
          <p14:tracePt t="11378" x="9058275" y="1054100"/>
          <p14:tracePt t="11389" x="9085263" y="1054100"/>
          <p14:tracePt t="11392" x="9126538" y="1054100"/>
          <p14:tracePt t="12078" x="8940800" y="1360488"/>
          <p14:tracePt t="12083" x="8753475" y="1385888"/>
          <p14:tracePt t="12092" x="8523288" y="1452563"/>
          <p14:tracePt t="12101" x="8269288" y="1495425"/>
          <p14:tracePt t="12108" x="7937500" y="1546225"/>
          <p14:tracePt t="12118" x="7580313" y="1563688"/>
          <p14:tracePt t="12125" x="7205663" y="1589088"/>
          <p14:tracePt t="12135" x="6858000" y="1589088"/>
          <p14:tracePt t="12139" x="6483350" y="1589088"/>
          <p14:tracePt t="12150" x="6161088" y="1589088"/>
          <p14:tracePt t="12158" x="5872163" y="1589088"/>
          <p14:tracePt t="12167" x="5583238" y="1589088"/>
          <p14:tracePt t="12174" x="5353050" y="1589088"/>
          <p14:tracePt t="12183" x="5175250" y="1589088"/>
          <p14:tracePt t="12188" x="5005388" y="1589088"/>
          <p14:tracePt t="12200" x="4886325" y="1589088"/>
          <p14:tracePt t="12204" x="4775200" y="1589088"/>
          <p14:tracePt t="12217" x="4716463" y="1589088"/>
          <p14:tracePt t="12221" x="4673600" y="1589088"/>
          <p14:tracePt t="12234" x="4648200" y="1589088"/>
          <p14:tracePt t="12286" x="4640263" y="1589088"/>
          <p14:tracePt t="12296" x="4630738" y="1589088"/>
          <p14:tracePt t="12311" x="4614863" y="1589088"/>
          <p14:tracePt t="12321" x="4589463" y="1589088"/>
          <p14:tracePt t="12326" x="4579938" y="1589088"/>
          <p14:tracePt t="12338" x="4521200" y="1581150"/>
          <p14:tracePt t="12342" x="4478338" y="1563688"/>
          <p14:tracePt t="12354" x="4445000" y="1563688"/>
          <p14:tracePt t="12356" x="4394200" y="1563688"/>
          <p14:tracePt t="12367" x="4359275" y="1555750"/>
          <p14:tracePt t="12376" x="4325938" y="1555750"/>
          <p14:tracePt t="12384" x="4283075" y="1555750"/>
          <p14:tracePt t="12392" x="4224338" y="1555750"/>
          <p14:tracePt t="12400" x="4164013" y="1555750"/>
          <p14:tracePt t="12408" x="4138613" y="1555750"/>
          <p14:tracePt t="12419" x="4105275" y="1555750"/>
          <p14:tracePt t="12422" x="4062413" y="1555750"/>
          <p14:tracePt t="12434" x="3994150" y="1555750"/>
          <p14:tracePt t="12438" x="3935413" y="1555750"/>
          <p14:tracePt t="12450" x="3857625" y="1555750"/>
          <p14:tracePt t="12458" x="3806825" y="1555750"/>
          <p14:tracePt t="12462" x="3730625" y="1555750"/>
          <p14:tracePt t="12472" x="3687763" y="1555750"/>
          <p14:tracePt t="12478" x="3654425" y="1555750"/>
          <p14:tracePt t="12488" x="3629025" y="1555750"/>
          <p14:tracePt t="12501" x="3594100" y="1555750"/>
          <p14:tracePt t="12503" x="3560763" y="1555750"/>
          <p14:tracePt t="12512" x="3543300" y="1555750"/>
          <p14:tracePt t="12520" x="3527425" y="1555750"/>
          <p14:tracePt t="12528" x="3509963" y="1555750"/>
          <p14:tracePt t="12538" x="3492500" y="1555750"/>
          <p14:tracePt t="12544" x="3475038" y="1555750"/>
          <p14:tracePt t="12554" x="3449638" y="1555750"/>
          <p14:tracePt t="12558" x="3441700" y="1555750"/>
          <p14:tracePt t="12570" x="3424238" y="1555750"/>
          <p14:tracePt t="12578" x="3408363" y="1555750"/>
          <p14:tracePt t="12584" x="3398838" y="1555750"/>
          <p14:tracePt t="12594" x="3390900" y="1555750"/>
          <p14:tracePt t="12600" x="3382963" y="1555750"/>
          <p14:tracePt t="12619" x="3373438" y="1555750"/>
          <p14:tracePt t="12644" x="3355975" y="1555750"/>
          <p14:tracePt t="12674" x="3348038" y="1555750"/>
          <p14:tracePt t="12684" x="3340100" y="1555750"/>
          <p14:tracePt t="12737" x="3330575" y="1555750"/>
          <p14:tracePt t="12861" x="3355975" y="1555750"/>
          <p14:tracePt t="12871" x="3373438" y="1555750"/>
          <p14:tracePt t="12876" x="3382963" y="1555750"/>
          <p14:tracePt t="12888" x="3398838" y="1555750"/>
          <p14:tracePt t="12896" x="3424238" y="1555750"/>
          <p14:tracePt t="12902" x="3449638" y="1555750"/>
          <p14:tracePt t="12912" x="3475038" y="1555750"/>
          <p14:tracePt t="12917" x="3509963" y="1555750"/>
          <p14:tracePt t="12926" x="3527425" y="1555750"/>
          <p14:tracePt t="12938" x="3552825" y="1555750"/>
          <p14:tracePt t="12942" x="3586163" y="1555750"/>
          <p14:tracePt t="12954" x="3594100" y="1555750"/>
          <p14:tracePt t="12956" x="3636963" y="1555750"/>
          <p14:tracePt t="12967" x="3687763" y="1555750"/>
          <p14:tracePt t="12976" x="3738563" y="1555750"/>
          <p14:tracePt t="12984" x="3763963" y="1555750"/>
          <p14:tracePt t="12992" x="3816350" y="1555750"/>
          <p14:tracePt t="13000" x="3841750" y="1555750"/>
          <p14:tracePt t="13008" x="3875088" y="1555750"/>
          <p14:tracePt t="13019" x="3900488" y="1555750"/>
          <p14:tracePt t="13022" x="3935413" y="1555750"/>
          <p14:tracePt t="13034" x="3960813" y="1555750"/>
          <p14:tracePt t="13038" x="4011613" y="1555750"/>
          <p14:tracePt t="13050" x="4044950" y="1555750"/>
          <p14:tracePt t="13058" x="4095750" y="1555750"/>
          <p14:tracePt t="13062" x="4138613" y="1555750"/>
          <p14:tracePt t="13072" x="4189413" y="1555750"/>
          <p14:tracePt t="13078" x="4232275" y="1555750"/>
          <p14:tracePt t="13088" x="4257675" y="1555750"/>
          <p14:tracePt t="13101" x="4283075" y="1555750"/>
          <p14:tracePt t="13106" x="4308475" y="1555750"/>
          <p14:tracePt t="13112" x="4325938" y="1555750"/>
          <p14:tracePt t="13120" x="4333875" y="1555750"/>
          <p14:tracePt t="13128" x="4351338" y="1555750"/>
          <p14:tracePt t="13138" x="4368800" y="1555750"/>
          <p14:tracePt t="13150" x="4376738" y="1555750"/>
          <p14:tracePt t="13158" x="4384675" y="1555750"/>
          <p14:tracePt t="13167" x="4394200" y="1555750"/>
          <p14:tracePt t="13386" x="4402138" y="1555750"/>
          <p14:tracePt t="13396" x="4410075" y="1555750"/>
          <p14:tracePt t="13410" x="4427538" y="1555750"/>
          <p14:tracePt t="13417" x="4452938" y="1555750"/>
          <p14:tracePt t="13426" x="4470400" y="1555750"/>
          <p14:tracePt t="13437" x="4495800" y="1555750"/>
          <p14:tracePt t="13442" x="4538663" y="1555750"/>
          <p14:tracePt t="13454" x="4597400" y="1555750"/>
          <p14:tracePt t="13456" x="4640263" y="1555750"/>
          <p14:tracePt t="13467" x="4673600" y="1555750"/>
          <p14:tracePt t="13476" x="4699000" y="1555750"/>
          <p14:tracePt t="13483" x="4716463" y="1555750"/>
          <p14:tracePt t="13496" x="4724400" y="1555750"/>
          <p14:tracePt t="13659" x="4733925" y="1555750"/>
          <p14:tracePt t="13663" x="4749800" y="1555750"/>
          <p14:tracePt t="13672" x="4767263" y="1555750"/>
          <p14:tracePt t="13684" x="4802188" y="1555750"/>
          <p14:tracePt t="13688" x="4852988" y="1555750"/>
          <p14:tracePt t="13700" x="4894263" y="1555750"/>
          <p14:tracePt t="13704" x="4919663" y="1555750"/>
          <p14:tracePt t="13717" x="4962525" y="1555750"/>
          <p14:tracePt t="13724" x="4997450" y="1555750"/>
          <p14:tracePt t="13728" x="5048250" y="1555750"/>
          <p14:tracePt t="13738" x="5081588" y="1555750"/>
          <p14:tracePt t="13744" x="5106988" y="1555750"/>
          <p14:tracePt t="13758" x="5116513" y="1555750"/>
          <p14:tracePt t="13825" x="5124450" y="1555750"/>
          <p14:tracePt t="13832" x="5132388" y="1555750"/>
          <p14:tracePt t="14309" x="5141913" y="1555750"/>
          <p14:tracePt t="14316" x="5157788" y="1555750"/>
          <p14:tracePt t="14336" x="5183188" y="1555750"/>
          <p14:tracePt t="14339" x="5192713" y="1555750"/>
          <p14:tracePt t="14350" x="5218113" y="1555750"/>
          <p14:tracePt t="14354" x="5243513" y="1555750"/>
          <p14:tracePt t="14367" x="5260975" y="1555750"/>
          <p14:tracePt t="14374" x="5286375" y="1555750"/>
          <p14:tracePt t="14384" x="5302250" y="1555750"/>
          <p14:tracePt t="14390" x="5311775" y="1555750"/>
          <p14:tracePt t="14394" x="5319713" y="1555750"/>
          <p14:tracePt t="14404" x="5327650" y="1555750"/>
          <p14:tracePt t="14541" x="5337175" y="1555750"/>
          <p14:tracePt t="14550" x="5345113" y="1555750"/>
          <p14:tracePt t="14566" x="5353050" y="1546225"/>
          <p14:tracePt t="14577" x="5370513" y="1546225"/>
          <p14:tracePt t="14590" x="5387975" y="1538288"/>
          <p14:tracePt t="14600" x="5395913" y="1538288"/>
          <p14:tracePt t="14606" x="5413375" y="1538288"/>
          <p14:tracePt t="14618" x="5481638" y="1538288"/>
          <p14:tracePt t="14626" x="5540375" y="1538288"/>
          <p14:tracePt t="14634" x="5634038" y="1538288"/>
          <p14:tracePt t="14642" x="5745163" y="1538288"/>
          <p14:tracePt t="14646" x="5846763" y="1538288"/>
          <p14:tracePt t="14656" x="5948363" y="1538288"/>
          <p14:tracePt t="14667" x="6042025" y="1538288"/>
          <p14:tracePt t="14673" x="6118225" y="1538288"/>
          <p14:tracePt t="14684" x="6161088" y="1538288"/>
          <p14:tracePt t="14688" x="6169025" y="1538288"/>
          <p14:tracePt t="14869" x="6186488" y="1538288"/>
          <p14:tracePt t="14880" x="6211888" y="1538288"/>
          <p14:tracePt t="14885" x="6229350" y="1538288"/>
          <p14:tracePt t="14894" x="6262688" y="1538288"/>
          <p14:tracePt t="14901" x="6297613" y="1538288"/>
          <p14:tracePt t="14908" x="6313488" y="1538288"/>
          <p14:tracePt t="14918" x="6330950" y="1538288"/>
          <p14:tracePt t="14924" x="6365875" y="1538288"/>
          <p14:tracePt t="14935" x="6381750" y="1538288"/>
          <p14:tracePt t="14940" x="6391275" y="1538288"/>
          <p14:tracePt t="14951" x="6407150" y="1538288"/>
          <p14:tracePt t="14967" x="6416675" y="1538288"/>
          <p14:tracePt t="15707" x="6424613" y="1538288"/>
          <p14:tracePt t="15757" x="6424613" y="1546225"/>
          <p14:tracePt t="15777" x="6424613" y="1555750"/>
          <p14:tracePt t="15787" x="6424613" y="1571625"/>
          <p14:tracePt t="15822" x="6424613" y="1581150"/>
          <p14:tracePt t="15833" x="6424613" y="1589088"/>
          <p14:tracePt t="15856" x="6424613" y="1597025"/>
          <p14:tracePt t="15866" x="6424613" y="1606550"/>
          <p14:tracePt t="15872" x="6424613" y="1614488"/>
          <p14:tracePt t="15884" x="6424613" y="1622425"/>
          <p14:tracePt t="15892" x="6424613" y="1631950"/>
          <p14:tracePt t="15901" x="6424613" y="1657350"/>
          <p14:tracePt t="15908" x="6424613" y="1682750"/>
          <p14:tracePt t="15922" x="6432550" y="1708150"/>
          <p14:tracePt t="15934" x="6432550" y="1716088"/>
          <p14:tracePt t="15938" x="6432550" y="1725613"/>
          <p14:tracePt t="15951" x="6442075" y="1741488"/>
          <p14:tracePt t="15954" x="6442075" y="1751013"/>
          <p14:tracePt t="15962" x="6457950" y="1776413"/>
          <p14:tracePt t="15972" x="6457950" y="1784350"/>
          <p14:tracePt t="15978" x="6457950" y="1793875"/>
          <p14:tracePt t="15988" x="6467475" y="1801813"/>
          <p14:tracePt t="15994" x="6467475" y="1827213"/>
          <p14:tracePt t="16008" x="6467475" y="1835150"/>
          <p14:tracePt t="16019" x="6475413" y="1844675"/>
          <p14:tracePt t="16044" x="6475413" y="1852613"/>
          <p14:tracePt t="16054" x="6475413" y="1860550"/>
          <p14:tracePt t="16083" x="6475413" y="1870075"/>
          <p14:tracePt t="16094" x="6475413" y="1885950"/>
          <p14:tracePt t="16135" x="6475413" y="1895475"/>
          <p14:tracePt t="16287" x="6475413" y="1903413"/>
          <p14:tracePt t="16301" x="6467475" y="1911350"/>
          <p14:tracePt t="16337" x="6457950" y="1938338"/>
          <p14:tracePt t="17215" x="6450013" y="1938338"/>
          <p14:tracePt t="17225" x="6442075" y="1946275"/>
          <p14:tracePt t="17240" x="6442075" y="1954213"/>
          <p14:tracePt t="17250" x="6424613" y="1954213"/>
          <p14:tracePt t="17270" x="6407150" y="1971675"/>
          <p14:tracePt t="17278" x="6391275" y="1979613"/>
          <p14:tracePt t="17284" x="6365875" y="1997075"/>
          <p14:tracePt t="17294" x="6330950" y="2022475"/>
          <p14:tracePt t="17300" x="6313488" y="2039938"/>
          <p14:tracePt t="17310" x="6288088" y="2055813"/>
          <p14:tracePt t="17321" x="6254750" y="2090738"/>
          <p14:tracePt t="17324" x="6229350" y="2108200"/>
          <p14:tracePt t="17334" x="6211888" y="2124075"/>
          <p14:tracePt t="17340" x="6169025" y="2159000"/>
          <p14:tracePt t="17350" x="6118225" y="2192338"/>
          <p14:tracePt t="17360" x="6067425" y="2252663"/>
          <p14:tracePt t="17368" x="6034088" y="2260600"/>
          <p14:tracePt t="17374" x="5973763" y="2268538"/>
          <p14:tracePt t="17383" x="5880100" y="2303463"/>
          <p14:tracePt t="17390" x="5770563" y="2319338"/>
          <p14:tracePt t="17400" x="5626100" y="2344738"/>
          <p14:tracePt t="17406" x="5438775" y="2387600"/>
          <p14:tracePt t="17417" x="5276850" y="2413000"/>
          <p14:tracePt t="17421" x="5064125" y="2438400"/>
          <p14:tracePt t="17434" x="4802188" y="2438400"/>
          <p14:tracePt t="17440" x="4503738" y="2455863"/>
          <p14:tracePt t="17446" x="4181475" y="2473325"/>
          <p14:tracePt t="17456" x="3806825" y="2473325"/>
          <p14:tracePt t="17461" x="3459163" y="2473325"/>
          <p14:tracePt t="17471" x="3084513" y="2473325"/>
          <p14:tracePt t="17484" x="2711450" y="2473325"/>
          <p14:tracePt t="17487" x="2336800" y="2473325"/>
          <p14:tracePt t="17496" x="1989138" y="2473325"/>
          <p14:tracePt t="17504" x="1700213" y="2473325"/>
          <p14:tracePt t="17512" x="1385888" y="2473325"/>
          <p14:tracePt t="17522" x="1147763" y="2473325"/>
          <p14:tracePt t="17526" x="942975" y="2473325"/>
          <p14:tracePt t="17537" x="808038" y="2473325"/>
          <p14:tracePt t="17542" x="704850" y="2473325"/>
          <p14:tracePt t="17554" x="620713" y="2473325"/>
          <p14:tracePt t="17562" x="585788" y="2473325"/>
          <p14:tracePt t="17583" x="577850" y="2473325"/>
          <p14:tracePt t="17693" x="569913" y="2473325"/>
          <p14:tracePt t="17735" x="577850" y="2473325"/>
          <p14:tracePt t="17739" x="585788" y="2455863"/>
          <p14:tracePt t="17750" x="585788" y="2447925"/>
          <p14:tracePt t="17758" x="595313" y="2438400"/>
          <p14:tracePt t="17774" x="603250" y="2438400"/>
          <p14:tracePt t="17820" x="611188" y="2430463"/>
          <p14:tracePt t="18697" x="628650" y="2422525"/>
          <p14:tracePt t="18707" x="636588" y="2413000"/>
          <p14:tracePt t="18713" x="646113" y="2413000"/>
          <p14:tracePt t="18722" x="663575" y="2413000"/>
          <p14:tracePt t="18727" x="688975" y="2405063"/>
          <p14:tracePt t="18738" x="704850" y="2397125"/>
          <p14:tracePt t="18746" x="747713" y="2387600"/>
          <p14:tracePt t="18754" x="765175" y="2387600"/>
          <p14:tracePt t="18762" x="790575" y="2379663"/>
          <p14:tracePt t="18770" x="798513" y="2371725"/>
          <p14:tracePt t="18778" x="808038" y="2371725"/>
          <p14:tracePt t="19156" x="815975" y="2362200"/>
          <p14:tracePt t="19307" x="833438" y="2362200"/>
          <p14:tracePt t="19317" x="858838" y="2362200"/>
          <p14:tracePt t="19329" x="900113" y="2354263"/>
          <p14:tracePt t="19334" x="935038" y="2354263"/>
          <p14:tracePt t="19343" x="952500" y="2354263"/>
          <p14:tracePt t="19351" x="1011238" y="2354263"/>
          <p14:tracePt t="19358" x="1079500" y="2354263"/>
          <p14:tracePt t="19369" x="1163638" y="2354263"/>
          <p14:tracePt t="19372" x="1274763" y="2354263"/>
          <p14:tracePt t="19384" x="1360488" y="2354263"/>
          <p14:tracePt t="19388" x="1444625" y="2354263"/>
          <p14:tracePt t="19400" x="1530350" y="2354263"/>
          <p14:tracePt t="19408" x="1589088" y="2354263"/>
          <p14:tracePt t="19412" x="1649413" y="2354263"/>
          <p14:tracePt t="19422" x="1682750" y="2354263"/>
          <p14:tracePt t="19428" x="1708150" y="2354263"/>
          <p14:tracePt t="19438" x="1741488" y="2354263"/>
          <p14:tracePt t="19450" x="1758950" y="2354263"/>
          <p14:tracePt t="19454" x="1766888" y="2354263"/>
          <p14:tracePt t="19462" x="1793875" y="2354263"/>
          <p14:tracePt t="19470" x="1809750" y="2354263"/>
          <p14:tracePt t="19488" x="1827213" y="2354263"/>
          <p14:tracePt t="19494" x="1860550" y="2354263"/>
          <p14:tracePt t="19504" x="1878013" y="2354263"/>
          <p14:tracePt t="19508" x="1920875" y="2354263"/>
          <p14:tracePt t="19519" x="1954213" y="2354263"/>
          <p14:tracePt t="19528" x="2005013" y="2354263"/>
          <p14:tracePt t="19535" x="2047875" y="2354263"/>
          <p14:tracePt t="19544" x="2082800" y="2354263"/>
          <p14:tracePt t="19550" x="2124075" y="2354263"/>
          <p14:tracePt t="19558" x="2159000" y="2354263"/>
          <p14:tracePt t="19570" x="2209800" y="2354263"/>
          <p14:tracePt t="19574" x="2243138" y="2354263"/>
          <p14:tracePt t="19584" x="2286000" y="2354263"/>
          <p14:tracePt t="19590" x="2319338" y="2354263"/>
          <p14:tracePt t="19600" x="2354263" y="2344738"/>
          <p14:tracePt t="19610" x="2362200" y="2344738"/>
          <p14:tracePt t="19617" x="2379663" y="2344738"/>
          <p14:tracePt t="19624" x="2387600" y="2344738"/>
          <p14:tracePt t="19633" x="2405063" y="2344738"/>
          <p14:tracePt t="19650" x="2422525" y="2344738"/>
          <p14:tracePt t="19667" x="2430463" y="2344738"/>
          <p14:tracePt t="19671" x="2438400" y="2344738"/>
          <p14:tracePt t="19683" x="2447925" y="2344738"/>
          <p14:tracePt t="19690" x="2455863" y="2344738"/>
          <p14:tracePt t="19694" x="2463800" y="2344738"/>
          <p14:tracePt t="19704" x="2463800" y="2336800"/>
          <p14:tracePt t="19760" x="2473325" y="2336800"/>
          <p14:tracePt t="19766" x="2481263" y="2336800"/>
          <p14:tracePt t="19787" x="2489200" y="2336800"/>
          <p14:tracePt t="19790" x="2498725" y="2336800"/>
          <p14:tracePt t="19804" x="2506663" y="2336800"/>
          <p14:tracePt t="19806" x="2516188" y="2328863"/>
          <p14:tracePt t="19817" x="2557463" y="2319338"/>
          <p14:tracePt t="19834" x="2574925" y="2311400"/>
          <p14:tracePt t="19842" x="2582863" y="2311400"/>
          <p14:tracePt t="19846" x="2608263" y="2311400"/>
          <p14:tracePt t="19856" x="2633663" y="2311400"/>
          <p14:tracePt t="19867" x="2660650" y="2303463"/>
          <p14:tracePt t="19872" x="2693988" y="2303463"/>
          <p14:tracePt t="19885" x="2719388" y="2293938"/>
          <p14:tracePt t="19888" x="2744788" y="2286000"/>
          <p14:tracePt t="19896" x="2752725" y="2286000"/>
          <p14:tracePt t="19906" x="2770188" y="2286000"/>
          <p14:tracePt t="19912" x="2805113" y="2278063"/>
          <p14:tracePt t="19928" x="2820988" y="2278063"/>
          <p14:tracePt t="19950" x="2830513" y="2278063"/>
          <p14:tracePt t="19962" x="2838450" y="2278063"/>
          <p14:tracePt t="19972" x="2846388" y="2278063"/>
          <p14:tracePt t="19978" x="2855913" y="2278063"/>
          <p14:tracePt t="20000" x="2863850" y="2268538"/>
          <p14:tracePt t="20008" x="2871788" y="2268538"/>
          <p14:tracePt t="20019" x="2889250" y="2268538"/>
          <p14:tracePt t="20024" x="2897188" y="2268538"/>
          <p14:tracePt t="20038" x="2914650" y="2260600"/>
          <p14:tracePt t="20051" x="2932113" y="2260600"/>
          <p14:tracePt t="20058" x="2940050" y="2260600"/>
          <p14:tracePt t="20069" x="2957513" y="2260600"/>
          <p14:tracePt t="20074" x="2982913" y="2260600"/>
          <p14:tracePt t="20084" x="2990850" y="2260600"/>
          <p14:tracePt t="20088" x="3016250" y="2260600"/>
          <p14:tracePt t="20101" x="3041650" y="2260600"/>
          <p14:tracePt t="20108" x="3059113" y="2260600"/>
          <p14:tracePt t="20117" x="3084513" y="2252663"/>
          <p14:tracePt t="20124" x="3135313" y="2252663"/>
          <p14:tracePt t="20133" x="3160713" y="2252663"/>
          <p14:tracePt t="20140" x="3195638" y="2252663"/>
          <p14:tracePt t="20152" x="3211513" y="2252663"/>
          <p14:tracePt t="20156" x="3246438" y="2252663"/>
          <p14:tracePt t="20167" x="3279775" y="2252663"/>
          <p14:tracePt t="20171" x="3314700" y="2252663"/>
          <p14:tracePt t="20184" x="3355975" y="2252663"/>
          <p14:tracePt t="20190" x="3373438" y="2252663"/>
          <p14:tracePt t="20194" x="3390900" y="2252663"/>
          <p14:tracePt t="20204" x="3398838" y="2252663"/>
          <p14:tracePt t="20221" x="3408363" y="2252663"/>
          <p14:tracePt t="20224" x="3416300" y="2252663"/>
          <p14:tracePt t="20237" x="3424238" y="2252663"/>
          <p14:tracePt t="20260" x="3433763" y="2252663"/>
          <p14:tracePt t="20287" x="3449638" y="2252663"/>
          <p14:tracePt t="20300" x="3459163" y="2252663"/>
          <p14:tracePt t="20317" x="3467100" y="2252663"/>
          <p14:tracePt t="20393" x="3475038" y="2252663"/>
          <p14:tracePt t="20406" x="3484563" y="2252663"/>
          <p14:tracePt t="20422" x="3492500" y="2252663"/>
          <p14:tracePt t="20433" x="3502025" y="2252663"/>
          <p14:tracePt t="20442" x="3509963" y="2252663"/>
          <p14:tracePt t="20468" x="3527425" y="2252663"/>
          <p14:tracePt t="20472" x="3535363" y="2252663"/>
          <p14:tracePt t="20484" x="3568700" y="2227263"/>
          <p14:tracePt t="20488" x="3586163" y="2227263"/>
          <p14:tracePt t="20500" x="3619500" y="2217738"/>
          <p14:tracePt t="20508" x="3646488" y="2217738"/>
          <p14:tracePt t="20517" x="3687763" y="2217738"/>
          <p14:tracePt t="20524" x="3748088" y="2217738"/>
          <p14:tracePt t="20529" x="3790950" y="2217738"/>
          <p14:tracePt t="20538" x="3824288" y="2217738"/>
          <p14:tracePt t="20544" x="3867150" y="2217738"/>
          <p14:tracePt t="20554" x="3925888" y="2217738"/>
          <p14:tracePt t="20567" x="3986213" y="2217738"/>
          <p14:tracePt t="20569" x="4027488" y="2217738"/>
          <p14:tracePt t="20584" x="4070350" y="2217738"/>
          <p14:tracePt t="20588" x="4105275" y="2217738"/>
          <p14:tracePt t="20608" x="4113213" y="2217738"/>
          <p14:tracePt t="20825" x="4121150" y="2217738"/>
          <p14:tracePt t="20837" x="4130675" y="2217738"/>
          <p14:tracePt t="20841" x="4146550" y="2209800"/>
          <p14:tracePt t="20850" x="4171950" y="2209800"/>
          <p14:tracePt t="20856" x="4181475" y="2209800"/>
          <p14:tracePt t="20867" x="4214813" y="2209800"/>
          <p14:tracePt t="20883" x="4283075" y="2200275"/>
          <p14:tracePt t="20890" x="4300538" y="2200275"/>
          <p14:tracePt t="20896" x="4325938" y="2192338"/>
          <p14:tracePt t="20906" x="4351338" y="2192338"/>
          <p14:tracePt t="20917" x="4359275" y="2192338"/>
          <p14:tracePt t="20934" x="4368800" y="2192338"/>
          <p14:tracePt t="21175" x="4376738" y="2192338"/>
          <p14:tracePt t="21179" x="4384675" y="2184400"/>
          <p14:tracePt t="21188" x="4427538" y="2184400"/>
          <p14:tracePt t="21201" x="4452938" y="2184400"/>
          <p14:tracePt t="21205" x="4470400" y="2184400"/>
          <p14:tracePt t="21217" x="4495800" y="2184400"/>
          <p14:tracePt t="21218" x="4529138" y="2184400"/>
          <p14:tracePt t="21228" x="4554538" y="2184400"/>
          <p14:tracePt t="21239" x="4564063" y="2184400"/>
          <p14:tracePt t="21244" x="4579938" y="2184400"/>
          <p14:tracePt t="21254" x="4605338" y="2184400"/>
          <p14:tracePt t="21278" x="4614863" y="2184400"/>
          <p14:tracePt t="21517" x="4622800" y="2184400"/>
          <p14:tracePt t="21526" x="4640263" y="2184400"/>
          <p14:tracePt t="21538" x="4657725" y="2174875"/>
          <p14:tracePt t="21542" x="4708525" y="2174875"/>
          <p14:tracePt t="21554" x="4733925" y="2174875"/>
          <p14:tracePt t="21556" x="4784725" y="2174875"/>
          <p14:tracePt t="21567" x="4810125" y="2174875"/>
          <p14:tracePt t="21576" x="4835525" y="2174875"/>
          <p14:tracePt t="21584" x="4886325" y="2174875"/>
          <p14:tracePt t="21592" x="4929188" y="2174875"/>
          <p14:tracePt t="21596" x="4997450" y="2174875"/>
          <p14:tracePt t="21606" x="5048250" y="2174875"/>
          <p14:tracePt t="21617" x="5099050" y="2174875"/>
          <p14:tracePt t="21622" x="5149850" y="2174875"/>
          <p14:tracePt t="21633" x="5192713" y="2174875"/>
          <p14:tracePt t="21650" x="5208588" y="2174875"/>
          <p14:tracePt t="21658" x="5218113" y="2174875"/>
          <p14:tracePt t="21662" x="5226050" y="2174875"/>
          <p14:tracePt t="21672" x="5235575" y="2174875"/>
          <p14:tracePt t="21678" x="5243513" y="2174875"/>
          <p14:tracePt t="21688" x="5260975" y="2174875"/>
          <p14:tracePt t="21700" x="5268913" y="2174875"/>
          <p14:tracePt t="21704" x="5286375" y="2174875"/>
          <p14:tracePt t="21712" x="5302250" y="2174875"/>
          <p14:tracePt t="21728" x="5311775" y="2174875"/>
          <p14:tracePt t="21738" x="5319713" y="2174875"/>
          <p14:tracePt t="21750" x="5327650" y="2174875"/>
          <p14:tracePt t="21778" x="5337175" y="2174875"/>
          <p14:tracePt t="21788" x="5345113" y="2174875"/>
          <p14:tracePt t="21794" x="5362575" y="2174875"/>
          <p14:tracePt t="21805" x="5370513" y="2174875"/>
          <p14:tracePt t="21818" x="5421313" y="2174875"/>
          <p14:tracePt t="21828" x="5446713" y="2174875"/>
          <p14:tracePt t="21834" x="5464175" y="2174875"/>
          <p14:tracePt t="21844" x="5489575" y="2174875"/>
          <p14:tracePt t="21854" x="5532438" y="2174875"/>
          <p14:tracePt t="21860" x="5575300" y="2174875"/>
          <p14:tracePt t="21871" x="5608638" y="2174875"/>
          <p14:tracePt t="21874" x="5641975" y="2174875"/>
          <p14:tracePt t="21884" x="5668963" y="2174875"/>
          <p14:tracePt t="21894" x="5694363" y="2174875"/>
          <p14:tracePt t="21900" x="5727700" y="2174875"/>
          <p14:tracePt t="21910" x="5745163" y="2174875"/>
          <p14:tracePt t="21917" x="5761038" y="2174875"/>
          <p14:tracePt t="21925" x="5788025" y="2174875"/>
          <p14:tracePt t="21934" x="5821363" y="2166938"/>
          <p14:tracePt t="21940" x="5829300" y="2166938"/>
          <p14:tracePt t="21950" x="5838825" y="2166938"/>
          <p14:tracePt t="21960" x="5846763" y="2166938"/>
          <p14:tracePt t="21983" x="5854700" y="2166938"/>
          <p14:tracePt t="22202" x="5864225" y="2166938"/>
          <p14:tracePt t="22207" x="5880100" y="2159000"/>
          <p14:tracePt t="22217" x="5932488" y="2159000"/>
          <p14:tracePt t="22228" x="5965825" y="2159000"/>
          <p14:tracePt t="22234" x="6024563" y="2159000"/>
          <p14:tracePt t="22242" x="6034088" y="2159000"/>
          <p14:tracePt t="22250" x="6067425" y="2159000"/>
          <p14:tracePt t="22258" x="6102350" y="2159000"/>
          <p14:tracePt t="22272" x="6110288" y="2159000"/>
          <p14:tracePt t="23045" x="6118225" y="2159000"/>
          <p14:tracePt t="23055" x="6118225" y="2166938"/>
          <p14:tracePt t="23068" x="6118225" y="2192338"/>
          <p14:tracePt t="23072" x="6110288" y="2235200"/>
          <p14:tracePt t="23085" x="6034088" y="2362200"/>
          <p14:tracePt t="23095" x="5991225" y="2438400"/>
          <p14:tracePt t="23105" x="5922963" y="2532063"/>
          <p14:tracePt t="23110" x="5864225" y="2608263"/>
          <p14:tracePt t="23121" x="5788025" y="2676525"/>
          <p14:tracePt t="23124" x="5702300" y="2744788"/>
          <p14:tracePt t="23138" x="5634038" y="2778125"/>
          <p14:tracePt t="23146" x="5540375" y="2838450"/>
          <p14:tracePt t="23150" x="5430838" y="2889250"/>
          <p14:tracePt t="23160" x="5302250" y="2932113"/>
          <p14:tracePt t="23168" x="5141913" y="2982913"/>
          <p14:tracePt t="23177" x="4911725" y="3025775"/>
          <p14:tracePt t="23188" x="4691063" y="3067050"/>
          <p14:tracePt t="23190" x="4445000" y="3101975"/>
          <p14:tracePt t="23204" x="4146550" y="3119438"/>
          <p14:tracePt t="23206" x="3968750" y="3119438"/>
          <p14:tracePt t="23217" x="3763963" y="3119438"/>
          <p14:tracePt t="23222" x="3568700" y="3119438"/>
          <p14:tracePt t="23233" x="3330575" y="3119438"/>
          <p14:tracePt t="23244" x="3101975" y="3119438"/>
          <p14:tracePt t="23251" x="2897188" y="3119438"/>
          <p14:tracePt t="23254" x="2744788" y="3109913"/>
          <p14:tracePt t="23267" x="2600325" y="3101975"/>
          <p14:tracePt t="23274" x="2473325" y="3067050"/>
          <p14:tracePt t="23284" x="2354263" y="3041650"/>
          <p14:tracePt t="23290" x="2252663" y="3016250"/>
          <p14:tracePt t="23294" x="2166938" y="3000375"/>
          <p14:tracePt t="23304" x="2108200" y="2974975"/>
          <p14:tracePt t="23317" x="2047875" y="2965450"/>
          <p14:tracePt t="23321" x="2014538" y="2957513"/>
          <p14:tracePt t="23334" x="1997075" y="2949575"/>
          <p14:tracePt t="23335" x="1989138" y="2949575"/>
          <p14:tracePt t="23354" x="1989138" y="2940050"/>
          <p14:tracePt t="23367" x="1979613" y="2932113"/>
          <p14:tracePt t="23376" x="1971675" y="2932113"/>
          <p14:tracePt t="23461" x="1971675" y="2922588"/>
          <p14:tracePt t="23470" x="1971675" y="2906713"/>
          <p14:tracePt t="23476" x="1963738" y="2906713"/>
          <p14:tracePt t="23488" x="1954213" y="2889250"/>
          <p14:tracePt t="23496" x="1954213" y="2881313"/>
          <p14:tracePt t="23503" x="1946275" y="2881313"/>
          <p14:tracePt t="23512" x="1938338" y="2881313"/>
          <p14:tracePt t="23537" x="1911350" y="2871788"/>
          <p14:tracePt t="23558" x="1903413" y="2871788"/>
          <p14:tracePt t="23570" x="1895475" y="2871788"/>
          <p14:tracePt t="23578" x="1885950" y="2871788"/>
          <p14:tracePt t="23592" x="1878013" y="2871788"/>
          <p14:tracePt t="23600" x="1870075" y="2871788"/>
          <p14:tracePt t="23608" x="1860550" y="2871788"/>
          <p14:tracePt t="23619" x="1852613" y="2871788"/>
          <p14:tracePt t="23628" x="1835150" y="2871788"/>
          <p14:tracePt t="23634" x="1819275" y="2871788"/>
          <p14:tracePt t="23644" x="1801813" y="2871788"/>
          <p14:tracePt t="23654" x="1793875" y="2871788"/>
          <p14:tracePt t="23658" x="1784350" y="2871788"/>
          <p14:tracePt t="23670" x="1766888" y="2871788"/>
          <p14:tracePt t="23684" x="1758950" y="2871788"/>
          <p14:tracePt t="23694" x="1751013" y="2871788"/>
          <p14:tracePt t="23721" x="1741488" y="2871788"/>
          <p14:tracePt t="23734" x="1733550" y="2871788"/>
          <p14:tracePt t="23740" x="1725613" y="2871788"/>
          <p14:tracePt t="23754" x="1716088" y="2871788"/>
          <p14:tracePt t="23760" x="1700213" y="2871788"/>
          <p14:tracePt t="23783" x="1690688" y="2871788"/>
          <p14:tracePt t="23785" x="1682750" y="2871788"/>
          <p14:tracePt t="23795" x="1665288" y="2871788"/>
          <p14:tracePt t="23800" x="1649413" y="2871788"/>
          <p14:tracePt t="23821" x="1639888" y="2871788"/>
          <p14:tracePt t="23826" x="1631950" y="2871788"/>
          <p14:tracePt t="23837" x="1622425" y="2871788"/>
          <p14:tracePt t="23841" x="1614488" y="2871788"/>
          <p14:tracePt t="23860" x="1597025" y="2871788"/>
          <p14:tracePt t="23887" x="1589088" y="2855913"/>
          <p14:tracePt t="23918" x="1581150" y="2855913"/>
          <p14:tracePt t="23926" x="1571625" y="2855913"/>
          <p14:tracePt t="23940" x="1563688" y="2855913"/>
          <p14:tracePt t="23946" x="1546225" y="2846388"/>
          <p14:tracePt t="23968" x="1530350" y="2846388"/>
          <p14:tracePt t="24235" x="1546225" y="2846388"/>
          <p14:tracePt t="24245" x="1571625" y="2846388"/>
          <p14:tracePt t="24255" x="1597025" y="2846388"/>
          <p14:tracePt t="24258" x="1639888" y="2846388"/>
          <p14:tracePt t="24269" x="1674813" y="2846388"/>
          <p14:tracePt t="24274" x="1708150" y="2846388"/>
          <p14:tracePt t="24285" x="1725613" y="2846388"/>
          <p14:tracePt t="24294" x="1751013" y="2846388"/>
          <p14:tracePt t="24301" x="1766888" y="2830513"/>
          <p14:tracePt t="24308" x="1784350" y="2830513"/>
          <p14:tracePt t="24317" x="1793875" y="2830513"/>
          <p14:tracePt t="24324" x="1809750" y="2820988"/>
          <p14:tracePt t="24350" x="1819275" y="2820988"/>
          <p14:tracePt t="24367" x="1827213" y="2820988"/>
          <p14:tracePt t="24390" x="1835150" y="2820988"/>
          <p14:tracePt t="24418" x="1852613" y="2820988"/>
          <p14:tracePt t="24421" x="1860550" y="2820988"/>
          <p14:tracePt t="24433" x="1870075" y="2820988"/>
          <p14:tracePt t="24440" x="1885950" y="2820988"/>
          <p14:tracePt t="24446" x="1903413" y="2820988"/>
          <p14:tracePt t="24456" x="1920875" y="2820988"/>
          <p14:tracePt t="24460" x="1938338" y="2820988"/>
          <p14:tracePt t="24471" x="1963738" y="2820988"/>
          <p14:tracePt t="24484" x="1989138" y="2820988"/>
          <p14:tracePt t="24487" x="2014538" y="2820988"/>
          <p14:tracePt t="24496" x="2022475" y="2820988"/>
          <p14:tracePt t="24500" x="2055813" y="2820988"/>
          <p14:tracePt t="24510" x="2090738" y="2820988"/>
          <p14:tracePt t="24521" x="2108200" y="2813050"/>
          <p14:tracePt t="24526" x="2133600" y="2813050"/>
          <p14:tracePt t="24538" x="2166938" y="2813050"/>
          <p14:tracePt t="24542" x="2184400" y="2813050"/>
          <p14:tracePt t="24554" x="2217738" y="2813050"/>
          <p14:tracePt t="24562" x="2260600" y="2805113"/>
          <p14:tracePt t="24567" x="2278063" y="2805113"/>
          <p14:tracePt t="24576" x="2311400" y="2805113"/>
          <p14:tracePt t="24584" x="2336800" y="2805113"/>
          <p14:tracePt t="24592" x="2362200" y="2805113"/>
          <p14:tracePt t="24604" x="2379663" y="2805113"/>
          <p14:tracePt t="24617" x="2405063" y="2805113"/>
          <p14:tracePt t="24622" x="2422525" y="2805113"/>
          <p14:tracePt t="24634" x="2447925" y="2805113"/>
          <p14:tracePt t="24642" x="2455863" y="2805113"/>
          <p14:tracePt t="24650" x="2473325" y="2805113"/>
          <p14:tracePt t="24658" x="2489200" y="2805113"/>
          <p14:tracePt t="24662" x="2498725" y="2805113"/>
          <p14:tracePt t="24672" x="2524125" y="2805113"/>
          <p14:tracePt t="24684" x="2541588" y="2805113"/>
          <p14:tracePt t="24688" x="2566988" y="2805113"/>
          <p14:tracePt t="24700" x="2600325" y="2805113"/>
          <p14:tracePt t="24704" x="2625725" y="2805113"/>
          <p14:tracePt t="24712" x="2660650" y="2805113"/>
          <p14:tracePt t="24722" x="2701925" y="2805113"/>
          <p14:tracePt t="24728" x="2727325" y="2805113"/>
          <p14:tracePt t="24738" x="2752725" y="2805113"/>
          <p14:tracePt t="24744" x="2778125" y="2805113"/>
          <p14:tracePt t="24755" x="2820988" y="2805113"/>
          <p14:tracePt t="24768" x="2846388" y="2805113"/>
          <p14:tracePt t="24768" x="2906713" y="2805113"/>
          <p14:tracePt t="24778" x="2949575" y="2805113"/>
          <p14:tracePt t="24784" x="3033713" y="2805113"/>
          <p14:tracePt t="24794" x="3094038" y="2805113"/>
          <p14:tracePt t="24804" x="3144838" y="2805113"/>
          <p14:tracePt t="24808" x="3195638" y="2805113"/>
          <p14:tracePt t="24820" x="3221038" y="2805113"/>
          <p14:tracePt t="24824" x="3254375" y="2805113"/>
          <p14:tracePt t="24834" x="3263900" y="2787650"/>
          <p14:tracePt t="24844" x="3271838" y="2787650"/>
          <p14:tracePt t="24867" x="3279775" y="2787650"/>
          <p14:tracePt t="25127" x="3289300" y="2787650"/>
          <p14:tracePt t="25146" x="3297238" y="2787650"/>
          <p14:tracePt t="25154" x="3305175" y="2787650"/>
          <p14:tracePt t="25167" x="3314700" y="2787650"/>
          <p14:tracePt t="25177" x="3322638" y="2787650"/>
          <p14:tracePt t="25184" x="3330575" y="2787650"/>
          <p14:tracePt t="25222" x="3340100" y="2787650"/>
          <p14:tracePt t="25319" x="3348038" y="2787650"/>
          <p14:tracePt t="25328" x="3355975" y="2787650"/>
          <p14:tracePt t="25334" x="3382963" y="2787650"/>
          <p14:tracePt t="25342" x="3398838" y="2787650"/>
          <p14:tracePt t="25354" x="3424238" y="2795588"/>
          <p14:tracePt t="25358" x="3433763" y="2795588"/>
          <p14:tracePt t="25370" x="3467100" y="2795588"/>
          <p14:tracePt t="25378" x="3502025" y="2795588"/>
          <p14:tracePt t="25384" x="3509963" y="2795588"/>
          <p14:tracePt t="25394" x="3552825" y="2805113"/>
          <p14:tracePt t="25400" x="3603625" y="2805113"/>
          <p14:tracePt t="25408" x="3611563" y="2805113"/>
          <p14:tracePt t="25420" x="3662363" y="2805113"/>
          <p14:tracePt t="25425" x="3697288" y="2813050"/>
          <p14:tracePt t="25434" x="3730625" y="2813050"/>
          <p14:tracePt t="25444" x="3738563" y="2813050"/>
          <p14:tracePt t="25460" x="3756025" y="2813050"/>
          <p14:tracePt t="25471" x="3763963" y="2813050"/>
          <p14:tracePt t="25484" x="3773488" y="2813050"/>
          <p14:tracePt t="25490" x="3781425" y="2820988"/>
          <p14:tracePt t="25504" x="3790950" y="2820988"/>
          <p14:tracePt t="25517" x="3798888" y="2820988"/>
          <p14:tracePt t="25524" x="3816350" y="2820988"/>
          <p14:tracePt t="25540" x="3832225" y="2820988"/>
          <p14:tracePt t="25550" x="3841750" y="2820988"/>
          <p14:tracePt t="25560" x="3841750" y="2830513"/>
          <p14:tracePt t="25567" x="3849688" y="2838450"/>
          <p14:tracePt t="25583" x="3857625" y="2838450"/>
          <p14:tracePt t="25596" x="3875088" y="2838450"/>
          <p14:tracePt t="25606" x="3892550" y="2838450"/>
          <p14:tracePt t="25610" x="3900488" y="2838450"/>
          <p14:tracePt t="25621" x="3925888" y="2838450"/>
          <p14:tracePt t="25634" x="3935413" y="2838450"/>
          <p14:tracePt t="25637" x="3951288" y="2838450"/>
          <p14:tracePt t="25646" x="3968750" y="2838450"/>
          <p14:tracePt t="25651" x="3976688" y="2838450"/>
          <p14:tracePt t="25662" x="3986213" y="2838450"/>
          <p14:tracePt t="25668" x="4002088" y="2838450"/>
          <p14:tracePt t="25678" x="4011613" y="2838450"/>
          <p14:tracePt t="25696" x="4019550" y="2838450"/>
          <p14:tracePt t="25712" x="4027488" y="2838450"/>
          <p14:tracePt t="25789" x="4037013" y="2838450"/>
          <p14:tracePt t="25805" x="4044950" y="2838450"/>
          <p14:tracePt t="25829" x="4052888" y="2838450"/>
          <p14:tracePt t="25835" x="4062413" y="2838450"/>
          <p14:tracePt t="25851" x="4070350" y="2838450"/>
          <p14:tracePt t="25858" x="4079875" y="2838450"/>
          <p14:tracePt t="25869" x="4087813" y="2838450"/>
          <p14:tracePt t="25883" x="4095750" y="2838450"/>
          <p14:tracePt t="25884" x="4113213" y="2838450"/>
          <p14:tracePt t="25894" x="4130675" y="2838450"/>
          <p14:tracePt t="25901" x="4156075" y="2838450"/>
          <p14:tracePt t="25910" x="4181475" y="2830513"/>
          <p14:tracePt t="25917" x="4214813" y="2830513"/>
          <p14:tracePt t="25924" x="4240213" y="2830513"/>
          <p14:tracePt t="25934" x="4300538" y="2830513"/>
          <p14:tracePt t="25940" x="4368800" y="2820988"/>
          <p14:tracePt t="25951" x="4445000" y="2820988"/>
          <p14:tracePt t="25955" x="4513263" y="2820988"/>
          <p14:tracePt t="25967" x="4589463" y="2820988"/>
          <p14:tracePt t="25974" x="4630738" y="2820988"/>
          <p14:tracePt t="25983" x="4691063" y="2820988"/>
          <p14:tracePt t="25990" x="4716463" y="2820988"/>
          <p14:tracePt t="25995" x="4741863" y="2820988"/>
          <p14:tracePt t="26004" x="4784725" y="2820988"/>
          <p14:tracePt t="26017" x="4818063" y="2820988"/>
          <p14:tracePt t="26021" x="4835525" y="2820988"/>
          <p14:tracePt t="26033" x="4843463" y="2820988"/>
          <p14:tracePt t="26034" x="4860925" y="2820988"/>
          <p14:tracePt t="26056" x="4878388" y="2820988"/>
          <p14:tracePt t="26060" x="4886325" y="2820988"/>
          <p14:tracePt t="26087" x="4894263" y="2820988"/>
          <p14:tracePt t="26106" x="4903788" y="2813050"/>
          <p14:tracePt t="26132" x="4911725" y="2813050"/>
          <p14:tracePt t="26140" x="4919663" y="2813050"/>
          <p14:tracePt t="26150" x="4929188" y="2813050"/>
          <p14:tracePt t="26156" x="4937125" y="2813050"/>
          <p14:tracePt t="26167" x="4962525" y="2813050"/>
          <p14:tracePt t="26172" x="5005388" y="2813050"/>
          <p14:tracePt t="26184" x="5064125" y="2813050"/>
          <p14:tracePt t="26192" x="5091113" y="2813050"/>
          <p14:tracePt t="26196" x="5141913" y="2813050"/>
          <p14:tracePt t="26206" x="5183188" y="2805113"/>
          <p14:tracePt t="26212" x="5260975" y="2778125"/>
          <p14:tracePt t="26222" x="5311775" y="2770188"/>
          <p14:tracePt t="26234" x="5337175" y="2770188"/>
          <p14:tracePt t="26238" x="5380038" y="2770188"/>
          <p14:tracePt t="26246" x="5405438" y="2770188"/>
          <p14:tracePt t="26254" x="5430838" y="2770188"/>
          <p14:tracePt t="26262" x="5446713" y="2770188"/>
          <p14:tracePt t="26272" x="5481638" y="2770188"/>
          <p14:tracePt t="26278" x="5497513" y="2770188"/>
          <p14:tracePt t="26292" x="5524500" y="2770188"/>
          <p14:tracePt t="26304" x="5549900" y="2770188"/>
          <p14:tracePt t="26312" x="5557838" y="2770188"/>
          <p14:tracePt t="26319" x="5575300" y="2770188"/>
          <p14:tracePt t="26334" x="5608638" y="2770188"/>
          <p14:tracePt t="26354" x="5626100" y="2770188"/>
          <p14:tracePt t="26367" x="5634038" y="2770188"/>
          <p14:tracePt t="26368" x="5641975" y="2770188"/>
          <p14:tracePt t="26378" x="5651500" y="2770188"/>
          <p14:tracePt t="26388" x="5659438" y="2770188"/>
          <p14:tracePt t="26417" x="5676900" y="2770188"/>
          <p14:tracePt t="26438" x="5684838" y="2770188"/>
          <p14:tracePt t="26458" x="5702300" y="2770188"/>
          <p14:tracePt t="26474" x="5719763" y="2770188"/>
          <p14:tracePt t="26478" x="5727700" y="2770188"/>
          <p14:tracePt t="26490" x="5735638" y="2770188"/>
          <p14:tracePt t="26500" x="5761038" y="2770188"/>
          <p14:tracePt t="26504" x="5795963" y="2770188"/>
          <p14:tracePt t="26517" x="5813425" y="2770188"/>
          <p14:tracePt t="26521" x="5846763" y="2770188"/>
          <p14:tracePt t="26532" x="5880100" y="2770188"/>
          <p14:tracePt t="26540" x="5897563" y="2770188"/>
          <p14:tracePt t="26544" x="5932488" y="2770188"/>
          <p14:tracePt t="26554" x="5973763" y="2770188"/>
          <p14:tracePt t="26560" x="6024563" y="2770188"/>
          <p14:tracePt t="26571" x="6067425" y="2770188"/>
          <p14:tracePt t="26583" x="6092825" y="2770188"/>
          <p14:tracePt t="26587" x="6118225" y="2778125"/>
          <p14:tracePt t="26596" x="6127750" y="2787650"/>
          <p14:tracePt t="26606" x="6135688" y="2787650"/>
          <p14:tracePt t="26610" x="6143625" y="2787650"/>
          <p14:tracePt t="26621" x="6161088" y="2787650"/>
          <p14:tracePt t="26633" x="6178550" y="2795588"/>
          <p14:tracePt t="26646" x="6186488" y="2795588"/>
          <p14:tracePt t="26667" x="6203950" y="2795588"/>
          <p14:tracePt t="26687" x="6211888" y="2795588"/>
          <p14:tracePt t="26690" x="6221413" y="2795588"/>
          <p14:tracePt t="26712" x="6229350" y="2795588"/>
          <p14:tracePt t="26752" x="6246813" y="2795588"/>
          <p14:tracePt t="26776" x="6254750" y="2795588"/>
          <p14:tracePt t="26786" x="6262688" y="2795588"/>
          <p14:tracePt t="26792" x="6272213" y="2795588"/>
          <p14:tracePt t="26806" x="6280150" y="2795588"/>
          <p14:tracePt t="26817" x="6288088" y="2795588"/>
          <p14:tracePt t="26826" x="6288088" y="2805113"/>
          <p14:tracePt t="26834" x="6305550" y="2805113"/>
          <p14:tracePt t="26842" x="6323013" y="2805113"/>
          <p14:tracePt t="26858" x="6365875" y="2813050"/>
          <p14:tracePt t="26872" x="6381750" y="2813050"/>
          <p14:tracePt t="26884" x="6407150" y="2813050"/>
          <p14:tracePt t="26888" x="6416675" y="2820988"/>
          <p14:tracePt t="26901" x="6432550" y="2820988"/>
          <p14:tracePt t="26908" x="6450013" y="2820988"/>
          <p14:tracePt t="26912" x="6457950" y="2820988"/>
          <p14:tracePt t="26923" x="6492875" y="2820988"/>
          <p14:tracePt t="26928" x="6500813" y="2820988"/>
          <p14:tracePt t="26938" x="6518275" y="2838450"/>
          <p14:tracePt t="26950" x="6551613" y="2846388"/>
          <p14:tracePt t="26954" x="6561138" y="2846388"/>
          <p14:tracePt t="26967" x="6577013" y="2846388"/>
          <p14:tracePt t="26969" x="6611938" y="2846388"/>
          <p14:tracePt t="26978" x="6637338" y="2846388"/>
          <p14:tracePt t="26988" x="6654800" y="2846388"/>
          <p14:tracePt t="26994" x="6680200" y="2846388"/>
          <p14:tracePt t="27004" x="6713538" y="2855913"/>
          <p14:tracePt t="27008" x="6738938" y="2855913"/>
          <p14:tracePt t="27019" x="6772275" y="2855913"/>
          <p14:tracePt t="27028" x="6789738" y="2855913"/>
          <p14:tracePt t="27034" x="6815138" y="2855913"/>
          <p14:tracePt t="27044" x="6840538" y="2855913"/>
          <p14:tracePt t="27050" x="6865938" y="2855913"/>
          <p14:tracePt t="27058" x="6875463" y="2855913"/>
          <p14:tracePt t="27069" x="6891338" y="2863850"/>
          <p14:tracePt t="27074" x="6908800" y="2863850"/>
          <p14:tracePt t="27084" x="6926263" y="2863850"/>
          <p14:tracePt t="27090" x="6951663" y="2871788"/>
          <p14:tracePt t="27100" x="6977063" y="2871788"/>
          <p14:tracePt t="27110" x="6994525" y="2871788"/>
          <p14:tracePt t="27117" x="7002463" y="2871788"/>
          <p14:tracePt t="27124" x="7027863" y="2871788"/>
          <p14:tracePt t="27133" x="7035800" y="2881313"/>
          <p14:tracePt t="27150" x="7061200" y="2897188"/>
          <p14:tracePt t="27154" x="7070725" y="2897188"/>
          <p14:tracePt t="27167" x="7078663" y="2897188"/>
          <p14:tracePt t="27171" x="7088188" y="2897188"/>
          <p14:tracePt t="27184" x="7096125" y="2897188"/>
          <p14:tracePt t="27196" x="7104063" y="2897188"/>
          <p14:tracePt t="27206" x="7113588" y="2897188"/>
          <p14:tracePt t="27221" x="7121525" y="2897188"/>
          <p14:tracePt t="27238" x="7129463" y="2897188"/>
          <p14:tracePt t="27246" x="7138988" y="2897188"/>
          <p14:tracePt t="27256" x="7146925" y="2897188"/>
          <p14:tracePt t="27260" x="7172325" y="2897188"/>
          <p14:tracePt t="27271" x="7197725" y="2897188"/>
          <p14:tracePt t="27288" x="7215188" y="2897188"/>
          <p14:tracePt t="27296" x="7223125" y="2897188"/>
          <p14:tracePt t="27304" x="7232650" y="2897188"/>
          <p14:tracePt t="27312" x="7248525" y="2897188"/>
          <p14:tracePt t="27392" x="7258050" y="2897188"/>
          <p14:tracePt t="27412" x="7273925" y="2897188"/>
          <p14:tracePt t="27463" x="7291388" y="2897188"/>
          <p14:tracePt t="27468" x="7299325" y="2897188"/>
          <p14:tracePt t="27478" x="7308850" y="2897188"/>
          <p14:tracePt t="27488" x="7316788" y="2897188"/>
          <p14:tracePt t="27492" x="7334250" y="2897188"/>
          <p14:tracePt t="27504" x="7350125" y="2897188"/>
          <p14:tracePt t="27508" x="7367588" y="2897188"/>
          <p14:tracePt t="27520" x="7402513" y="2897188"/>
          <p14:tracePt t="27528" x="7435850" y="2897188"/>
          <p14:tracePt t="27534" x="7443788" y="2897188"/>
          <p14:tracePt t="27544" x="7478713" y="2897188"/>
          <p14:tracePt t="27550" x="7521575" y="2897188"/>
          <p14:tracePt t="27558" x="7537450" y="2897188"/>
          <p14:tracePt t="27569" x="7554913" y="2897188"/>
          <p14:tracePt t="27574" x="7572375" y="2897188"/>
          <p14:tracePt t="27584" x="7588250" y="2897188"/>
          <p14:tracePt t="27601" x="7597775" y="2897188"/>
          <p14:tracePt t="27608" x="7613650" y="2897188"/>
          <p14:tracePt t="27644" x="7623175" y="2897188"/>
          <p14:tracePt t="27651" x="7631113" y="2897188"/>
          <p14:tracePt t="27671" x="7639050" y="2897188"/>
          <p14:tracePt t="27674" x="7648575" y="2897188"/>
          <p14:tracePt t="27684" x="7656513" y="2897188"/>
          <p14:tracePt t="27694" x="7666038" y="2897188"/>
          <p14:tracePt t="27710" x="7673975" y="2897188"/>
          <p14:tracePt t="27717" x="7681913" y="2897188"/>
          <p14:tracePt t="27733" x="7707313" y="2897188"/>
          <p14:tracePt t="27740" x="7716838" y="2897188"/>
          <p14:tracePt t="27744" x="7742238" y="2897188"/>
          <p14:tracePt t="27756" x="7750175" y="2897188"/>
          <p14:tracePt t="27776" x="7758113" y="2897188"/>
          <p14:tracePt t="27783" x="7767638" y="2897188"/>
          <p14:tracePt t="27790" x="7783513" y="2897188"/>
          <p14:tracePt t="27796" x="7800975" y="2897188"/>
          <p14:tracePt t="27806" x="7826375" y="2897188"/>
          <p14:tracePt t="27817" x="7835900" y="2897188"/>
          <p14:tracePt t="27822" x="7851775" y="2897188"/>
          <p14:tracePt t="27834" x="7861300" y="2897188"/>
          <p14:tracePt t="27837" x="7886700" y="2897188"/>
          <p14:tracePt t="27850" x="7902575" y="2897188"/>
          <p14:tracePt t="27867" x="7927975" y="2897188"/>
          <p14:tracePt t="27876" x="7937500" y="2897188"/>
          <p14:tracePt t="27888" x="7945438" y="2897188"/>
          <p14:tracePt t="27896" x="7954963" y="2897188"/>
          <p14:tracePt t="27912" x="7962900" y="2897188"/>
          <p14:tracePt t="27922" x="7970838" y="2897188"/>
          <p14:tracePt t="27934" x="7980363" y="2897188"/>
          <p14:tracePt t="27946" x="7988300" y="2897188"/>
          <p14:tracePt t="27956" x="8005763" y="2897188"/>
          <p14:tracePt t="27972" x="8031163" y="2897188"/>
          <p14:tracePt t="27984" x="8039100" y="2897188"/>
          <p14:tracePt t="27989" x="8056563" y="2897188"/>
          <p14:tracePt t="28000" x="8064500" y="2897188"/>
          <p14:tracePt t="28002" x="8081963" y="2897188"/>
          <p14:tracePt t="28012" x="8089900" y="2897188"/>
          <p14:tracePt t="28033" x="8107363" y="2897188"/>
          <p14:tracePt t="28038" x="8115300" y="2897188"/>
          <p14:tracePt t="28051" x="8140700" y="2897188"/>
          <p14:tracePt t="28052" x="8166100" y="2897188"/>
          <p14:tracePt t="28062" x="8183563" y="2897188"/>
          <p14:tracePt t="28074" x="8201025" y="2897188"/>
          <p14:tracePt t="28078" x="8251825" y="2897188"/>
          <p14:tracePt t="28090" x="8277225" y="2897188"/>
          <p14:tracePt t="28092" x="8302625" y="2897188"/>
          <p14:tracePt t="28102" x="8320088" y="2897188"/>
          <p14:tracePt t="28112" x="8345488" y="2897188"/>
          <p14:tracePt t="28118" x="8353425" y="2897188"/>
          <p14:tracePt t="28166" x="8362950" y="2897188"/>
          <p14:tracePt t="28178" x="8370888" y="2897188"/>
          <p14:tracePt t="28190" x="8378825" y="2897188"/>
          <p14:tracePt t="28234" x="8396288" y="2897188"/>
          <p14:tracePt t="28260" x="8404225" y="2897188"/>
          <p14:tracePt t="28272" x="8413750" y="2897188"/>
          <p14:tracePt t="28280" x="8421688" y="2897188"/>
          <p14:tracePt t="28310" x="8429625" y="2897188"/>
          <p14:tracePt t="28316" x="8447088" y="2897188"/>
          <p14:tracePt t="28332" x="8464550" y="2897188"/>
          <p14:tracePt t="28340" x="8472488" y="2897188"/>
          <p14:tracePt t="28360" x="8480425" y="2897188"/>
          <p14:tracePt t="28372" x="8489950" y="2897188"/>
          <p14:tracePt t="28446" x="8497888" y="2897188"/>
          <p14:tracePt t="28771" x="8497888" y="2889250"/>
          <p14:tracePt t="28791" x="8497888" y="2906713"/>
          <p14:tracePt t="28795" x="8455025" y="2965450"/>
          <p14:tracePt t="28806" x="8378825" y="3025775"/>
          <p14:tracePt t="28808" x="8269288" y="3127375"/>
          <p14:tracePt t="28822" x="8107363" y="3211513"/>
          <p14:tracePt t="28834" x="7877175" y="3365500"/>
          <p14:tracePt t="28834" x="7597775" y="3517900"/>
          <p14:tracePt t="28844" x="7240588" y="3697288"/>
          <p14:tracePt t="28850" x="6756400" y="3816350"/>
          <p14:tracePt t="28860" x="6237288" y="3935413"/>
          <p14:tracePt t="28883" x="5030788" y="4130675"/>
          <p14:tracePt t="28884" x="4384675" y="4214813"/>
          <p14:tracePt t="28890" x="3763963" y="4300538"/>
          <p14:tracePt t="28901" x="3178175" y="4341813"/>
          <p14:tracePt t="28910" x="2660650" y="4359275"/>
          <p14:tracePt t="28917" x="2252663" y="4384675"/>
          <p14:tracePt t="28926" x="1903413" y="4384675"/>
          <p14:tracePt t="28934" x="1614488" y="4384675"/>
          <p14:tracePt t="28940" x="1444625" y="4384675"/>
          <p14:tracePt t="28951" x="1325563" y="4384675"/>
          <p14:tracePt t="28956" x="1257300" y="4384675"/>
          <p14:tracePt t="28967" x="1206500" y="4368800"/>
          <p14:tracePt t="28971" x="1198563" y="4368800"/>
          <p14:tracePt t="28983" x="1198563" y="4359275"/>
          <p14:tracePt t="29000" x="1198563" y="4351338"/>
          <p14:tracePt t="29006" x="1198563" y="4341813"/>
          <p14:tracePt t="29021" x="1198563" y="4325938"/>
          <p14:tracePt t="29034" x="1198563" y="4316413"/>
          <p14:tracePt t="29042" x="1189038" y="4300538"/>
          <p14:tracePt t="29046" x="1189038" y="4275138"/>
          <p14:tracePt t="29056" x="1189038" y="4265613"/>
          <p14:tracePt t="29062" x="1181100" y="4240213"/>
          <p14:tracePt t="29072" x="1181100" y="4214813"/>
          <p14:tracePt t="29084" x="1173163" y="4181475"/>
          <p14:tracePt t="29087" x="1155700" y="4164013"/>
          <p14:tracePt t="29096" x="1155700" y="4138613"/>
          <p14:tracePt t="29104" x="1155700" y="4113213"/>
          <p14:tracePt t="29112" x="1155700" y="4079875"/>
          <p14:tracePt t="29122" x="1155700" y="4027488"/>
          <p14:tracePt t="29128" x="1155700" y="4019550"/>
          <p14:tracePt t="29138" x="1155700" y="3986213"/>
          <p14:tracePt t="29142" x="1155700" y="3968750"/>
          <p14:tracePt t="29154" x="1155700" y="3925888"/>
          <p14:tracePt t="29162" x="1155700" y="3908425"/>
          <p14:tracePt t="29168" x="1155700" y="3900488"/>
          <p14:tracePt t="29178" x="1155700" y="3892550"/>
          <p14:tracePt t="29184" x="1155700" y="3867150"/>
          <p14:tracePt t="29192" x="1155700" y="3857625"/>
          <p14:tracePt t="29202" x="1173163" y="3841750"/>
          <p14:tracePt t="29208" x="1181100" y="3841750"/>
          <p14:tracePt t="29218" x="1216025" y="3824288"/>
          <p14:tracePt t="29222" x="1241425" y="3824288"/>
          <p14:tracePt t="29235" x="1266825" y="3806825"/>
          <p14:tracePt t="29244" x="1308100" y="3806825"/>
          <p14:tracePt t="29250" x="1368425" y="3798888"/>
          <p14:tracePt t="29259" x="1376363" y="3798888"/>
          <p14:tracePt t="29262" x="1436688" y="3798888"/>
          <p14:tracePt t="29274" x="1470025" y="3781425"/>
          <p14:tracePt t="29284" x="1530350" y="3756025"/>
          <p14:tracePt t="29288" x="1563688" y="3738563"/>
          <p14:tracePt t="29300" x="1606550" y="3713163"/>
          <p14:tracePt t="29304" x="1639888" y="3697288"/>
          <p14:tracePt t="29319" x="1665288" y="3671888"/>
          <p14:tracePt t="29344" x="1674813" y="3662363"/>
          <p14:tracePt t="29404" x="1682750" y="3662363"/>
          <p14:tracePt t="29424" x="1716088" y="3662363"/>
          <p14:tracePt t="29432" x="1766888" y="3662363"/>
          <p14:tracePt t="29440" x="1809750" y="3662363"/>
          <p14:tracePt t="29444" x="1852613" y="3662363"/>
          <p14:tracePt t="29454" x="1878013" y="3662363"/>
          <p14:tracePt t="29467" x="1911350" y="3662363"/>
          <p14:tracePt t="29471" x="1971675" y="3662363"/>
          <p14:tracePt t="29484" x="2030413" y="3662363"/>
          <p14:tracePt t="29488" x="2116138" y="3662363"/>
          <p14:tracePt t="29496" x="2217738" y="3662363"/>
          <p14:tracePt t="29506" x="2303463" y="3662363"/>
          <p14:tracePt t="29511" x="2387600" y="3662363"/>
          <p14:tracePt t="29521" x="2489200" y="3662363"/>
          <p14:tracePt t="29526" x="2582863" y="3654425"/>
          <p14:tracePt t="29537" x="2660650" y="3654425"/>
          <p14:tracePt t="29546" x="2727325" y="3654425"/>
          <p14:tracePt t="29550" x="2762250" y="3654425"/>
          <p14:tracePt t="29560" x="2795588" y="3654425"/>
          <p14:tracePt t="29703" x="2805113" y="3654425"/>
          <p14:tracePt t="29713" x="2820988" y="3646488"/>
          <p14:tracePt t="29743" x="2855913" y="3646488"/>
          <p14:tracePt t="29753" x="2897188" y="3646488"/>
          <p14:tracePt t="29758" x="2914650" y="3646488"/>
          <p14:tracePt t="29768" x="2957513" y="3646488"/>
          <p14:tracePt t="29772" x="3000375" y="3646488"/>
          <p14:tracePt t="29784" x="3076575" y="3646488"/>
          <p14:tracePt t="29792" x="3119438" y="3646488"/>
          <p14:tracePt t="29801" x="3178175" y="3646488"/>
          <p14:tracePt t="29808" x="3186113" y="3646488"/>
          <p14:tracePt t="29817" x="3195638" y="3646488"/>
          <p14:tracePt t="29888" x="3203575" y="3646488"/>
          <p14:tracePt t="29908" x="3203575" y="3654425"/>
          <p14:tracePt t="29915" x="3203575" y="3697288"/>
          <p14:tracePt t="29924" x="3186113" y="3773488"/>
          <p14:tracePt t="29934" x="3109913" y="3849688"/>
          <p14:tracePt t="29940" x="3016250" y="3900488"/>
          <p14:tracePt t="29950" x="2940050" y="3951288"/>
          <p14:tracePt t="30438" x="2949575" y="3935413"/>
          <p14:tracePt t="30448" x="2974975" y="3900488"/>
          <p14:tracePt t="30458" x="3041650" y="3857625"/>
          <p14:tracePt t="30474" x="3059113" y="3841750"/>
          <p14:tracePt t="30478" x="3076575" y="3806825"/>
          <p14:tracePt t="30488" x="3084513" y="3798888"/>
          <p14:tracePt t="30501" x="3094038" y="3790950"/>
          <p14:tracePt t="30504" x="3101975" y="3773488"/>
          <p14:tracePt t="30517" x="3109913" y="3763963"/>
          <p14:tracePt t="30524" x="3127375" y="3756025"/>
          <p14:tracePt t="30535" x="3144838" y="3738563"/>
          <p14:tracePt t="30540" x="3152775" y="3730625"/>
          <p14:tracePt t="30544" x="3160713" y="3730625"/>
          <p14:tracePt t="30554" x="3195638" y="3705225"/>
          <p14:tracePt t="30567" x="3221038" y="3697288"/>
          <p14:tracePt t="30571" x="3246438" y="3679825"/>
          <p14:tracePt t="30583" x="3271838" y="3671888"/>
          <p14:tracePt t="30584" x="3289300" y="3662363"/>
          <p14:tracePt t="30594" x="3314700" y="3636963"/>
          <p14:tracePt t="30604" x="3330575" y="3619500"/>
          <p14:tracePt t="30610" x="3340100" y="3611563"/>
          <p14:tracePt t="30621" x="3365500" y="3603625"/>
          <p14:tracePt t="30634" x="3373438" y="3603625"/>
          <p14:tracePt t="30640" x="3382963" y="3586163"/>
          <p14:tracePt t="30644" x="3382963" y="3578225"/>
          <p14:tracePt t="30686" x="3390900" y="3568700"/>
          <p14:tracePt t="30706" x="3398838" y="3560763"/>
          <p14:tracePt t="30751" x="3408363" y="3552825"/>
          <p14:tracePt t="30763" x="3416300" y="3543300"/>
          <p14:tracePt t="30776" x="3424238" y="3543300"/>
          <p14:tracePt t="31301" x="3433763" y="3543300"/>
          <p14:tracePt t="31311" x="3441700" y="3543300"/>
          <p14:tracePt t="31326" x="3467100" y="3527425"/>
          <p14:tracePt t="31338" x="3475038" y="3527425"/>
          <p14:tracePt t="31350" x="3484563" y="3527425"/>
          <p14:tracePt t="31362" x="3492500" y="3527425"/>
          <p14:tracePt t="31406" x="3502025" y="3527425"/>
          <p14:tracePt t="31416" x="3509963" y="3517900"/>
          <p14:tracePt t="31422" x="3517900" y="3517900"/>
          <p14:tracePt t="31433" x="3535363" y="3517900"/>
          <p14:tracePt t="31442" x="3543300" y="3517900"/>
          <p14:tracePt t="31451" x="3552825" y="3517900"/>
          <p14:tracePt t="31458" x="3560763" y="3517900"/>
          <p14:tracePt t="31462" x="3578225" y="3517900"/>
          <p14:tracePt t="31472" x="3594100" y="3517900"/>
          <p14:tracePt t="31484" x="3603625" y="3517900"/>
          <p14:tracePt t="31488" x="3619500" y="3517900"/>
          <p14:tracePt t="31501" x="3636963" y="3517900"/>
          <p14:tracePt t="31504" x="3654425" y="3509963"/>
          <p14:tracePt t="31512" x="3687763" y="3509963"/>
          <p14:tracePt t="31523" x="3730625" y="3509963"/>
          <p14:tracePt t="31528" x="3790950" y="3509963"/>
          <p14:tracePt t="31538" x="3849688" y="3509963"/>
          <p14:tracePt t="31542" x="3935413" y="3509963"/>
          <p14:tracePt t="31554" x="4002088" y="3509963"/>
          <p14:tracePt t="31567" x="4087813" y="3509963"/>
          <p14:tracePt t="31569" x="4130675" y="3509963"/>
          <p14:tracePt t="31578" x="4171950" y="3509963"/>
          <p14:tracePt t="31584" x="4197350" y="3509963"/>
          <p14:tracePt t="31600" x="4206875" y="3509963"/>
          <p14:tracePt t="31890" x="4214813" y="3509963"/>
          <p14:tracePt t="31902" x="4249738" y="3509963"/>
          <p14:tracePt t="31910" x="4275138" y="3509963"/>
          <p14:tracePt t="31917" x="4283075" y="3509963"/>
          <p14:tracePt t="31926" x="4316413" y="3509963"/>
          <p14:tracePt t="31938" x="4359275" y="3509963"/>
          <p14:tracePt t="31942" x="4376738" y="3509963"/>
          <p14:tracePt t="31954" x="4402138" y="3502025"/>
          <p14:tracePt t="31956" x="4427538" y="3502025"/>
          <p14:tracePt t="31967" x="4452938" y="3502025"/>
          <p14:tracePt t="31976" x="4470400" y="3502025"/>
          <p14:tracePt t="31984" x="4503738" y="3502025"/>
          <p14:tracePt t="31992" x="4546600" y="3502025"/>
          <p14:tracePt t="31996" x="4572000" y="3502025"/>
          <p14:tracePt t="32006" x="4622800" y="3502025"/>
          <p14:tracePt t="32020" x="4657725" y="3502025"/>
          <p14:tracePt t="32022" x="4691063" y="3502025"/>
          <p14:tracePt t="32034" x="4716463" y="3502025"/>
          <p14:tracePt t="32038" x="4741863" y="3502025"/>
          <p14:tracePt t="32050" x="4749800" y="3502025"/>
          <p14:tracePt t="32058" x="4759325" y="3502025"/>
          <p14:tracePt t="32062" x="4775200" y="3502025"/>
          <p14:tracePt t="32072" x="4784725" y="3502025"/>
          <p14:tracePt t="32078" x="4802188" y="3502025"/>
          <p14:tracePt t="32088" x="4818063" y="3502025"/>
          <p14:tracePt t="32108" x="4827588" y="3502025"/>
          <p14:tracePt t="32117" x="4835525" y="3502025"/>
          <p14:tracePt t="32128" x="4843463" y="3502025"/>
          <p14:tracePt t="32144" x="4852988" y="3502025"/>
          <p14:tracePt t="32154" x="4860925" y="3502025"/>
          <p14:tracePt t="32162" x="4868863" y="3502025"/>
          <p14:tracePt t="32170" x="4894263" y="3502025"/>
          <p14:tracePt t="32178" x="4903788" y="3502025"/>
          <p14:tracePt t="32184" x="4946650" y="3502025"/>
          <p14:tracePt t="32194" x="4997450" y="3502025"/>
          <p14:tracePt t="32204" x="5038725" y="3502025"/>
          <p14:tracePt t="32208" x="5081588" y="3502025"/>
          <p14:tracePt t="32221" x="5116513" y="3502025"/>
          <p14:tracePt t="32224" x="5157788" y="3502025"/>
          <p14:tracePt t="32234" x="5183188" y="3502025"/>
          <p14:tracePt t="32244" x="5218113" y="3502025"/>
          <p14:tracePt t="32251" x="5251450" y="3502025"/>
          <p14:tracePt t="32258" x="5276850" y="3502025"/>
          <p14:tracePt t="32268" x="5286375" y="3502025"/>
          <p14:tracePt t="32274" x="5327650" y="3502025"/>
          <p14:tracePt t="32284" x="5345113" y="3502025"/>
          <p14:tracePt t="32290" x="5362575" y="3502025"/>
          <p14:tracePt t="32300" x="5380038" y="3502025"/>
          <p14:tracePt t="32305" x="5387975" y="3502025"/>
          <p14:tracePt t="32317" x="5405438" y="3502025"/>
          <p14:tracePt t="32324" x="5413375" y="3502025"/>
          <p14:tracePt t="32333" x="5430838" y="3502025"/>
          <p14:tracePt t="32340" x="5446713" y="3492500"/>
          <p14:tracePt t="32350" x="5456238" y="3492500"/>
          <p14:tracePt t="32371" x="5464175" y="3492500"/>
          <p14:tracePt t="32884" x="5472113" y="3492500"/>
          <p14:tracePt t="32894" x="5481638" y="3492500"/>
          <p14:tracePt t="32904" x="5489575" y="3492500"/>
          <p14:tracePt t="32910" x="5514975" y="3484563"/>
          <p14:tracePt t="32921" x="5514975" y="3467100"/>
          <p14:tracePt t="32924" x="5524500" y="3467100"/>
          <p14:tracePt t="32937" x="5540375" y="3467100"/>
          <p14:tracePt t="32946" x="5549900" y="3467100"/>
          <p14:tracePt t="32950" x="5565775" y="3459163"/>
          <p14:tracePt t="32960" x="5575300" y="3459163"/>
          <p14:tracePt t="32971" x="5583238" y="3449638"/>
          <p14:tracePt t="32976" x="5600700" y="3449638"/>
          <p14:tracePt t="32988" x="5608638" y="3449638"/>
          <p14:tracePt t="33000" x="5616575" y="3449638"/>
          <p14:tracePt t="33010" x="5626100" y="3441700"/>
          <p14:tracePt t="33026" x="5634038" y="3441700"/>
          <p14:tracePt t="33033" x="5641975" y="3441700"/>
          <p14:tracePt t="33042" x="5651500" y="3433763"/>
          <p14:tracePt t="33052" x="5659438" y="3433763"/>
          <p14:tracePt t="33056" x="5668963" y="3433763"/>
          <p14:tracePt t="33067" x="5676900" y="3433763"/>
          <p14:tracePt t="33071" x="5684838" y="3433763"/>
          <p14:tracePt t="33084" x="5694363" y="3433763"/>
          <p14:tracePt t="33090" x="5702300" y="3433763"/>
          <p14:tracePt t="33096" x="5710238" y="3433763"/>
          <p14:tracePt t="33106" x="5719763" y="3433763"/>
          <p14:tracePt t="33122" x="5735638" y="3433763"/>
          <p14:tracePt t="33134" x="5770563" y="3433763"/>
          <p14:tracePt t="33137" x="5795963" y="3433763"/>
          <p14:tracePt t="33146" x="5829300" y="3433763"/>
          <p14:tracePt t="33154" x="5872163" y="3433763"/>
          <p14:tracePt t="33162" x="5905500" y="3433763"/>
          <p14:tracePt t="33172" x="5940425" y="3433763"/>
          <p14:tracePt t="33176" x="5957888" y="3433763"/>
          <p14:tracePt t="33187" x="5991225" y="3433763"/>
          <p14:tracePt t="33192" x="6008688" y="3433763"/>
          <p14:tracePt t="33258" x="6016625" y="3433763"/>
          <p14:tracePt t="33272" x="6024563" y="3433763"/>
          <p14:tracePt t="33278" x="6034088" y="3433763"/>
          <p14:tracePt t="33298" x="6042025" y="3433763"/>
          <p14:tracePt t="33312" x="6049963" y="3433763"/>
          <p14:tracePt t="33336" x="6067425" y="3433763"/>
          <p14:tracePt t="33339" x="6092825" y="3433763"/>
          <p14:tracePt t="33350" x="6102350" y="3433763"/>
          <p14:tracePt t="33354" x="6118225" y="3433763"/>
          <p14:tracePt t="33374" x="6143625" y="3433763"/>
          <p14:tracePt t="33378" x="6169025" y="3433763"/>
          <p14:tracePt t="33394" x="6186488" y="3433763"/>
          <p14:tracePt t="33404" x="6194425" y="3433763"/>
          <p14:tracePt t="33435" x="6203950" y="3433763"/>
          <p14:tracePt t="33627" x="6211888" y="3433763"/>
          <p14:tracePt t="33637" x="6229350" y="3433763"/>
          <p14:tracePt t="33643" x="6272213" y="3433763"/>
          <p14:tracePt t="33653" x="6297613" y="3433763"/>
          <p14:tracePt t="33656" x="6338888" y="3433763"/>
          <p14:tracePt t="33667" x="6399213" y="3433763"/>
          <p14:tracePt t="33676" x="6492875" y="3433763"/>
          <p14:tracePt t="33684" x="6594475" y="3433763"/>
          <p14:tracePt t="33692" x="6680200" y="3433763"/>
          <p14:tracePt t="33696" x="6781800" y="3433763"/>
          <p14:tracePt t="33706" x="6865938" y="3433763"/>
          <p14:tracePt t="33717" x="6908800" y="3433763"/>
          <p14:tracePt t="33722" x="6916738" y="3433763"/>
          <p14:tracePt t="33939" x="6926263" y="3433763"/>
          <p14:tracePt t="33945" x="6943725" y="3433763"/>
          <p14:tracePt t="33966" x="6969125" y="3424238"/>
          <p14:tracePt t="33970" x="6977063" y="3424238"/>
          <p14:tracePt t="33978" x="7002463" y="3424238"/>
          <p14:tracePt t="33985" x="7027863" y="3424238"/>
          <p14:tracePt t="33994" x="7070725" y="3424238"/>
          <p14:tracePt t="34004" x="7113588" y="3424238"/>
          <p14:tracePt t="34010" x="7172325" y="3424238"/>
          <p14:tracePt t="34021" x="7215188" y="3424238"/>
          <p14:tracePt t="34024" x="7273925" y="3424238"/>
          <p14:tracePt t="34034" x="7299325" y="3424238"/>
          <p14:tracePt t="34044" x="7334250" y="3424238"/>
          <p14:tracePt t="34050" x="7367588" y="3424238"/>
          <p14:tracePt t="34231" x="7377113" y="3424238"/>
          <p14:tracePt t="34240" x="7385050" y="3424238"/>
          <p14:tracePt t="34246" x="7410450" y="3416300"/>
          <p14:tracePt t="34256" x="7435850" y="3416300"/>
          <p14:tracePt t="34267" x="7469188" y="3416300"/>
          <p14:tracePt t="34272" x="7486650" y="3416300"/>
          <p14:tracePt t="34284" x="7546975" y="3416300"/>
          <p14:tracePt t="34288" x="7588250" y="3416300"/>
          <p14:tracePt t="34296" x="7631113" y="3416300"/>
          <p14:tracePt t="34308" x="7666038" y="3416300"/>
          <p14:tracePt t="34312" x="7691438" y="3416300"/>
          <p14:tracePt t="34322" x="7699375" y="3416300"/>
          <p14:tracePt t="34328" x="7707313" y="3416300"/>
          <p14:tracePt t="34554" x="7716838" y="3416300"/>
          <p14:tracePt t="34566" x="7724775" y="3416300"/>
          <p14:tracePt t="34575" x="7750175" y="3416300"/>
          <p14:tracePt t="34583" x="7767638" y="3416300"/>
          <p14:tracePt t="34590" x="7793038" y="3416300"/>
          <p14:tracePt t="34600" x="7810500" y="3416300"/>
          <p14:tracePt t="34617" x="7835900" y="3416300"/>
          <p14:tracePt t="34622" x="7851775" y="3424238"/>
          <p14:tracePt t="34633" x="7877175" y="3433763"/>
          <p14:tracePt t="34640" x="7894638" y="3433763"/>
          <p14:tracePt t="34644" x="7912100" y="3433763"/>
          <p14:tracePt t="35221" x="7920038" y="3433763"/>
          <p14:tracePt t="37121" x="7920038" y="3441700"/>
          <p14:tracePt t="37133" x="7920038" y="3459163"/>
          <p14:tracePt t="37137" x="7894638" y="3492500"/>
          <p14:tracePt t="37146" x="7869238" y="3517900"/>
          <p14:tracePt t="37156" x="7843838" y="3586163"/>
          <p14:tracePt t="37162" x="7810500" y="3654425"/>
          <p14:tracePt t="37172" x="7742238" y="3722688"/>
          <p14:tracePt t="37176" x="7681913" y="3816350"/>
          <p14:tracePt t="37186" x="7588250" y="3900488"/>
          <p14:tracePt t="37196" x="7494588" y="4002088"/>
          <p14:tracePt t="37204" x="7377113" y="4105275"/>
          <p14:tracePt t="37212" x="7215188" y="4232275"/>
          <p14:tracePt t="37217" x="7010400" y="4394200"/>
          <p14:tracePt t="37226" x="6807200" y="4513263"/>
          <p14:tracePt t="37237" x="6611938" y="4630738"/>
          <p14:tracePt t="37242" x="6424613" y="4724400"/>
          <p14:tracePt t="37253" x="6203950" y="4835525"/>
          <p14:tracePt t="37258" x="5991225" y="4919663"/>
          <p14:tracePt t="37268" x="5753100" y="5005388"/>
          <p14:tracePt t="37278" x="5497513" y="5048250"/>
          <p14:tracePt t="37284" x="5251450" y="5099050"/>
          <p14:tracePt t="37292" x="5005388" y="5124450"/>
          <p14:tracePt t="37300" x="4683125" y="5141913"/>
          <p14:tracePt t="37308" x="4384675" y="5141913"/>
          <p14:tracePt t="37319" x="4070350" y="5141913"/>
          <p14:tracePt t="37323" x="3671888" y="5141913"/>
          <p14:tracePt t="37334" x="3348038" y="5141913"/>
          <p14:tracePt t="37338" x="3084513" y="5141913"/>
          <p14:tracePt t="37350" x="2770188" y="5141913"/>
          <p14:tracePt t="37358" x="2506663" y="5141913"/>
          <p14:tracePt t="37367" x="2260600" y="5124450"/>
          <p14:tracePt t="37374" x="2055813" y="5106988"/>
          <p14:tracePt t="37378" x="1911350" y="5099050"/>
          <p14:tracePt t="37388" x="1801813" y="5081588"/>
          <p14:tracePt t="37400" x="1733550" y="5073650"/>
          <p14:tracePt t="37404" x="1725613" y="5073650"/>
          <p14:tracePt t="37417" x="1708150" y="5064125"/>
          <p14:tracePt t="37474" x="1700213" y="5064125"/>
          <p14:tracePt t="37490" x="1674813" y="5056188"/>
          <p14:tracePt t="37494" x="1665288" y="5038725"/>
          <p14:tracePt t="37504" x="1639888" y="5030788"/>
          <p14:tracePt t="37517" x="1581150" y="5013325"/>
          <p14:tracePt t="37521" x="1538288" y="4997450"/>
          <p14:tracePt t="37534" x="1504950" y="4987925"/>
          <p14:tracePt t="37534" x="1477963" y="4979988"/>
          <p14:tracePt t="37544" x="1444625" y="4962525"/>
          <p14:tracePt t="37556" x="1393825" y="4946650"/>
          <p14:tracePt t="37560" x="1333500" y="4929188"/>
          <p14:tracePt t="37571" x="1292225" y="4911725"/>
          <p14:tracePt t="37574" x="1223963" y="4878388"/>
          <p14:tracePt t="37588" x="1181100" y="4868863"/>
          <p14:tracePt t="37596" x="1122363" y="4852988"/>
          <p14:tracePt t="37600" x="1069975" y="4835525"/>
          <p14:tracePt t="37610" x="1011238" y="4802188"/>
          <p14:tracePt t="37617" x="960438" y="4775200"/>
          <p14:tracePt t="37626" x="900113" y="4749800"/>
          <p14:tracePt t="37638" x="884238" y="4733925"/>
          <p14:tracePt t="37640" x="841375" y="4724400"/>
          <p14:tracePt t="37650" x="790575" y="4699000"/>
          <p14:tracePt t="37656" x="765175" y="4683125"/>
          <p14:tracePt t="37667" x="747713" y="4673600"/>
          <p14:tracePt t="37676" x="730250" y="4648200"/>
          <p14:tracePt t="37692" x="714375" y="4640263"/>
          <p14:tracePt t="38121" x="739775" y="4630738"/>
          <p14:tracePt t="38132" x="781050" y="4622800"/>
          <p14:tracePt t="38137" x="841375" y="4614863"/>
          <p14:tracePt t="38146" x="866775" y="4614863"/>
          <p14:tracePt t="38154" x="900113" y="4614863"/>
          <p14:tracePt t="38160" x="952500" y="4614863"/>
          <p14:tracePt t="38171" x="1003300" y="4605338"/>
          <p14:tracePt t="38176" x="1069975" y="4605338"/>
          <p14:tracePt t="38187" x="1112838" y="4605338"/>
          <p14:tracePt t="38196" x="1173163" y="4605338"/>
          <p14:tracePt t="38200" x="1206500" y="4597400"/>
          <p14:tracePt t="38210" x="1241425" y="4589463"/>
          <p14:tracePt t="38217" x="1249363" y="4589463"/>
          <p14:tracePt t="38226" x="1274763" y="4589463"/>
          <p14:tracePt t="38238" x="1282700" y="4589463"/>
          <p14:tracePt t="38569" x="1308100" y="4589463"/>
          <p14:tracePt t="38579" x="1333500" y="4589463"/>
          <p14:tracePt t="38585" x="1368425" y="4589463"/>
          <p14:tracePt t="38594" x="1444625" y="4572000"/>
          <p14:tracePt t="38605" x="1538288" y="4564063"/>
          <p14:tracePt t="38608" x="1649413" y="4554538"/>
          <p14:tracePt t="38619" x="1758950" y="4538663"/>
          <p14:tracePt t="38624" x="1903413" y="4521200"/>
          <p14:tracePt t="38634" x="2005013" y="4503738"/>
          <p14:tracePt t="38644" x="2090738" y="4503738"/>
          <p14:tracePt t="38650" x="2159000" y="4503738"/>
          <p14:tracePt t="38660" x="2243138" y="4503738"/>
          <p14:tracePt t="38667" x="2293938" y="4503738"/>
          <p14:tracePt t="38684" x="2311400" y="4503738"/>
          <p14:tracePt t="38746" x="2319338" y="4503738"/>
          <p14:tracePt t="38767" x="2328863" y="4503738"/>
          <p14:tracePt t="38776" x="2336800" y="4503738"/>
          <p14:tracePt t="38788" x="2344738" y="4503738"/>
          <p14:tracePt t="38790" x="2354263" y="4503738"/>
          <p14:tracePt t="38800" x="2362200" y="4503738"/>
          <p14:tracePt t="38806" x="2379663" y="4503738"/>
          <p14:tracePt t="38817" x="2422525" y="4503738"/>
          <p14:tracePt t="38826" x="2489200" y="4503738"/>
          <p14:tracePt t="38834" x="2582863" y="4513263"/>
          <p14:tracePt t="38842" x="2711450" y="4513263"/>
          <p14:tracePt t="38846" x="2805113" y="4513263"/>
          <p14:tracePt t="38856" x="2889250" y="4513263"/>
          <p14:tracePt t="38867" x="2965450" y="4513263"/>
          <p14:tracePt t="38872" x="3008313" y="4513263"/>
          <p14:tracePt t="38884" x="3051175" y="4513263"/>
          <p14:tracePt t="38887" x="3084513" y="4513263"/>
          <p14:tracePt t="39399" x="3094038" y="4513263"/>
          <p14:tracePt t="39409" x="3109913" y="4513263"/>
          <p14:tracePt t="39418" x="3127375" y="4513263"/>
          <p14:tracePt t="39428" x="3144838" y="4513263"/>
          <p14:tracePt t="39434" x="3152775" y="4513263"/>
          <p14:tracePt t="39442" x="3186113" y="4503738"/>
          <p14:tracePt t="39450" x="3246438" y="4503738"/>
          <p14:tracePt t="39458" x="3279775" y="4503738"/>
          <p14:tracePt t="39469" x="3322638" y="4495800"/>
          <p14:tracePt t="39472" x="3348038" y="4495800"/>
          <p14:tracePt t="39484" x="3398838" y="4495800"/>
          <p14:tracePt t="39488" x="3433763" y="4495800"/>
          <p14:tracePt t="39501" x="3467100" y="4495800"/>
          <p14:tracePt t="39508" x="3492500" y="4495800"/>
          <p14:tracePt t="39512" x="3552825" y="4495800"/>
          <p14:tracePt t="39526" x="3560763" y="4495800"/>
          <p14:tracePt t="39534" x="3594100" y="4495800"/>
          <p14:tracePt t="39540" x="3619500" y="4495800"/>
          <p14:tracePt t="39546" x="3636963" y="4495800"/>
          <p14:tracePt t="39556" x="3662363" y="4495800"/>
          <p14:tracePt t="39560" x="3687763" y="4495800"/>
          <p14:tracePt t="39571" x="3705225" y="4495800"/>
          <p14:tracePt t="39584" x="3722688" y="4495800"/>
          <p14:tracePt t="39587" x="3730625" y="4495800"/>
          <p14:tracePt t="39601" x="3756025" y="4495800"/>
          <p14:tracePt t="39626" x="3763963" y="4495800"/>
          <p14:tracePt t="39634" x="3773488" y="4495800"/>
          <p14:tracePt t="39642" x="3781425" y="4495800"/>
          <p14:tracePt t="39662" x="3790950" y="4495800"/>
          <p14:tracePt t="39672" x="3798888" y="4495800"/>
          <p14:tracePt t="39700" x="3806825" y="4495800"/>
          <p14:tracePt t="39708" x="3824288" y="4495800"/>
          <p14:tracePt t="39722" x="3857625" y="4495800"/>
          <p14:tracePt t="39738" x="3875088" y="4495800"/>
          <p14:tracePt t="39750" x="3883025" y="4495800"/>
          <p14:tracePt t="39758" x="3900488" y="4495800"/>
          <p14:tracePt t="39767" x="3917950" y="4495800"/>
          <p14:tracePt t="39774" x="3935413" y="4495800"/>
          <p14:tracePt t="39779" x="3951288" y="4495800"/>
          <p14:tracePt t="39788" x="3976688" y="4495800"/>
          <p14:tracePt t="39804" x="3994150" y="4495800"/>
          <p14:tracePt t="39820" x="4002088" y="4495800"/>
          <p14:tracePt t="39824" x="4011613" y="4495800"/>
          <p14:tracePt t="39834" x="4019550" y="4495800"/>
          <p14:tracePt t="39844" x="4027488" y="4495800"/>
          <p14:tracePt t="39858" x="4037013" y="4495800"/>
          <p14:tracePt t="39867" x="4044950" y="4495800"/>
          <p14:tracePt t="39883" x="4070350" y="4495800"/>
          <p14:tracePt t="39884" x="4079875" y="4495800"/>
          <p14:tracePt t="39890" x="4087813" y="4495800"/>
          <p14:tracePt t="39901" x="4095750" y="4495800"/>
          <p14:tracePt t="39910" x="4105275" y="4495800"/>
          <p14:tracePt t="39921" x="4113213" y="4495800"/>
          <p14:tracePt t="39924" x="4121150" y="4495800"/>
          <p14:tracePt t="39934" x="4130675" y="4495800"/>
          <p14:tracePt t="39940" x="4138613" y="4495800"/>
          <p14:tracePt t="39950" x="4156075" y="4495800"/>
          <p14:tracePt t="39960" x="4164013" y="4495800"/>
          <p14:tracePt t="39967" x="4171950" y="4495800"/>
          <p14:tracePt t="39976" x="4181475" y="4495800"/>
          <p14:tracePt t="39983" x="4197350" y="4495800"/>
          <p14:tracePt t="39990" x="4224338" y="4495800"/>
          <p14:tracePt t="40000" x="4240213" y="4495800"/>
          <p14:tracePt t="40006" x="4265613" y="4495800"/>
          <p14:tracePt t="40017" x="4283075" y="4495800"/>
          <p14:tracePt t="40021" x="4300538" y="4495800"/>
          <p14:tracePt t="40033" x="4325938" y="4495800"/>
          <p14:tracePt t="40040" x="4333875" y="4495800"/>
          <p14:tracePt t="40046" x="4341813" y="4495800"/>
          <p14:tracePt t="40056" x="4351338" y="4495800"/>
          <p14:tracePt t="40060" x="4359275" y="4495800"/>
          <p14:tracePt t="40083" x="4368800" y="4495800"/>
          <p14:tracePt t="40088" x="4384675" y="4495800"/>
          <p14:tracePt t="40096" x="4394200" y="4495800"/>
          <p14:tracePt t="40389" x="4410075" y="4495800"/>
          <p14:tracePt t="40400" x="4427538" y="4495800"/>
          <p14:tracePt t="40406" x="4470400" y="4495800"/>
          <p14:tracePt t="40417" x="4495800" y="4495800"/>
          <p14:tracePt t="40419" x="4538663" y="4495800"/>
          <p14:tracePt t="40428" x="4597400" y="4495800"/>
          <p14:tracePt t="40440" x="4640263" y="4495800"/>
          <p14:tracePt t="40444" x="4708525" y="4495800"/>
          <p14:tracePt t="40454" x="4749800" y="4495800"/>
          <p14:tracePt t="40458" x="4802188" y="4495800"/>
          <p14:tracePt t="40478" x="4818063" y="4495800"/>
          <p14:tracePt t="40484" x="4827588" y="4495800"/>
          <p14:tracePt t="40631" x="4835525" y="4495800"/>
          <p14:tracePt t="40641" x="4843463" y="4495800"/>
          <p14:tracePt t="40647" x="4852988" y="4495800"/>
          <p14:tracePt t="40656" x="4868863" y="4495800"/>
          <p14:tracePt t="40667" x="4886325" y="4495800"/>
          <p14:tracePt t="40672" x="4911725" y="4495800"/>
          <p14:tracePt t="40684" x="4946650" y="4495800"/>
          <p14:tracePt t="40687" x="4997450" y="4495800"/>
          <p14:tracePt t="40696" x="5030788" y="4495800"/>
          <p14:tracePt t="40706" x="5081588" y="4495800"/>
          <p14:tracePt t="40712" x="5124450" y="4495800"/>
          <p14:tracePt t="40722" x="5175250" y="4495800"/>
          <p14:tracePt t="40726" x="5218113" y="4495800"/>
          <p14:tracePt t="40737" x="5251450" y="4495800"/>
          <p14:tracePt t="40746" x="5268913" y="4495800"/>
          <p14:tracePt t="40754" x="5294313" y="4495800"/>
          <p14:tracePt t="40762" x="5302250" y="4495800"/>
          <p14:tracePt t="40769" x="5311775" y="4495800"/>
          <p14:tracePt t="40899" x="5319713" y="4495800"/>
          <p14:tracePt t="40908" x="5327650" y="4495800"/>
          <p14:tracePt t="40922" x="5345113" y="4495800"/>
          <p14:tracePt t="40928" x="5362575" y="4495800"/>
          <p14:tracePt t="40938" x="5387975" y="4495800"/>
          <p14:tracePt t="40950" x="5413375" y="4495800"/>
          <p14:tracePt t="40954" x="5456238" y="4495800"/>
          <p14:tracePt t="40967" x="5497513" y="4495800"/>
          <p14:tracePt t="40969" x="5540375" y="4495800"/>
          <p14:tracePt t="40978" x="5575300" y="4495800"/>
          <p14:tracePt t="40988" x="5600700" y="4495800"/>
          <p14:tracePt t="40994" x="5641975" y="4503738"/>
          <p14:tracePt t="41004" x="5668963" y="4503738"/>
          <p14:tracePt t="41024" x="5676900" y="4503738"/>
          <p14:tracePt t="41095" x="5684838" y="4503738"/>
          <p14:tracePt t="41141" x="5694363" y="4503738"/>
          <p14:tracePt t="41152" x="5710238" y="4503738"/>
          <p14:tracePt t="41176" x="5735638" y="4503738"/>
          <p14:tracePt t="41190" x="5745163" y="4503738"/>
          <p14:tracePt t="41201" x="5761038" y="4503738"/>
          <p14:tracePt t="41237" x="5770563" y="4503738"/>
          <p14:tracePt t="41463" x="5788025" y="4503738"/>
          <p14:tracePt t="41489" x="5795963" y="4503738"/>
          <p14:tracePt t="41495" x="5803900" y="4503738"/>
          <p14:tracePt t="41508" x="5813425" y="4503738"/>
          <p14:tracePt t="41528" x="5829300" y="4503738"/>
          <p14:tracePt t="41544" x="5838825" y="4503738"/>
          <p14:tracePt t="41554" x="5864225" y="4503738"/>
          <p14:tracePt t="41558" x="5872163" y="4503738"/>
          <p14:tracePt t="41569" x="5905500" y="4503738"/>
          <p14:tracePt t="41574" x="5915025" y="4503738"/>
          <p14:tracePt t="41584" x="5948363" y="4503738"/>
          <p14:tracePt t="41594" x="5983288" y="4503738"/>
          <p14:tracePt t="41601" x="6008688" y="4503738"/>
          <p14:tracePt t="41617" x="6034088" y="4503738"/>
          <p14:tracePt t="41624" x="6049963" y="4503738"/>
          <p14:tracePt t="41634" x="6076950" y="4503738"/>
          <p14:tracePt t="41640" x="6092825" y="4503738"/>
          <p14:tracePt t="41650" x="6102350" y="4503738"/>
          <p14:tracePt t="41654" x="6127750" y="4503738"/>
          <p14:tracePt t="41667" x="6153150" y="4503738"/>
          <p14:tracePt t="41674" x="6194425" y="4503738"/>
          <p14:tracePt t="41684" x="6211888" y="4503738"/>
          <p14:tracePt t="41690" x="6246813" y="4503738"/>
          <p14:tracePt t="41694" x="6280150" y="4503738"/>
          <p14:tracePt t="41704" x="6297613" y="4503738"/>
          <p14:tracePt t="41717" x="6313488" y="4503738"/>
          <p14:tracePt t="41721" x="6330950" y="4503738"/>
          <p14:tracePt t="41737" x="6356350" y="4503738"/>
          <p14:tracePt t="41756" x="6365875" y="4503738"/>
          <p14:tracePt t="41761" x="6381750" y="4503738"/>
          <p14:tracePt t="41771" x="6399213" y="4503738"/>
          <p14:tracePt t="41783" x="6424613" y="4503738"/>
          <p14:tracePt t="41787" x="6442075" y="4503738"/>
          <p14:tracePt t="41796" x="6450013" y="4503738"/>
          <p14:tracePt t="41800" x="6475413" y="4503738"/>
          <p14:tracePt t="41810" x="6483350" y="4503738"/>
          <p14:tracePt t="41821" x="6492875" y="4503738"/>
          <p14:tracePt t="41826" x="6518275" y="4503738"/>
          <p14:tracePt t="41838" x="6526213" y="4503738"/>
          <p14:tracePt t="41842" x="6551613" y="4503738"/>
          <p14:tracePt t="41854" x="6569075" y="4503738"/>
          <p14:tracePt t="41862" x="6594475" y="4503738"/>
          <p14:tracePt t="41883" x="6637338" y="4503738"/>
          <p14:tracePt t="41884" x="6654800" y="4503738"/>
          <p14:tracePt t="41892" x="6662738" y="4503738"/>
          <p14:tracePt t="41902" x="6680200" y="4503738"/>
          <p14:tracePt t="41906" x="6696075" y="4478338"/>
          <p14:tracePt t="41933" x="6705600" y="4478338"/>
          <p14:tracePt t="41942" x="6713538" y="4478338"/>
          <p14:tracePt t="41950" x="6731000" y="4478338"/>
          <p14:tracePt t="41958" x="6746875" y="4478338"/>
          <p14:tracePt t="41962" x="6772275" y="4478338"/>
          <p14:tracePt t="41983" x="6789738" y="4478338"/>
          <p14:tracePt t="41992" x="6799263" y="4478338"/>
          <p14:tracePt t="42000" x="6824663" y="4478338"/>
          <p14:tracePt t="42008" x="6850063" y="4478338"/>
          <p14:tracePt t="42022" x="6858000" y="4478338"/>
          <p14:tracePt t="42034" x="6865938" y="4478338"/>
          <p14:tracePt t="42038" x="6875463" y="4470400"/>
          <p14:tracePt t="42050" x="6883400" y="4470400"/>
          <p14:tracePt t="42054" x="6900863" y="4470400"/>
          <p14:tracePt t="42072" x="6926263" y="4470400"/>
          <p14:tracePt t="42078" x="6934200" y="4470400"/>
          <p14:tracePt t="42088" x="6959600" y="4470400"/>
          <p14:tracePt t="42094" x="6994525" y="4470400"/>
          <p14:tracePt t="42117" x="7010400" y="4470400"/>
          <p14:tracePt t="42118" x="7027863" y="4470400"/>
          <p14:tracePt t="42144" x="7045325" y="4470400"/>
          <p14:tracePt t="42154" x="7061200" y="4470400"/>
          <p14:tracePt t="42167" x="7070725" y="4470400"/>
          <p14:tracePt t="42174" x="7078663" y="4470400"/>
          <p14:tracePt t="42178" x="7088188" y="4470400"/>
          <p14:tracePt t="42194" x="7096125" y="4470400"/>
          <p14:tracePt t="42210" x="7104063" y="4470400"/>
          <p14:tracePt t="42366" x="7113588" y="4470400"/>
          <p14:tracePt t="42397" x="7121525" y="4470400"/>
          <p14:tracePt t="42406" x="7129463" y="4470400"/>
          <p14:tracePt t="42413" x="7138988" y="4470400"/>
          <p14:tracePt t="42422" x="7172325" y="4470400"/>
          <p14:tracePt t="42434" x="7189788" y="4470400"/>
          <p14:tracePt t="42437" x="7197725" y="4470400"/>
          <p14:tracePt t="42446" x="7232650" y="4470400"/>
          <p14:tracePt t="42453" x="7258050" y="4470400"/>
          <p14:tracePt t="42462" x="7273925" y="4470400"/>
          <p14:tracePt t="42472" x="7299325" y="4470400"/>
          <p14:tracePt t="42476" x="7342188" y="4470400"/>
          <p14:tracePt t="42487" x="7367588" y="4470400"/>
          <p14:tracePt t="42492" x="7385050" y="4470400"/>
          <p14:tracePt t="42504" x="7418388" y="4470400"/>
          <p14:tracePt t="42513" x="7443788" y="4470400"/>
          <p14:tracePt t="42526" x="7453313" y="4470400"/>
          <p14:tracePt t="42897" x="7469188" y="4470400"/>
          <p14:tracePt t="42911" x="7486650" y="4470400"/>
          <p14:tracePt t="42922" x="7494588" y="4470400"/>
          <p14:tracePt t="42926" x="7529513" y="4470400"/>
          <p14:tracePt t="42938" x="7537450" y="4470400"/>
          <p14:tracePt t="42946" x="7562850" y="4470400"/>
          <p14:tracePt t="42950" x="7588250" y="4470400"/>
          <p14:tracePt t="42961" x="7613650" y="4470400"/>
          <p14:tracePt t="42967" x="7623175" y="4470400"/>
          <p14:tracePt t="42976" x="7648575" y="4470400"/>
          <p14:tracePt t="42987" x="7656513" y="4470400"/>
          <p14:tracePt t="43004" x="7666038" y="4470400"/>
          <p14:tracePt t="43012" x="7673975" y="4460875"/>
          <p14:tracePt t="43022" x="7681913" y="4460875"/>
          <p14:tracePt t="43149" x="7691438" y="4445000"/>
          <p14:tracePt t="43153" x="7699375" y="4445000"/>
          <p14:tracePt t="43163" x="7707313" y="4445000"/>
          <p14:tracePt t="43172" x="7716838" y="4445000"/>
          <p14:tracePt t="43178" x="7732713" y="4445000"/>
          <p14:tracePt t="43188" x="7750175" y="4445000"/>
          <p14:tracePt t="43194" x="7775575" y="4445000"/>
          <p14:tracePt t="43205" x="7810500" y="4445000"/>
          <p14:tracePt t="43217" x="7826375" y="4445000"/>
          <p14:tracePt t="43218" x="7851775" y="4445000"/>
          <p14:tracePt t="43228" x="7861300" y="4445000"/>
          <p14:tracePt t="43239" x="7869238" y="4445000"/>
          <p14:tracePt t="43258" x="7877175" y="4445000"/>
          <p14:tracePt t="43285" x="7886700" y="4445000"/>
          <p14:tracePt t="43305" x="7894638" y="4445000"/>
          <p14:tracePt t="43308" x="7902575" y="4445000"/>
          <p14:tracePt t="43318" x="7912100" y="4445000"/>
          <p14:tracePt t="43411" x="7927975" y="4445000"/>
          <p14:tracePt t="43433" x="7937500" y="4445000"/>
          <p14:tracePt t="43440" x="7945438" y="4445000"/>
          <p14:tracePt t="43476" x="7962900" y="4445000"/>
          <p14:tracePt t="44505" x="7970838" y="4445000"/>
          <p14:tracePt t="44516" x="7980363" y="4445000"/>
          <p14:tracePt t="44521" x="7988300" y="4445000"/>
          <p14:tracePt t="44533" x="7996238" y="4445000"/>
          <p14:tracePt t="44534" x="7996238" y="4452938"/>
          <p14:tracePt t="44544" x="8005763" y="4460875"/>
          <p14:tracePt t="44567" x="8013700" y="4460875"/>
          <p14:tracePt t="44571" x="8021638" y="4460875"/>
          <p14:tracePt t="44584" x="8021638" y="4470400"/>
          <p14:tracePt t="44594" x="8021638" y="4486275"/>
          <p14:tracePt t="44610" x="8021638" y="4495800"/>
          <p14:tracePt t="44622" x="8021638" y="4513263"/>
          <p14:tracePt t="44626" x="8013700" y="4521200"/>
          <p14:tracePt t="44638" x="7988300" y="4546600"/>
          <p14:tracePt t="44640" x="7970838" y="4564063"/>
          <p14:tracePt t="44650" x="7927975" y="4572000"/>
          <p14:tracePt t="44660" x="7920038" y="4579938"/>
          <p14:tracePt t="44667" x="7869238" y="4605338"/>
          <p14:tracePt t="44676" x="7818438" y="4640263"/>
          <p14:tracePt t="44684" x="7775575" y="4665663"/>
          <p14:tracePt t="44690" x="7707313" y="4699000"/>
          <p14:tracePt t="44700" x="7623175" y="4741863"/>
          <p14:tracePt t="44706" x="7537450" y="4784725"/>
          <p14:tracePt t="44717" x="7453313" y="4835525"/>
          <p14:tracePt t="44722" x="7377113" y="4878388"/>
          <p14:tracePt t="44734" x="7316788" y="4894263"/>
          <p14:tracePt t="44740" x="7240588" y="4937125"/>
          <p14:tracePt t="44746" x="7189788" y="4972050"/>
          <p14:tracePt t="44756" x="7146925" y="4997450"/>
          <p14:tracePt t="44762" x="7138988" y="4997450"/>
          <p14:tracePt t="44773" x="7129463" y="5005388"/>
          <p14:tracePt t="44784" x="7121525" y="5013325"/>
          <p14:tracePt t="44796" x="7113588" y="5013325"/>
          <p14:tracePt t="44804" x="7104063" y="5022850"/>
          <p14:tracePt t="44812" x="7104063" y="5030788"/>
          <p14:tracePt t="44822" x="7096125" y="5038725"/>
          <p14:tracePt t="44828" x="7088188" y="5048250"/>
          <p14:tracePt t="44837" x="7061200" y="5064125"/>
          <p14:tracePt t="44843" x="7045325" y="5099050"/>
          <p14:tracePt t="44854" x="7027863" y="5124450"/>
          <p14:tracePt t="44862" x="7019925" y="5149850"/>
          <p14:tracePt t="44869" x="6994525" y="5183188"/>
          <p14:tracePt t="44883" x="6977063" y="5235575"/>
          <p14:tracePt t="44884" x="6951663" y="5260975"/>
          <p14:tracePt t="44892" x="6916738" y="5302250"/>
          <p14:tracePt t="44902" x="6900863" y="5319713"/>
          <p14:tracePt t="44908" x="6875463" y="5345113"/>
          <p14:tracePt t="44919" x="6865938" y="5370513"/>
          <p14:tracePt t="44922" x="6850063" y="5387975"/>
          <p14:tracePt t="44934" x="6840538" y="5387975"/>
          <p14:tracePt t="44942" x="6832600" y="5387975"/>
          <p14:tracePt t="44950" x="6815138" y="5395913"/>
          <p14:tracePt t="44958" x="6815138" y="5405438"/>
          <p14:tracePt t="44967" x="6781800" y="5413375"/>
          <p14:tracePt t="44974" x="6764338" y="5413375"/>
          <p14:tracePt t="44984" x="6731000" y="5438775"/>
          <p14:tracePt t="44988" x="6670675" y="5438775"/>
          <p14:tracePt t="45001" x="6645275" y="5446713"/>
          <p14:tracePt t="45005" x="6619875" y="5446713"/>
          <p14:tracePt t="45017" x="6569075" y="5446713"/>
          <p14:tracePt t="45024" x="6510338" y="5446713"/>
          <p14:tracePt t="45028" x="6399213" y="5446713"/>
          <p14:tracePt t="45038" x="6288088" y="5446713"/>
          <p14:tracePt t="45044" x="6143625" y="5446713"/>
          <p14:tracePt t="45054" x="5973763" y="5446713"/>
          <p14:tracePt t="45067" x="5795963" y="5446713"/>
          <p14:tracePt t="45071" x="5641975" y="5446713"/>
          <p14:tracePt t="45083" x="5472113" y="5446713"/>
          <p14:tracePt t="45084" x="5319713" y="5446713"/>
          <p14:tracePt t="45094" x="5149850" y="5446713"/>
          <p14:tracePt t="45104" x="5005388" y="5446713"/>
          <p14:tracePt t="45110" x="4894263" y="5446713"/>
          <p14:tracePt t="45121" x="4792663" y="5446713"/>
          <p14:tracePt t="45124" x="4699000" y="5446713"/>
          <p14:tracePt t="45134" x="4614863" y="5446713"/>
          <p14:tracePt t="45144" x="4538663" y="5446713"/>
          <p14:tracePt t="45150" x="4460875" y="5430838"/>
          <p14:tracePt t="45160" x="4376738" y="5421313"/>
          <p14:tracePt t="45167" x="4300538" y="5413375"/>
          <p14:tracePt t="45174" x="4232275" y="5405438"/>
          <p14:tracePt t="45184" x="4156075" y="5387975"/>
          <p14:tracePt t="45190" x="4070350" y="5380038"/>
          <p14:tracePt t="45200" x="3986213" y="5370513"/>
          <p14:tracePt t="45206" x="3900488" y="5362575"/>
          <p14:tracePt t="45217" x="3824288" y="5345113"/>
          <p14:tracePt t="45226" x="3738563" y="5337175"/>
          <p14:tracePt t="45234" x="3679825" y="5327650"/>
          <p14:tracePt t="45240" x="3594100" y="5319713"/>
          <p14:tracePt t="45246" x="3517900" y="5302250"/>
          <p14:tracePt t="45257" x="3441700" y="5286375"/>
          <p14:tracePt t="45268" x="3355975" y="5260975"/>
          <p14:tracePt t="45272" x="3271838" y="5243513"/>
          <p14:tracePt t="45284" x="3178175" y="5235575"/>
          <p14:tracePt t="45287" x="3084513" y="5218113"/>
          <p14:tracePt t="45296" x="3025775" y="5208588"/>
          <p14:tracePt t="45307" x="2949575" y="5208588"/>
          <p14:tracePt t="45312" x="2871788" y="5192713"/>
          <p14:tracePt t="45322" x="2813050" y="5175250"/>
          <p14:tracePt t="45326" x="2727325" y="5167313"/>
          <p14:tracePt t="45337" x="2651125" y="5149850"/>
          <p14:tracePt t="45346" x="2582863" y="5124450"/>
          <p14:tracePt t="45353" x="2506663" y="5106988"/>
          <p14:tracePt t="45362" x="2430463" y="5091113"/>
          <p14:tracePt t="45367" x="2362200" y="5081588"/>
          <p14:tracePt t="45376" x="2303463" y="5073650"/>
          <p14:tracePt t="45387" x="2227263" y="5073650"/>
          <p14:tracePt t="45392" x="2184400" y="5073650"/>
          <p14:tracePt t="45404" x="2116138" y="5073650"/>
          <p14:tracePt t="45408" x="2065338" y="5073650"/>
          <p14:tracePt t="45419" x="2014538" y="5073650"/>
          <p14:tracePt t="45428" x="1979613" y="5073650"/>
          <p14:tracePt t="45434" x="1938338" y="5073650"/>
          <p14:tracePt t="45442" x="1903413" y="5073650"/>
          <p14:tracePt t="45450" x="1885950" y="5073650"/>
          <p14:tracePt t="45458" x="1844675" y="5073650"/>
          <p14:tracePt t="45469" x="1809750" y="5073650"/>
          <p14:tracePt t="45472" x="1776413" y="5073650"/>
          <p14:tracePt t="45484" x="1741488" y="5073650"/>
          <p14:tracePt t="45488" x="1716088" y="5073650"/>
          <p14:tracePt t="45500" x="1690688" y="5073650"/>
          <p14:tracePt t="45509" x="1674813" y="5073650"/>
          <p14:tracePt t="45517" x="1649413" y="5073650"/>
          <p14:tracePt t="45524" x="1622425" y="5073650"/>
          <p14:tracePt t="45528" x="1614488" y="5073650"/>
          <p14:tracePt t="45538" x="1606550" y="5073650"/>
          <p14:tracePt t="45691" x="1597025" y="5073650"/>
          <p14:tracePt t="45701" x="1589088" y="5073650"/>
          <p14:tracePt t="45735" x="1581150" y="5073650"/>
          <p14:tracePt t="45761" x="1571625" y="5073650"/>
          <p14:tracePt t="45770" x="1563688" y="5073650"/>
          <p14:tracePt t="45907" x="1563688" y="5091113"/>
          <p14:tracePt t="45917" x="1563688" y="5106988"/>
          <p14:tracePt t="45923" x="1571625" y="5106988"/>
          <p14:tracePt t="45934" x="1622425" y="5116513"/>
          <p14:tracePt t="45942" x="1649413" y="5132388"/>
          <p14:tracePt t="45946" x="1700213" y="5141913"/>
          <p14:tracePt t="45956" x="1741488" y="5141913"/>
          <p14:tracePt t="45962" x="1766888" y="5141913"/>
          <p14:tracePt t="45972" x="1819275" y="5141913"/>
          <p14:tracePt t="45983" x="1878013" y="5141913"/>
          <p14:tracePt t="45988" x="1938338" y="5141913"/>
          <p14:tracePt t="46000" x="2005013" y="5141913"/>
          <p14:tracePt t="46004" x="2065338" y="5141913"/>
          <p14:tracePt t="46012" x="2124075" y="5141913"/>
          <p14:tracePt t="46022" x="2166938" y="5141913"/>
          <p14:tracePt t="46028" x="2209800" y="5141913"/>
          <p14:tracePt t="46038" x="2243138" y="5141913"/>
          <p14:tracePt t="46042" x="2278063" y="5132388"/>
          <p14:tracePt t="46054" x="2293938" y="5124450"/>
          <p14:tracePt t="46070" x="2328863" y="5116513"/>
          <p14:tracePt t="46078" x="2336800" y="5099050"/>
          <p14:tracePt t="46092" x="2344738" y="5099050"/>
          <p14:tracePt t="46104" x="2354263" y="5099050"/>
          <p14:tracePt t="46108" x="2379663" y="5081588"/>
          <p14:tracePt t="46120" x="2387600" y="5081588"/>
          <p14:tracePt t="46124" x="2397125" y="5073650"/>
          <p14:tracePt t="46134" x="2422525" y="5073650"/>
          <p14:tracePt t="46144" x="2438400" y="5073650"/>
          <p14:tracePt t="46150" x="2473325" y="5073650"/>
          <p14:tracePt t="46158" x="2473325" y="5064125"/>
          <p14:tracePt t="46167" x="2516188" y="5064125"/>
          <p14:tracePt t="46174" x="2557463" y="5056188"/>
          <p14:tracePt t="46184" x="2617788" y="5056188"/>
          <p14:tracePt t="46188" x="2668588" y="5030788"/>
          <p14:tracePt t="46201" x="2693988" y="5030788"/>
          <p14:tracePt t="46204" x="2719388" y="5030788"/>
          <p14:tracePt t="46217" x="2744788" y="5022850"/>
          <p14:tracePt t="46224" x="2752725" y="5022850"/>
          <p14:tracePt t="46234" x="2762250" y="5022850"/>
          <p14:tracePt t="46240" x="2778125" y="5022850"/>
          <p14:tracePt t="46267" x="2787650" y="5022850"/>
          <p14:tracePt t="46283" x="2795588" y="5022850"/>
          <p14:tracePt t="46290" x="2805113" y="5022850"/>
          <p14:tracePt t="46294" x="2820988" y="5022850"/>
          <p14:tracePt t="46304" x="2871788" y="5022850"/>
          <p14:tracePt t="46310" x="2906713" y="5022850"/>
          <p14:tracePt t="46321" x="2940050" y="5022850"/>
          <p14:tracePt t="46334" x="2974975" y="5022850"/>
          <p14:tracePt t="46337" x="3000375" y="5022850"/>
          <p14:tracePt t="46346" x="3041650" y="5022850"/>
          <p14:tracePt t="46351" x="3101975" y="5022850"/>
          <p14:tracePt t="46360" x="3135313" y="5022850"/>
          <p14:tracePt t="46371" x="3178175" y="5022850"/>
          <p14:tracePt t="46376" x="3221038" y="5022850"/>
          <p14:tracePt t="46388" x="3279775" y="5022850"/>
          <p14:tracePt t="46390" x="3305175" y="5022850"/>
          <p14:tracePt t="46400" x="3373438" y="5022850"/>
          <p14:tracePt t="46410" x="3433763" y="5022850"/>
          <p14:tracePt t="46417" x="3492500" y="5022850"/>
          <p14:tracePt t="46426" x="3535363" y="5022850"/>
          <p14:tracePt t="46433" x="3586163" y="5022850"/>
          <p14:tracePt t="46442" x="3636963" y="5022850"/>
          <p14:tracePt t="46456" x="3654425" y="5022850"/>
          <p14:tracePt t="46467" x="3662363" y="5022850"/>
          <p14:tracePt t="46472" x="3671888" y="5022850"/>
          <p14:tracePt t="46492" x="3679825" y="5022850"/>
          <p14:tracePt t="46496" x="3687763" y="5022850"/>
          <p14:tracePt t="46512" x="3705225" y="5022850"/>
          <p14:tracePt t="46522" x="3713163" y="5022850"/>
          <p14:tracePt t="46533" x="3730625" y="5022850"/>
          <p14:tracePt t="46537" x="3763963" y="5013325"/>
          <p14:tracePt t="46550" x="3773488" y="5013325"/>
          <p14:tracePt t="46554" x="3798888" y="5005388"/>
          <p14:tracePt t="46562" x="3832225" y="5005388"/>
          <p14:tracePt t="46572" x="3867150" y="5005388"/>
          <p14:tracePt t="46577" x="3892550" y="5005388"/>
          <p14:tracePt t="46588" x="3917950" y="5005388"/>
          <p14:tracePt t="46593" x="3960813" y="5005388"/>
          <p14:tracePt t="46604" x="3994150" y="5005388"/>
          <p14:tracePt t="46612" x="4019550" y="5005388"/>
          <p14:tracePt t="46620" x="4037013" y="5005388"/>
          <p14:tracePt t="46628" x="4070350" y="5005388"/>
          <p14:tracePt t="46634" x="4079875" y="5005388"/>
          <p14:tracePt t="46662" x="4087813" y="5005388"/>
          <p14:tracePt t="46678" x="4095750" y="5005388"/>
          <p14:tracePt t="46700" x="4095750" y="5013325"/>
          <p14:tracePt t="46708" x="4105275" y="5022850"/>
          <p14:tracePt t="46717" x="4121150" y="5030788"/>
          <p14:tracePt t="46724" x="4121150" y="5038725"/>
          <p14:tracePt t="46728" x="4121150" y="5056188"/>
          <p14:tracePt t="46738" x="4130675" y="5081588"/>
          <p14:tracePt t="46750" x="4130675" y="5099050"/>
          <p14:tracePt t="46754" x="4130675" y="5124450"/>
          <p14:tracePt t="46767" x="4130675" y="5132388"/>
          <p14:tracePt t="46769" x="4138613" y="5141913"/>
          <p14:tracePt t="46778" x="4138613" y="5157788"/>
          <p14:tracePt t="46789" x="4138613" y="5167313"/>
          <p14:tracePt t="46800" x="4138613" y="5192713"/>
          <p14:tracePt t="46817" x="4138613" y="5200650"/>
          <p14:tracePt t="46840" x="4138613" y="5208588"/>
          <p14:tracePt t="47001" x="4146550" y="5208588"/>
          <p14:tracePt t="47006" x="4164013" y="5208588"/>
          <p14:tracePt t="47017" x="4189413" y="5208588"/>
          <p14:tracePt t="47026" x="4224338" y="5200650"/>
          <p14:tracePt t="47034" x="4257675" y="5167313"/>
          <p14:tracePt t="47040" x="4308475" y="5167313"/>
          <p14:tracePt t="47047" x="4351338" y="5167313"/>
          <p14:tracePt t="47056" x="4394200" y="5167313"/>
          <p14:tracePt t="47067" x="4478338" y="5167313"/>
          <p14:tracePt t="47072" x="4589463" y="5167313"/>
          <p14:tracePt t="47084" x="4691063" y="5167313"/>
          <p14:tracePt t="47087" x="4792663" y="5167313"/>
          <p14:tracePt t="47096" x="4860925" y="5167313"/>
          <p14:tracePt t="47106" x="4903788" y="5157788"/>
          <p14:tracePt t="47112" x="4954588" y="5157788"/>
          <p14:tracePt t="47803" x="4962525" y="5157788"/>
          <p14:tracePt t="48035" x="4972050" y="5157788"/>
          <p14:tracePt t="48505" x="4979988" y="5157788"/>
          <p14:tracePt t="48509" x="4987925" y="5157788"/>
          <p14:tracePt t="48518" x="5005388" y="5157788"/>
          <p14:tracePt t="48533" x="5038725" y="5157788"/>
          <p14:tracePt t="48536" x="5064125" y="5157788"/>
          <p14:tracePt t="48544" x="5116513" y="5157788"/>
          <p14:tracePt t="48550" x="5149850" y="5157788"/>
          <p14:tracePt t="48560" x="5157788" y="5157788"/>
          <p14:tracePt t="48572" x="5183188" y="5149850"/>
          <p14:tracePt t="48574" x="5208588" y="5149850"/>
          <p14:tracePt t="48590" x="5218113" y="5149850"/>
          <p14:tracePt t="48600" x="5226050" y="5149850"/>
          <p14:tracePt t="48985" x="5235575" y="5149850"/>
          <p14:tracePt t="48993" x="5243513" y="5149850"/>
          <p14:tracePt t="49000" x="5286375" y="5149850"/>
          <p14:tracePt t="49008" x="5319713" y="5149850"/>
          <p14:tracePt t="49017" x="5353050" y="5149850"/>
          <p14:tracePt t="49024" x="5413375" y="5149850"/>
          <p14:tracePt t="49034" x="5472113" y="5132388"/>
          <p14:tracePt t="49038" x="5549900" y="5124450"/>
          <p14:tracePt t="49050" x="5616575" y="5124450"/>
          <p14:tracePt t="49054" x="5659438" y="5124450"/>
          <p14:tracePt t="49067" x="5684838" y="5124450"/>
          <p14:tracePt t="49074" x="5694363" y="5124450"/>
          <p14:tracePt t="49266" x="5727700" y="5124450"/>
          <p14:tracePt t="49276" x="5745163" y="5124450"/>
          <p14:tracePt t="49288" x="5778500" y="5124450"/>
          <p14:tracePt t="49290" x="5838825" y="5124450"/>
          <p14:tracePt t="49300" x="5889625" y="5124450"/>
          <p14:tracePt t="49306" x="5965825" y="5124450"/>
          <p14:tracePt t="49317" x="6016625" y="5124450"/>
          <p14:tracePt t="49327" x="6092825" y="5124450"/>
          <p14:tracePt t="49334" x="6153150" y="5116513"/>
          <p14:tracePt t="49340" x="6194425" y="5116513"/>
          <p14:tracePt t="49346" x="6203950" y="5106988"/>
          <p14:tracePt t="49513" x="6237288" y="5106988"/>
          <p14:tracePt t="49522" x="6254750" y="5106988"/>
          <p14:tracePt t="49528" x="6288088" y="5106988"/>
          <p14:tracePt t="49538" x="6330950" y="5106988"/>
          <p14:tracePt t="49550" x="6373813" y="5106988"/>
          <p14:tracePt t="49554" x="6416675" y="5106988"/>
          <p14:tracePt t="49562" x="6492875" y="5106988"/>
          <p14:tracePt t="49570" x="6602413" y="5106988"/>
          <p14:tracePt t="49578" x="6705600" y="5106988"/>
          <p14:tracePt t="49588" x="6799263" y="5106988"/>
          <p14:tracePt t="49594" x="6891338" y="5106988"/>
          <p14:tracePt t="49604" x="6959600" y="5106988"/>
          <p14:tracePt t="49608" x="6994525" y="5106988"/>
          <p14:tracePt t="51209" x="6994525" y="5116513"/>
          <p14:tracePt t="51213" x="6959600" y="5149850"/>
          <p14:tracePt t="51222" x="6943725" y="5175250"/>
          <p14:tracePt t="51233" x="6891338" y="5235575"/>
          <p14:tracePt t="51238" x="6815138" y="5302250"/>
          <p14:tracePt t="51250" x="6746875" y="5380038"/>
          <p14:tracePt t="51254" x="6645275" y="5446713"/>
          <p14:tracePt t="51262" x="6551613" y="5524500"/>
          <p14:tracePt t="51272" x="6457950" y="5591175"/>
          <p14:tracePt t="51278" x="6356350" y="5634038"/>
          <p14:tracePt t="51288" x="6280150" y="5676900"/>
          <p14:tracePt t="51294" x="6211888" y="5719763"/>
          <p14:tracePt t="51304" x="6127750" y="5770563"/>
          <p14:tracePt t="51317" x="6034088" y="5788025"/>
          <p14:tracePt t="51318" x="5948363" y="5821363"/>
          <p14:tracePt t="51328" x="5829300" y="5846763"/>
          <p14:tracePt t="51334" x="5684838" y="5872163"/>
          <p14:tracePt t="51344" x="5514975" y="5880100"/>
          <p14:tracePt t="51354" x="5311775" y="5880100"/>
          <p14:tracePt t="51358" x="5073650" y="5880100"/>
          <p14:tracePt t="51370" x="4843463" y="5880100"/>
          <p14:tracePt t="51374" x="4554538" y="5880100"/>
          <p14:tracePt t="51384" x="4240213" y="5880100"/>
          <p14:tracePt t="51394" x="3892550" y="5880100"/>
          <p14:tracePt t="51400" x="3568700" y="5880100"/>
          <p14:tracePt t="51408" x="3297238" y="5854700"/>
          <p14:tracePt t="51417" x="3016250" y="5813425"/>
          <p14:tracePt t="51424" x="2855913" y="5788025"/>
          <p14:tracePt t="51434" x="2711450" y="5770563"/>
          <p14:tracePt t="51440" x="2582863" y="5745163"/>
          <p14:tracePt t="51450" x="2473325" y="5745163"/>
          <p14:tracePt t="51454" x="2387600" y="5735638"/>
          <p14:tracePt t="51467" x="2303463" y="5727700"/>
          <p14:tracePt t="51474" x="2227263" y="5719763"/>
          <p14:tracePt t="51483" x="2166938" y="5719763"/>
          <p14:tracePt t="51490" x="2124075" y="5719763"/>
          <p14:tracePt t="51495" x="2082800" y="5719763"/>
          <p14:tracePt t="51504" x="2055813" y="5719763"/>
          <p14:tracePt t="51517" x="2047875" y="5719763"/>
          <p14:tracePt t="51520" x="2022475" y="5719763"/>
          <p14:tracePt t="51533" x="2005013" y="5719763"/>
          <p14:tracePt t="51537" x="1997075" y="5719763"/>
          <p14:tracePt t="51546" x="1954213" y="5719763"/>
          <p14:tracePt t="51556" x="1920875" y="5719763"/>
          <p14:tracePt t="51561" x="1870075" y="5719763"/>
          <p14:tracePt t="51571" x="1852613" y="5719763"/>
          <p14:tracePt t="51576" x="1809750" y="5719763"/>
          <p14:tracePt t="51588" x="1766888" y="5719763"/>
          <p14:tracePt t="51596" x="1700213" y="5719763"/>
          <p14:tracePt t="51600" x="1639888" y="5719763"/>
          <p14:tracePt t="51610" x="1581150" y="5719763"/>
          <p14:tracePt t="51617" x="1546225" y="5719763"/>
          <p14:tracePt t="51626" x="1495425" y="5719763"/>
          <p14:tracePt t="51638" x="1462088" y="5719763"/>
          <p14:tracePt t="51642" x="1444625" y="5719763"/>
          <p14:tracePt t="51654" x="1411288" y="5719763"/>
          <p14:tracePt t="51656" x="1385888" y="5719763"/>
          <p14:tracePt t="51667" x="1376363" y="5719763"/>
          <p14:tracePt t="51676" x="1360488" y="5719763"/>
          <p14:tracePt t="51684" x="1350963" y="5719763"/>
          <p14:tracePt t="51692" x="1343025" y="5719763"/>
          <p14:tracePt t="51696" x="1333500" y="5719763"/>
          <p14:tracePt t="51717" x="1325563" y="5719763"/>
          <p14:tracePt t="51726" x="1308100" y="5719763"/>
          <p14:tracePt t="51762" x="1300163" y="5727700"/>
          <p14:tracePt t="51772" x="1292225" y="5727700"/>
          <p14:tracePt t="51828" x="1282700" y="5727700"/>
          <p14:tracePt t="51843" x="1274763" y="5735638"/>
          <p14:tracePt t="51858" x="1266825" y="5745163"/>
          <p14:tracePt t="51882" x="1257300" y="5753100"/>
          <p14:tracePt t="51939" x="1249363" y="5761038"/>
          <p14:tracePt t="52095" x="1249363" y="5770563"/>
          <p14:tracePt t="52104" x="1249363" y="5778500"/>
          <p14:tracePt t="52110" x="1249363" y="5788025"/>
          <p14:tracePt t="52134" x="1249363" y="5795963"/>
          <p14:tracePt t="52146" x="1257300" y="5803900"/>
          <p14:tracePt t="52160" x="1266825" y="5803900"/>
          <p14:tracePt t="52187" x="1274763" y="5803900"/>
          <p14:tracePt t="52190" x="1292225" y="5803900"/>
          <p14:tracePt t="52200" x="1325563" y="5803900"/>
          <p14:tracePt t="52206" x="1360488" y="5803900"/>
          <p14:tracePt t="52217" x="1385888" y="5803900"/>
          <p14:tracePt t="52226" x="1427163" y="5803900"/>
          <p14:tracePt t="52234" x="1470025" y="5803900"/>
          <p14:tracePt t="52242" x="1555750" y="5788025"/>
          <p14:tracePt t="52246" x="1631950" y="5778500"/>
          <p14:tracePt t="52256" x="1716088" y="5770563"/>
          <p14:tracePt t="52267" x="1776413" y="5753100"/>
          <p14:tracePt t="52272" x="1835150" y="5745163"/>
          <p14:tracePt t="52284" x="1895475" y="5735638"/>
          <p14:tracePt t="52288" x="1946275" y="5727700"/>
          <p14:tracePt t="52296" x="1963738" y="5719763"/>
          <p14:tracePt t="52306" x="1979613" y="5719763"/>
          <p14:tracePt t="52312" x="1997075" y="5710238"/>
          <p14:tracePt t="52333" x="2014538" y="5710238"/>
          <p14:tracePt t="52351" x="2022475" y="5710238"/>
          <p14:tracePt t="52370" x="2039938" y="5710238"/>
          <p14:tracePt t="52372" x="2047875" y="5710238"/>
          <p14:tracePt t="52384" x="2055813" y="5710238"/>
          <p14:tracePt t="52392" x="2073275" y="5710238"/>
          <p14:tracePt t="52400" x="2082800" y="5710238"/>
          <p14:tracePt t="52408" x="2108200" y="5710238"/>
          <p14:tracePt t="52412" x="2124075" y="5710238"/>
          <p14:tracePt t="52422" x="2166938" y="5710238"/>
          <p14:tracePt t="52434" x="2192338" y="5710238"/>
          <p14:tracePt t="52438" x="2217738" y="5710238"/>
          <p14:tracePt t="52450" x="2260600" y="5710238"/>
          <p14:tracePt t="52454" x="2293938" y="5710238"/>
          <p14:tracePt t="52467" x="2311400" y="5710238"/>
          <p14:tracePt t="52474" x="2319338" y="5710238"/>
          <p14:tracePt t="52478" x="2336800" y="5710238"/>
          <p14:tracePt t="52500" x="2362200" y="5710238"/>
          <p14:tracePt t="52544" x="2371725" y="5710238"/>
          <p14:tracePt t="52611" x="2379663" y="5710238"/>
          <p14:tracePt t="52636" x="2387600" y="5710238"/>
          <p14:tracePt t="52681" x="2397125" y="5710238"/>
          <p14:tracePt t="52690" x="2405063" y="5710238"/>
          <p14:tracePt t="52701" x="2413000" y="5710238"/>
          <p14:tracePt t="52706" x="2422525" y="5719763"/>
          <p14:tracePt t="52726" x="2430463" y="5719763"/>
          <p14:tracePt t="52746" x="2438400" y="5719763"/>
          <p14:tracePt t="52756" x="2447925" y="5719763"/>
          <p14:tracePt t="52783" x="2463800" y="5719763"/>
          <p14:tracePt t="52787" x="2473325" y="5719763"/>
          <p14:tracePt t="52796" x="2481263" y="5719763"/>
          <p14:tracePt t="52800" x="2489200" y="5719763"/>
          <p14:tracePt t="52810" x="2498725" y="5719763"/>
          <p14:tracePt t="52826" x="2506663" y="5719763"/>
          <p14:tracePt t="52837" x="2516188" y="5719763"/>
          <p14:tracePt t="52969" x="2524125" y="5719763"/>
          <p14:tracePt t="52983" x="2541588" y="5719763"/>
          <p14:tracePt t="52992" x="2582863" y="5719763"/>
          <p14:tracePt t="53000" x="2617788" y="5719763"/>
          <p14:tracePt t="53008" x="2643188" y="5719763"/>
          <p14:tracePt t="53012" x="2686050" y="5719763"/>
          <p14:tracePt t="53022" x="2719388" y="5719763"/>
          <p14:tracePt t="53034" x="2762250" y="5710238"/>
          <p14:tracePt t="53039" x="2787650" y="5710238"/>
          <p14:tracePt t="53051" x="2813050" y="5710238"/>
          <p14:tracePt t="53054" x="2820988" y="5710238"/>
          <p14:tracePt t="53067" x="2830513" y="5710238"/>
          <p14:tracePt t="53074" x="2838450" y="5710238"/>
          <p14:tracePt t="53235" x="2846388" y="5710238"/>
          <p14:tracePt t="53260" x="2855913" y="5710238"/>
          <p14:tracePt t="53270" x="2863850" y="5710238"/>
          <p14:tracePt t="53276" x="2871788" y="5710238"/>
          <p14:tracePt t="53288" x="2889250" y="5710238"/>
          <p14:tracePt t="53290" x="2922588" y="5710238"/>
          <p14:tracePt t="53300" x="2949575" y="5710238"/>
          <p14:tracePt t="53310" x="2982913" y="5710238"/>
          <p14:tracePt t="53317" x="3016250" y="5710238"/>
          <p14:tracePt t="53326" x="3059113" y="5710238"/>
          <p14:tracePt t="53334" x="3101975" y="5710238"/>
          <p14:tracePt t="53340" x="3178175" y="5710238"/>
          <p14:tracePt t="53351" x="3246438" y="5710238"/>
          <p14:tracePt t="53357" x="3305175" y="5710238"/>
          <p14:tracePt t="53367" x="3373438" y="5710238"/>
          <p14:tracePt t="53372" x="3416300" y="5710238"/>
          <p14:tracePt t="53381" x="3459163" y="5710238"/>
          <p14:tracePt t="53390" x="3475038" y="5710238"/>
          <p14:tracePt t="53396" x="3492500" y="5710238"/>
          <p14:tracePt t="53406" x="3502025" y="5710238"/>
          <p14:tracePt t="53412" x="3509963" y="5710238"/>
          <p14:tracePt t="53422" x="3517900" y="5710238"/>
          <p14:tracePt t="53437" x="3527425" y="5710238"/>
          <p14:tracePt t="53446" x="3552825" y="5710238"/>
          <p14:tracePt t="53454" x="3586163" y="5710238"/>
          <p14:tracePt t="53462" x="3594100" y="5710238"/>
          <p14:tracePt t="53473" x="3611563" y="5710238"/>
          <p14:tracePt t="53478" x="3629025" y="5710238"/>
          <p14:tracePt t="53488" x="3662363" y="5727700"/>
          <p14:tracePt t="53492" x="3687763" y="5727700"/>
          <p14:tracePt t="53504" x="3705225" y="5727700"/>
          <p14:tracePt t="53512" x="3722688" y="5735638"/>
          <p14:tracePt t="53519" x="3738563" y="5735638"/>
          <p14:tracePt t="53528" x="3756025" y="5735638"/>
          <p14:tracePt t="53534" x="3763963" y="5735638"/>
          <p14:tracePt t="53542" x="3773488" y="5735638"/>
          <p14:tracePt t="53554" x="3781425" y="5735638"/>
          <p14:tracePt t="53558" x="3806825" y="5735638"/>
          <p14:tracePt t="53568" x="3824288" y="5735638"/>
          <p14:tracePt t="53572" x="3849688" y="5735638"/>
          <p14:tracePt t="53584" x="3867150" y="5735638"/>
          <p14:tracePt t="53592" x="3883025" y="5735638"/>
          <p14:tracePt t="53600" x="3917950" y="5735638"/>
          <p14:tracePt t="53608" x="3925888" y="5735638"/>
          <p14:tracePt t="53617" x="3935413" y="5735638"/>
          <p14:tracePt t="53635" x="3951288" y="5735638"/>
          <p14:tracePt t="53638" x="3976688" y="5735638"/>
          <p14:tracePt t="53654" x="3986213" y="5735638"/>
          <p14:tracePt t="53667" x="3994150" y="5735638"/>
          <p14:tracePt t="53669" x="4002088" y="5735638"/>
          <p14:tracePt t="53678" x="4019550" y="5735638"/>
          <p14:tracePt t="53694" x="4037013" y="5735638"/>
          <p14:tracePt t="53704" x="4044950" y="5735638"/>
          <p14:tracePt t="53710" x="4052888" y="5735638"/>
          <p14:tracePt t="53721" x="4062413" y="5735638"/>
          <p14:tracePt t="53733" x="4070350" y="5735638"/>
          <p14:tracePt t="53740" x="4079875" y="5735638"/>
          <p14:tracePt t="53744" x="4087813" y="5735638"/>
          <p14:tracePt t="53767" x="4113213" y="5735638"/>
          <p14:tracePt t="53774" x="4121150" y="5735638"/>
          <p14:tracePt t="53783" x="4130675" y="5735638"/>
          <p14:tracePt t="53804" x="4138613" y="5735638"/>
          <p14:tracePt t="53817" x="4146550" y="5735638"/>
          <p14:tracePt t="53834" x="4164013" y="5735638"/>
          <p14:tracePt t="53840" x="4171950" y="5735638"/>
          <p14:tracePt t="53846" x="4181475" y="5735638"/>
          <p14:tracePt t="53854" x="4197350" y="5735638"/>
          <p14:tracePt t="53883" x="4224338" y="5735638"/>
          <p14:tracePt t="53884" x="4232275" y="5735638"/>
          <p14:tracePt t="53887" x="4249738" y="5735638"/>
          <p14:tracePt t="53906" x="4275138" y="5735638"/>
          <p14:tracePt t="53910" x="4283075" y="5735638"/>
          <p14:tracePt t="53921" x="4308475" y="5735638"/>
          <p14:tracePt t="53926" x="4316413" y="5735638"/>
          <p14:tracePt t="53938" x="4333875" y="5735638"/>
          <p14:tracePt t="53953" x="4351338" y="5735638"/>
          <p14:tracePt t="54351" x="4359275" y="5735638"/>
          <p14:tracePt t="54360" x="4376738" y="5735638"/>
          <p14:tracePt t="54371" x="4384675" y="5735638"/>
          <p14:tracePt t="54374" x="4419600" y="5735638"/>
          <p14:tracePt t="54384" x="4427538" y="5735638"/>
          <p14:tracePt t="54390" x="4486275" y="5735638"/>
          <p14:tracePt t="54400" x="4554538" y="5753100"/>
          <p14:tracePt t="54410" x="4640263" y="5753100"/>
          <p14:tracePt t="54417" x="4724400" y="5753100"/>
          <p14:tracePt t="54426" x="4810125" y="5753100"/>
          <p14:tracePt t="54433" x="4903788" y="5753100"/>
          <p14:tracePt t="54440" x="4946650" y="5753100"/>
          <p14:tracePt t="54450" x="4972050" y="5753100"/>
          <p14:tracePt t="54875" x="4987925" y="5753100"/>
          <p14:tracePt t="54883" x="5022850" y="5753100"/>
          <p14:tracePt t="54890" x="5073650" y="5745163"/>
          <p14:tracePt t="54894" x="5116513" y="5745163"/>
          <p14:tracePt t="54905" x="5149850" y="5745163"/>
          <p14:tracePt t="54917" x="5192713" y="5745163"/>
          <p14:tracePt t="54921" x="5276850" y="5735638"/>
          <p14:tracePt t="54935" x="5395913" y="5735638"/>
          <p14:tracePt t="54944" x="5405438" y="5735638"/>
          <p14:tracePt t="54955" x="5413375" y="5735638"/>
          <p14:tracePt t="54960" x="5421313" y="5735638"/>
          <p14:tracePt t="55551" x="5430838" y="5735638"/>
          <p14:tracePt t="55556" x="5446713" y="5735638"/>
          <p14:tracePt t="55567" x="5481638" y="5735638"/>
          <p14:tracePt t="55574" x="5507038" y="5735638"/>
          <p14:tracePt t="55584" x="5540375" y="5735638"/>
          <p14:tracePt t="55590" x="5591175" y="5735638"/>
          <p14:tracePt t="55597" x="5626100" y="5735638"/>
          <p14:tracePt t="55606" x="5668963" y="5735638"/>
          <p14:tracePt t="55617" x="5710238" y="5735638"/>
          <p14:tracePt t="55621" x="5753100" y="5735638"/>
          <p14:tracePt t="55634" x="5803900" y="5735638"/>
          <p14:tracePt t="55637" x="5821363" y="5735638"/>
          <p14:tracePt t="55646" x="5838825" y="5735638"/>
          <p14:tracePt t="55656" x="5864225" y="5735638"/>
          <p14:tracePt t="55696" x="5880100" y="5735638"/>
          <p14:tracePt t="55706" x="5889625" y="5735638"/>
          <p14:tracePt t="55722" x="5915025" y="5735638"/>
          <p14:tracePt t="55733" x="5940425" y="5735638"/>
          <p14:tracePt t="55738" x="5983288" y="5735638"/>
          <p14:tracePt t="55746" x="6016625" y="5770563"/>
          <p14:tracePt t="55756" x="6059488" y="5770563"/>
          <p14:tracePt t="55762" x="6076950" y="5770563"/>
          <p14:tracePt t="55772" x="6102350" y="5770563"/>
          <p14:tracePt t="55776" x="6143625" y="5770563"/>
          <p14:tracePt t="55788" x="6178550" y="5770563"/>
          <p14:tracePt t="55796" x="6211888" y="5770563"/>
          <p14:tracePt t="55803" x="6254750" y="5770563"/>
          <p14:tracePt t="55812" x="6280150" y="5770563"/>
          <p14:tracePt t="55819" x="6313488" y="5770563"/>
          <p14:tracePt t="55828" x="6356350" y="5770563"/>
          <p14:tracePt t="55838" x="6365875" y="5770563"/>
          <p14:tracePt t="55842" x="6373813" y="5770563"/>
          <p14:tracePt t="55853" x="6399213" y="5770563"/>
          <p14:tracePt t="55862" x="6407150" y="5770563"/>
          <p14:tracePt t="55884" x="6416675" y="5770563"/>
          <p14:tracePt t="55888" x="6432550" y="5761038"/>
          <p14:tracePt t="55901" x="6442075" y="5761038"/>
          <p14:tracePt t="55902" x="6450013" y="5761038"/>
          <p14:tracePt t="55912" x="6457950" y="5761038"/>
          <p14:tracePt t="55924" x="6467475" y="5753100"/>
          <p14:tracePt t="55928" x="6475413" y="5753100"/>
          <p14:tracePt t="55938" x="6492875" y="5745163"/>
          <p14:tracePt t="55954" x="6510338" y="5745163"/>
          <p14:tracePt t="55969" x="6535738" y="5735638"/>
          <p14:tracePt t="55978" x="6551613" y="5719763"/>
          <p14:tracePt t="55984" x="6569075" y="5710238"/>
          <p14:tracePt t="55994" x="6586538" y="5710238"/>
          <p14:tracePt t="56004" x="6602413" y="5710238"/>
          <p14:tracePt t="56008" x="6619875" y="5710238"/>
          <p14:tracePt t="56020" x="6645275" y="5710238"/>
          <p14:tracePt t="56024" x="6680200" y="5702300"/>
          <p14:tracePt t="56034" x="6688138" y="5702300"/>
          <p14:tracePt t="56044" x="6696075" y="5702300"/>
          <p14:tracePt t="56050" x="6705600" y="5702300"/>
          <p14:tracePt t="56060" x="6713538" y="5702300"/>
          <p14:tracePt t="56067" x="6721475" y="5702300"/>
          <p14:tracePt t="56074" x="6738938" y="5702300"/>
          <p14:tracePt t="56090" x="6772275" y="5702300"/>
          <p14:tracePt t="56104" x="6781800" y="5702300"/>
          <p14:tracePt t="56117" x="6799263" y="5702300"/>
          <p14:tracePt t="56126" x="6807200" y="5702300"/>
          <p14:tracePt t="56130" x="6824663" y="5702300"/>
          <p14:tracePt t="56150" x="6832600" y="5702300"/>
          <p14:tracePt t="56160" x="6840538" y="5702300"/>
          <p14:tracePt t="56187" x="6850063" y="5702300"/>
          <p14:tracePt t="56196" x="6858000" y="5702300"/>
          <p14:tracePt t="56525" x="6865938" y="5710238"/>
          <p14:tracePt t="56549" x="6865938" y="5719763"/>
          <p14:tracePt t="56554" x="6865938" y="5727700"/>
          <p14:tracePt t="56574" x="6865938" y="5745163"/>
          <p14:tracePt t="56578" x="6865938" y="5788025"/>
          <p14:tracePt t="56588" x="6858000" y="5803900"/>
          <p14:tracePt t="56594" x="6789738" y="5821363"/>
          <p14:tracePt t="56604" x="6670675" y="5846763"/>
          <p14:tracePt t="56617" x="6416675" y="5854700"/>
          <p14:tracePt t="56621" x="5973763" y="5897563"/>
          <p14:tracePt t="56634" x="5965825" y="5897563"/>
          <p14:tracePt t="57421" x="5965825" y="5889625"/>
          <p14:tracePt t="57436" x="5965825" y="5880100"/>
          <p14:tracePt t="57446" x="5965825" y="5872163"/>
          <p14:tracePt t="57454" x="5965825" y="5864225"/>
          <p14:tracePt t="57476" x="5965825" y="5854700"/>
          <p14:tracePt t="57483" x="5965825" y="5846763"/>
          <p14:tracePt t="57492" x="5965825" y="5838825"/>
          <p14:tracePt t="57504" x="5965825" y="5829300"/>
          <p14:tracePt t="57512" x="5965825" y="5821363"/>
          <p14:tracePt t="57522" x="5957888" y="5813425"/>
          <p14:tracePt t="57526" x="5957888" y="5803900"/>
          <p14:tracePt t="57538" x="5948363" y="5803900"/>
          <p14:tracePt t="57553" x="5932488" y="5788025"/>
          <p14:tracePt t="57845" x="5922963" y="5778500"/>
          <p14:tracePt t="57855" x="5889625" y="5770563"/>
          <p14:tracePt t="57867" x="5864225" y="5761038"/>
          <p14:tracePt t="57883" x="5803900" y="5727700"/>
          <p14:tracePt t="57884" x="5788025" y="5719763"/>
          <p14:tracePt t="57890" x="5727700" y="5676900"/>
          <p14:tracePt t="57896" x="5608638" y="5608638"/>
          <p14:tracePt t="57907" x="5438775" y="5472113"/>
          <p14:tracePt t="57910" x="5175250" y="5276850"/>
          <p14:tracePt t="57921" x="4886325" y="5056188"/>
          <p14:tracePt t="57934" x="4419600" y="4716463"/>
          <p14:tracePt t="57938" x="3867150" y="4300538"/>
          <p14:tracePt t="57946" x="3238500" y="3849688"/>
          <p14:tracePt t="57950" x="2549525" y="3365500"/>
          <p14:tracePt t="57960" x="1878013" y="2838450"/>
          <p14:tracePt t="57971" x="1189038" y="2354263"/>
          <p14:tracePt t="57976" x="560388" y="19208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E40D00C-7990-45DC-B38F-5B73763B9102}"/>
              </a:ext>
            </a:extLst>
          </p:cNvPr>
          <p:cNvSpPr txBox="1"/>
          <p:nvPr/>
        </p:nvSpPr>
        <p:spPr>
          <a:xfrm>
            <a:off x="1694194" y="1574781"/>
            <a:ext cx="5508239" cy="400110"/>
          </a:xfrm>
          <a:prstGeom prst="rect">
            <a:avLst/>
          </a:prstGeom>
          <a:noFill/>
        </p:spPr>
        <p:txBody>
          <a:bodyPr wrap="none" rtlCol="0">
            <a:spAutoFit/>
          </a:bodyPr>
          <a:lstStyle/>
          <a:p>
            <a:r>
              <a:rPr kumimoji="1" lang="ja-JP" altLang="en-US" sz="2000" b="1" dirty="0">
                <a:solidFill>
                  <a:srgbClr val="C00000"/>
                </a:solidFill>
              </a:rPr>
              <a:t>アポトーシスにおけるチトクローム</a:t>
            </a:r>
            <a:r>
              <a:rPr kumimoji="1" lang="en-US" altLang="ja-JP" sz="2000" b="1" dirty="0">
                <a:solidFill>
                  <a:srgbClr val="C00000"/>
                </a:solidFill>
              </a:rPr>
              <a:t>C </a:t>
            </a:r>
            <a:r>
              <a:rPr kumimoji="1" lang="ja-JP" altLang="en-US" sz="2000" b="1" dirty="0">
                <a:solidFill>
                  <a:srgbClr val="C00000"/>
                </a:solidFill>
              </a:rPr>
              <a:t>の重要性</a:t>
            </a:r>
          </a:p>
        </p:txBody>
      </p:sp>
      <p:sp>
        <p:nvSpPr>
          <p:cNvPr id="8" name="テキスト ボックス 7">
            <a:extLst>
              <a:ext uri="{FF2B5EF4-FFF2-40B4-BE49-F238E27FC236}">
                <a16:creationId xmlns:a16="http://schemas.microsoft.com/office/drawing/2014/main" id="{2EAA8150-9303-4262-A98D-B62B959D8B79}"/>
              </a:ext>
            </a:extLst>
          </p:cNvPr>
          <p:cNvSpPr txBox="1"/>
          <p:nvPr/>
        </p:nvSpPr>
        <p:spPr>
          <a:xfrm>
            <a:off x="1077825" y="2534691"/>
            <a:ext cx="7362913" cy="923330"/>
          </a:xfrm>
          <a:prstGeom prst="rect">
            <a:avLst/>
          </a:prstGeom>
          <a:noFill/>
        </p:spPr>
        <p:txBody>
          <a:bodyPr wrap="none" rtlCol="0">
            <a:spAutoFit/>
          </a:bodyPr>
          <a:lstStyle/>
          <a:p>
            <a:pPr marL="285750" indent="-285750">
              <a:buFont typeface="Wingdings" panose="05000000000000000000" pitchFamily="2" charset="2"/>
              <a:buChar char="Ø"/>
            </a:pPr>
            <a:r>
              <a:rPr kumimoji="1" lang="en-US" altLang="ja-JP" dirty="0"/>
              <a:t>BCL-2</a:t>
            </a:r>
            <a:r>
              <a:rPr kumimoji="1" lang="ja-JP" altLang="en-US" dirty="0"/>
              <a:t>ファミリー分子とミトコンドリアからのチトクローム</a:t>
            </a:r>
            <a:r>
              <a:rPr kumimoji="1" lang="en-US" altLang="ja-JP" dirty="0"/>
              <a:t>C</a:t>
            </a:r>
            <a:r>
              <a:rPr kumimoji="1" lang="ja-JP" altLang="en-US" dirty="0"/>
              <a:t>の放出</a:t>
            </a:r>
            <a:endParaRPr kumimoji="1" lang="en-US" altLang="ja-JP" dirty="0"/>
          </a:p>
          <a:p>
            <a:pPr marL="285750" indent="-285750">
              <a:buFont typeface="Wingdings" panose="05000000000000000000" pitchFamily="2" charset="2"/>
              <a:buChar char="Ø"/>
            </a:pPr>
            <a:endParaRPr kumimoji="1" lang="en-US" altLang="ja-JP" dirty="0"/>
          </a:p>
          <a:p>
            <a:pPr marL="285750" indent="-285750">
              <a:buFont typeface="Wingdings" panose="05000000000000000000" pitchFamily="2" charset="2"/>
              <a:buChar char="Ø"/>
            </a:pPr>
            <a:r>
              <a:rPr kumimoji="1" lang="ja-JP" altLang="en-US" dirty="0"/>
              <a:t>チトクローム</a:t>
            </a:r>
            <a:r>
              <a:rPr kumimoji="1" lang="en-US" altLang="ja-JP" dirty="0"/>
              <a:t>C</a:t>
            </a:r>
            <a:r>
              <a:rPr kumimoji="1" lang="ja-JP" altLang="en-US" dirty="0"/>
              <a:t>放出に伴うカスパーゼの活性化</a:t>
            </a:r>
            <a:endParaRPr kumimoji="1" lang="en-US" altLang="ja-JP" dirty="0"/>
          </a:p>
        </p:txBody>
      </p:sp>
      <p:pic>
        <p:nvPicPr>
          <p:cNvPr id="3" name="オーディオ 2">
            <a:hlinkClick r:id="" action="ppaction://media"/>
            <a:extLst>
              <a:ext uri="{FF2B5EF4-FFF2-40B4-BE49-F238E27FC236}">
                <a16:creationId xmlns:a16="http://schemas.microsoft.com/office/drawing/2014/main" id="{E8EAF263-A558-4864-A266-616A05A644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2774933"/>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03" x="3051175" y="4843463"/>
          <p14:tracePt t="415" x="3041650" y="4818063"/>
          <p14:tracePt t="425" x="3041650" y="4792663"/>
          <p14:tracePt t="432" x="3033713" y="4759325"/>
          <p14:tracePt t="439" x="3025775" y="4657725"/>
          <p14:tracePt t="445" x="3000375" y="4554538"/>
          <p14:tracePt t="455" x="2974975" y="4402138"/>
          <p14:tracePt t="465" x="2922588" y="4121150"/>
          <p14:tracePt t="469" x="2889250" y="3816350"/>
          <p14:tracePt t="482" x="2820988" y="3535363"/>
          <p14:tracePt t="486" x="2736850" y="3246438"/>
          <p14:tracePt t="495" x="2651125" y="2897188"/>
          <p14:tracePt t="505" x="2498725" y="2541588"/>
          <p14:tracePt t="509" x="2371725" y="2192338"/>
          <p14:tracePt t="521" x="2243138" y="1885950"/>
          <p14:tracePt t="525" x="2133600" y="1639888"/>
          <p14:tracePt t="536" x="2055813" y="1504950"/>
          <p14:tracePt t="545" x="1997075" y="1419225"/>
          <p14:tracePt t="549" x="1954213" y="1350963"/>
          <p14:tracePt t="559" x="1911350" y="1300163"/>
          <p14:tracePt t="565" x="1911350" y="1292225"/>
          <p14:tracePt t="651" x="1903413" y="1292225"/>
          <p14:tracePt t="661" x="1885950" y="1292225"/>
          <p14:tracePt t="687" x="1870075" y="1317625"/>
          <p14:tracePt t="698" x="1852613" y="1360488"/>
          <p14:tracePt t="707" x="1844675" y="1419225"/>
          <p14:tracePt t="711" x="1835150" y="1444625"/>
          <p14:tracePt t="721" x="1801813" y="1512888"/>
          <p14:tracePt t="727" x="1766888" y="1589088"/>
          <p14:tracePt t="736" x="1751013" y="1674813"/>
          <p14:tracePt t="749" x="1716088" y="1766888"/>
          <p14:tracePt t="753" x="1690688" y="1835150"/>
          <p14:tracePt t="761" x="1674813" y="1938338"/>
          <p14:tracePt t="769" x="1657350" y="1997075"/>
          <p14:tracePt t="777" x="1649413" y="2055813"/>
          <p14:tracePt t="787" x="1649413" y="2116138"/>
          <p14:tracePt t="793" x="1649413" y="2149475"/>
          <p14:tracePt t="803" x="1649413" y="2184400"/>
          <p14:tracePt t="807" x="1649413" y="2200275"/>
          <p14:tracePt t="818" x="1649413" y="2209800"/>
          <p14:tracePt t="1367" x="1649413" y="2200275"/>
          <p14:tracePt t="1377" x="1649413" y="2192338"/>
          <p14:tracePt t="1383" x="1649413" y="2184400"/>
          <p14:tracePt t="1393" x="1649413" y="2149475"/>
          <p14:tracePt t="1399" x="1657350" y="2133600"/>
          <p14:tracePt t="1407" x="1657350" y="2116138"/>
          <p14:tracePt t="1418" x="1665288" y="2098675"/>
          <p14:tracePt t="1423" x="1674813" y="2090738"/>
          <p14:tracePt t="1433" x="1674813" y="2082800"/>
          <p14:tracePt t="1871" x="1682750" y="2073275"/>
          <p14:tracePt t="1877" x="1690688" y="2065338"/>
          <p14:tracePt t="1897" x="1690688" y="2055813"/>
          <p14:tracePt t="1902" x="1700213" y="2055813"/>
          <p14:tracePt t="1911" x="1716088" y="2055813"/>
          <p14:tracePt t="1921" x="1733550" y="2047875"/>
          <p14:tracePt t="1927" x="1758950" y="2039938"/>
          <p14:tracePt t="1943" x="1766888" y="2039938"/>
          <p14:tracePt t="1949" x="1776413" y="2039938"/>
          <p14:tracePt t="1966" x="1776413" y="2030413"/>
          <p14:tracePt t="2491" x="1784350" y="2030413"/>
          <p14:tracePt t="2501" x="1809750" y="2030413"/>
          <p14:tracePt t="2507" x="1878013" y="2030413"/>
          <p14:tracePt t="2517" x="1963738" y="2030413"/>
          <p14:tracePt t="2523" x="2047875" y="2047875"/>
          <p14:tracePt t="2533" x="2141538" y="2055813"/>
          <p14:tracePt t="2543" x="2235200" y="2065338"/>
          <p14:tracePt t="2549" x="2328863" y="2082800"/>
          <p14:tracePt t="2557" x="2430463" y="2098675"/>
          <p14:tracePt t="2566" x="2516188" y="2108200"/>
          <p14:tracePt t="2573" x="2574925" y="2108200"/>
          <p14:tracePt t="2582" x="2625725" y="2108200"/>
          <p14:tracePt t="2587" x="2660650" y="2116138"/>
          <p14:tracePt t="2599" x="2676525" y="2116138"/>
          <p14:tracePt t="2609" x="2686050" y="2116138"/>
          <p14:tracePt t="2632" x="2693988" y="2116138"/>
          <p14:tracePt t="2659" x="2701925" y="2116138"/>
          <p14:tracePt t="2680" x="2711450" y="2116138"/>
          <p14:tracePt t="2684" x="2719388" y="2116138"/>
          <p14:tracePt t="2693" x="2744788" y="2116138"/>
          <p14:tracePt t="2699" x="2752725" y="2116138"/>
          <p14:tracePt t="2709" x="2770188" y="2116138"/>
          <p14:tracePt t="2719" x="2787650" y="2116138"/>
          <p14:tracePt t="2723" x="2805113" y="2116138"/>
          <p14:tracePt t="2736" x="2820988" y="2116138"/>
          <p14:tracePt t="2739" x="2863850" y="2116138"/>
          <p14:tracePt t="2749" x="2871788" y="2116138"/>
          <p14:tracePt t="2759" x="2889250" y="2116138"/>
          <p14:tracePt t="2766" x="2922588" y="2116138"/>
          <p14:tracePt t="2775" x="2949575" y="2116138"/>
          <p14:tracePt t="2782" x="2974975" y="2116138"/>
          <p14:tracePt t="2789" x="3008313" y="2116138"/>
          <p14:tracePt t="2799" x="3051175" y="2116138"/>
          <p14:tracePt t="2805" x="3094038" y="2116138"/>
          <p14:tracePt t="2816" x="3152775" y="2116138"/>
          <p14:tracePt t="2819" x="3195638" y="2116138"/>
          <p14:tracePt t="2832" x="3254375" y="2116138"/>
          <p14:tracePt t="2841" x="3289300" y="2116138"/>
          <p14:tracePt t="2845" x="3314700" y="2116138"/>
          <p14:tracePt t="2855" x="3348038" y="2116138"/>
          <p14:tracePt t="2865" x="3355975" y="2116138"/>
          <p14:tracePt t="2869" x="3365500" y="2116138"/>
          <p14:tracePt t="2921" x="3373438" y="2116138"/>
          <p14:tracePt t="2941" x="3382963" y="2116138"/>
          <p14:tracePt t="2961" x="3398838" y="2116138"/>
          <p14:tracePt t="2967" x="3416300" y="2116138"/>
          <p14:tracePt t="2987" x="3424238" y="2116138"/>
          <p14:tracePt t="2991" x="3441700" y="2116138"/>
          <p14:tracePt t="3002" x="3449638" y="2116138"/>
          <p14:tracePt t="3011" x="3475038" y="2108200"/>
          <p14:tracePt t="3019" x="3502025" y="2108200"/>
          <p14:tracePt t="3027" x="3527425" y="2108200"/>
          <p14:tracePt t="3032" x="3552825" y="2108200"/>
          <p14:tracePt t="3041" x="3603625" y="2108200"/>
          <p14:tracePt t="3053" x="3654425" y="2098675"/>
          <p14:tracePt t="3057" x="3687763" y="2098675"/>
          <p14:tracePt t="3067" x="3705225" y="2098675"/>
          <p14:tracePt t="3073" x="3722688" y="2090738"/>
          <p14:tracePt t="3083" x="3738563" y="2082800"/>
          <p14:tracePt t="3093" x="3756025" y="2082800"/>
          <p14:tracePt t="3099" x="3806825" y="2073275"/>
          <p14:tracePt t="3107" x="3849688" y="2073275"/>
          <p14:tracePt t="3115" x="3908425" y="2065338"/>
          <p14:tracePt t="3123" x="3951288" y="2065338"/>
          <p14:tracePt t="3132" x="3994150" y="2065338"/>
          <p14:tracePt t="3137" x="4037013" y="2055813"/>
          <p14:tracePt t="3149" x="4052888" y="2055813"/>
          <p14:tracePt t="3153" x="4070350" y="2055813"/>
          <p14:tracePt t="3165" x="4087813" y="2055813"/>
          <p14:tracePt t="3173" x="4121150" y="2047875"/>
          <p14:tracePt t="3177" x="4146550" y="2047875"/>
          <p14:tracePt t="3187" x="4171950" y="2039938"/>
          <p14:tracePt t="3193" x="4197350" y="2030413"/>
          <p14:tracePt t="3203" x="4232275" y="2030413"/>
          <p14:tracePt t="3215" x="4265613" y="2030413"/>
          <p14:tracePt t="3219" x="4291013" y="2022475"/>
          <p14:tracePt t="3233" x="4394200" y="2014538"/>
          <p14:tracePt t="3243" x="4445000" y="2014538"/>
          <p14:tracePt t="3253" x="4521200" y="2014538"/>
          <p14:tracePt t="3259" x="4564063" y="2014538"/>
          <p14:tracePt t="3269" x="4597400" y="2005013"/>
          <p14:tracePt t="3272" x="4640263" y="1989138"/>
          <p14:tracePt t="3283" x="4665663" y="1979613"/>
          <p14:tracePt t="3293" x="4699000" y="1979613"/>
          <p14:tracePt t="3299" x="4716463" y="1971675"/>
          <p14:tracePt t="3316" x="4724400" y="1971675"/>
          <p14:tracePt t="3325" x="4733925" y="1971675"/>
          <p14:tracePt t="3601" x="4741863" y="1971675"/>
          <p14:tracePt t="3618" x="4759325" y="1971675"/>
          <p14:tracePt t="3627" x="4767263" y="1971675"/>
          <p14:tracePt t="3632" x="4810125" y="1971675"/>
          <p14:tracePt t="3643" x="4835525" y="1971675"/>
          <p14:tracePt t="3653" x="4860925" y="1971675"/>
          <p14:tracePt t="3657" x="4919663" y="1971675"/>
          <p14:tracePt t="3669" x="4979988" y="1971675"/>
          <p14:tracePt t="3673" x="5048250" y="1971675"/>
          <p14:tracePt t="3683" x="5106988" y="1971675"/>
          <p14:tracePt t="3692" x="5167313" y="1971675"/>
          <p14:tracePt t="3699" x="5192713" y="1971675"/>
          <p14:tracePt t="3707" x="5208588" y="1971675"/>
          <p14:tracePt t="3716" x="5218113" y="1971675"/>
          <p14:tracePt t="3723" x="5226050" y="1971675"/>
          <p14:tracePt t="3833" x="5243513" y="1971675"/>
          <p14:tracePt t="3850" x="5251450" y="1971675"/>
          <p14:tracePt t="3859" x="5276850" y="1971675"/>
          <p14:tracePt t="3865" x="5311775" y="1971675"/>
          <p14:tracePt t="3875" x="5362575" y="1971675"/>
          <p14:tracePt t="3883" x="5405438" y="1971675"/>
          <p14:tracePt t="3889" x="5446713" y="1971675"/>
          <p14:tracePt t="3899" x="5481638" y="1971675"/>
          <p14:tracePt t="3905" x="5532438" y="1971675"/>
          <p14:tracePt t="3915" x="5549900" y="1971675"/>
          <p14:tracePt t="3919" x="5565775" y="1971675"/>
          <p14:tracePt t="3932" x="5583238" y="1971675"/>
          <p14:tracePt t="3939" x="5591175" y="1971675"/>
          <p14:tracePt t="3945" x="5616575" y="1971675"/>
          <p14:tracePt t="3959" x="5626100" y="1971675"/>
          <p14:tracePt t="3986" x="5634038" y="1971675"/>
          <p14:tracePt t="3995" x="5641975" y="1971675"/>
          <p14:tracePt t="4011" x="5651500" y="1971675"/>
          <p14:tracePt t="4021" x="5668963" y="1971675"/>
          <p14:tracePt t="4041" x="5684838" y="1971675"/>
          <p14:tracePt t="4052" x="5694363" y="1971675"/>
          <p14:tracePt t="4065" x="5710238" y="1971675"/>
          <p14:tracePt t="4075" x="5719763" y="1971675"/>
          <p14:tracePt t="4082" x="5735638" y="1971675"/>
          <p14:tracePt t="4091" x="5745163" y="1971675"/>
          <p14:tracePt t="4103" x="5761038" y="1971675"/>
          <p14:tracePt t="4105" x="5778500" y="1971675"/>
          <p14:tracePt t="4121" x="5795963" y="1971675"/>
          <p14:tracePt t="4132" x="5829300" y="1971675"/>
          <p14:tracePt t="4141" x="5846763" y="1971675"/>
          <p14:tracePt t="4149" x="5864225" y="1971675"/>
          <p14:tracePt t="4157" x="5889625" y="1971675"/>
          <p14:tracePt t="4161" x="5897563" y="1971675"/>
          <p14:tracePt t="4171" x="5905500" y="1971675"/>
          <p14:tracePt t="4182" x="5915025" y="1971675"/>
          <p14:tracePt t="4186" x="5932488" y="1971675"/>
          <p14:tracePt t="4202" x="5940425" y="1971675"/>
          <p14:tracePt t="4233" x="5948363" y="1971675"/>
          <p14:tracePt t="4237" x="5965825" y="1971675"/>
          <p14:tracePt t="4253" x="5991225" y="1971675"/>
          <p14:tracePt t="4266" x="6008688" y="1963738"/>
          <p14:tracePt t="4273" x="6016625" y="1963738"/>
          <p14:tracePt t="4277" x="6042025" y="1954213"/>
          <p14:tracePt t="4287" x="6049963" y="1954213"/>
          <p14:tracePt t="4293" x="6059488" y="1954213"/>
          <p14:tracePt t="4303" x="6076950" y="1954213"/>
          <p14:tracePt t="4318" x="6092825" y="1954213"/>
          <p14:tracePt t="4334" x="6118225" y="1954213"/>
          <p14:tracePt t="4343" x="6153150" y="1954213"/>
          <p14:tracePt t="4353" x="6161088" y="1954213"/>
          <p14:tracePt t="4357" x="6186488" y="1954213"/>
          <p14:tracePt t="4373" x="6211888" y="1954213"/>
          <p14:tracePt t="4383" x="6221413" y="1954213"/>
          <p14:tracePt t="4393" x="6246813" y="1954213"/>
          <p14:tracePt t="4399" x="6262688" y="1954213"/>
          <p14:tracePt t="4409" x="6272213" y="1954213"/>
          <p14:tracePt t="4416" x="6280150" y="1954213"/>
          <p14:tracePt t="4423" x="6288088" y="1954213"/>
          <p14:tracePt t="4433" x="6305550" y="1954213"/>
          <p14:tracePt t="4449" x="6313488" y="1954213"/>
          <p14:tracePt t="4605" x="6330950" y="1954213"/>
          <p14:tracePt t="4616" x="6356350" y="1954213"/>
          <p14:tracePt t="4625" x="6373813" y="1954213"/>
          <p14:tracePt t="4632" x="6432550" y="1954213"/>
          <p14:tracePt t="4641" x="6475413" y="1954213"/>
          <p14:tracePt t="4653" x="6518275" y="1954213"/>
          <p14:tracePt t="4655" x="6561138" y="1954213"/>
          <p14:tracePt t="4665" x="6627813" y="1954213"/>
          <p14:tracePt t="4671" x="6705600" y="1954213"/>
          <p14:tracePt t="4682" x="6807200" y="1954213"/>
          <p14:tracePt t="4691" x="6875463" y="1954213"/>
          <p14:tracePt t="4699" x="6943725" y="1954213"/>
          <p14:tracePt t="4707" x="7019925" y="1954213"/>
          <p14:tracePt t="4711" x="7078663" y="1954213"/>
          <p14:tracePt t="4721" x="7121525" y="1954213"/>
          <p14:tracePt t="4732" x="7129463" y="1954213"/>
          <p14:tracePt t="4741" x="7138988" y="1954213"/>
          <p14:tracePt t="5131" x="7146925" y="1954213"/>
          <p14:tracePt t="5141" x="7154863" y="1954213"/>
          <p14:tracePt t="5152" x="7172325" y="1954213"/>
          <p14:tracePt t="5155" x="7180263" y="1954213"/>
          <p14:tracePt t="5166" x="7205663" y="1954213"/>
          <p14:tracePt t="5170" x="7232650" y="1954213"/>
          <p14:tracePt t="5182" x="7283450" y="1954213"/>
          <p14:tracePt t="5191" x="7324725" y="1954213"/>
          <p14:tracePt t="5195" x="7402513" y="1954213"/>
          <p14:tracePt t="5205" x="7469188" y="1954213"/>
          <p14:tracePt t="5211" x="7529513" y="1971675"/>
          <p14:tracePt t="5221" x="7588250" y="1979613"/>
          <p14:tracePt t="5233" x="7648575" y="1979613"/>
          <p14:tracePt t="5236" x="7681913" y="1979613"/>
          <p14:tracePt t="5245" x="7716838" y="1979613"/>
          <p14:tracePt t="6517" x="7724775" y="1979613"/>
          <p14:tracePt t="6527" x="7716838" y="1997075"/>
          <p14:tracePt t="6533" x="7691438" y="2022475"/>
          <p14:tracePt t="6543" x="7613650" y="2090738"/>
          <p14:tracePt t="6553" x="7494588" y="2192338"/>
          <p14:tracePt t="6557" x="7324725" y="2286000"/>
          <p14:tracePt t="6568" x="7096125" y="2413000"/>
          <p14:tracePt t="6573" x="6799263" y="2541588"/>
          <p14:tracePt t="6583" x="6475413" y="2668588"/>
          <p14:tracePt t="6593" x="6118225" y="2795588"/>
          <p14:tracePt t="6601" x="5659438" y="2957513"/>
          <p14:tracePt t="6607" x="5200650" y="3076575"/>
          <p14:tracePt t="6616" x="4767263" y="3178175"/>
          <p14:tracePt t="6623" x="4368800" y="3271838"/>
          <p14:tracePt t="6633" x="4062413" y="3340100"/>
          <p14:tracePt t="6636" x="3756025" y="3373438"/>
          <p14:tracePt t="6649" x="3475038" y="3424238"/>
          <p14:tracePt t="6653" x="3186113" y="3441700"/>
          <p14:tracePt t="6666" x="2974975" y="3449638"/>
          <p14:tracePt t="6673" x="2770188" y="3449638"/>
          <p14:tracePt t="6682" x="2617788" y="3449638"/>
          <p14:tracePt t="6689" x="2463800" y="3449638"/>
          <p14:tracePt t="6693" x="2303463" y="3449638"/>
          <p14:tracePt t="6703" x="2149475" y="3449638"/>
          <p14:tracePt t="6716" x="2005013" y="3433763"/>
          <p14:tracePt t="6719" x="1870075" y="3398838"/>
          <p14:tracePt t="6732" x="1751013" y="3390900"/>
          <p14:tracePt t="6733" x="1674813" y="3365500"/>
          <p14:tracePt t="6745" x="1614488" y="3355975"/>
          <p14:tracePt t="6755" x="1589088" y="3348038"/>
          <p14:tracePt t="6759" x="1538288" y="3340100"/>
          <p14:tracePt t="6769" x="1530350" y="3340100"/>
          <p14:tracePt t="6773" x="1520825" y="3340100"/>
          <p14:tracePt t="6784" x="1504950" y="3340100"/>
          <p14:tracePt t="6795" x="1495425" y="3322638"/>
          <p14:tracePt t="6799" x="1477963" y="3322638"/>
          <p14:tracePt t="6809" x="1470025" y="3322638"/>
          <p14:tracePt t="6819" x="1452563" y="3322638"/>
          <p14:tracePt t="6836" x="1444625" y="3314700"/>
          <p14:tracePt t="6855" x="1436688" y="3314700"/>
          <p14:tracePt t="6861" x="1427163" y="3305175"/>
          <p14:tracePt t="6871" x="1419225" y="3297238"/>
          <p14:tracePt t="6875" x="1401763" y="3271838"/>
          <p14:tracePt t="6898" x="1368425" y="3238500"/>
          <p14:tracePt t="6899" x="1343025" y="3186113"/>
          <p14:tracePt t="6911" x="1325563" y="3170238"/>
          <p14:tracePt t="6916" x="1300163" y="3119438"/>
          <p14:tracePt t="6925" x="1282700" y="3076575"/>
          <p14:tracePt t="6936" x="1282700" y="3016250"/>
          <p14:tracePt t="6941" x="1282700" y="2982913"/>
          <p14:tracePt t="6952" x="1282700" y="2957513"/>
          <p14:tracePt t="6955" x="1282700" y="2914650"/>
          <p14:tracePt t="6965" x="1325563" y="2855913"/>
          <p14:tracePt t="6975" x="1393825" y="2795588"/>
          <p14:tracePt t="6982" x="1452563" y="2744788"/>
          <p14:tracePt t="6991" x="1530350" y="2711450"/>
          <p14:tracePt t="6995" x="1581150" y="2693988"/>
          <p14:tracePt t="7007" x="1631950" y="2676525"/>
          <p14:tracePt t="7018" x="1639888" y="2660650"/>
          <p14:tracePt t="7021" x="1649413" y="2660650"/>
          <p14:tracePt t="7113" x="1639888" y="2660650"/>
          <p14:tracePt t="7118" x="1622425" y="2676525"/>
          <p14:tracePt t="7127" x="1589088" y="2693988"/>
          <p14:tracePt t="7133" x="1563688" y="2719388"/>
          <p14:tracePt t="7143" x="1538288" y="2744788"/>
          <p14:tracePt t="7153" x="1504950" y="2778125"/>
          <p14:tracePt t="7157" x="1462088" y="2813050"/>
          <p14:tracePt t="7168" x="1444625" y="2830513"/>
          <p14:tracePt t="7173" x="1427163" y="2846388"/>
          <p14:tracePt t="7183" x="1411288" y="2871788"/>
          <p14:tracePt t="7193" x="1393825" y="2889250"/>
          <p14:tracePt t="7199" x="1385888" y="2922588"/>
          <p14:tracePt t="7209" x="1385888" y="2932113"/>
          <p14:tracePt t="7215" x="1376363" y="2940050"/>
          <p14:tracePt t="7225" x="1376363" y="2949575"/>
          <p14:tracePt t="7239" x="1376363" y="2957513"/>
          <p14:tracePt t="7495" x="1376363" y="2974975"/>
          <p14:tracePt t="7518" x="1393825" y="2974975"/>
          <p14:tracePt t="7521" x="1427163" y="2965450"/>
          <p14:tracePt t="7532" x="1470025" y="2965450"/>
          <p14:tracePt t="7537" x="1512888" y="2965450"/>
          <p14:tracePt t="7549" x="1546225" y="2965450"/>
          <p14:tracePt t="7556" x="1589088" y="2965450"/>
          <p14:tracePt t="7561" x="1674813" y="2965450"/>
          <p14:tracePt t="7571" x="1758950" y="2965450"/>
          <p14:tracePt t="7577" x="1870075" y="2965450"/>
          <p14:tracePt t="7587" x="1979613" y="2965450"/>
          <p14:tracePt t="7599" x="2098675" y="2965450"/>
          <p14:tracePt t="7603" x="2209800" y="2965450"/>
          <p14:tracePt t="7616" x="2311400" y="2965450"/>
          <p14:tracePt t="7616" x="2362200" y="2965450"/>
          <p14:tracePt t="7627" x="2379663" y="2965450"/>
          <p14:tracePt t="7637" x="2387600" y="2965450"/>
          <p14:tracePt t="7709" x="2397125" y="2965450"/>
          <p14:tracePt t="7719" x="2405063" y="2965450"/>
          <p14:tracePt t="7743" x="2413000" y="2965450"/>
          <p14:tracePt t="7753" x="2422525" y="2965450"/>
          <p14:tracePt t="7769" x="2438400" y="2965450"/>
          <p14:tracePt t="7782" x="2463800" y="2965450"/>
          <p14:tracePt t="7785" x="2473325" y="2965450"/>
          <p14:tracePt t="7795" x="2489200" y="2965450"/>
          <p14:tracePt t="7799" x="2506663" y="2965450"/>
          <p14:tracePt t="7809" x="2524125" y="2965450"/>
          <p14:tracePt t="7825" x="2541588" y="2957513"/>
          <p14:tracePt t="7836" x="2566988" y="2957513"/>
          <p14:tracePt t="7841" x="2582863" y="2957513"/>
          <p14:tracePt t="7852" x="2600325" y="2957513"/>
          <p14:tracePt t="7861" x="2617788" y="2949575"/>
          <p14:tracePt t="7866" x="2625725" y="2949575"/>
          <p14:tracePt t="7882" x="2643188" y="2949575"/>
          <p14:tracePt t="7891" x="2651125" y="2949575"/>
          <p14:tracePt t="7902" x="2660650" y="2949575"/>
          <p14:tracePt t="7907" x="2668588" y="2949575"/>
          <p14:tracePt t="8229" x="2686050" y="2949575"/>
          <p14:tracePt t="8239" x="2727325" y="2949575"/>
          <p14:tracePt t="8249" x="2762250" y="2949575"/>
          <p14:tracePt t="8255" x="2770188" y="2949575"/>
          <p14:tracePt t="8265" x="2813050" y="2949575"/>
          <p14:tracePt t="8269" x="2855913" y="2949575"/>
          <p14:tracePt t="8282" x="2932113" y="2949575"/>
          <p14:tracePt t="8289" x="2974975" y="2949575"/>
          <p14:tracePt t="8293" x="3033713" y="2949575"/>
          <p14:tracePt t="8305" x="3076575" y="2949575"/>
          <p14:tracePt t="8311" x="3101975" y="2949575"/>
          <p14:tracePt t="8321" x="3109913" y="2949575"/>
          <p14:tracePt t="8325" x="3127375" y="2949575"/>
          <p14:tracePt t="8336" x="3135313" y="2949575"/>
          <p14:tracePt t="8355" x="3144838" y="2949575"/>
          <p14:tracePt t="8368" x="3152775" y="2949575"/>
          <p14:tracePt t="8382" x="3160713" y="2949575"/>
          <p14:tracePt t="8386" x="3170238" y="2949575"/>
          <p14:tracePt t="8395" x="3178175" y="2949575"/>
          <p14:tracePt t="8415" x="3195638" y="2949575"/>
          <p14:tracePt t="8453" x="3211513" y="2949575"/>
          <p14:tracePt t="8456" x="3221038" y="2949575"/>
          <p14:tracePt t="8469" x="3228975" y="2949575"/>
          <p14:tracePt t="8482" x="3238500" y="2949575"/>
          <p14:tracePt t="8482" x="3246438" y="2949575"/>
          <p14:tracePt t="8493" x="3279775" y="2949575"/>
          <p14:tracePt t="8499" x="3314700" y="2949575"/>
          <p14:tracePt t="8507" x="3340100" y="2940050"/>
          <p14:tracePt t="8517" x="3365500" y="2940050"/>
          <p14:tracePt t="8523" x="3398838" y="2940050"/>
          <p14:tracePt t="8533" x="3416300" y="2940050"/>
          <p14:tracePt t="8539" x="3433763" y="2940050"/>
          <p14:tracePt t="8549" x="3449638" y="2940050"/>
          <p14:tracePt t="8559" x="3459163" y="2940050"/>
          <p14:tracePt t="8573" x="3467100" y="2940050"/>
          <p14:tracePt t="8583" x="3475038" y="2940050"/>
          <p14:tracePt t="8605" x="3484563" y="2940050"/>
          <p14:tracePt t="8659" x="3492500" y="2940050"/>
          <p14:tracePt t="8675" x="3502025" y="2940050"/>
          <p14:tracePt t="8686" x="3502025" y="2932113"/>
          <p14:tracePt t="8689" x="3509963" y="2932113"/>
          <p14:tracePt t="8699" x="3527425" y="2932113"/>
          <p14:tracePt t="8715" x="3543300" y="2932113"/>
          <p14:tracePt t="8725" x="3552825" y="2932113"/>
          <p14:tracePt t="8732" x="3560763" y="2932113"/>
          <p14:tracePt t="8741" x="3586163" y="2932113"/>
          <p14:tracePt t="8752" x="3611563" y="2932113"/>
          <p14:tracePt t="8755" x="3629025" y="2932113"/>
          <p14:tracePt t="8766" x="3654425" y="2922588"/>
          <p14:tracePt t="8782" x="3671888" y="2922588"/>
          <p14:tracePt t="8791" x="3697288" y="2922588"/>
          <p14:tracePt t="8795" x="3713163" y="2914650"/>
          <p14:tracePt t="8805" x="3738563" y="2914650"/>
          <p14:tracePt t="8811" x="3763963" y="2914650"/>
          <p14:tracePt t="8821" x="3773488" y="2914650"/>
          <p14:tracePt t="8833" x="3781425" y="2914650"/>
          <p14:tracePt t="8837" x="3798888" y="2906713"/>
          <p14:tracePt t="8849" x="3806825" y="2906713"/>
          <p14:tracePt t="8852" x="3824288" y="2906713"/>
          <p14:tracePt t="8861" x="3832225" y="2906713"/>
          <p14:tracePt t="8871" x="3841750" y="2906713"/>
          <p14:tracePt t="8882" x="3849688" y="2906713"/>
          <p14:tracePt t="8887" x="3857625" y="2897188"/>
          <p14:tracePt t="9179" x="3875088" y="2897188"/>
          <p14:tracePt t="9189" x="3917950" y="2897188"/>
          <p14:tracePt t="9200" x="3968750" y="2897188"/>
          <p14:tracePt t="9205" x="4019550" y="2897188"/>
          <p14:tracePt t="9216" x="4062413" y="2897188"/>
          <p14:tracePt t="9225" x="4121150" y="2897188"/>
          <p14:tracePt t="9232" x="4206875" y="2897188"/>
          <p14:tracePt t="9239" x="4275138" y="2897188"/>
          <p14:tracePt t="9245" x="4359275" y="2897188"/>
          <p14:tracePt t="9255" x="4427538" y="2897188"/>
          <p14:tracePt t="9266" x="4503738" y="2897188"/>
          <p14:tracePt t="9269" x="4572000" y="2897188"/>
          <p14:tracePt t="9282" x="4605338" y="2906713"/>
          <p14:tracePt t="9286" x="4657725" y="2914650"/>
          <p14:tracePt t="9295" x="4665663" y="2914650"/>
          <p14:tracePt t="9305" x="4683125" y="2914650"/>
          <p14:tracePt t="9315" x="4691063" y="2914650"/>
          <p14:tracePt t="9365" x="4699000" y="2914650"/>
          <p14:tracePt t="9375" x="4708525" y="2914650"/>
          <p14:tracePt t="9386" x="4716463" y="2914650"/>
          <p14:tracePt t="9391" x="4733925" y="2914650"/>
          <p14:tracePt t="9402" x="4759325" y="2914650"/>
          <p14:tracePt t="9415" x="4784725" y="2914650"/>
          <p14:tracePt t="9427" x="4802188" y="2914650"/>
          <p14:tracePt t="9432" x="4827588" y="2914650"/>
          <p14:tracePt t="9441" x="4852988" y="2914650"/>
          <p14:tracePt t="9452" x="4860925" y="2914650"/>
          <p14:tracePt t="9457" x="4894263" y="2914650"/>
          <p14:tracePt t="9468" x="4929188" y="2914650"/>
          <p14:tracePt t="9471" x="4946650" y="2914650"/>
          <p14:tracePt t="9482" x="4972050" y="2914650"/>
          <p14:tracePt t="9491" x="4979988" y="2914650"/>
          <p14:tracePt t="9499" x="5005388" y="2914650"/>
          <p14:tracePt t="9507" x="5013325" y="2914650"/>
          <p14:tracePt t="9511" x="5022850" y="2914650"/>
          <p14:tracePt t="9521" x="5030788" y="2914650"/>
          <p14:tracePt t="9533" x="5038725" y="2914650"/>
          <p14:tracePt t="9536" x="5048250" y="2914650"/>
          <p14:tracePt t="9549" x="5073650" y="2914650"/>
          <p14:tracePt t="9553" x="5091113" y="2914650"/>
          <p14:tracePt t="9566" x="5116513" y="2914650"/>
          <p14:tracePt t="9573" x="5141913" y="2914650"/>
          <p14:tracePt t="9577" x="5167313" y="2914650"/>
          <p14:tracePt t="9587" x="5183188" y="2914650"/>
          <p14:tracePt t="9593" x="5208588" y="2914650"/>
          <p14:tracePt t="9603" x="5218113" y="2914650"/>
          <p14:tracePt t="9616" x="5235575" y="2914650"/>
          <p14:tracePt t="9618" x="5260975" y="2914650"/>
          <p14:tracePt t="9627" x="5268913" y="2914650"/>
          <p14:tracePt t="9633" x="5276850" y="2914650"/>
          <p14:tracePt t="9643" x="5286375" y="2914650"/>
          <p14:tracePt t="9684" x="5294313" y="2914650"/>
          <p14:tracePt t="9689" x="5302250" y="2914650"/>
          <p14:tracePt t="9699" x="5311775" y="2914650"/>
          <p14:tracePt t="9715" x="5319713" y="2914650"/>
          <p14:tracePt t="9723" x="5337175" y="2914650"/>
          <p14:tracePt t="9733" x="5345113" y="2914650"/>
          <p14:tracePt t="9739" x="5353050" y="2914650"/>
          <p14:tracePt t="9749" x="5362575" y="2914650"/>
          <p14:tracePt t="9765" x="5380038" y="2914650"/>
          <p14:tracePt t="9773" x="5387975" y="2914650"/>
          <p14:tracePt t="9782" x="5405438" y="2914650"/>
          <p14:tracePt t="9789" x="5430838" y="2914650"/>
          <p14:tracePt t="9795" x="5446713" y="2914650"/>
          <p14:tracePt t="9805" x="5472113" y="2914650"/>
          <p14:tracePt t="9816" x="5514975" y="2914650"/>
          <p14:tracePt t="9819" x="5540375" y="2914650"/>
          <p14:tracePt t="9832" x="5591175" y="2914650"/>
          <p14:tracePt t="9836" x="5634038" y="2914650"/>
          <p14:tracePt t="9845" x="5676900" y="2914650"/>
          <p14:tracePt t="9855" x="5735638" y="2914650"/>
          <p14:tracePt t="9861" x="5761038" y="2914650"/>
          <p14:tracePt t="9869" x="5788025" y="2914650"/>
          <p14:tracePt t="9875" x="5821363" y="2914650"/>
          <p14:tracePt t="9886" x="5838825" y="2914650"/>
          <p14:tracePt t="9895" x="5854700" y="2914650"/>
          <p14:tracePt t="9901" x="5872163" y="2914650"/>
          <p14:tracePt t="9911" x="5880100" y="2914650"/>
          <p14:tracePt t="9932" x="5889625" y="2914650"/>
          <p14:tracePt t="9952" x="5897563" y="2914650"/>
          <p14:tracePt t="9961" x="5905500" y="2914650"/>
          <p14:tracePt t="9975" x="5905500" y="2906713"/>
          <p14:tracePt t="10027" x="5915025" y="2906713"/>
          <p14:tracePt t="10041" x="5922963" y="2906713"/>
          <p14:tracePt t="10053" x="5932488" y="2897188"/>
          <p14:tracePt t="10057" x="5940425" y="2897188"/>
          <p14:tracePt t="10068" x="5948363" y="2897188"/>
          <p14:tracePt t="10082" x="5965825" y="2897188"/>
          <p14:tracePt t="10091" x="5983288" y="2897188"/>
          <p14:tracePt t="10099" x="5999163" y="2889250"/>
          <p14:tracePt t="10107" x="6016625" y="2889250"/>
          <p14:tracePt t="10117" x="6049963" y="2889250"/>
          <p14:tracePt t="10123" x="6067425" y="2881313"/>
          <p14:tracePt t="10132" x="6076950" y="2881313"/>
          <p14:tracePt t="10137" x="6084888" y="2881313"/>
          <p14:tracePt t="10149" x="6092825" y="2881313"/>
          <p14:tracePt t="10385" x="6102350" y="2881313"/>
          <p14:tracePt t="10395" x="6110288" y="2881313"/>
          <p14:tracePt t="10405" x="6127750" y="2881313"/>
          <p14:tracePt t="10409" x="6169025" y="2881313"/>
          <p14:tracePt t="10419" x="6211888" y="2881313"/>
          <p14:tracePt t="10429" x="6272213" y="2881313"/>
          <p14:tracePt t="10435" x="6313488" y="2881313"/>
          <p14:tracePt t="10445" x="6373813" y="2881313"/>
          <p14:tracePt t="10452" x="6407150" y="2881313"/>
          <p14:tracePt t="10461" x="6450013" y="2881313"/>
          <p14:tracePt t="10471" x="6467475" y="2881313"/>
          <p14:tracePt t="10475" x="6475413" y="2881313"/>
          <p14:tracePt t="10651" x="6492875" y="2881313"/>
          <p14:tracePt t="10661" x="6500813" y="2881313"/>
          <p14:tracePt t="10667" x="6543675" y="2881313"/>
          <p14:tracePt t="10677" x="6569075" y="2881313"/>
          <p14:tracePt t="10683" x="6602413" y="2881313"/>
          <p14:tracePt t="10691" x="6654800" y="2881313"/>
          <p14:tracePt t="10702" x="6713538" y="2881313"/>
          <p14:tracePt t="10707" x="6781800" y="2881313"/>
          <p14:tracePt t="10718" x="6865938" y="2881313"/>
          <p14:tracePt t="10723" x="6943725" y="2881313"/>
          <p14:tracePt t="10733" x="7010400" y="2881313"/>
          <p14:tracePt t="10743" x="7070725" y="2881313"/>
          <p14:tracePt t="10749" x="7113588" y="2881313"/>
          <p14:tracePt t="10757" x="7129463" y="2881313"/>
          <p14:tracePt t="10793" x="7138988" y="2881313"/>
          <p14:tracePt t="10839" x="7146925" y="2881313"/>
          <p14:tracePt t="10853" x="7154863" y="2881313"/>
          <p14:tracePt t="10864" x="7172325" y="2881313"/>
          <p14:tracePt t="10880" x="7189788" y="2881313"/>
          <p14:tracePt t="10884" x="7205663" y="2881313"/>
          <p14:tracePt t="10893" x="7215188" y="2881313"/>
          <p14:tracePt t="10903" x="7240588" y="2881313"/>
          <p14:tracePt t="10909" x="7248525" y="2881313"/>
          <p14:tracePt t="10919" x="7273925" y="2881313"/>
          <p14:tracePt t="10925" x="7283450" y="2881313"/>
          <p14:tracePt t="10932" x="7308850" y="2881313"/>
          <p14:tracePt t="10943" x="7342188" y="2881313"/>
          <p14:tracePt t="10949" x="7377113" y="2881313"/>
          <p14:tracePt t="10959" x="7402513" y="2881313"/>
          <p14:tracePt t="10965" x="7427913" y="2881313"/>
          <p14:tracePt t="10975" x="7469188" y="2881313"/>
          <p14:tracePt t="10985" x="7494588" y="2881313"/>
          <p14:tracePt t="10988" x="7512050" y="2881313"/>
          <p14:tracePt t="10999" x="7521575" y="2881313"/>
          <p14:tracePt t="11005" x="7529513" y="2881313"/>
          <p14:tracePt t="11303" x="7537450" y="2881313"/>
          <p14:tracePt t="11314" x="7562850" y="2881313"/>
          <p14:tracePt t="11318" x="7580313" y="2881313"/>
          <p14:tracePt t="11327" x="7631113" y="2881313"/>
          <p14:tracePt t="11333" x="7666038" y="2881313"/>
          <p14:tracePt t="11343" x="7716838" y="2881313"/>
          <p14:tracePt t="11354" x="7750175" y="2881313"/>
          <p14:tracePt t="11357" x="7775575" y="2881313"/>
          <p14:tracePt t="11371" x="7800975" y="2881313"/>
          <p14:tracePt t="11373" x="7818438" y="2881313"/>
          <p14:tracePt t="11382" x="7826375" y="2881313"/>
          <p14:tracePt t="11393" x="7835900" y="2881313"/>
          <p14:tracePt t="11575" x="7851775" y="2881313"/>
          <p14:tracePt t="11585" x="7861300" y="2881313"/>
          <p14:tracePt t="11591" x="7869238" y="2881313"/>
          <p14:tracePt t="11601" x="7894638" y="2881313"/>
          <p14:tracePt t="11611" x="7902575" y="2881313"/>
          <p14:tracePt t="11615" x="7920038" y="2881313"/>
          <p14:tracePt t="11625" x="7954963" y="2881313"/>
          <p14:tracePt t="11632" x="7962900" y="2881313"/>
          <p14:tracePt t="11641" x="7988300" y="2881313"/>
          <p14:tracePt t="11651" x="8013700" y="2881313"/>
          <p14:tracePt t="11654" x="8056563" y="2881313"/>
          <p14:tracePt t="11666" x="8081963" y="2881313"/>
          <p14:tracePt t="11671" x="8115300" y="2881313"/>
          <p14:tracePt t="11682" x="8158163" y="2881313"/>
          <p14:tracePt t="11691" x="8191500" y="2881313"/>
          <p14:tracePt t="11695" x="8226425" y="2881313"/>
          <p14:tracePt t="11705" x="8277225" y="2881313"/>
          <p14:tracePt t="11711" x="8320088" y="2889250"/>
          <p14:tracePt t="11721" x="8370888" y="2889250"/>
          <p14:tracePt t="11732" x="8413750" y="2889250"/>
          <p14:tracePt t="11749" x="8429625" y="2889250"/>
          <p14:tracePt t="11751" x="8455025" y="2889250"/>
          <p14:tracePt t="11877" x="8464550" y="2889250"/>
          <p14:tracePt t="11887" x="8472488" y="2889250"/>
          <p14:tracePt t="11893" x="8480425" y="2889250"/>
          <p14:tracePt t="11904" x="8489950" y="2889250"/>
          <p14:tracePt t="11907" x="8507413" y="2889250"/>
          <p14:tracePt t="11917" x="8515350" y="2889250"/>
          <p14:tracePt t="11927" x="8532813" y="2889250"/>
          <p14:tracePt t="11933" x="8548688" y="2889250"/>
          <p14:tracePt t="11943" x="8583613" y="2889250"/>
          <p14:tracePt t="11954" x="8624888" y="2906713"/>
          <p14:tracePt t="11957" x="8651875" y="2914650"/>
          <p14:tracePt t="11970" x="8667750" y="2914650"/>
          <p14:tracePt t="11973" x="8667750" y="2922588"/>
          <p14:tracePt t="11983" x="8677275" y="2922588"/>
          <p14:tracePt t="12235" x="8685213" y="2922588"/>
          <p14:tracePt t="12331" x="8685213" y="2932113"/>
          <p14:tracePt t="12341" x="8677275" y="2965450"/>
          <p14:tracePt t="12349" x="8667750" y="2974975"/>
          <p14:tracePt t="12357" x="8624888" y="3008313"/>
          <p14:tracePt t="12366" x="8574088" y="3059113"/>
          <p14:tracePt t="12371" x="8540750" y="3084513"/>
          <p14:tracePt t="12382" x="8507413" y="3094038"/>
          <p14:tracePt t="12388" x="8472488" y="3119438"/>
          <p14:tracePt t="12399" x="8378825" y="3178175"/>
          <p14:tracePt t="12407" x="8226425" y="3238500"/>
          <p14:tracePt t="12411" x="7962900" y="3340100"/>
          <p14:tracePt t="12421" x="7605713" y="3492500"/>
          <p14:tracePt t="12427" x="7197725" y="3629025"/>
          <p14:tracePt t="12437" x="6705600" y="3790950"/>
          <p14:tracePt t="12449" x="6186488" y="3935413"/>
          <p14:tracePt t="12453" x="5557838" y="4113213"/>
          <p14:tracePt t="12466" x="4987925" y="4214813"/>
          <p14:tracePt t="12466" x="4368800" y="4325938"/>
          <p14:tracePt t="12477" x="3816350" y="4384675"/>
          <p14:tracePt t="12487" x="3289300" y="4427538"/>
          <p14:tracePt t="12493" x="2871788" y="4460875"/>
          <p14:tracePt t="12503" x="2463800" y="4478338"/>
          <p14:tracePt t="12509" x="2141538" y="4495800"/>
          <p14:tracePt t="12519" x="1852613" y="4495800"/>
          <p14:tracePt t="12523" x="1589088" y="4495800"/>
          <p14:tracePt t="12533" x="1360488" y="4495800"/>
          <p14:tracePt t="12545" x="1181100" y="4495800"/>
          <p14:tracePt t="12549" x="1003300" y="4495800"/>
          <p14:tracePt t="12559" x="833438" y="4495800"/>
          <p14:tracePt t="12565" x="679450" y="4495800"/>
          <p14:tracePt t="12575" x="534988" y="4495800"/>
          <p14:tracePt t="12586" x="425450" y="4495800"/>
          <p14:tracePt t="12589" x="322263" y="4495800"/>
          <p14:tracePt t="12599" x="238125" y="4495800"/>
          <p14:tracePt t="12605" x="177800" y="4495800"/>
          <p14:tracePt t="12615" x="136525" y="4495800"/>
          <p14:tracePt t="12625" x="127000" y="4495800"/>
          <p14:tracePt t="12701" x="119063" y="4495800"/>
          <p14:tracePt t="12725" x="119063" y="4486275"/>
          <p14:tracePt t="12735" x="152400" y="4460875"/>
          <p14:tracePt t="12741" x="203200" y="4445000"/>
          <p14:tracePt t="12752" x="230188" y="4419600"/>
          <p14:tracePt t="12755" x="288925" y="4394200"/>
          <p14:tracePt t="12766" x="357188" y="4359275"/>
          <p14:tracePt t="12775" x="476250" y="4308475"/>
          <p14:tracePt t="12783" x="646113" y="4232275"/>
          <p14:tracePt t="12791" x="858838" y="4156075"/>
          <p14:tracePt t="12799" x="1062038" y="4079875"/>
          <p14:tracePt t="12807" x="1249363" y="3994150"/>
          <p14:tracePt t="12817" x="1368425" y="3951288"/>
          <p14:tracePt t="12821" x="1470025" y="3900488"/>
          <p14:tracePt t="12832" x="1546225" y="3867150"/>
          <p14:tracePt t="12837" x="1555750" y="3867150"/>
          <p14:tracePt t="12849" x="1563688" y="3857625"/>
          <p14:tracePt t="12857" x="1563688" y="3849688"/>
          <p14:tracePt t="12887" x="1563688" y="3841750"/>
          <p14:tracePt t="12899" x="1571625" y="3841750"/>
          <p14:tracePt t="12901" x="1589088" y="3806825"/>
          <p14:tracePt t="12915" x="1597025" y="3798888"/>
          <p14:tracePt t="12917" x="1614488" y="3781425"/>
          <p14:tracePt t="12927" x="1649413" y="3748088"/>
          <p14:tracePt t="12937" x="1649413" y="3738563"/>
          <p14:tracePt t="12943" x="1657350" y="3705225"/>
          <p14:tracePt t="12965" x="1657350" y="3697288"/>
          <p14:tracePt t="12969" x="1657350" y="3687763"/>
          <p14:tracePt t="12977" x="1657350" y="3679825"/>
          <p14:tracePt t="12987" x="1657350" y="3671888"/>
          <p14:tracePt t="12999" x="1657350" y="3662363"/>
          <p14:tracePt t="13003" x="1665288" y="3646488"/>
          <p14:tracePt t="13015" x="1674813" y="3646488"/>
          <p14:tracePt t="13020" x="1682750" y="3636963"/>
          <p14:tracePt t="13032" x="1682750" y="3629025"/>
          <p14:tracePt t="13039" x="1690688" y="3629025"/>
          <p14:tracePt t="13049" x="1690688" y="3619500"/>
          <p14:tracePt t="13053" x="1690688" y="3611563"/>
          <p14:tracePt t="13069" x="1690688" y="3594100"/>
          <p14:tracePt t="13082" x="1690688" y="3586163"/>
          <p14:tracePt t="13099" x="1690688" y="3578225"/>
          <p14:tracePt t="13134" x="1690688" y="3568700"/>
          <p14:tracePt t="13271" x="1700213" y="3560763"/>
          <p14:tracePt t="13282" x="1716088" y="3560763"/>
          <p14:tracePt t="13286" x="1758950" y="3560763"/>
          <p14:tracePt t="13295" x="1801813" y="3552825"/>
          <p14:tracePt t="13305" x="1835150" y="3552825"/>
          <p14:tracePt t="13311" x="1911350" y="3535363"/>
          <p14:tracePt t="13321" x="2014538" y="3535363"/>
          <p14:tracePt t="13324" x="2133600" y="3535363"/>
          <p14:tracePt t="13336" x="2252663" y="3535363"/>
          <p14:tracePt t="13345" x="2362200" y="3527425"/>
          <p14:tracePt t="13352" x="2463800" y="3517900"/>
          <p14:tracePt t="13361" x="2532063" y="3517900"/>
          <p14:tracePt t="13368" x="2592388" y="3517900"/>
          <p14:tracePt t="13377" x="2600325" y="3517900"/>
          <p14:tracePt t="13387" x="2608263" y="3517900"/>
          <p14:tracePt t="13527" x="2617788" y="3517900"/>
          <p14:tracePt t="13533" x="2633663" y="3509963"/>
          <p14:tracePt t="13543" x="2651125" y="3502025"/>
          <p14:tracePt t="13554" x="2668588" y="3502025"/>
          <p14:tracePt t="13557" x="2701925" y="3492500"/>
          <p14:tracePt t="13569" x="2736850" y="3492500"/>
          <p14:tracePt t="13573" x="2762250" y="3492500"/>
          <p14:tracePt t="13584" x="2787650" y="3492500"/>
          <p14:tracePt t="13593" x="2820988" y="3492500"/>
          <p14:tracePt t="13599" x="2855913" y="3492500"/>
          <p14:tracePt t="13609" x="2863850" y="3492500"/>
          <p14:tracePt t="13615" x="2871788" y="3475038"/>
          <p14:tracePt t="13957" x="2881313" y="3475038"/>
          <p14:tracePt t="13961" x="2889250" y="3475038"/>
          <p14:tracePt t="13971" x="2914650" y="3475038"/>
          <p14:tracePt t="13982" x="2957513" y="3475038"/>
          <p14:tracePt t="13987" x="2990850" y="3475038"/>
          <p14:tracePt t="13999" x="3041650" y="3475038"/>
          <p14:tracePt t="14002" x="3101975" y="3475038"/>
          <p14:tracePt t="14011" x="3186113" y="3475038"/>
          <p14:tracePt t="14021" x="3271838" y="3467100"/>
          <p14:tracePt t="14027" x="3330575" y="3459163"/>
          <p14:tracePt t="14037" x="3398838" y="3459163"/>
          <p14:tracePt t="14043" x="3433763" y="3459163"/>
          <p14:tracePt t="14283" x="3441700" y="3459163"/>
          <p14:tracePt t="14325" x="3449638" y="3459163"/>
          <p14:tracePt t="14335" x="3459163" y="3449638"/>
          <p14:tracePt t="14338" x="3467100" y="3441700"/>
          <p14:tracePt t="14359" x="3475038" y="3441700"/>
          <p14:tracePt t="14375" x="3492500" y="3433763"/>
          <p14:tracePt t="14613" x="3502025" y="3433763"/>
          <p14:tracePt t="14623" x="3509963" y="3433763"/>
          <p14:tracePt t="14633" x="3527425" y="3433763"/>
          <p14:tracePt t="14637" x="3535363" y="3433763"/>
          <p14:tracePt t="14649" x="3552825" y="3433763"/>
          <p14:tracePt t="14653" x="3578225" y="3433763"/>
          <p14:tracePt t="14666" x="3619500" y="3433763"/>
          <p14:tracePt t="14673" x="3679825" y="3433763"/>
          <p14:tracePt t="14677" x="3713163" y="3433763"/>
          <p14:tracePt t="14687" x="3738563" y="3433763"/>
          <p14:tracePt t="14693" x="3781425" y="3433763"/>
          <p14:tracePt t="14703" x="3824288" y="3433763"/>
          <p14:tracePt t="14715" x="3875088" y="3433763"/>
          <p14:tracePt t="14719" x="3883025" y="3433763"/>
          <p14:tracePt t="14732" x="3900488" y="3433763"/>
          <p14:tracePt t="14734" x="3908425" y="3433763"/>
          <p14:tracePt t="14975" x="3917950" y="3433763"/>
          <p14:tracePt t="14981" x="3935413" y="3433763"/>
          <p14:tracePt t="14998" x="3943350" y="3433763"/>
          <p14:tracePt t="15003" x="3960813" y="3433763"/>
          <p14:tracePt t="15005" x="3960813" y="3416300"/>
          <p14:tracePt t="15016" x="3986213" y="3408363"/>
          <p14:tracePt t="15021" x="3994150" y="3408363"/>
          <p14:tracePt t="15032" x="4011613" y="3398838"/>
          <p14:tracePt t="15041" x="4037013" y="3398838"/>
          <p14:tracePt t="15045" x="4052888" y="3398838"/>
          <p14:tracePt t="15055" x="4062413" y="3390900"/>
          <p14:tracePt t="15061" x="4070350" y="3390900"/>
          <p14:tracePt t="15071" x="4079875" y="3390900"/>
          <p14:tracePt t="15389" x="4095750" y="3390900"/>
          <p14:tracePt t="15400" x="4130675" y="3390900"/>
          <p14:tracePt t="15416" x="4171950" y="3390900"/>
          <p14:tracePt t="15425" x="4214813" y="3390900"/>
          <p14:tracePt t="15432" x="4257675" y="3390900"/>
          <p14:tracePt t="15439" x="4325938" y="3416300"/>
          <p14:tracePt t="15445" x="4351338" y="3416300"/>
          <p14:tracePt t="15455" x="4394200" y="3424238"/>
          <p14:tracePt t="15466" x="4427538" y="3424238"/>
          <p14:tracePt t="15469" x="4452938" y="3424238"/>
          <p14:tracePt t="15482" x="4495800" y="3433763"/>
          <p14:tracePt t="15485" x="4529138" y="3433763"/>
          <p14:tracePt t="15495" x="4546600" y="3433763"/>
          <p14:tracePt t="15505" x="4579938" y="3433763"/>
          <p14:tracePt t="15511" x="4589463" y="3433763"/>
          <p14:tracePt t="15521" x="4597400" y="3441700"/>
          <p14:tracePt t="15525" x="4605338" y="3441700"/>
          <p14:tracePt t="15536" x="4630738" y="3441700"/>
          <p14:tracePt t="15545" x="4640263" y="3441700"/>
          <p14:tracePt t="15569" x="4648200" y="3441700"/>
          <p14:tracePt t="15582" x="4657725" y="3441700"/>
          <p14:tracePt t="15591" x="4665663" y="3441700"/>
          <p14:tracePt t="15602" x="4673600" y="3441700"/>
          <p14:tracePt t="15605" x="4683125" y="3441700"/>
          <p14:tracePt t="15615" x="4691063" y="3441700"/>
          <p14:tracePt t="15625" x="4708525" y="3441700"/>
          <p14:tracePt t="15632" x="4716463" y="3441700"/>
          <p14:tracePt t="15641" x="4733925" y="3441700"/>
          <p14:tracePt t="15645" x="4759325" y="3441700"/>
          <p14:tracePt t="15655" x="4775200" y="3441700"/>
          <p14:tracePt t="15665" x="4792663" y="3441700"/>
          <p14:tracePt t="15671" x="4810125" y="3441700"/>
          <p14:tracePt t="15682" x="4835525" y="3441700"/>
          <p14:tracePt t="15687" x="4860925" y="3441700"/>
          <p14:tracePt t="15699" x="4878388" y="3441700"/>
          <p14:tracePt t="15707" x="4894263" y="3441700"/>
          <p14:tracePt t="15711" x="4919663" y="3441700"/>
          <p14:tracePt t="15721" x="4937125" y="3441700"/>
          <p14:tracePt t="15727" x="4946650" y="3441700"/>
          <p14:tracePt t="15737" x="4972050" y="3441700"/>
          <p14:tracePt t="15749" x="4979988" y="3441700"/>
          <p14:tracePt t="15753" x="4997450" y="3441700"/>
          <p14:tracePt t="15761" x="4997450" y="3449638"/>
          <p14:tracePt t="15768" x="4997450" y="3459163"/>
          <p14:tracePt t="15777" x="5005388" y="3475038"/>
          <p14:tracePt t="15787" x="5013325" y="3492500"/>
          <p14:tracePt t="15793" x="5013325" y="3502025"/>
          <p14:tracePt t="15803" x="5013325" y="3527425"/>
          <p14:tracePt t="15807" x="5013325" y="3535363"/>
          <p14:tracePt t="15818" x="4997450" y="3535363"/>
          <p14:tracePt t="15827" x="4979988" y="3535363"/>
          <p14:tracePt t="16291" x="4997450" y="3535363"/>
          <p14:tracePt t="16301" x="5022850" y="3535363"/>
          <p14:tracePt t="16311" x="5030788" y="3535363"/>
          <p14:tracePt t="16317" x="5056188" y="3527425"/>
          <p14:tracePt t="16327" x="5064125" y="3527425"/>
          <p14:tracePt t="16332" x="5073650" y="3517900"/>
          <p14:tracePt t="16343" x="5099050" y="3517900"/>
          <p14:tracePt t="16353" x="5106988" y="3517900"/>
          <p14:tracePt t="16373" x="5116513" y="3509963"/>
          <p14:tracePt t="16399" x="5124450" y="3509963"/>
          <p14:tracePt t="16407" x="5132388" y="3509963"/>
          <p14:tracePt t="16416" x="5141913" y="3502025"/>
          <p14:tracePt t="16423" x="5157788" y="3502025"/>
          <p14:tracePt t="16433" x="5167313" y="3502025"/>
          <p14:tracePt t="16436" x="5183188" y="3502025"/>
          <p14:tracePt t="16449" x="5200650" y="3492500"/>
          <p14:tracePt t="16453" x="5208588" y="3475038"/>
          <p14:tracePt t="16466" x="5235575" y="3475038"/>
          <p14:tracePt t="16473" x="5243513" y="3475038"/>
          <p14:tracePt t="16476" x="5251450" y="3475038"/>
          <p14:tracePt t="16489" x="5260975" y="3467100"/>
          <p14:tracePt t="16493" x="5276850" y="3467100"/>
          <p14:tracePt t="16503" x="5294313" y="3459163"/>
          <p14:tracePt t="16516" x="5327650" y="3459163"/>
          <p14:tracePt t="16521" x="5370513" y="3459163"/>
          <p14:tracePt t="16525" x="5430838" y="3459163"/>
          <p14:tracePt t="16536" x="5472113" y="3449638"/>
          <p14:tracePt t="16545" x="5489575" y="3449638"/>
          <p14:tracePt t="16551" x="5524500" y="3449638"/>
          <p14:tracePt t="16561" x="5549900" y="3449638"/>
          <p14:tracePt t="16565" x="5575300" y="3449638"/>
          <p14:tracePt t="16575" x="5591175" y="3449638"/>
          <p14:tracePt t="16587" x="5608638" y="3449638"/>
          <p14:tracePt t="16591" x="5626100" y="3449638"/>
          <p14:tracePt t="16603" x="5634038" y="3449638"/>
          <p14:tracePt t="16607" x="5641975" y="3449638"/>
          <p14:tracePt t="16617" x="5651500" y="3449638"/>
          <p14:tracePt t="16657" x="5659438" y="3449638"/>
          <p14:tracePt t="16675" x="5668963" y="3449638"/>
          <p14:tracePt t="16686" x="5676900" y="3449638"/>
          <p14:tracePt t="16688" x="5684838" y="3449638"/>
          <p14:tracePt t="16699" x="5702300" y="3449638"/>
          <p14:tracePt t="16719" x="5719763" y="3449638"/>
          <p14:tracePt t="16725" x="5727700" y="3449638"/>
          <p14:tracePt t="16736" x="5735638" y="3449638"/>
          <p14:tracePt t="16739" x="5745163" y="3449638"/>
          <p14:tracePt t="16749" x="5753100" y="3449638"/>
          <p14:tracePt t="16759" x="5770563" y="3449638"/>
          <p14:tracePt t="16765" x="5778500" y="3449638"/>
          <p14:tracePt t="16775" x="5803900" y="3449638"/>
          <p14:tracePt t="16782" x="5821363" y="3449638"/>
          <p14:tracePt t="16789" x="5829300" y="3449638"/>
          <p14:tracePt t="16799" x="5846763" y="3449638"/>
          <p14:tracePt t="16805" x="5854700" y="3449638"/>
          <p14:tracePt t="16815" x="5872163" y="3449638"/>
          <p14:tracePt t="16825" x="5880100" y="3449638"/>
          <p14:tracePt t="16841" x="5897563" y="3449638"/>
          <p14:tracePt t="16861" x="5905500" y="3449638"/>
          <p14:tracePt t="16875" x="5915025" y="3449638"/>
          <p14:tracePt t="16905" x="5922963" y="3449638"/>
          <p14:tracePt t="17011" x="5932488" y="3449638"/>
          <p14:tracePt t="17061" x="5940425" y="3449638"/>
          <p14:tracePt t="17073" x="5948363" y="3449638"/>
          <p14:tracePt t="17087" x="5973763" y="3449638"/>
          <p14:tracePt t="17099" x="5991225" y="3449638"/>
          <p14:tracePt t="17103" x="5999163" y="3449638"/>
          <p14:tracePt t="17115" x="6016625" y="3449638"/>
          <p14:tracePt t="17133" x="6024563" y="3449638"/>
          <p14:tracePt t="17136" x="6034088" y="3449638"/>
          <p14:tracePt t="17551" x="6049963" y="3449638"/>
          <p14:tracePt t="17561" x="6067425" y="3449638"/>
          <p14:tracePt t="17567" x="6084888" y="3449638"/>
          <p14:tracePt t="17577" x="6102350" y="3449638"/>
          <p14:tracePt t="17583" x="6110288" y="3449638"/>
          <p14:tracePt t="17590" x="6118225" y="3449638"/>
          <p14:tracePt t="17603" x="6127750" y="3449638"/>
          <p14:tracePt t="17616" x="6135688" y="3449638"/>
          <p14:tracePt t="17627" x="6143625" y="3449638"/>
          <p14:tracePt t="17633" x="6153150" y="3449638"/>
          <p14:tracePt t="17643" x="6161088" y="3449638"/>
          <p14:tracePt t="17653" x="6169025" y="3449638"/>
          <p14:tracePt t="17657" x="6178550" y="3449638"/>
          <p14:tracePt t="17668" x="6194425" y="3449638"/>
          <p14:tracePt t="17673" x="6203950" y="3449638"/>
          <p14:tracePt t="17683" x="6221413" y="3449638"/>
          <p14:tracePt t="17693" x="6237288" y="3449638"/>
          <p14:tracePt t="17699" x="6246813" y="3449638"/>
          <p14:tracePt t="17709" x="6262688" y="3449638"/>
          <p14:tracePt t="17716" x="6280150" y="3449638"/>
          <p14:tracePt t="17723" x="6305550" y="3449638"/>
          <p14:tracePt t="17733" x="6330950" y="3449638"/>
          <p14:tracePt t="17737" x="6356350" y="3449638"/>
          <p14:tracePt t="17749" x="6365875" y="3449638"/>
          <p14:tracePt t="17753" x="6391275" y="3441700"/>
          <p14:tracePt t="17765" x="6407150" y="3441700"/>
          <p14:tracePt t="17783" x="6424613" y="3433763"/>
          <p14:tracePt t="18021" x="6432550" y="3433763"/>
          <p14:tracePt t="18045" x="6442075" y="3433763"/>
          <p14:tracePt t="18055" x="6450013" y="3433763"/>
          <p14:tracePt t="18061" x="6457950" y="3433763"/>
          <p14:tracePt t="18071" x="6467475" y="3433763"/>
          <p14:tracePt t="18082" x="6483350" y="3433763"/>
          <p14:tracePt t="18087" x="6526213" y="3433763"/>
          <p14:tracePt t="18099" x="6561138" y="3433763"/>
          <p14:tracePt t="18102" x="6586538" y="3433763"/>
          <p14:tracePt t="18111" x="6627813" y="3433763"/>
          <p14:tracePt t="18121" x="6688138" y="3433763"/>
          <p14:tracePt t="18127" x="6713538" y="3433763"/>
          <p14:tracePt t="18137" x="6746875" y="3433763"/>
          <p14:tracePt t="18141" x="6764338" y="3433763"/>
          <p14:tracePt t="18152" x="6789738" y="3433763"/>
          <p14:tracePt t="18161" x="6807200" y="3433763"/>
          <p14:tracePt t="18353" x="6815138" y="3433763"/>
          <p14:tracePt t="18393" x="6824663" y="3424238"/>
          <p14:tracePt t="18399" x="6832600" y="3424238"/>
          <p14:tracePt t="18409" x="6840538" y="3416300"/>
          <p14:tracePt t="18419" x="6858000" y="3416300"/>
          <p14:tracePt t="18425" x="6883400" y="3408363"/>
          <p14:tracePt t="18436" x="6891338" y="3408363"/>
          <p14:tracePt t="18439" x="6908800" y="3408363"/>
          <p14:tracePt t="18449" x="6934200" y="3398838"/>
          <p14:tracePt t="18459" x="6959600" y="3390900"/>
          <p14:tracePt t="18465" x="6969125" y="3390900"/>
          <p14:tracePt t="18475" x="6977063" y="3390900"/>
          <p14:tracePt t="18482" x="6985000" y="3390900"/>
          <p14:tracePt t="18505" x="6994525" y="3390900"/>
          <p14:tracePt t="18741" x="7010400" y="3390900"/>
          <p14:tracePt t="18757" x="7045325" y="3390900"/>
          <p14:tracePt t="18768" x="7053263" y="3390900"/>
          <p14:tracePt t="18773" x="7088188" y="3390900"/>
          <p14:tracePt t="18783" x="7113588" y="3390900"/>
          <p14:tracePt t="18793" x="7138988" y="3390900"/>
          <p14:tracePt t="18799" x="7172325" y="3382963"/>
          <p14:tracePt t="18807" x="7223125" y="3373438"/>
          <p14:tracePt t="18816" x="7265988" y="3373438"/>
          <p14:tracePt t="18823" x="7308850" y="3373438"/>
          <p14:tracePt t="18833" x="7367588" y="3373438"/>
          <p14:tracePt t="18836" x="7392988" y="3373438"/>
          <p14:tracePt t="18849" x="7427913" y="3373438"/>
          <p14:tracePt t="18853" x="7453313" y="3373438"/>
          <p14:tracePt t="18865" x="7478713" y="3373438"/>
          <p14:tracePt t="18873" x="7494588" y="3373438"/>
          <p14:tracePt t="18882" x="7512050" y="3373438"/>
          <p14:tracePt t="18889" x="7521575" y="3373438"/>
          <p14:tracePt t="18893" x="7529513" y="3355975"/>
          <p14:tracePt t="18906" x="7537450" y="3355975"/>
          <p14:tracePt t="19469" x="7546975" y="3355975"/>
          <p14:tracePt t="19474" x="7580313" y="3365500"/>
          <p14:tracePt t="19483" x="7631113" y="3382963"/>
          <p14:tracePt t="19489" x="7648575" y="3390900"/>
          <p14:tracePt t="19499" x="7691438" y="3424238"/>
          <p14:tracePt t="19509" x="7724775" y="3433763"/>
          <p14:tracePt t="19515" x="7767638" y="3441700"/>
          <p14:tracePt t="19523" x="7826375" y="3441700"/>
          <p14:tracePt t="19532" x="7851775" y="3441700"/>
          <p14:tracePt t="19539" x="7861300" y="3441700"/>
          <p14:tracePt t="19549" x="7894638" y="3441700"/>
          <p14:tracePt t="19566" x="7902575" y="3441700"/>
          <p14:tracePt t="19570" x="7912100" y="3441700"/>
          <p14:tracePt t="19897" x="7920038" y="3433763"/>
          <p14:tracePt t="19918" x="7927975" y="3424238"/>
          <p14:tracePt t="19943" x="7927975" y="3416300"/>
          <p14:tracePt t="19948" x="7927975" y="3408363"/>
          <p14:tracePt t="19993" x="7937500" y="3408363"/>
          <p14:tracePt t="20007" x="7945438" y="3408363"/>
          <p14:tracePt t="20017" x="7954963" y="3398838"/>
          <p14:tracePt t="20032" x="7954963" y="3382963"/>
          <p14:tracePt t="20054" x="7962900" y="3373438"/>
          <p14:tracePt t="20179" x="7962900" y="3365500"/>
          <p14:tracePt t="20235" x="7954963" y="3355975"/>
          <p14:tracePt t="20245" x="7945438" y="3355975"/>
          <p14:tracePt t="20341" x="7937500" y="3355975"/>
          <p14:tracePt t="20653" x="7927975" y="3355975"/>
          <p14:tracePt t="20665" x="7912100" y="3348038"/>
          <p14:tracePt t="20673" x="7861300" y="3322638"/>
          <p14:tracePt t="20679" x="7775575" y="3289300"/>
          <p14:tracePt t="20689" x="7673975" y="3228975"/>
          <p14:tracePt t="20699" x="7554913" y="3152775"/>
          <p14:tracePt t="20704" x="7377113" y="3076575"/>
          <p14:tracePt t="20716" x="7070725" y="2914650"/>
          <p14:tracePt t="20720" x="6731000" y="2727325"/>
          <p14:tracePt t="20732" x="6338888" y="2532063"/>
          <p14:tracePt t="20738" x="5864225" y="2278063"/>
          <p14:tracePt t="20745" x="5413375" y="2030413"/>
          <p14:tracePt t="20755" x="4962525" y="1809750"/>
          <p14:tracePt t="20759" x="4486275" y="1581150"/>
          <p14:tracePt t="20769" x="3951288" y="1325563"/>
          <p14:tracePt t="20782" x="3416300" y="1069975"/>
          <p14:tracePt t="20786" x="2863850" y="833438"/>
          <p14:tracePt t="20795" x="2362200" y="603250"/>
          <p14:tracePt t="20799" x="1827213" y="374650"/>
          <p14:tracePt t="20809" x="1385888" y="169863"/>
          <p14:tracePt t="20819" x="952500" y="793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D485786-3D21-407E-97E0-C256A8F1214B}"/>
              </a:ext>
            </a:extLst>
          </p:cNvPr>
          <p:cNvSpPr txBox="1"/>
          <p:nvPr/>
        </p:nvSpPr>
        <p:spPr>
          <a:xfrm>
            <a:off x="1029503" y="109420"/>
            <a:ext cx="7249549" cy="461665"/>
          </a:xfrm>
          <a:prstGeom prst="rect">
            <a:avLst/>
          </a:prstGeom>
          <a:noFill/>
        </p:spPr>
        <p:txBody>
          <a:bodyPr wrap="none" rtlCol="0">
            <a:spAutoFit/>
          </a:bodyPr>
          <a:lstStyle/>
          <a:p>
            <a:r>
              <a:rPr kumimoji="1" lang="en-US" altLang="ja-JP" sz="2400" b="1" dirty="0">
                <a:solidFill>
                  <a:srgbClr val="C00000"/>
                </a:solidFill>
              </a:rPr>
              <a:t>Mechanism of cytochrome</a:t>
            </a:r>
            <a:r>
              <a:rPr kumimoji="1" lang="ja-JP" altLang="en-US" sz="2400" b="1" dirty="0">
                <a:solidFill>
                  <a:srgbClr val="C00000"/>
                </a:solidFill>
              </a:rPr>
              <a:t> </a:t>
            </a:r>
            <a:r>
              <a:rPr kumimoji="1" lang="en-US" altLang="ja-JP" sz="2400" b="1" dirty="0">
                <a:solidFill>
                  <a:srgbClr val="C00000"/>
                </a:solidFill>
              </a:rPr>
              <a:t>c</a:t>
            </a:r>
            <a:r>
              <a:rPr kumimoji="1" lang="ja-JP" altLang="en-US" sz="2400" b="1" dirty="0">
                <a:solidFill>
                  <a:srgbClr val="C00000"/>
                </a:solidFill>
              </a:rPr>
              <a:t> </a:t>
            </a:r>
            <a:r>
              <a:rPr kumimoji="1" lang="en-US" altLang="ja-JP" sz="2400" b="1" dirty="0">
                <a:solidFill>
                  <a:srgbClr val="C00000"/>
                </a:solidFill>
              </a:rPr>
              <a:t>release from mitochondria</a:t>
            </a:r>
          </a:p>
        </p:txBody>
      </p:sp>
      <p:sp>
        <p:nvSpPr>
          <p:cNvPr id="5" name="テキスト ボックス 4">
            <a:extLst>
              <a:ext uri="{FF2B5EF4-FFF2-40B4-BE49-F238E27FC236}">
                <a16:creationId xmlns:a16="http://schemas.microsoft.com/office/drawing/2014/main" id="{8CA821A4-CBD4-4FCE-B9AE-37B46D8717A3}"/>
              </a:ext>
            </a:extLst>
          </p:cNvPr>
          <p:cNvSpPr txBox="1"/>
          <p:nvPr/>
        </p:nvSpPr>
        <p:spPr>
          <a:xfrm>
            <a:off x="1318727" y="895502"/>
            <a:ext cx="2056460" cy="400110"/>
          </a:xfrm>
          <a:prstGeom prst="rect">
            <a:avLst/>
          </a:prstGeom>
          <a:noFill/>
        </p:spPr>
        <p:txBody>
          <a:bodyPr wrap="none" rtlCol="0">
            <a:spAutoFit/>
          </a:bodyPr>
          <a:lstStyle/>
          <a:p>
            <a:r>
              <a:rPr kumimoji="1" lang="en-US" altLang="ja-JP" sz="2000" b="1" dirty="0">
                <a:solidFill>
                  <a:srgbClr val="0070C0"/>
                </a:solidFill>
              </a:rPr>
              <a:t>Extrinsic pathway</a:t>
            </a:r>
            <a:endParaRPr kumimoji="1" lang="ja-JP" altLang="en-US" sz="2000" b="1" dirty="0">
              <a:solidFill>
                <a:srgbClr val="0070C0"/>
              </a:solidFill>
            </a:endParaRPr>
          </a:p>
        </p:txBody>
      </p:sp>
      <p:sp>
        <p:nvSpPr>
          <p:cNvPr id="6" name="テキスト ボックス 5">
            <a:extLst>
              <a:ext uri="{FF2B5EF4-FFF2-40B4-BE49-F238E27FC236}">
                <a16:creationId xmlns:a16="http://schemas.microsoft.com/office/drawing/2014/main" id="{F8A5FCB5-BDD9-48D3-A032-1D0F6EED26A0}"/>
              </a:ext>
            </a:extLst>
          </p:cNvPr>
          <p:cNvSpPr txBox="1"/>
          <p:nvPr/>
        </p:nvSpPr>
        <p:spPr>
          <a:xfrm>
            <a:off x="5230009" y="888725"/>
            <a:ext cx="2017219" cy="400110"/>
          </a:xfrm>
          <a:prstGeom prst="rect">
            <a:avLst/>
          </a:prstGeom>
          <a:noFill/>
        </p:spPr>
        <p:txBody>
          <a:bodyPr wrap="none" rtlCol="0">
            <a:spAutoFit/>
          </a:bodyPr>
          <a:lstStyle/>
          <a:p>
            <a:r>
              <a:rPr kumimoji="1" lang="en-US" altLang="ja-JP" sz="2000" b="1" dirty="0">
                <a:solidFill>
                  <a:srgbClr val="0070C0"/>
                </a:solidFill>
              </a:rPr>
              <a:t>Intrinsic pathway</a:t>
            </a:r>
            <a:endParaRPr kumimoji="1" lang="ja-JP" altLang="en-US" sz="2000" b="1" dirty="0">
              <a:solidFill>
                <a:srgbClr val="0070C0"/>
              </a:solidFill>
            </a:endParaRPr>
          </a:p>
        </p:txBody>
      </p:sp>
      <p:sp>
        <p:nvSpPr>
          <p:cNvPr id="7" name="テキスト ボックス 6">
            <a:extLst>
              <a:ext uri="{FF2B5EF4-FFF2-40B4-BE49-F238E27FC236}">
                <a16:creationId xmlns:a16="http://schemas.microsoft.com/office/drawing/2014/main" id="{2314D38E-4B4B-4959-89E5-7CFE583FE96F}"/>
              </a:ext>
            </a:extLst>
          </p:cNvPr>
          <p:cNvSpPr txBox="1"/>
          <p:nvPr/>
        </p:nvSpPr>
        <p:spPr>
          <a:xfrm>
            <a:off x="1507593" y="1281871"/>
            <a:ext cx="1367682" cy="369332"/>
          </a:xfrm>
          <a:prstGeom prst="rect">
            <a:avLst/>
          </a:prstGeom>
          <a:noFill/>
        </p:spPr>
        <p:txBody>
          <a:bodyPr wrap="none" rtlCol="0">
            <a:spAutoFit/>
          </a:bodyPr>
          <a:lstStyle/>
          <a:p>
            <a:r>
              <a:rPr kumimoji="1" lang="en-US" altLang="ja-JP" dirty="0"/>
              <a:t>Death ligand</a:t>
            </a:r>
            <a:endParaRPr kumimoji="1" lang="ja-JP" altLang="en-US" dirty="0"/>
          </a:p>
        </p:txBody>
      </p:sp>
      <p:sp>
        <p:nvSpPr>
          <p:cNvPr id="8" name="テキスト ボックス 7">
            <a:extLst>
              <a:ext uri="{FF2B5EF4-FFF2-40B4-BE49-F238E27FC236}">
                <a16:creationId xmlns:a16="http://schemas.microsoft.com/office/drawing/2014/main" id="{BCE04871-EADC-4B14-B5D0-B69A3D193AF0}"/>
              </a:ext>
            </a:extLst>
          </p:cNvPr>
          <p:cNvSpPr txBox="1"/>
          <p:nvPr/>
        </p:nvSpPr>
        <p:spPr>
          <a:xfrm>
            <a:off x="1507593" y="1842832"/>
            <a:ext cx="1650003" cy="369332"/>
          </a:xfrm>
          <a:prstGeom prst="rect">
            <a:avLst/>
          </a:prstGeom>
          <a:noFill/>
        </p:spPr>
        <p:txBody>
          <a:bodyPr wrap="none" rtlCol="0">
            <a:spAutoFit/>
          </a:bodyPr>
          <a:lstStyle/>
          <a:p>
            <a:r>
              <a:rPr kumimoji="1" lang="en-US" altLang="ja-JP" dirty="0"/>
              <a:t>Death Receptor</a:t>
            </a:r>
            <a:endParaRPr kumimoji="1" lang="ja-JP" altLang="en-US" dirty="0"/>
          </a:p>
        </p:txBody>
      </p:sp>
      <p:cxnSp>
        <p:nvCxnSpPr>
          <p:cNvPr id="9" name="直線矢印コネクタ 8">
            <a:extLst>
              <a:ext uri="{FF2B5EF4-FFF2-40B4-BE49-F238E27FC236}">
                <a16:creationId xmlns:a16="http://schemas.microsoft.com/office/drawing/2014/main" id="{F6A89E5B-B0C8-4027-A96C-FCAF22C89095}"/>
              </a:ext>
            </a:extLst>
          </p:cNvPr>
          <p:cNvCxnSpPr>
            <a:cxnSpLocks/>
          </p:cNvCxnSpPr>
          <p:nvPr/>
        </p:nvCxnSpPr>
        <p:spPr>
          <a:xfrm>
            <a:off x="2122858" y="1600225"/>
            <a:ext cx="0" cy="242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E8259930-7914-4E6E-A846-2DD7FF278D96}"/>
              </a:ext>
            </a:extLst>
          </p:cNvPr>
          <p:cNvCxnSpPr>
            <a:cxnSpLocks/>
          </p:cNvCxnSpPr>
          <p:nvPr/>
        </p:nvCxnSpPr>
        <p:spPr>
          <a:xfrm>
            <a:off x="2125281" y="2181386"/>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751995E9-422E-4EDE-9794-704E99A57A2D}"/>
              </a:ext>
            </a:extLst>
          </p:cNvPr>
          <p:cNvCxnSpPr>
            <a:cxnSpLocks/>
          </p:cNvCxnSpPr>
          <p:nvPr/>
        </p:nvCxnSpPr>
        <p:spPr>
          <a:xfrm>
            <a:off x="2122858" y="2801992"/>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5F42792-AEE6-48E5-BE13-BF5AC22A3F3E}"/>
              </a:ext>
            </a:extLst>
          </p:cNvPr>
          <p:cNvSpPr txBox="1"/>
          <p:nvPr/>
        </p:nvSpPr>
        <p:spPr>
          <a:xfrm>
            <a:off x="1593161" y="3065255"/>
            <a:ext cx="1471878" cy="369332"/>
          </a:xfrm>
          <a:prstGeom prst="rect">
            <a:avLst/>
          </a:prstGeom>
          <a:noFill/>
        </p:spPr>
        <p:txBody>
          <a:bodyPr wrap="none" rtlCol="0">
            <a:spAutoFit/>
          </a:bodyPr>
          <a:lstStyle/>
          <a:p>
            <a:r>
              <a:rPr kumimoji="1" lang="en-US" altLang="ja-JP" b="1" dirty="0"/>
              <a:t>Caspase 8, 10</a:t>
            </a:r>
            <a:endParaRPr kumimoji="1" lang="ja-JP" altLang="en-US" b="1" dirty="0"/>
          </a:p>
        </p:txBody>
      </p:sp>
      <p:sp>
        <p:nvSpPr>
          <p:cNvPr id="15" name="テキスト ボックス 14">
            <a:extLst>
              <a:ext uri="{FF2B5EF4-FFF2-40B4-BE49-F238E27FC236}">
                <a16:creationId xmlns:a16="http://schemas.microsoft.com/office/drawing/2014/main" id="{5AF8E4DD-ACCD-47C9-8399-46BD657712BF}"/>
              </a:ext>
            </a:extLst>
          </p:cNvPr>
          <p:cNvSpPr txBox="1"/>
          <p:nvPr/>
        </p:nvSpPr>
        <p:spPr>
          <a:xfrm>
            <a:off x="5083625" y="1258057"/>
            <a:ext cx="2707672" cy="646331"/>
          </a:xfrm>
          <a:prstGeom prst="rect">
            <a:avLst/>
          </a:prstGeom>
          <a:noFill/>
        </p:spPr>
        <p:txBody>
          <a:bodyPr wrap="square">
            <a:spAutoFit/>
          </a:bodyPr>
          <a:lstStyle/>
          <a:p>
            <a:r>
              <a:rPr lang="en-US" altLang="ja-JP" dirty="0"/>
              <a:t>Growth factor withdrawal </a:t>
            </a:r>
          </a:p>
          <a:p>
            <a:r>
              <a:rPr lang="en-US" altLang="ja-JP" dirty="0"/>
              <a:t>DNA damage, ER stress</a:t>
            </a:r>
            <a:endParaRPr lang="ja-JP" altLang="en-US" dirty="0"/>
          </a:p>
        </p:txBody>
      </p:sp>
      <p:cxnSp>
        <p:nvCxnSpPr>
          <p:cNvPr id="16" name="直線矢印コネクタ 15">
            <a:extLst>
              <a:ext uri="{FF2B5EF4-FFF2-40B4-BE49-F238E27FC236}">
                <a16:creationId xmlns:a16="http://schemas.microsoft.com/office/drawing/2014/main" id="{FD24CD2D-360C-4372-8008-6385FFF25E54}"/>
              </a:ext>
            </a:extLst>
          </p:cNvPr>
          <p:cNvCxnSpPr>
            <a:cxnSpLocks/>
          </p:cNvCxnSpPr>
          <p:nvPr/>
        </p:nvCxnSpPr>
        <p:spPr>
          <a:xfrm>
            <a:off x="6144746" y="1887322"/>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462A583C-DAAC-4067-9255-436655C5344A}"/>
              </a:ext>
            </a:extLst>
          </p:cNvPr>
          <p:cNvSpPr txBox="1"/>
          <p:nvPr/>
        </p:nvSpPr>
        <p:spPr>
          <a:xfrm>
            <a:off x="5230009" y="2080015"/>
            <a:ext cx="2169697" cy="369332"/>
          </a:xfrm>
          <a:prstGeom prst="rect">
            <a:avLst/>
          </a:prstGeom>
          <a:noFill/>
        </p:spPr>
        <p:txBody>
          <a:bodyPr wrap="none" rtlCol="0">
            <a:spAutoFit/>
          </a:bodyPr>
          <a:lstStyle/>
          <a:p>
            <a:r>
              <a:rPr kumimoji="1" lang="en-US" altLang="ja-JP" dirty="0"/>
              <a:t>BCL-2 family proteins</a:t>
            </a:r>
            <a:endParaRPr kumimoji="1" lang="ja-JP" altLang="en-US" dirty="0"/>
          </a:p>
        </p:txBody>
      </p:sp>
      <p:sp>
        <p:nvSpPr>
          <p:cNvPr id="18" name="テキスト ボックス 17">
            <a:extLst>
              <a:ext uri="{FF2B5EF4-FFF2-40B4-BE49-F238E27FC236}">
                <a16:creationId xmlns:a16="http://schemas.microsoft.com/office/drawing/2014/main" id="{88DB4C8C-2CBC-46E6-A85C-5710260F76F7}"/>
              </a:ext>
            </a:extLst>
          </p:cNvPr>
          <p:cNvSpPr txBox="1"/>
          <p:nvPr/>
        </p:nvSpPr>
        <p:spPr>
          <a:xfrm>
            <a:off x="4220927" y="2409531"/>
            <a:ext cx="4210640" cy="246221"/>
          </a:xfrm>
          <a:prstGeom prst="rect">
            <a:avLst/>
          </a:prstGeom>
          <a:noFill/>
        </p:spPr>
        <p:txBody>
          <a:bodyPr wrap="none" lIns="0" tIns="0" rIns="0" bIns="0" rtlCol="0">
            <a:spAutoFit/>
          </a:bodyPr>
          <a:lstStyle/>
          <a:p>
            <a:r>
              <a:rPr kumimoji="1" lang="en-US" altLang="ja-JP" sz="1600" dirty="0"/>
              <a:t>Anti-apoptotic members </a:t>
            </a:r>
            <a:r>
              <a:rPr kumimoji="1" lang="en-US" altLang="ja-JP" sz="1600" b="1" dirty="0">
                <a:solidFill>
                  <a:srgbClr val="FF0000"/>
                </a:solidFill>
              </a:rPr>
              <a:t>&lt;</a:t>
            </a:r>
            <a:r>
              <a:rPr kumimoji="1" lang="en-US" altLang="ja-JP" sz="1600" dirty="0"/>
              <a:t> Pro-apoptotic members</a:t>
            </a:r>
            <a:endParaRPr kumimoji="1" lang="ja-JP" altLang="en-US" sz="1600" dirty="0"/>
          </a:p>
        </p:txBody>
      </p:sp>
      <p:sp>
        <p:nvSpPr>
          <p:cNvPr id="20" name="テキスト ボックス 19">
            <a:extLst>
              <a:ext uri="{FF2B5EF4-FFF2-40B4-BE49-F238E27FC236}">
                <a16:creationId xmlns:a16="http://schemas.microsoft.com/office/drawing/2014/main" id="{5A5D391F-27F7-4F21-AFB5-E7166C06FA85}"/>
              </a:ext>
            </a:extLst>
          </p:cNvPr>
          <p:cNvSpPr txBox="1"/>
          <p:nvPr/>
        </p:nvSpPr>
        <p:spPr>
          <a:xfrm>
            <a:off x="741395" y="3059668"/>
            <a:ext cx="956159" cy="369332"/>
          </a:xfrm>
          <a:prstGeom prst="rect">
            <a:avLst/>
          </a:prstGeom>
          <a:noFill/>
        </p:spPr>
        <p:txBody>
          <a:bodyPr wrap="none" rtlCol="0">
            <a:spAutoFit/>
          </a:bodyPr>
          <a:lstStyle/>
          <a:p>
            <a:r>
              <a:rPr kumimoji="1" lang="en-US" altLang="ja-JP" b="1" dirty="0"/>
              <a:t>Initiator</a:t>
            </a:r>
            <a:endParaRPr kumimoji="1" lang="ja-JP" altLang="en-US" b="1" dirty="0"/>
          </a:p>
        </p:txBody>
      </p:sp>
      <p:sp>
        <p:nvSpPr>
          <p:cNvPr id="21" name="テキスト ボックス 20">
            <a:extLst>
              <a:ext uri="{FF2B5EF4-FFF2-40B4-BE49-F238E27FC236}">
                <a16:creationId xmlns:a16="http://schemas.microsoft.com/office/drawing/2014/main" id="{D3DA6318-EF89-4D37-97EB-F9EEFA8576BB}"/>
              </a:ext>
            </a:extLst>
          </p:cNvPr>
          <p:cNvSpPr txBox="1"/>
          <p:nvPr/>
        </p:nvSpPr>
        <p:spPr>
          <a:xfrm>
            <a:off x="1402340" y="2447994"/>
            <a:ext cx="1906035" cy="369332"/>
          </a:xfrm>
          <a:prstGeom prst="rect">
            <a:avLst/>
          </a:prstGeom>
          <a:solidFill>
            <a:srgbClr val="FFC000"/>
          </a:solidFill>
        </p:spPr>
        <p:txBody>
          <a:bodyPr wrap="none" rtlCol="0">
            <a:spAutoFit/>
          </a:bodyPr>
          <a:lstStyle/>
          <a:p>
            <a:r>
              <a:rPr kumimoji="1" lang="en-US" altLang="ja-JP" dirty="0"/>
              <a:t>DISC or Complex II</a:t>
            </a:r>
            <a:endParaRPr kumimoji="1" lang="ja-JP" altLang="en-US" dirty="0"/>
          </a:p>
        </p:txBody>
      </p:sp>
      <p:cxnSp>
        <p:nvCxnSpPr>
          <p:cNvPr id="22" name="直線矢印コネクタ 21">
            <a:extLst>
              <a:ext uri="{FF2B5EF4-FFF2-40B4-BE49-F238E27FC236}">
                <a16:creationId xmlns:a16="http://schemas.microsoft.com/office/drawing/2014/main" id="{C8264367-C1E4-4F59-AD37-48997990C7AF}"/>
              </a:ext>
            </a:extLst>
          </p:cNvPr>
          <p:cNvCxnSpPr>
            <a:cxnSpLocks/>
          </p:cNvCxnSpPr>
          <p:nvPr/>
        </p:nvCxnSpPr>
        <p:spPr>
          <a:xfrm>
            <a:off x="5246206" y="4657249"/>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88A1E86-DBD4-41EF-88C4-393D60EE2D62}"/>
              </a:ext>
            </a:extLst>
          </p:cNvPr>
          <p:cNvSpPr txBox="1"/>
          <p:nvPr/>
        </p:nvSpPr>
        <p:spPr>
          <a:xfrm>
            <a:off x="4619089" y="4935829"/>
            <a:ext cx="1390061" cy="369332"/>
          </a:xfrm>
          <a:prstGeom prst="rect">
            <a:avLst/>
          </a:prstGeom>
          <a:solidFill>
            <a:srgbClr val="FFC000"/>
          </a:solidFill>
        </p:spPr>
        <p:txBody>
          <a:bodyPr wrap="none" rtlCol="0">
            <a:spAutoFit/>
          </a:bodyPr>
          <a:lstStyle/>
          <a:p>
            <a:r>
              <a:rPr kumimoji="1" lang="en-US" altLang="ja-JP" dirty="0" err="1"/>
              <a:t>Apoptosome</a:t>
            </a:r>
            <a:endParaRPr kumimoji="1" lang="ja-JP" altLang="en-US" dirty="0"/>
          </a:p>
        </p:txBody>
      </p:sp>
      <p:cxnSp>
        <p:nvCxnSpPr>
          <p:cNvPr id="24" name="直線矢印コネクタ 23">
            <a:extLst>
              <a:ext uri="{FF2B5EF4-FFF2-40B4-BE49-F238E27FC236}">
                <a16:creationId xmlns:a16="http://schemas.microsoft.com/office/drawing/2014/main" id="{7DDB5A39-3EC1-4316-94BF-3DF7CCBE0325}"/>
              </a:ext>
            </a:extLst>
          </p:cNvPr>
          <p:cNvCxnSpPr>
            <a:cxnSpLocks/>
            <a:stCxn id="13" idx="3"/>
          </p:cNvCxnSpPr>
          <p:nvPr/>
        </p:nvCxnSpPr>
        <p:spPr>
          <a:xfrm flipV="1">
            <a:off x="3065039" y="3246514"/>
            <a:ext cx="517424" cy="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A2C88FA-04BE-47E6-B5D4-5514E4F411A8}"/>
              </a:ext>
            </a:extLst>
          </p:cNvPr>
          <p:cNvSpPr txBox="1"/>
          <p:nvPr/>
        </p:nvSpPr>
        <p:spPr>
          <a:xfrm>
            <a:off x="3537513" y="3388582"/>
            <a:ext cx="484428" cy="369332"/>
          </a:xfrm>
          <a:prstGeom prst="rect">
            <a:avLst/>
          </a:prstGeom>
          <a:noFill/>
        </p:spPr>
        <p:txBody>
          <a:bodyPr wrap="none" rtlCol="0">
            <a:spAutoFit/>
          </a:bodyPr>
          <a:lstStyle/>
          <a:p>
            <a:r>
              <a:rPr kumimoji="1" lang="en-US" altLang="ja-JP" dirty="0"/>
              <a:t>Bid</a:t>
            </a:r>
            <a:endParaRPr kumimoji="1" lang="ja-JP" altLang="en-US" dirty="0"/>
          </a:p>
        </p:txBody>
      </p:sp>
      <p:cxnSp>
        <p:nvCxnSpPr>
          <p:cNvPr id="26" name="直線矢印コネクタ 25">
            <a:extLst>
              <a:ext uri="{FF2B5EF4-FFF2-40B4-BE49-F238E27FC236}">
                <a16:creationId xmlns:a16="http://schemas.microsoft.com/office/drawing/2014/main" id="{A82CF301-EC61-4EB1-AC0E-1CAD44D9B149}"/>
              </a:ext>
            </a:extLst>
          </p:cNvPr>
          <p:cNvCxnSpPr>
            <a:cxnSpLocks/>
          </p:cNvCxnSpPr>
          <p:nvPr/>
        </p:nvCxnSpPr>
        <p:spPr>
          <a:xfrm flipH="1" flipV="1">
            <a:off x="3751862" y="2972341"/>
            <a:ext cx="6765" cy="451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FC9CEE1-F6E2-4DC1-92B7-A32E83E98F85}"/>
              </a:ext>
            </a:extLst>
          </p:cNvPr>
          <p:cNvSpPr txBox="1"/>
          <p:nvPr/>
        </p:nvSpPr>
        <p:spPr>
          <a:xfrm>
            <a:off x="3531815" y="2632388"/>
            <a:ext cx="561372" cy="369332"/>
          </a:xfrm>
          <a:prstGeom prst="rect">
            <a:avLst/>
          </a:prstGeom>
          <a:noFill/>
        </p:spPr>
        <p:txBody>
          <a:bodyPr wrap="none" rtlCol="0">
            <a:spAutoFit/>
          </a:bodyPr>
          <a:lstStyle/>
          <a:p>
            <a:r>
              <a:rPr kumimoji="1" lang="en-US" altLang="ja-JP" dirty="0" err="1"/>
              <a:t>tBid</a:t>
            </a:r>
            <a:endParaRPr kumimoji="1" lang="ja-JP" altLang="en-US" dirty="0"/>
          </a:p>
        </p:txBody>
      </p:sp>
      <p:grpSp>
        <p:nvGrpSpPr>
          <p:cNvPr id="28" name="グループ化 27">
            <a:extLst>
              <a:ext uri="{FF2B5EF4-FFF2-40B4-BE49-F238E27FC236}">
                <a16:creationId xmlns:a16="http://schemas.microsoft.com/office/drawing/2014/main" id="{FE815063-6F65-4102-B137-3185E4988FD0}"/>
              </a:ext>
            </a:extLst>
          </p:cNvPr>
          <p:cNvGrpSpPr/>
          <p:nvPr/>
        </p:nvGrpSpPr>
        <p:grpSpPr>
          <a:xfrm>
            <a:off x="3742979" y="2252539"/>
            <a:ext cx="1487030" cy="369332"/>
            <a:chOff x="3740556" y="2156903"/>
            <a:chExt cx="1487030" cy="282534"/>
          </a:xfrm>
        </p:grpSpPr>
        <p:cxnSp>
          <p:nvCxnSpPr>
            <p:cNvPr id="29" name="直線コネクタ 28">
              <a:extLst>
                <a:ext uri="{FF2B5EF4-FFF2-40B4-BE49-F238E27FC236}">
                  <a16:creationId xmlns:a16="http://schemas.microsoft.com/office/drawing/2014/main" id="{DFA1AA1A-515F-456A-B085-23EA627B4D2D}"/>
                </a:ext>
              </a:extLst>
            </p:cNvPr>
            <p:cNvCxnSpPr>
              <a:cxnSpLocks/>
            </p:cNvCxnSpPr>
            <p:nvPr/>
          </p:nvCxnSpPr>
          <p:spPr>
            <a:xfrm flipV="1">
              <a:off x="3740556" y="2170475"/>
              <a:ext cx="0" cy="26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11662CDA-375A-49ED-9849-021AF01362F5}"/>
                </a:ext>
              </a:extLst>
            </p:cNvPr>
            <p:cNvCxnSpPr>
              <a:cxnSpLocks/>
            </p:cNvCxnSpPr>
            <p:nvPr/>
          </p:nvCxnSpPr>
          <p:spPr>
            <a:xfrm flipV="1">
              <a:off x="3740556" y="2156903"/>
              <a:ext cx="1487030" cy="12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906666C6-4C1B-4F98-9B77-EE595F270D84}"/>
              </a:ext>
            </a:extLst>
          </p:cNvPr>
          <p:cNvSpPr txBox="1"/>
          <p:nvPr/>
        </p:nvSpPr>
        <p:spPr>
          <a:xfrm>
            <a:off x="4597397" y="4220304"/>
            <a:ext cx="1492012" cy="369332"/>
          </a:xfrm>
          <a:prstGeom prst="rect">
            <a:avLst/>
          </a:prstGeom>
          <a:noFill/>
        </p:spPr>
        <p:txBody>
          <a:bodyPr wrap="none" rtlCol="0">
            <a:spAutoFit/>
          </a:bodyPr>
          <a:lstStyle/>
          <a:p>
            <a:r>
              <a:rPr kumimoji="1" lang="en-US" altLang="ja-JP" b="1" dirty="0"/>
              <a:t>Cytochrome c</a:t>
            </a:r>
            <a:endParaRPr kumimoji="1" lang="ja-JP" altLang="en-US" b="1" dirty="0"/>
          </a:p>
        </p:txBody>
      </p:sp>
      <p:grpSp>
        <p:nvGrpSpPr>
          <p:cNvPr id="32" name="グループ化 31">
            <a:extLst>
              <a:ext uri="{FF2B5EF4-FFF2-40B4-BE49-F238E27FC236}">
                <a16:creationId xmlns:a16="http://schemas.microsoft.com/office/drawing/2014/main" id="{E1E0B024-690F-4395-97A8-8CFE4C75FFE5}"/>
              </a:ext>
            </a:extLst>
          </p:cNvPr>
          <p:cNvGrpSpPr/>
          <p:nvPr/>
        </p:nvGrpSpPr>
        <p:grpSpPr>
          <a:xfrm>
            <a:off x="5416214" y="2852077"/>
            <a:ext cx="2165997" cy="702063"/>
            <a:chOff x="6383338" y="2027238"/>
            <a:chExt cx="2262188" cy="390525"/>
          </a:xfrm>
        </p:grpSpPr>
        <p:sp>
          <p:nvSpPr>
            <p:cNvPr id="33" name="Oval 177">
              <a:extLst>
                <a:ext uri="{FF2B5EF4-FFF2-40B4-BE49-F238E27FC236}">
                  <a16:creationId xmlns:a16="http://schemas.microsoft.com/office/drawing/2014/main" id="{A79402F7-D098-48D6-814C-ACC2A56DC444}"/>
                </a:ext>
              </a:extLst>
            </p:cNvPr>
            <p:cNvSpPr>
              <a:spLocks noChangeArrowheads="1"/>
            </p:cNvSpPr>
            <p:nvPr/>
          </p:nvSpPr>
          <p:spPr bwMode="auto">
            <a:xfrm>
              <a:off x="6383338" y="2036763"/>
              <a:ext cx="2262188" cy="381000"/>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Freeform 178">
              <a:extLst>
                <a:ext uri="{FF2B5EF4-FFF2-40B4-BE49-F238E27FC236}">
                  <a16:creationId xmlns:a16="http://schemas.microsoft.com/office/drawing/2014/main" id="{858D6D05-FE8C-4672-996A-8404E2D6BF19}"/>
                </a:ext>
              </a:extLst>
            </p:cNvPr>
            <p:cNvSpPr>
              <a:spLocks/>
            </p:cNvSpPr>
            <p:nvPr/>
          </p:nvSpPr>
          <p:spPr bwMode="auto">
            <a:xfrm>
              <a:off x="6616701" y="2027238"/>
              <a:ext cx="1762125" cy="357188"/>
            </a:xfrm>
            <a:custGeom>
              <a:avLst/>
              <a:gdLst>
                <a:gd name="T0" fmla="*/ 0 w 1110"/>
                <a:gd name="T1" fmla="*/ 118 h 225"/>
                <a:gd name="T2" fmla="*/ 160 w 1110"/>
                <a:gd name="T3" fmla="*/ 78 h 225"/>
                <a:gd name="T4" fmla="*/ 256 w 1110"/>
                <a:gd name="T5" fmla="*/ 150 h 225"/>
                <a:gd name="T6" fmla="*/ 288 w 1110"/>
                <a:gd name="T7" fmla="*/ 142 h 225"/>
                <a:gd name="T8" fmla="*/ 248 w 1110"/>
                <a:gd name="T9" fmla="*/ 86 h 225"/>
                <a:gd name="T10" fmla="*/ 400 w 1110"/>
                <a:gd name="T11" fmla="*/ 94 h 225"/>
                <a:gd name="T12" fmla="*/ 448 w 1110"/>
                <a:gd name="T13" fmla="*/ 86 h 225"/>
                <a:gd name="T14" fmla="*/ 432 w 1110"/>
                <a:gd name="T15" fmla="*/ 62 h 225"/>
                <a:gd name="T16" fmla="*/ 496 w 1110"/>
                <a:gd name="T17" fmla="*/ 62 h 225"/>
                <a:gd name="T18" fmla="*/ 648 w 1110"/>
                <a:gd name="T19" fmla="*/ 126 h 225"/>
                <a:gd name="T20" fmla="*/ 672 w 1110"/>
                <a:gd name="T21" fmla="*/ 110 h 225"/>
                <a:gd name="T22" fmla="*/ 648 w 1110"/>
                <a:gd name="T23" fmla="*/ 94 h 225"/>
                <a:gd name="T24" fmla="*/ 608 w 1110"/>
                <a:gd name="T25" fmla="*/ 78 h 225"/>
                <a:gd name="T26" fmla="*/ 632 w 1110"/>
                <a:gd name="T27" fmla="*/ 46 h 225"/>
                <a:gd name="T28" fmla="*/ 656 w 1110"/>
                <a:gd name="T29" fmla="*/ 62 h 225"/>
                <a:gd name="T30" fmla="*/ 840 w 1110"/>
                <a:gd name="T31" fmla="*/ 118 h 225"/>
                <a:gd name="T32" fmla="*/ 856 w 1110"/>
                <a:gd name="T33" fmla="*/ 142 h 225"/>
                <a:gd name="T34" fmla="*/ 848 w 1110"/>
                <a:gd name="T35" fmla="*/ 78 h 225"/>
                <a:gd name="T36" fmla="*/ 816 w 1110"/>
                <a:gd name="T37" fmla="*/ 70 h 225"/>
                <a:gd name="T38" fmla="*/ 928 w 1110"/>
                <a:gd name="T39" fmla="*/ 78 h 225"/>
                <a:gd name="T40" fmla="*/ 1024 w 1110"/>
                <a:gd name="T41" fmla="*/ 102 h 225"/>
                <a:gd name="T42" fmla="*/ 1072 w 1110"/>
                <a:gd name="T43" fmla="*/ 158 h 225"/>
                <a:gd name="T44" fmla="*/ 976 w 1110"/>
                <a:gd name="T45" fmla="*/ 174 h 225"/>
                <a:gd name="T46" fmla="*/ 928 w 1110"/>
                <a:gd name="T47" fmla="*/ 190 h 225"/>
                <a:gd name="T48" fmla="*/ 856 w 1110"/>
                <a:gd name="T49" fmla="*/ 182 h 225"/>
                <a:gd name="T50" fmla="*/ 808 w 1110"/>
                <a:gd name="T51" fmla="*/ 150 h 225"/>
                <a:gd name="T52" fmla="*/ 752 w 1110"/>
                <a:gd name="T53" fmla="*/ 142 h 225"/>
                <a:gd name="T54" fmla="*/ 736 w 1110"/>
                <a:gd name="T55" fmla="*/ 174 h 225"/>
                <a:gd name="T56" fmla="*/ 760 w 1110"/>
                <a:gd name="T57" fmla="*/ 198 h 225"/>
                <a:gd name="T58" fmla="*/ 704 w 1110"/>
                <a:gd name="T59" fmla="*/ 214 h 225"/>
                <a:gd name="T60" fmla="*/ 592 w 1110"/>
                <a:gd name="T61" fmla="*/ 182 h 225"/>
                <a:gd name="T62" fmla="*/ 536 w 1110"/>
                <a:gd name="T63" fmla="*/ 118 h 225"/>
                <a:gd name="T64" fmla="*/ 520 w 1110"/>
                <a:gd name="T65" fmla="*/ 206 h 225"/>
                <a:gd name="T66" fmla="*/ 440 w 1110"/>
                <a:gd name="T67" fmla="*/ 214 h 225"/>
                <a:gd name="T68" fmla="*/ 392 w 1110"/>
                <a:gd name="T69" fmla="*/ 174 h 225"/>
                <a:gd name="T70" fmla="*/ 376 w 1110"/>
                <a:gd name="T71" fmla="*/ 150 h 225"/>
                <a:gd name="T72" fmla="*/ 352 w 1110"/>
                <a:gd name="T73" fmla="*/ 134 h 225"/>
                <a:gd name="T74" fmla="*/ 352 w 1110"/>
                <a:gd name="T75" fmla="*/ 190 h 225"/>
                <a:gd name="T76" fmla="*/ 360 w 1110"/>
                <a:gd name="T77" fmla="*/ 214 h 225"/>
                <a:gd name="T78" fmla="*/ 312 w 1110"/>
                <a:gd name="T79" fmla="*/ 198 h 225"/>
                <a:gd name="T80" fmla="*/ 160 w 1110"/>
                <a:gd name="T81" fmla="*/ 198 h 225"/>
                <a:gd name="T82" fmla="*/ 88 w 1110"/>
                <a:gd name="T83" fmla="*/ 166 h 225"/>
                <a:gd name="T84" fmla="*/ 0 w 1110"/>
                <a:gd name="T85" fmla="*/ 1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0" h="225">
                  <a:moveTo>
                    <a:pt x="0" y="118"/>
                  </a:moveTo>
                  <a:cubicBezTo>
                    <a:pt x="55" y="107"/>
                    <a:pt x="105" y="87"/>
                    <a:pt x="160" y="78"/>
                  </a:cubicBezTo>
                  <a:cubicBezTo>
                    <a:pt x="204" y="93"/>
                    <a:pt x="220" y="123"/>
                    <a:pt x="256" y="150"/>
                  </a:cubicBezTo>
                  <a:cubicBezTo>
                    <a:pt x="267" y="147"/>
                    <a:pt x="279" y="149"/>
                    <a:pt x="288" y="142"/>
                  </a:cubicBezTo>
                  <a:cubicBezTo>
                    <a:pt x="322" y="115"/>
                    <a:pt x="265" y="92"/>
                    <a:pt x="248" y="86"/>
                  </a:cubicBezTo>
                  <a:cubicBezTo>
                    <a:pt x="219" y="0"/>
                    <a:pt x="363" y="72"/>
                    <a:pt x="400" y="94"/>
                  </a:cubicBezTo>
                  <a:cubicBezTo>
                    <a:pt x="416" y="142"/>
                    <a:pt x="429" y="114"/>
                    <a:pt x="448" y="86"/>
                  </a:cubicBezTo>
                  <a:cubicBezTo>
                    <a:pt x="443" y="78"/>
                    <a:pt x="430" y="71"/>
                    <a:pt x="432" y="62"/>
                  </a:cubicBezTo>
                  <a:cubicBezTo>
                    <a:pt x="436" y="47"/>
                    <a:pt x="472" y="56"/>
                    <a:pt x="496" y="62"/>
                  </a:cubicBezTo>
                  <a:cubicBezTo>
                    <a:pt x="550" y="77"/>
                    <a:pt x="596" y="109"/>
                    <a:pt x="648" y="126"/>
                  </a:cubicBezTo>
                  <a:cubicBezTo>
                    <a:pt x="656" y="121"/>
                    <a:pt x="672" y="120"/>
                    <a:pt x="672" y="110"/>
                  </a:cubicBezTo>
                  <a:cubicBezTo>
                    <a:pt x="672" y="100"/>
                    <a:pt x="657" y="98"/>
                    <a:pt x="648" y="94"/>
                  </a:cubicBezTo>
                  <a:cubicBezTo>
                    <a:pt x="635" y="88"/>
                    <a:pt x="621" y="83"/>
                    <a:pt x="608" y="78"/>
                  </a:cubicBezTo>
                  <a:cubicBezTo>
                    <a:pt x="601" y="56"/>
                    <a:pt x="586" y="39"/>
                    <a:pt x="632" y="46"/>
                  </a:cubicBezTo>
                  <a:cubicBezTo>
                    <a:pt x="642" y="47"/>
                    <a:pt x="647" y="59"/>
                    <a:pt x="656" y="62"/>
                  </a:cubicBezTo>
                  <a:cubicBezTo>
                    <a:pt x="727" y="83"/>
                    <a:pt x="774" y="78"/>
                    <a:pt x="840" y="118"/>
                  </a:cubicBezTo>
                  <a:cubicBezTo>
                    <a:pt x="845" y="126"/>
                    <a:pt x="854" y="151"/>
                    <a:pt x="856" y="142"/>
                  </a:cubicBezTo>
                  <a:cubicBezTo>
                    <a:pt x="860" y="121"/>
                    <a:pt x="858" y="97"/>
                    <a:pt x="848" y="78"/>
                  </a:cubicBezTo>
                  <a:cubicBezTo>
                    <a:pt x="843" y="68"/>
                    <a:pt x="827" y="73"/>
                    <a:pt x="816" y="70"/>
                  </a:cubicBezTo>
                  <a:cubicBezTo>
                    <a:pt x="854" y="57"/>
                    <a:pt x="889" y="72"/>
                    <a:pt x="928" y="78"/>
                  </a:cubicBezTo>
                  <a:cubicBezTo>
                    <a:pt x="973" y="63"/>
                    <a:pt x="983" y="88"/>
                    <a:pt x="1024" y="102"/>
                  </a:cubicBezTo>
                  <a:cubicBezTo>
                    <a:pt x="1051" y="142"/>
                    <a:pt x="1058" y="115"/>
                    <a:pt x="1072" y="158"/>
                  </a:cubicBezTo>
                  <a:cubicBezTo>
                    <a:pt x="1006" y="180"/>
                    <a:pt x="1110" y="147"/>
                    <a:pt x="976" y="174"/>
                  </a:cubicBezTo>
                  <a:cubicBezTo>
                    <a:pt x="959" y="177"/>
                    <a:pt x="928" y="190"/>
                    <a:pt x="928" y="190"/>
                  </a:cubicBezTo>
                  <a:cubicBezTo>
                    <a:pt x="904" y="187"/>
                    <a:pt x="879" y="190"/>
                    <a:pt x="856" y="182"/>
                  </a:cubicBezTo>
                  <a:cubicBezTo>
                    <a:pt x="838" y="176"/>
                    <a:pt x="827" y="153"/>
                    <a:pt x="808" y="150"/>
                  </a:cubicBezTo>
                  <a:cubicBezTo>
                    <a:pt x="789" y="147"/>
                    <a:pt x="771" y="145"/>
                    <a:pt x="752" y="142"/>
                  </a:cubicBezTo>
                  <a:cubicBezTo>
                    <a:pt x="686" y="182"/>
                    <a:pt x="707" y="155"/>
                    <a:pt x="736" y="174"/>
                  </a:cubicBezTo>
                  <a:cubicBezTo>
                    <a:pt x="745" y="180"/>
                    <a:pt x="752" y="190"/>
                    <a:pt x="760" y="198"/>
                  </a:cubicBezTo>
                  <a:cubicBezTo>
                    <a:pt x="749" y="202"/>
                    <a:pt x="714" y="214"/>
                    <a:pt x="704" y="214"/>
                  </a:cubicBezTo>
                  <a:cubicBezTo>
                    <a:pt x="676" y="214"/>
                    <a:pt x="621" y="189"/>
                    <a:pt x="592" y="182"/>
                  </a:cubicBezTo>
                  <a:cubicBezTo>
                    <a:pt x="575" y="156"/>
                    <a:pt x="553" y="144"/>
                    <a:pt x="536" y="118"/>
                  </a:cubicBezTo>
                  <a:cubicBezTo>
                    <a:pt x="485" y="135"/>
                    <a:pt x="506" y="165"/>
                    <a:pt x="520" y="206"/>
                  </a:cubicBezTo>
                  <a:cubicBezTo>
                    <a:pt x="488" y="214"/>
                    <a:pt x="472" y="225"/>
                    <a:pt x="440" y="214"/>
                  </a:cubicBezTo>
                  <a:cubicBezTo>
                    <a:pt x="401" y="156"/>
                    <a:pt x="453" y="225"/>
                    <a:pt x="392" y="174"/>
                  </a:cubicBezTo>
                  <a:cubicBezTo>
                    <a:pt x="385" y="168"/>
                    <a:pt x="383" y="157"/>
                    <a:pt x="376" y="150"/>
                  </a:cubicBezTo>
                  <a:cubicBezTo>
                    <a:pt x="369" y="143"/>
                    <a:pt x="360" y="139"/>
                    <a:pt x="352" y="134"/>
                  </a:cubicBezTo>
                  <a:cubicBezTo>
                    <a:pt x="341" y="167"/>
                    <a:pt x="341" y="152"/>
                    <a:pt x="352" y="190"/>
                  </a:cubicBezTo>
                  <a:cubicBezTo>
                    <a:pt x="354" y="198"/>
                    <a:pt x="368" y="212"/>
                    <a:pt x="360" y="214"/>
                  </a:cubicBezTo>
                  <a:cubicBezTo>
                    <a:pt x="343" y="217"/>
                    <a:pt x="312" y="198"/>
                    <a:pt x="312" y="198"/>
                  </a:cubicBezTo>
                  <a:cubicBezTo>
                    <a:pt x="231" y="206"/>
                    <a:pt x="238" y="211"/>
                    <a:pt x="160" y="198"/>
                  </a:cubicBezTo>
                  <a:cubicBezTo>
                    <a:pt x="133" y="193"/>
                    <a:pt x="114" y="174"/>
                    <a:pt x="88" y="166"/>
                  </a:cubicBezTo>
                  <a:cubicBezTo>
                    <a:pt x="47" y="154"/>
                    <a:pt x="14" y="160"/>
                    <a:pt x="0" y="118"/>
                  </a:cubicBezTo>
                  <a:close/>
                </a:path>
              </a:pathLst>
            </a:custGeom>
            <a:gradFill rotWithShape="0">
              <a:gsLst>
                <a:gs pos="0">
                  <a:srgbClr val="CCFFFF"/>
                </a:gs>
                <a:gs pos="100000">
                  <a:srgbClr val="CCFFFF">
                    <a:gamma/>
                    <a:shade val="46275"/>
                    <a:invGamma/>
                  </a:srgbClr>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9" name="楕円 38">
            <a:extLst>
              <a:ext uri="{FF2B5EF4-FFF2-40B4-BE49-F238E27FC236}">
                <a16:creationId xmlns:a16="http://schemas.microsoft.com/office/drawing/2014/main" id="{69010875-E56D-47A1-84AE-5D987DB17191}"/>
              </a:ext>
            </a:extLst>
          </p:cNvPr>
          <p:cNvSpPr/>
          <p:nvPr/>
        </p:nvSpPr>
        <p:spPr>
          <a:xfrm>
            <a:off x="6190998" y="4357387"/>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7721D3CA-285C-4BD0-90C1-C563DA12FA6A}"/>
              </a:ext>
            </a:extLst>
          </p:cNvPr>
          <p:cNvSpPr/>
          <p:nvPr/>
        </p:nvSpPr>
        <p:spPr>
          <a:xfrm>
            <a:off x="5972930" y="394513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A28B114E-01D4-4393-9BCE-4E28B79F530F}"/>
              </a:ext>
            </a:extLst>
          </p:cNvPr>
          <p:cNvSpPr/>
          <p:nvPr/>
        </p:nvSpPr>
        <p:spPr>
          <a:xfrm>
            <a:off x="5932160" y="422071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BD605A1C-552A-45A0-9FB1-94BA08FD8E3F}"/>
              </a:ext>
            </a:extLst>
          </p:cNvPr>
          <p:cNvSpPr/>
          <p:nvPr/>
        </p:nvSpPr>
        <p:spPr>
          <a:xfrm>
            <a:off x="6199129" y="461015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594F10F6-DDF9-450E-AD33-712387BEBEB9}"/>
              </a:ext>
            </a:extLst>
          </p:cNvPr>
          <p:cNvSpPr/>
          <p:nvPr/>
        </p:nvSpPr>
        <p:spPr>
          <a:xfrm>
            <a:off x="6489327" y="381233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434DC744-06B7-4E46-A026-1DAE742527E3}"/>
              </a:ext>
            </a:extLst>
          </p:cNvPr>
          <p:cNvSpPr/>
          <p:nvPr/>
        </p:nvSpPr>
        <p:spPr>
          <a:xfrm>
            <a:off x="6190998" y="410461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3234A5BA-8031-40E7-9545-7C9C25D5E52D}"/>
              </a:ext>
            </a:extLst>
          </p:cNvPr>
          <p:cNvSpPr/>
          <p:nvPr/>
        </p:nvSpPr>
        <p:spPr>
          <a:xfrm>
            <a:off x="6410741" y="416740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7BD5B191-DEE4-4A5B-A566-26F7BE60BE64}"/>
              </a:ext>
            </a:extLst>
          </p:cNvPr>
          <p:cNvSpPr/>
          <p:nvPr/>
        </p:nvSpPr>
        <p:spPr>
          <a:xfrm>
            <a:off x="6167360" y="3845387"/>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E2E5FAC3-9040-4E15-AC03-E9BA23F1E54D}"/>
              </a:ext>
            </a:extLst>
          </p:cNvPr>
          <p:cNvSpPr/>
          <p:nvPr/>
        </p:nvSpPr>
        <p:spPr>
          <a:xfrm>
            <a:off x="6206849" y="327009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9DE8A028-677F-424D-8823-4F295C66DDBA}"/>
              </a:ext>
            </a:extLst>
          </p:cNvPr>
          <p:cNvSpPr/>
          <p:nvPr/>
        </p:nvSpPr>
        <p:spPr>
          <a:xfrm>
            <a:off x="6349559" y="372457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22DD910C-4CEC-46E3-9A86-F4E3943399AC}"/>
              </a:ext>
            </a:extLst>
          </p:cNvPr>
          <p:cNvSpPr/>
          <p:nvPr/>
        </p:nvSpPr>
        <p:spPr>
          <a:xfrm>
            <a:off x="6346326" y="3930997"/>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DD0C3A74-E69F-41C2-9584-143F1A926B96}"/>
              </a:ext>
            </a:extLst>
          </p:cNvPr>
          <p:cNvSpPr txBox="1"/>
          <p:nvPr/>
        </p:nvSpPr>
        <p:spPr>
          <a:xfrm>
            <a:off x="4497373" y="2812239"/>
            <a:ext cx="1195840" cy="307777"/>
          </a:xfrm>
          <a:prstGeom prst="rect">
            <a:avLst/>
          </a:prstGeom>
          <a:noFill/>
        </p:spPr>
        <p:txBody>
          <a:bodyPr wrap="none" rtlCol="0">
            <a:spAutoFit/>
          </a:bodyPr>
          <a:lstStyle/>
          <a:p>
            <a:r>
              <a:rPr kumimoji="1" lang="en-US" altLang="ja-JP" sz="1400" i="1" dirty="0"/>
              <a:t>Mitochondria</a:t>
            </a:r>
            <a:endParaRPr kumimoji="1" lang="ja-JP" altLang="en-US" sz="1400" i="1" dirty="0"/>
          </a:p>
        </p:txBody>
      </p:sp>
      <p:grpSp>
        <p:nvGrpSpPr>
          <p:cNvPr id="80" name="グループ化 79">
            <a:extLst>
              <a:ext uri="{FF2B5EF4-FFF2-40B4-BE49-F238E27FC236}">
                <a16:creationId xmlns:a16="http://schemas.microsoft.com/office/drawing/2014/main" id="{6303BA58-9D59-4077-9173-E472B7E7A428}"/>
              </a:ext>
            </a:extLst>
          </p:cNvPr>
          <p:cNvGrpSpPr/>
          <p:nvPr/>
        </p:nvGrpSpPr>
        <p:grpSpPr>
          <a:xfrm rot="7262290">
            <a:off x="6274437" y="3390398"/>
            <a:ext cx="446096" cy="324481"/>
            <a:chOff x="6924613" y="3005320"/>
            <a:chExt cx="446096" cy="324481"/>
          </a:xfrm>
        </p:grpSpPr>
        <p:sp>
          <p:nvSpPr>
            <p:cNvPr id="35" name="楕円 34">
              <a:extLst>
                <a:ext uri="{FF2B5EF4-FFF2-40B4-BE49-F238E27FC236}">
                  <a16:creationId xmlns:a16="http://schemas.microsoft.com/office/drawing/2014/main" id="{DA93FD84-332B-4F21-9C89-FF50CA194FED}"/>
                </a:ext>
              </a:extLst>
            </p:cNvPr>
            <p:cNvSpPr/>
            <p:nvPr/>
          </p:nvSpPr>
          <p:spPr>
            <a:xfrm rot="5400000">
              <a:off x="7157216" y="3091832"/>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903EA2E9-0C14-4B8A-B346-BF4D11C15E58}"/>
                </a:ext>
              </a:extLst>
            </p:cNvPr>
            <p:cNvSpPr/>
            <p:nvPr/>
          </p:nvSpPr>
          <p:spPr>
            <a:xfrm rot="5400000">
              <a:off x="7130457" y="2992778"/>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E515FFE3-7EFA-4967-93EA-2327BFC7C2A5}"/>
                </a:ext>
              </a:extLst>
            </p:cNvPr>
            <p:cNvSpPr/>
            <p:nvPr/>
          </p:nvSpPr>
          <p:spPr>
            <a:xfrm rot="5400000">
              <a:off x="7077126" y="2921416"/>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180D918A-6F6C-4DC4-8640-6519F10853A4}"/>
                </a:ext>
              </a:extLst>
            </p:cNvPr>
            <p:cNvSpPr/>
            <p:nvPr/>
          </p:nvSpPr>
          <p:spPr>
            <a:xfrm rot="5400000">
              <a:off x="7109440" y="3116308"/>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EFA86366-67AE-4198-970F-A86114702B12}"/>
                </a:ext>
              </a:extLst>
            </p:cNvPr>
            <p:cNvSpPr/>
            <p:nvPr/>
          </p:nvSpPr>
          <p:spPr>
            <a:xfrm rot="5400000">
              <a:off x="7005822" y="2961782"/>
              <a:ext cx="13497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DE520371-54E7-40FA-B84E-D855CFBE4E4F}"/>
                </a:ext>
              </a:extLst>
            </p:cNvPr>
            <p:cNvSpPr/>
            <p:nvPr/>
          </p:nvSpPr>
          <p:spPr>
            <a:xfrm rot="5400000">
              <a:off x="7035183" y="3034677"/>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a:extLst>
              <a:ext uri="{FF2B5EF4-FFF2-40B4-BE49-F238E27FC236}">
                <a16:creationId xmlns:a16="http://schemas.microsoft.com/office/drawing/2014/main" id="{67959911-4D4E-4699-8E51-544BA46B3D3F}"/>
              </a:ext>
            </a:extLst>
          </p:cNvPr>
          <p:cNvSpPr txBox="1"/>
          <p:nvPr/>
        </p:nvSpPr>
        <p:spPr>
          <a:xfrm>
            <a:off x="6635562" y="3571263"/>
            <a:ext cx="1241383" cy="453907"/>
          </a:xfrm>
          <a:prstGeom prst="rect">
            <a:avLst/>
          </a:prstGeom>
          <a:noFill/>
        </p:spPr>
        <p:txBody>
          <a:bodyPr wrap="square" rtlCol="0">
            <a:spAutoFit/>
          </a:bodyPr>
          <a:lstStyle/>
          <a:p>
            <a:pPr>
              <a:lnSpc>
                <a:spcPts val="1400"/>
              </a:lnSpc>
            </a:pPr>
            <a:r>
              <a:rPr kumimoji="1" lang="en-US" altLang="ja-JP" sz="1200" b="1" i="1" dirty="0" err="1"/>
              <a:t>Oligomelized</a:t>
            </a:r>
            <a:r>
              <a:rPr kumimoji="1" lang="en-US" altLang="ja-JP" sz="1200" b="1" i="1" dirty="0"/>
              <a:t> effector proteins</a:t>
            </a:r>
            <a:endParaRPr kumimoji="1" lang="ja-JP" altLang="en-US" sz="1200" b="1" i="1" dirty="0"/>
          </a:p>
        </p:txBody>
      </p:sp>
      <p:cxnSp>
        <p:nvCxnSpPr>
          <p:cNvPr id="54" name="直線矢印コネクタ 53">
            <a:extLst>
              <a:ext uri="{FF2B5EF4-FFF2-40B4-BE49-F238E27FC236}">
                <a16:creationId xmlns:a16="http://schemas.microsoft.com/office/drawing/2014/main" id="{56489D91-45C9-41C3-9205-35513ABA5B56}"/>
              </a:ext>
            </a:extLst>
          </p:cNvPr>
          <p:cNvCxnSpPr>
            <a:cxnSpLocks/>
          </p:cNvCxnSpPr>
          <p:nvPr/>
        </p:nvCxnSpPr>
        <p:spPr>
          <a:xfrm>
            <a:off x="5263107" y="5355659"/>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613D331D-93EF-4101-81FD-EFC937D5AE06}"/>
              </a:ext>
            </a:extLst>
          </p:cNvPr>
          <p:cNvSpPr txBox="1"/>
          <p:nvPr/>
        </p:nvSpPr>
        <p:spPr>
          <a:xfrm>
            <a:off x="4387464" y="5578066"/>
            <a:ext cx="1920013" cy="369332"/>
          </a:xfrm>
          <a:prstGeom prst="rect">
            <a:avLst/>
          </a:prstGeom>
          <a:noFill/>
        </p:spPr>
        <p:txBody>
          <a:bodyPr wrap="none" rtlCol="0">
            <a:spAutoFit/>
          </a:bodyPr>
          <a:lstStyle/>
          <a:p>
            <a:r>
              <a:rPr kumimoji="1" lang="en-US" altLang="ja-JP" dirty="0"/>
              <a:t>Caspase activation</a:t>
            </a:r>
            <a:endParaRPr kumimoji="1" lang="ja-JP" altLang="en-US" dirty="0"/>
          </a:p>
        </p:txBody>
      </p:sp>
      <p:cxnSp>
        <p:nvCxnSpPr>
          <p:cNvPr id="56" name="直線矢印コネクタ 55">
            <a:extLst>
              <a:ext uri="{FF2B5EF4-FFF2-40B4-BE49-F238E27FC236}">
                <a16:creationId xmlns:a16="http://schemas.microsoft.com/office/drawing/2014/main" id="{1A775A12-8F84-47CD-8CFB-A796BB691767}"/>
              </a:ext>
            </a:extLst>
          </p:cNvPr>
          <p:cNvCxnSpPr>
            <a:cxnSpLocks/>
          </p:cNvCxnSpPr>
          <p:nvPr/>
        </p:nvCxnSpPr>
        <p:spPr>
          <a:xfrm>
            <a:off x="5272551" y="5947398"/>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6844FC30-74F9-4998-8CE1-9C61D73A9AC1}"/>
              </a:ext>
            </a:extLst>
          </p:cNvPr>
          <p:cNvSpPr txBox="1"/>
          <p:nvPr/>
        </p:nvSpPr>
        <p:spPr>
          <a:xfrm>
            <a:off x="4639415" y="6100300"/>
            <a:ext cx="1349408" cy="430887"/>
          </a:xfrm>
          <a:prstGeom prst="rect">
            <a:avLst/>
          </a:prstGeom>
          <a:noFill/>
        </p:spPr>
        <p:txBody>
          <a:bodyPr wrap="none" rtlCol="0">
            <a:spAutoFit/>
          </a:bodyPr>
          <a:lstStyle/>
          <a:p>
            <a:r>
              <a:rPr kumimoji="1" lang="en-US" altLang="ja-JP" sz="2200" b="1" dirty="0">
                <a:solidFill>
                  <a:srgbClr val="C00000"/>
                </a:solidFill>
              </a:rPr>
              <a:t>Apoptosis</a:t>
            </a:r>
            <a:endParaRPr kumimoji="1" lang="ja-JP" altLang="en-US" sz="2200" b="1" dirty="0">
              <a:solidFill>
                <a:srgbClr val="C00000"/>
              </a:solidFill>
            </a:endParaRPr>
          </a:p>
        </p:txBody>
      </p:sp>
      <p:cxnSp>
        <p:nvCxnSpPr>
          <p:cNvPr id="81" name="直線矢印コネクタ 80">
            <a:extLst>
              <a:ext uri="{FF2B5EF4-FFF2-40B4-BE49-F238E27FC236}">
                <a16:creationId xmlns:a16="http://schemas.microsoft.com/office/drawing/2014/main" id="{DDF6AF12-79C8-494D-9D69-26E071494BAD}"/>
              </a:ext>
            </a:extLst>
          </p:cNvPr>
          <p:cNvCxnSpPr>
            <a:cxnSpLocks/>
          </p:cNvCxnSpPr>
          <p:nvPr/>
        </p:nvCxnSpPr>
        <p:spPr>
          <a:xfrm>
            <a:off x="2191434" y="5762732"/>
            <a:ext cx="2149739"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A1FF76F-365D-4D96-AF53-5538A2E42AE1}"/>
              </a:ext>
            </a:extLst>
          </p:cNvPr>
          <p:cNvCxnSpPr/>
          <p:nvPr/>
        </p:nvCxnSpPr>
        <p:spPr>
          <a:xfrm flipV="1">
            <a:off x="2191434" y="3525163"/>
            <a:ext cx="0" cy="2237569"/>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67" name="オーディオ 66">
            <a:hlinkClick r:id="" action="ppaction://media"/>
            <a:extLst>
              <a:ext uri="{FF2B5EF4-FFF2-40B4-BE49-F238E27FC236}">
                <a16:creationId xmlns:a16="http://schemas.microsoft.com/office/drawing/2014/main" id="{7963A990-3DF4-4DFB-81C8-305B185571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9666659"/>
      </p:ext>
    </p:extLst>
  </p:cSld>
  <p:clrMapOvr>
    <a:masterClrMapping/>
  </p:clrMapOvr>
  <mc:AlternateContent xmlns:mc="http://schemas.openxmlformats.org/markup-compatibility/2006" xmlns:p14="http://schemas.microsoft.com/office/powerpoint/2010/main">
    <mc:Choice Requires="p14">
      <p:transition spd="slow" p14:dur="2000" advTm="182286"/>
    </mc:Choice>
    <mc:Fallback xmlns="">
      <p:transition spd="slow" advTm="18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extLst>
    <p:ext uri="{3A86A75C-4F4B-4683-9AE1-C65F6400EC91}">
      <p14:laserTraceLst xmlns:p14="http://schemas.microsoft.com/office/powerpoint/2010/main">
        <p14:tracePtLst>
          <p14:tracePt t="54" x="7283450" y="466725"/>
          <p14:tracePt t="172" x="7265988" y="466725"/>
          <p14:tracePt t="182" x="7240588" y="466725"/>
          <p14:tracePt t="189" x="7205663" y="466725"/>
          <p14:tracePt t="199" x="7180263" y="466725"/>
          <p14:tracePt t="203" x="7154863" y="466725"/>
          <p14:tracePt t="213" x="7113588" y="466725"/>
          <p14:tracePt t="223" x="7061200" y="466725"/>
          <p14:tracePt t="228" x="7019925" y="466725"/>
          <p14:tracePt t="239" x="6977063" y="466725"/>
          <p14:tracePt t="244" x="6934200" y="466725"/>
          <p14:tracePt t="255" x="6891338" y="466725"/>
          <p14:tracePt t="261" x="6865938" y="466725"/>
          <p14:tracePt t="270" x="6858000" y="466725"/>
          <p14:tracePt t="282" x="6850063" y="466725"/>
          <p14:tracePt t="295" x="6832600" y="458788"/>
          <p14:tracePt t="367" x="6824663" y="450850"/>
          <p14:tracePt t="489" x="6815138" y="450850"/>
          <p14:tracePt t="499" x="6789738" y="450850"/>
          <p14:tracePt t="511" x="6764338" y="450850"/>
          <p14:tracePt t="515" x="6738938" y="450850"/>
          <p14:tracePt t="527" x="6696075" y="450850"/>
          <p14:tracePt t="531" x="6688138" y="450850"/>
          <p14:tracePt t="544" x="6670675" y="458788"/>
          <p14:tracePt t="548" x="6637338" y="466725"/>
          <p14:tracePt t="557" x="6627813" y="466725"/>
          <p14:tracePt t="561" x="6619875" y="466725"/>
          <p14:tracePt t="571" x="6611938" y="466725"/>
          <p14:tracePt t="587" x="6594475" y="466725"/>
          <p14:tracePt t="597" x="6586538" y="466725"/>
          <p14:tracePt t="602" x="6569075" y="466725"/>
          <p14:tracePt t="614" x="6551613" y="466725"/>
          <p14:tracePt t="633" x="6535738" y="466725"/>
          <p14:tracePt t="637" x="6510338" y="466725"/>
          <p14:tracePt t="647" x="6500813" y="466725"/>
          <p14:tracePt t="653" x="6483350" y="466725"/>
          <p14:tracePt t="911" x="6492875" y="466725"/>
          <p14:tracePt t="921" x="6518275" y="466725"/>
          <p14:tracePt t="932" x="6543675" y="466725"/>
          <p14:tracePt t="934" x="6561138" y="466725"/>
          <p14:tracePt t="948" x="6602413" y="466725"/>
          <p14:tracePt t="950" x="6627813" y="466725"/>
          <p14:tracePt t="960" x="6654800" y="466725"/>
          <p14:tracePt t="967" x="6662738" y="466725"/>
          <p14:tracePt t="977" x="6688138" y="466725"/>
          <p14:tracePt t="987" x="6713538" y="466725"/>
          <p14:tracePt t="994" x="6731000" y="466725"/>
          <p14:tracePt t="1000" x="6764338" y="466725"/>
          <p14:tracePt t="1007" x="6789738" y="466725"/>
          <p14:tracePt t="1017" x="6799263" y="466725"/>
          <p14:tracePt t="1027" x="6832600" y="466725"/>
          <p14:tracePt t="1031" x="6858000" y="466725"/>
          <p14:tracePt t="1044" x="6883400" y="466725"/>
          <p14:tracePt t="1047" x="6891338" y="466725"/>
          <p14:tracePt t="1056" x="6934200" y="466725"/>
          <p14:tracePt t="1066" x="6977063" y="466725"/>
          <p14:tracePt t="1072" x="7002463" y="466725"/>
          <p14:tracePt t="1082" x="7045325" y="466725"/>
          <p14:tracePt t="1087" x="7078663" y="466725"/>
          <p14:tracePt t="1098" x="7129463" y="466725"/>
          <p14:tracePt t="1106" x="7154863" y="466725"/>
          <p14:tracePt t="1114" x="7164388" y="466725"/>
          <p14:tracePt t="1122" x="7189788" y="466725"/>
          <p14:tracePt t="1127" x="7223125" y="466725"/>
          <p14:tracePt t="1137" x="7265988" y="466725"/>
          <p14:tracePt t="1161" x="7410450" y="466725"/>
          <p14:tracePt t="1165" x="7521575" y="466725"/>
          <p14:tracePt t="1169" x="7623175" y="466725"/>
          <p14:tracePt t="1179" x="7716838" y="466725"/>
          <p14:tracePt t="1186" x="7793038" y="466725"/>
          <p14:tracePt t="1194" x="7843838" y="466725"/>
          <p14:tracePt t="1205" x="7894638" y="466725"/>
          <p14:tracePt t="1218" x="7912100" y="466725"/>
          <p14:tracePt t="1315" x="7927975" y="466725"/>
          <p14:tracePt t="1320" x="7945438" y="466725"/>
          <p14:tracePt t="1331" x="7962900" y="466725"/>
          <p14:tracePt t="1345" x="7996238" y="466725"/>
          <p14:tracePt t="1355" x="8021638" y="466725"/>
          <p14:tracePt t="1361" x="8056563" y="466725"/>
          <p14:tracePt t="1370" x="8099425" y="466725"/>
          <p14:tracePt t="1382" x="8115300" y="466725"/>
          <p14:tracePt t="1386" x="8140700" y="466725"/>
          <p14:tracePt t="1397" x="8158163" y="466725"/>
          <p14:tracePt t="1400" x="8175625" y="466725"/>
          <p14:tracePt t="1411" x="8183563" y="466725"/>
          <p14:tracePt t="1553" x="8166100" y="476250"/>
          <p14:tracePt t="1560" x="8150225" y="501650"/>
          <p14:tracePt t="1569" x="8099425" y="509588"/>
          <p14:tracePt t="1573" x="8064500" y="519113"/>
          <p14:tracePt t="1584" x="8056563" y="519113"/>
          <p14:tracePt t="1595" x="8013700" y="527050"/>
          <p14:tracePt t="1600" x="7937500" y="534988"/>
          <p14:tracePt t="1611" x="7851775" y="552450"/>
          <p14:tracePt t="1616" x="7758113" y="569913"/>
          <p14:tracePt t="1628" x="7666038" y="585788"/>
          <p14:tracePt t="1631" x="7546975" y="603250"/>
          <p14:tracePt t="1644" x="7402513" y="620713"/>
          <p14:tracePt t="1648" x="7248525" y="628650"/>
          <p14:tracePt t="1656" x="7078663" y="628650"/>
          <p14:tracePt t="1667" x="6900863" y="628650"/>
          <p14:tracePt t="1671" x="6731000" y="628650"/>
          <p14:tracePt t="1681" x="6577013" y="628650"/>
          <p14:tracePt t="1686" x="6416675" y="628650"/>
          <p14:tracePt t="1698" x="6280150" y="628650"/>
          <p14:tracePt t="1707" x="6153150" y="628650"/>
          <p14:tracePt t="1714" x="6024563" y="636588"/>
          <p14:tracePt t="1722" x="5915025" y="636588"/>
          <p14:tracePt t="1728" x="5813425" y="654050"/>
          <p14:tracePt t="1736" x="5710238" y="654050"/>
          <p14:tracePt t="1747" x="5608638" y="654050"/>
          <p14:tracePt t="1752" x="5514975" y="663575"/>
          <p14:tracePt t="1764" x="5413375" y="671513"/>
          <p14:tracePt t="1766" x="5311775" y="671513"/>
          <p14:tracePt t="1777" x="5218113" y="671513"/>
          <p14:tracePt t="1787" x="5099050" y="671513"/>
          <p14:tracePt t="1794" x="4987925" y="671513"/>
          <p14:tracePt t="1803" x="4878388" y="671513"/>
          <p14:tracePt t="1807" x="4775200" y="671513"/>
          <p14:tracePt t="1817" x="4665663" y="671513"/>
          <p14:tracePt t="1827" x="4546600" y="671513"/>
          <p14:tracePt t="1832" x="4435475" y="671513"/>
          <p14:tracePt t="1844" x="4341813" y="671513"/>
          <p14:tracePt t="1849" x="4240213" y="671513"/>
          <p14:tracePt t="1861" x="4138613" y="671513"/>
          <p14:tracePt t="1868" x="4044950" y="671513"/>
          <p14:tracePt t="1873" x="3960813" y="671513"/>
          <p14:tracePt t="1882" x="3875088" y="671513"/>
          <p14:tracePt t="1889" x="3781425" y="671513"/>
          <p14:tracePt t="1898" x="3713163" y="671513"/>
          <p14:tracePt t="1911" x="3629025" y="671513"/>
          <p14:tracePt t="1914" x="3527425" y="671513"/>
          <p14:tracePt t="1922" x="3433763" y="671513"/>
          <p14:tracePt t="1929" x="3348038" y="671513"/>
          <p14:tracePt t="1939" x="3271838" y="671513"/>
          <p14:tracePt t="1948" x="3221038" y="671513"/>
          <p14:tracePt t="1955" x="3160713" y="671513"/>
          <p14:tracePt t="1964" x="3135313" y="671513"/>
          <p14:tracePt t="1968" x="3119438" y="671513"/>
          <p14:tracePt t="1979" x="3109913" y="671513"/>
          <p14:tracePt t="1989" x="3084513" y="671513"/>
          <p14:tracePt t="1994" x="3076575" y="671513"/>
          <p14:tracePt t="2004" x="3051175" y="671513"/>
          <p14:tracePt t="2010" x="3016250" y="671513"/>
          <p14:tracePt t="2021" x="2990850" y="671513"/>
          <p14:tracePt t="2027" x="2982913" y="671513"/>
          <p14:tracePt t="2035" x="2965450" y="671513"/>
          <p14:tracePt t="2050" x="2949575" y="671513"/>
          <p14:tracePt t="2061" x="2940050" y="671513"/>
          <p14:tracePt t="2279" x="2974975" y="663575"/>
          <p14:tracePt t="2289" x="3008313" y="654050"/>
          <p14:tracePt t="2294" x="3025775" y="654050"/>
          <p14:tracePt t="2302" x="3059113" y="654050"/>
          <p14:tracePt t="2315" x="3101975" y="654050"/>
          <p14:tracePt t="2318" x="3144838" y="654050"/>
          <p14:tracePt t="2330" x="3186113" y="654050"/>
          <p14:tracePt t="2334" x="3246438" y="646113"/>
          <p14:tracePt t="2345" x="3279775" y="646113"/>
          <p14:tracePt t="2355" x="3322638" y="646113"/>
          <p14:tracePt t="2361" x="3365500" y="646113"/>
          <p14:tracePt t="2368" x="3398838" y="646113"/>
          <p14:tracePt t="2377" x="3441700" y="646113"/>
          <p14:tracePt t="2384" x="3484563" y="646113"/>
          <p14:tracePt t="2394" x="3527425" y="646113"/>
          <p14:tracePt t="2398" x="3586163" y="646113"/>
          <p14:tracePt t="2410" x="3629025" y="646113"/>
          <p14:tracePt t="2414" x="3687763" y="646113"/>
          <p14:tracePt t="2427" x="3730625" y="646113"/>
          <p14:tracePt t="2434" x="3773488" y="646113"/>
          <p14:tracePt t="2444" x="3798888" y="646113"/>
          <p14:tracePt t="2450" x="3816350" y="646113"/>
          <p14:tracePt t="2465" x="3824288" y="646113"/>
          <p14:tracePt t="2477" x="3841750" y="646113"/>
          <p14:tracePt t="2494" x="3857625" y="646113"/>
          <p14:tracePt t="2500" x="3867150" y="646113"/>
          <p14:tracePt t="2505" x="3892550" y="646113"/>
          <p14:tracePt t="2515" x="3925888" y="646113"/>
          <p14:tracePt t="2528" x="3943350" y="646113"/>
          <p14:tracePt t="2535" x="3968750" y="646113"/>
          <p14:tracePt t="2544" x="3986213" y="646113"/>
          <p14:tracePt t="2550" x="3994150" y="646113"/>
          <p14:tracePt t="2555" x="4011613" y="646113"/>
          <p14:tracePt t="2564" x="4027488" y="646113"/>
          <p14:tracePt t="2570" x="4037013" y="646113"/>
          <p14:tracePt t="2581" x="4044950" y="646113"/>
          <p14:tracePt t="2596" x="4062413" y="646113"/>
          <p14:tracePt t="2605" x="4087813" y="646113"/>
          <p14:tracePt t="2610" x="4105275" y="646113"/>
          <p14:tracePt t="2621" x="4130675" y="646113"/>
          <p14:tracePt t="2631" x="4181475" y="646113"/>
          <p14:tracePt t="2636" x="4214813" y="646113"/>
          <p14:tracePt t="2647" x="4232275" y="646113"/>
          <p14:tracePt t="2650" x="4275138" y="646113"/>
          <p14:tracePt t="2661" x="4325938" y="646113"/>
          <p14:tracePt t="2671" x="4384675" y="646113"/>
          <p14:tracePt t="2677" x="4460875" y="646113"/>
          <p14:tracePt t="2687" x="4513263" y="646113"/>
          <p14:tracePt t="2694" x="4564063" y="646113"/>
          <p14:tracePt t="2700" x="4614863" y="646113"/>
          <p14:tracePt t="2710" x="4648200" y="646113"/>
          <p14:tracePt t="2717" x="4683125" y="646113"/>
          <p14:tracePt t="2727" x="4724400" y="646113"/>
          <p14:tracePt t="2731" x="4759325" y="646113"/>
          <p14:tracePt t="2744" x="4767263" y="646113"/>
          <p14:tracePt t="2750" x="4810125" y="646113"/>
          <p14:tracePt t="2757" x="4843463" y="646113"/>
          <p14:tracePt t="2767" x="4878388" y="646113"/>
          <p14:tracePt t="2772" x="4929188" y="646113"/>
          <p14:tracePt t="2783" x="4972050" y="646113"/>
          <p14:tracePt t="2794" x="5030788" y="646113"/>
          <p14:tracePt t="2797" x="5073650" y="646113"/>
          <p14:tracePt t="2806" x="5141913" y="646113"/>
          <p14:tracePt t="2814" x="5200650" y="646113"/>
          <p14:tracePt t="2822" x="5243513" y="646113"/>
          <p14:tracePt t="2832" x="5294313" y="646113"/>
          <p14:tracePt t="2836" x="5311775" y="646113"/>
          <p14:tracePt t="2847" x="5319713" y="646113"/>
          <p14:tracePt t="2853" x="5353050" y="646113"/>
          <p14:tracePt t="2864" x="5380038" y="646113"/>
          <p14:tracePt t="2873" x="5387975" y="646113"/>
          <p14:tracePt t="2880" x="5405438" y="646113"/>
          <p14:tracePt t="2889" x="5421313" y="646113"/>
          <p14:tracePt t="2894" x="5438775" y="646113"/>
          <p14:tracePt t="2902" x="5472113" y="646113"/>
          <p14:tracePt t="2914" x="5497513" y="646113"/>
          <p14:tracePt t="2919" x="5514975" y="646113"/>
          <p14:tracePt t="2929" x="5540375" y="646113"/>
          <p14:tracePt t="2932" x="5557838" y="646113"/>
          <p14:tracePt t="2944" x="5583238" y="646113"/>
          <p14:tracePt t="2952" x="5600700" y="646113"/>
          <p14:tracePt t="2961" x="5616575" y="646113"/>
          <p14:tracePt t="2968" x="5634038" y="646113"/>
          <p14:tracePt t="2977" x="5641975" y="646113"/>
          <p14:tracePt t="2984" x="5668963" y="646113"/>
          <p14:tracePt t="2994" x="5684838" y="646113"/>
          <p14:tracePt t="3005" x="5710238" y="646113"/>
          <p14:tracePt t="3011" x="5719763" y="646113"/>
          <p14:tracePt t="3018" x="5745163" y="646113"/>
          <p14:tracePt t="3027" x="5795963" y="646113"/>
          <p14:tracePt t="3034" x="5821363" y="646113"/>
          <p14:tracePt t="3045" x="5854700" y="646113"/>
          <p14:tracePt t="3048" x="5872163" y="646113"/>
          <p14:tracePt t="3061" x="5889625" y="646113"/>
          <p14:tracePt t="3068" x="5897563" y="646113"/>
          <p14:tracePt t="3077" x="5905500" y="646113"/>
          <p14:tracePt t="3125" x="5922963" y="646113"/>
          <p14:tracePt t="3165" x="5932488" y="646113"/>
          <p14:tracePt t="3287" x="5915025" y="646113"/>
          <p14:tracePt t="3294" x="5880100" y="646113"/>
          <p14:tracePt t="3301" x="5854700" y="646113"/>
          <p14:tracePt t="3307" x="5838825" y="654050"/>
          <p14:tracePt t="3317" x="5795963" y="663575"/>
          <p14:tracePt t="3328" x="5702300" y="671513"/>
          <p14:tracePt t="3333" x="5565775" y="679450"/>
          <p14:tracePt t="3344" x="5438775" y="679450"/>
          <p14:tracePt t="3348" x="5286375" y="696913"/>
          <p14:tracePt t="3356" x="5091113" y="696913"/>
          <p14:tracePt t="3367" x="4827588" y="696913"/>
          <p14:tracePt t="3371" x="4478338" y="696913"/>
          <p14:tracePt t="3383" x="4189413" y="696913"/>
          <p14:tracePt t="3387" x="3960813" y="696913"/>
          <p14:tracePt t="3398" x="3730625" y="696913"/>
          <p14:tracePt t="3407" x="3527425" y="696913"/>
          <p14:tracePt t="3414" x="3373438" y="696913"/>
          <p14:tracePt t="3422" x="3228975" y="696913"/>
          <p14:tracePt t="3430" x="3084513" y="696913"/>
          <p14:tracePt t="3439" x="2965450" y="696913"/>
          <p14:tracePt t="3447" x="2838450" y="696913"/>
          <p14:tracePt t="3453" x="2736850" y="696913"/>
          <p14:tracePt t="3464" x="2651125" y="696913"/>
          <p14:tracePt t="3466" x="2582863" y="696913"/>
          <p14:tracePt t="3480" x="2524125" y="696913"/>
          <p14:tracePt t="3489" x="2463800" y="696913"/>
          <p14:tracePt t="3494" x="2422525" y="696913"/>
          <p14:tracePt t="3502" x="2379663" y="696913"/>
          <p14:tracePt t="3511" x="2336800" y="696913"/>
          <p14:tracePt t="3518" x="2278063" y="696913"/>
          <p14:tracePt t="3531" x="2235200" y="696913"/>
          <p14:tracePt t="3532" x="2184400" y="696913"/>
          <p14:tracePt t="3544" x="2141538" y="696913"/>
          <p14:tracePt t="3548" x="2082800" y="696913"/>
          <p14:tracePt t="3561" x="2039938" y="696913"/>
          <p14:tracePt t="3568" x="1997075" y="696913"/>
          <p14:tracePt t="3577" x="1954213" y="696913"/>
          <p14:tracePt t="3584" x="1920875" y="696913"/>
          <p14:tracePt t="3589" x="1878013" y="696913"/>
          <p14:tracePt t="3598" x="1870075" y="696913"/>
          <p14:tracePt t="3610" x="1844675" y="696913"/>
          <p14:tracePt t="3638" x="1835150" y="696913"/>
          <p14:tracePt t="3645" x="1827213" y="696913"/>
          <p14:tracePt t="3665" x="1809750" y="696913"/>
          <p14:tracePt t="3669" x="1793875" y="696913"/>
          <p14:tracePt t="3679" x="1758950" y="696913"/>
          <p14:tracePt t="3685" x="1741488" y="696913"/>
          <p14:tracePt t="3695" x="1725613" y="696913"/>
          <p14:tracePt t="3705" x="1700213" y="696913"/>
          <p14:tracePt t="3711" x="1682750" y="696913"/>
          <p14:tracePt t="3861" x="1741488" y="722313"/>
          <p14:tracePt t="3871" x="1793875" y="739775"/>
          <p14:tracePt t="3878" x="1809750" y="747713"/>
          <p14:tracePt t="3887" x="1870075" y="765175"/>
          <p14:tracePt t="3898" x="1928813" y="790575"/>
          <p14:tracePt t="3900" x="2022475" y="823913"/>
          <p14:tracePt t="3911" x="2116138" y="841375"/>
          <p14:tracePt t="3916" x="2252663" y="874713"/>
          <p14:tracePt t="3927" x="2379663" y="917575"/>
          <p14:tracePt t="3937" x="2541588" y="952500"/>
          <p14:tracePt t="3945" x="2711450" y="993775"/>
          <p14:tracePt t="3953" x="2855913" y="1011238"/>
          <p14:tracePt t="3956" x="3000375" y="1028700"/>
          <p14:tracePt t="3967" x="3094038" y="1036638"/>
          <p14:tracePt t="3977" x="3170238" y="1044575"/>
          <p14:tracePt t="3983" x="3228975" y="1044575"/>
          <p14:tracePt t="3994" x="3263900" y="1044575"/>
          <p14:tracePt t="3997" x="3289300" y="1044575"/>
          <p14:tracePt t="4006" x="3322638" y="1044575"/>
          <p14:tracePt t="4016" x="3355975" y="1044575"/>
          <p14:tracePt t="4023" x="3398838" y="1044575"/>
          <p14:tracePt t="4032" x="3459163" y="1028700"/>
          <p14:tracePt t="4039" x="3543300" y="1028700"/>
          <p14:tracePt t="4048" x="3619500" y="1003300"/>
          <p14:tracePt t="4061" x="3722688" y="993775"/>
          <p14:tracePt t="4065" x="3824288" y="985838"/>
          <p14:tracePt t="4072" x="3935413" y="985838"/>
          <p14:tracePt t="4080" x="4037013" y="985838"/>
          <p14:tracePt t="4089" x="4130675" y="985838"/>
          <p14:tracePt t="4098" x="4214813" y="985838"/>
          <p14:tracePt t="4103" x="4316413" y="985838"/>
          <p14:tracePt t="4114" x="4384675" y="985838"/>
          <p14:tracePt t="4118" x="4460875" y="985838"/>
          <p14:tracePt t="4143" x="4597400" y="985838"/>
          <p14:tracePt t="4145" x="4699000" y="985838"/>
          <p14:tracePt t="4154" x="4802188" y="985838"/>
          <p14:tracePt t="4161" x="4894263" y="985838"/>
          <p14:tracePt t="4168" x="5022850" y="985838"/>
          <p14:tracePt t="4180" x="5167313" y="985838"/>
          <p14:tracePt t="4184" x="5302250" y="985838"/>
          <p14:tracePt t="4196" x="5446713" y="985838"/>
          <p14:tracePt t="4200" x="5549900" y="985838"/>
          <p14:tracePt t="4211" x="5641975" y="985838"/>
          <p14:tracePt t="4218" x="5702300" y="985838"/>
          <p14:tracePt t="4227" x="5745163" y="985838"/>
          <p14:tracePt t="4235" x="5753100" y="985838"/>
          <p14:tracePt t="4239" x="5761038" y="985838"/>
          <p14:tracePt t="4250" x="5770563" y="985838"/>
          <p14:tracePt t="4260" x="5788025" y="985838"/>
          <p14:tracePt t="4265" x="5803900" y="985838"/>
          <p14:tracePt t="4277" x="5821363" y="985838"/>
          <p14:tracePt t="4281" x="5838825" y="985838"/>
          <p14:tracePt t="4294" x="5854700" y="985838"/>
          <p14:tracePt t="4300" x="5889625" y="985838"/>
          <p14:tracePt t="4305" x="5922963" y="985838"/>
          <p14:tracePt t="4314" x="5940425" y="985838"/>
          <p14:tracePt t="4320" x="5973763" y="985838"/>
          <p14:tracePt t="4331" x="6016625" y="985838"/>
          <p14:tracePt t="4342" x="6042025" y="985838"/>
          <p14:tracePt t="4344" x="6084888" y="985838"/>
          <p14:tracePt t="4355" x="6118225" y="985838"/>
          <p14:tracePt t="4361" x="6143625" y="985838"/>
          <p14:tracePt t="4371" x="6186488" y="985838"/>
          <p14:tracePt t="4381" x="6221413" y="985838"/>
          <p14:tracePt t="4386" x="6272213" y="985838"/>
          <p14:tracePt t="4398" x="6330950" y="985838"/>
          <p14:tracePt t="4400" x="6407150" y="985838"/>
          <p14:tracePt t="4411" x="6475413" y="993775"/>
          <p14:tracePt t="4421" x="6561138" y="993775"/>
          <p14:tracePt t="4428" x="6637338" y="993775"/>
          <p14:tracePt t="4437" x="6721475" y="1003300"/>
          <p14:tracePt t="4444" x="6824663" y="1019175"/>
          <p14:tracePt t="4450" x="6916738" y="1019175"/>
          <p14:tracePt t="4460" x="7019925" y="1028700"/>
          <p14:tracePt t="4467" x="7121525" y="1036638"/>
          <p14:tracePt t="4477" x="7223125" y="1044575"/>
          <p14:tracePt t="4482" x="7316788" y="1044575"/>
          <p14:tracePt t="4494" x="7402513" y="1044575"/>
          <p14:tracePt t="4502" x="7478713" y="1044575"/>
          <p14:tracePt t="4506" x="7546975" y="1044575"/>
          <p14:tracePt t="4517" x="7605713" y="1044575"/>
          <p14:tracePt t="4520" x="7673975" y="1044575"/>
          <p14:tracePt t="4533" x="7732713" y="1044575"/>
          <p14:tracePt t="4544" x="7793038" y="1044575"/>
          <p14:tracePt t="4548" x="7826375" y="1044575"/>
          <p14:tracePt t="4557" x="7851775" y="1054100"/>
          <p14:tracePt t="4564" x="7869238" y="1054100"/>
          <p14:tracePt t="4572" x="7886700" y="1054100"/>
          <p14:tracePt t="4583" x="7894638" y="1062038"/>
          <p14:tracePt t="4594" x="7902575" y="1062038"/>
          <p14:tracePt t="4825" x="7920038" y="1062038"/>
          <p14:tracePt t="4835" x="7962900" y="1062038"/>
          <p14:tracePt t="4839" x="7980363" y="1062038"/>
          <p14:tracePt t="4851" x="8013700" y="1069975"/>
          <p14:tracePt t="4861" x="8074025" y="1069975"/>
          <p14:tracePt t="4866" x="8140700" y="1069975"/>
          <p14:tracePt t="4877" x="8201025" y="1069975"/>
          <p14:tracePt t="4882" x="8259763" y="1069975"/>
          <p14:tracePt t="4894" x="8328025" y="1069975"/>
          <p14:tracePt t="4900" x="8362950" y="1069975"/>
          <p14:tracePt t="4905" x="8404225" y="1069975"/>
          <p14:tracePt t="4916" x="8421688" y="1069975"/>
          <p14:tracePt t="5057" x="8388350" y="1069975"/>
          <p14:tracePt t="5062" x="8353425" y="1069975"/>
          <p14:tracePt t="5073" x="8328025" y="1069975"/>
          <p14:tracePt t="5078" x="8294688" y="1069975"/>
          <p14:tracePt t="5087" x="8269288" y="1069975"/>
          <p14:tracePt t="5098" x="8234363" y="1069975"/>
          <p14:tracePt t="5103" x="8175625" y="1062038"/>
          <p14:tracePt t="5114" x="8132763" y="1054100"/>
          <p14:tracePt t="5116" x="8089900" y="1044575"/>
          <p14:tracePt t="5128" x="8039100" y="1044575"/>
          <p14:tracePt t="5144" x="7988300" y="1044575"/>
          <p14:tracePt t="5145" x="7927975" y="1044575"/>
          <p14:tracePt t="5152" x="7869238" y="1044575"/>
          <p14:tracePt t="5156" x="7826375" y="1044575"/>
          <p14:tracePt t="5168" x="7767638" y="1044575"/>
          <p14:tracePt t="5178" x="7707313" y="1044575"/>
          <p14:tracePt t="5182" x="7681913" y="1044575"/>
          <p14:tracePt t="5194" x="7639050" y="1044575"/>
          <p14:tracePt t="5198" x="7613650" y="1044575"/>
          <p14:tracePt t="5207" x="7580313" y="1044575"/>
          <p14:tracePt t="5309" x="7597775" y="1044575"/>
          <p14:tracePt t="5314" x="7623175" y="1044575"/>
          <p14:tracePt t="5323" x="7639050" y="1044575"/>
          <p14:tracePt t="5328" x="7656513" y="1044575"/>
          <p14:tracePt t="5339" x="7681913" y="1044575"/>
          <p14:tracePt t="5348" x="7716838" y="1044575"/>
          <p14:tracePt t="5354" x="7742238" y="1044575"/>
          <p14:tracePt t="5365" x="7767638" y="1044575"/>
          <p14:tracePt t="5368" x="7775575" y="1044575"/>
          <p14:tracePt t="5380" x="7783513" y="1044575"/>
          <p14:tracePt t="5389" x="7793038" y="1044575"/>
          <p14:tracePt t="5511" x="7800975" y="1044575"/>
          <p14:tracePt t="5531" x="7800975" y="1054100"/>
          <p14:tracePt t="5537" x="7793038" y="1054100"/>
          <p14:tracePt t="5556" x="7775575" y="1069975"/>
          <p14:tracePt t="5567" x="7767638" y="1079500"/>
          <p14:tracePt t="5570" x="7758113" y="1087438"/>
          <p14:tracePt t="5581" x="7742238" y="1096963"/>
          <p14:tracePt t="5586" x="7707313" y="1104900"/>
          <p14:tracePt t="5598" x="7699375" y="1112838"/>
          <p14:tracePt t="5607" x="7691438" y="1112838"/>
          <p14:tracePt t="5610" x="7673975" y="1122363"/>
          <p14:tracePt t="5621" x="7648575" y="1122363"/>
          <p14:tracePt t="5627" x="7631113" y="1130300"/>
          <p14:tracePt t="5637" x="7605713" y="1130300"/>
          <p14:tracePt t="5648" x="7572375" y="1130300"/>
          <p14:tracePt t="5652" x="7546975" y="1130300"/>
          <p14:tracePt t="5660" x="7521575" y="1130300"/>
          <p14:tracePt t="5666" x="7486650" y="1130300"/>
          <p14:tracePt t="5677" x="7435850" y="1130300"/>
          <p14:tracePt t="5686" x="7392988" y="1130300"/>
          <p14:tracePt t="5694" x="7350125" y="1130300"/>
          <p14:tracePt t="5702" x="7324725" y="1130300"/>
          <p14:tracePt t="5706" x="7265988" y="1138238"/>
          <p14:tracePt t="5717" x="7215188" y="1138238"/>
          <p14:tracePt t="5727" x="7113588" y="1138238"/>
          <p14:tracePt t="5733" x="7035800" y="1155700"/>
          <p14:tracePt t="5744" x="6951663" y="1155700"/>
          <p14:tracePt t="5748" x="6891338" y="1163638"/>
          <p14:tracePt t="5756" x="6883400" y="1173163"/>
          <p14:tracePt t="5766" x="6865938" y="1181100"/>
          <p14:tracePt t="5773" x="6865938" y="1189038"/>
          <p14:tracePt t="5782" x="6865938" y="1206500"/>
          <p14:tracePt t="5795" x="6883400" y="1206500"/>
          <p14:tracePt t="5799" x="6900863" y="1206500"/>
          <p14:tracePt t="5810" x="6943725" y="1206500"/>
          <p14:tracePt t="5814" x="7053263" y="1206500"/>
          <p14:tracePt t="5822" x="7197725" y="1206500"/>
          <p14:tracePt t="5833" x="7324725" y="1206500"/>
          <p14:tracePt t="6055" x="7334250" y="1206500"/>
          <p14:tracePt t="6113" x="7324725" y="1206500"/>
          <p14:tracePt t="6118" x="7308850" y="1206500"/>
          <p14:tracePt t="6128" x="7273925" y="1189038"/>
          <p14:tracePt t="6132" x="7265988" y="1181100"/>
          <p14:tracePt t="6145" x="7258050" y="1173163"/>
          <p14:tracePt t="6152" x="7248525" y="1163638"/>
          <p14:tracePt t="6161" x="7240588" y="1155700"/>
          <p14:tracePt t="6168" x="7215188" y="1138238"/>
          <p14:tracePt t="6182" x="7205663" y="1138238"/>
          <p14:tracePt t="6210" x="7197725" y="1138238"/>
          <p14:tracePt t="6220" x="7197725" y="1130300"/>
          <p14:tracePt t="6228" x="7189788" y="1112838"/>
          <p14:tracePt t="6234" x="7180263" y="1096963"/>
          <p14:tracePt t="6239" x="7180263" y="1079500"/>
          <p14:tracePt t="6248" x="7164388" y="1062038"/>
          <p14:tracePt t="6261" x="7154863" y="1062038"/>
          <p14:tracePt t="6265" x="7154863" y="1044575"/>
          <p14:tracePt t="6277" x="7146925" y="1036638"/>
          <p14:tracePt t="6300" x="7138988" y="1036638"/>
          <p14:tracePt t="6305" x="7129463" y="1036638"/>
          <p14:tracePt t="6315" x="7121525" y="1036638"/>
          <p14:tracePt t="6327" x="7113588" y="1028700"/>
          <p14:tracePt t="6331" x="7104063" y="1028700"/>
          <p14:tracePt t="7063" x="7104063" y="1019175"/>
          <p14:tracePt t="7147" x="7113588" y="1019175"/>
          <p14:tracePt t="7173" x="7129463" y="1019175"/>
          <p14:tracePt t="7183" x="7138988" y="1019175"/>
          <p14:tracePt t="7198" x="7164388" y="993775"/>
          <p14:tracePt t="7202" x="7164388" y="985838"/>
          <p14:tracePt t="7219" x="7172325" y="985838"/>
          <p14:tracePt t="7229" x="7180263" y="968375"/>
          <p14:tracePt t="7233" x="7189788" y="960438"/>
          <p14:tracePt t="7248" x="7197725" y="960438"/>
          <p14:tracePt t="7252" x="7205663" y="952500"/>
          <p14:tracePt t="7285" x="7215188" y="942975"/>
          <p14:tracePt t="7975" x="7215188" y="935038"/>
          <p14:tracePt t="7993" x="7205663" y="935038"/>
          <p14:tracePt t="8001" x="7197725" y="935038"/>
          <p14:tracePt t="8011" x="7189788" y="925513"/>
          <p14:tracePt t="8016" x="7180263" y="917575"/>
          <p14:tracePt t="8043" x="7172325" y="917575"/>
          <p14:tracePt t="8050" x="7154863" y="900113"/>
          <p14:tracePt t="8055" x="7154863" y="884238"/>
          <p14:tracePt t="8064" x="7146925" y="884238"/>
          <p14:tracePt t="8077" x="7146925" y="874713"/>
          <p14:tracePt t="8081" x="7138988" y="866775"/>
          <p14:tracePt t="8097" x="7129463" y="858838"/>
          <p14:tracePt t="8237" x="7129463" y="849313"/>
          <p14:tracePt t="8249" x="7129463" y="833438"/>
          <p14:tracePt t="8253" x="7138988" y="815975"/>
          <p14:tracePt t="8263" x="7138988" y="808038"/>
          <p14:tracePt t="8269" x="7146925" y="798513"/>
          <p14:tracePt t="8289" x="7154863" y="798513"/>
          <p14:tracePt t="8295" x="7154863" y="790575"/>
          <p14:tracePt t="9515" x="7146925" y="808038"/>
          <p14:tracePt t="9526" x="7104063" y="833438"/>
          <p14:tracePt t="9531" x="7078663" y="858838"/>
          <p14:tracePt t="9539" x="7035800" y="874713"/>
          <p14:tracePt t="9550" x="7010400" y="900113"/>
          <p14:tracePt t="9555" x="6977063" y="917575"/>
          <p14:tracePt t="9565" x="6916738" y="935038"/>
          <p14:tracePt t="9568" x="6850063" y="968375"/>
          <p14:tracePt t="9580" x="6746875" y="1003300"/>
          <p14:tracePt t="9588" x="6627813" y="1036638"/>
          <p14:tracePt t="9596" x="6518275" y="1069975"/>
          <p14:tracePt t="9605" x="6416675" y="1104900"/>
          <p14:tracePt t="9612" x="6313488" y="1130300"/>
          <p14:tracePt t="9621" x="6211888" y="1155700"/>
          <p14:tracePt t="9631" x="6118225" y="1173163"/>
          <p14:tracePt t="9634" x="6059488" y="1181100"/>
          <p14:tracePt t="9647" x="5973763" y="1206500"/>
          <p14:tracePt t="9650" x="5897563" y="1216025"/>
          <p14:tracePt t="9662" x="5813425" y="1223963"/>
          <p14:tracePt t="9667" x="5745163" y="1249363"/>
          <p14:tracePt t="9678" x="5651500" y="1257300"/>
          <p14:tracePt t="9687" x="5549900" y="1266825"/>
          <p14:tracePt t="9694" x="5413375" y="1282700"/>
          <p14:tracePt t="9701" x="5302250" y="1282700"/>
          <p14:tracePt t="9712" x="5175250" y="1282700"/>
          <p14:tracePt t="9717" x="5056188" y="1282700"/>
          <p14:tracePt t="9727" x="4946650" y="1282700"/>
          <p14:tracePt t="9731" x="4843463" y="1282700"/>
          <p14:tracePt t="9744" x="4749800" y="1282700"/>
          <p14:tracePt t="9750" x="4665663" y="1282700"/>
          <p14:tracePt t="9757" x="4589463" y="1282700"/>
          <p14:tracePt t="9767" x="4521200" y="1292225"/>
          <p14:tracePt t="9771" x="4470400" y="1300163"/>
          <p14:tracePt t="9781" x="4402138" y="1300163"/>
          <p14:tracePt t="9794" x="4351338" y="1308100"/>
          <p14:tracePt t="9798" x="4283075" y="1317625"/>
          <p14:tracePt t="9806" x="4224338" y="1333500"/>
          <p14:tracePt t="9810" x="4138613" y="1350963"/>
          <p14:tracePt t="9821" x="4044950" y="1368425"/>
          <p14:tracePt t="9831" x="3960813" y="1376363"/>
          <p14:tracePt t="9837" x="3875088" y="1385888"/>
          <p14:tracePt t="9848" x="3773488" y="1411288"/>
          <p14:tracePt t="9853" x="3687763" y="1427163"/>
          <p14:tracePt t="9864" x="3594100" y="1452563"/>
          <p14:tracePt t="9872" x="3492500" y="1477963"/>
          <p14:tracePt t="9877" x="3408363" y="1495425"/>
          <p14:tracePt t="9887" x="3330575" y="1520825"/>
          <p14:tracePt t="9895" x="3228975" y="1538288"/>
          <p14:tracePt t="9902" x="3152775" y="1563688"/>
          <p14:tracePt t="9914" x="3084513" y="1571625"/>
          <p14:tracePt t="9917" x="2990850" y="1597025"/>
          <p14:tracePt t="9929" x="2922588" y="1606550"/>
          <p14:tracePt t="9933" x="2846388" y="1622425"/>
          <p14:tracePt t="9946" x="2762250" y="1639888"/>
          <p14:tracePt t="9952" x="2701925" y="1649413"/>
          <p14:tracePt t="9961" x="2625725" y="1657350"/>
          <p14:tracePt t="9968" x="2582863" y="1657350"/>
          <p14:tracePt t="9973" x="2524125" y="1665288"/>
          <p14:tracePt t="9983" x="2489200" y="1665288"/>
          <p14:tracePt t="9994" x="2438400" y="1674813"/>
          <p14:tracePt t="9998" x="2405063" y="1682750"/>
          <p14:tracePt t="10010" x="2379663" y="1690688"/>
          <p14:tracePt t="10014" x="2371725" y="1690688"/>
          <p14:tracePt t="10023" x="2362200" y="1690688"/>
          <p14:tracePt t="10034" x="2354263" y="1690688"/>
          <p14:tracePt t="10039" x="2344738" y="1690688"/>
          <p14:tracePt t="10048" x="2319338" y="1700213"/>
          <p14:tracePt t="10055" x="2311400" y="1700213"/>
          <p14:tracePt t="10065" x="2293938" y="1708150"/>
          <p14:tracePt t="10077" x="2268538" y="1716088"/>
          <p14:tracePt t="10078" x="2235200" y="1725613"/>
          <p14:tracePt t="10089" x="2200275" y="1733550"/>
          <p14:tracePt t="10095" x="2184400" y="1741488"/>
          <p14:tracePt t="10105" x="2149475" y="1751013"/>
          <p14:tracePt t="10114" x="2133600" y="1751013"/>
          <p14:tracePt t="10119" x="2124075" y="1758950"/>
          <p14:tracePt t="10143" x="2108200" y="1766888"/>
          <p14:tracePt t="10145" x="2098675" y="1766888"/>
          <p14:tracePt t="10161" x="2090738" y="1766888"/>
          <p14:tracePt t="10171" x="2073275" y="1776413"/>
          <p14:tracePt t="10235" x="2065338" y="1776413"/>
          <p14:tracePt t="10250" x="2065338" y="1784350"/>
          <p14:tracePt t="10257" x="2055813" y="1784350"/>
          <p14:tracePt t="10267" x="2055813" y="1793875"/>
          <p14:tracePt t="10579" x="2055813" y="1784350"/>
          <p14:tracePt t="10609" x="2055813" y="1776413"/>
          <p14:tracePt t="10633" x="2055813" y="1766888"/>
          <p14:tracePt t="10665" x="2055813" y="1758950"/>
          <p14:tracePt t="10676" x="2055813" y="1751013"/>
          <p14:tracePt t="10931" x="2039938" y="1751013"/>
          <p14:tracePt t="10947" x="2014538" y="1751013"/>
          <p14:tracePt t="10957" x="2005013" y="1751013"/>
          <p14:tracePt t="10963" x="1979613" y="1751013"/>
          <p14:tracePt t="10972" x="1963738" y="1751013"/>
          <p14:tracePt t="10983" x="1954213" y="1751013"/>
          <p14:tracePt t="10987" x="1938338" y="1751013"/>
          <p14:tracePt t="10998" x="1920875" y="1751013"/>
          <p14:tracePt t="11002" x="1903413" y="1751013"/>
          <p14:tracePt t="11014" x="1895475" y="1751013"/>
          <p14:tracePt t="11023" x="1885950" y="1751013"/>
          <p14:tracePt t="11027" x="1878013" y="1751013"/>
          <p14:tracePt t="11037" x="1860550" y="1751013"/>
          <p14:tracePt t="11052" x="1844675" y="1751013"/>
          <p14:tracePt t="11064" x="1835150" y="1751013"/>
          <p14:tracePt t="11068" x="1827213" y="1751013"/>
          <p14:tracePt t="11077" x="1819275" y="1751013"/>
          <p14:tracePt t="11152" x="1809750" y="1751013"/>
          <p14:tracePt t="11173" x="1801813" y="1751013"/>
          <p14:tracePt t="11182" x="1793875" y="1751013"/>
          <p14:tracePt t="11204" x="1776413" y="1751013"/>
          <p14:tracePt t="11219" x="1766888" y="1766888"/>
          <p14:tracePt t="11255" x="1758950" y="1776413"/>
          <p14:tracePt t="11275" x="1751013" y="1776413"/>
          <p14:tracePt t="11284" x="1741488" y="1776413"/>
          <p14:tracePt t="11300" x="1725613" y="1776413"/>
          <p14:tracePt t="11310" x="1708150" y="1776413"/>
          <p14:tracePt t="11315" x="1690688" y="1776413"/>
          <p14:tracePt t="11327" x="1682750" y="1776413"/>
          <p14:tracePt t="11334" x="1674813" y="1776413"/>
          <p14:tracePt t="11344" x="1665288" y="1776413"/>
          <p14:tracePt t="11350" x="1657350" y="1776413"/>
          <p14:tracePt t="11360" x="1649413" y="1776413"/>
          <p14:tracePt t="11377" x="1631950" y="1776413"/>
          <p14:tracePt t="11385" x="1614488" y="1776413"/>
          <p14:tracePt t="11394" x="1589088" y="1776413"/>
          <p14:tracePt t="11401" x="1563688" y="1776413"/>
          <p14:tracePt t="11405" x="1546225" y="1776413"/>
          <p14:tracePt t="11414" x="1520825" y="1776413"/>
          <p14:tracePt t="11427" x="1477963" y="1776413"/>
          <p14:tracePt t="11431" x="1436688" y="1776413"/>
          <p14:tracePt t="11444" x="1385888" y="1776413"/>
          <p14:tracePt t="11447" x="1350963" y="1758950"/>
          <p14:tracePt t="11456" x="1325563" y="1751013"/>
          <p14:tracePt t="11467" x="1300163" y="1741488"/>
          <p14:tracePt t="11470" x="1274763" y="1725613"/>
          <p14:tracePt t="11481" x="1223963" y="1708150"/>
          <p14:tracePt t="11486" x="1181100" y="1690688"/>
          <p14:tracePt t="11498" x="1155700" y="1665288"/>
          <p14:tracePt t="11506" x="1147763" y="1665288"/>
          <p14:tracePt t="11510" x="1138238" y="1657350"/>
          <p14:tracePt t="11521" x="1122363" y="1639888"/>
          <p14:tracePt t="11531" x="1112838" y="1631950"/>
          <p14:tracePt t="11557" x="1104900" y="1622425"/>
          <p14:tracePt t="11564" x="1104900" y="1597025"/>
          <p14:tracePt t="11573" x="1104900" y="1571625"/>
          <p14:tracePt t="11582" x="1104900" y="1555750"/>
          <p14:tracePt t="11586" x="1104900" y="1546225"/>
          <p14:tracePt t="11597" x="1104900" y="1520825"/>
          <p14:tracePt t="11602" x="1104900" y="1504950"/>
          <p14:tracePt t="11622" x="1104900" y="1477963"/>
          <p14:tracePt t="11632" x="1104900" y="1462088"/>
          <p14:tracePt t="11637" x="1104900" y="1444625"/>
          <p14:tracePt t="11648" x="1104900" y="1411288"/>
          <p14:tracePt t="11652" x="1104900" y="1401763"/>
          <p14:tracePt t="11664" x="1104900" y="1393825"/>
          <p14:tracePt t="11673" x="1112838" y="1385888"/>
          <p14:tracePt t="11679" x="1122363" y="1376363"/>
          <p14:tracePt t="11694" x="1130300" y="1360488"/>
          <p14:tracePt t="11699" x="1138238" y="1350963"/>
          <p14:tracePt t="11710" x="1147763" y="1343025"/>
          <p14:tracePt t="11829" x="1147763" y="1350963"/>
          <p14:tracePt t="11839" x="1130300" y="1360488"/>
          <p14:tracePt t="11848" x="1112838" y="1368425"/>
          <p14:tracePt t="11861" x="1104900" y="1376363"/>
          <p14:tracePt t="12087" x="1096963" y="1376363"/>
          <p14:tracePt t="12097" x="1087438" y="1376363"/>
          <p14:tracePt t="12103" x="1062038" y="1350963"/>
          <p14:tracePt t="12114" x="1036638" y="1333500"/>
          <p14:tracePt t="12123" x="1003300" y="1266825"/>
          <p14:tracePt t="12144" x="985838" y="1198563"/>
          <p14:tracePt t="12153" x="977900" y="1155700"/>
          <p14:tracePt t="12162" x="968375" y="1130300"/>
          <p14:tracePt t="12167" x="968375" y="1096963"/>
          <p14:tracePt t="12177" x="968375" y="1062038"/>
          <p14:tracePt t="12182" x="968375" y="1011238"/>
          <p14:tracePt t="12194" x="968375" y="952500"/>
          <p14:tracePt t="12203" x="968375" y="892175"/>
          <p14:tracePt t="12211" x="985838" y="823913"/>
          <p14:tracePt t="12219" x="1003300" y="773113"/>
          <p14:tracePt t="12222" x="1054100" y="722313"/>
          <p14:tracePt t="12233" x="1087438" y="688975"/>
          <p14:tracePt t="12245" x="1104900" y="663575"/>
          <p14:tracePt t="12248" x="1138238" y="654050"/>
          <p14:tracePt t="12261" x="1189038" y="646113"/>
          <p14:tracePt t="12265" x="1206500" y="636588"/>
          <p14:tracePt t="12278" x="1241425" y="628650"/>
          <p14:tracePt t="12279" x="1274763" y="628650"/>
          <p14:tracePt t="12288" x="1292225" y="628650"/>
          <p14:tracePt t="12298" x="1333500" y="628650"/>
          <p14:tracePt t="12304" x="1385888" y="628650"/>
          <p14:tracePt t="12314" x="1477963" y="636588"/>
          <p14:tracePt t="12318" x="1563688" y="671513"/>
          <p14:tracePt t="12330" x="1682750" y="730250"/>
          <p14:tracePt t="12338" x="1819275" y="790575"/>
          <p14:tracePt t="12344" x="1989138" y="858838"/>
          <p14:tracePt t="12354" x="2200275" y="952500"/>
          <p14:tracePt t="12361" x="2463800" y="1054100"/>
          <p14:tracePt t="12370" x="2719388" y="1096963"/>
          <p14:tracePt t="12381" x="2897188" y="1147763"/>
          <p14:tracePt t="12384" x="3025775" y="1198563"/>
          <p14:tracePt t="12394" x="3144838" y="1223963"/>
          <p14:tracePt t="12400" x="3221038" y="1241425"/>
          <p14:tracePt t="12413" x="3279775" y="1249363"/>
          <p14:tracePt t="12421" x="3330575" y="1249363"/>
          <p14:tracePt t="12428" x="3382963" y="1266825"/>
          <p14:tracePt t="12434" x="3398838" y="1266825"/>
          <p14:tracePt t="12444" x="3416300" y="1266825"/>
          <p14:tracePt t="12450" x="3433763" y="1266825"/>
          <p14:tracePt t="12461" x="3459163" y="1266825"/>
          <p14:tracePt t="12467" x="3475038" y="1266825"/>
          <p14:tracePt t="12477" x="3502025" y="1266825"/>
          <p14:tracePt t="12481" x="3517900" y="1266825"/>
          <p14:tracePt t="12494" x="3543300" y="1266825"/>
          <p14:tracePt t="12500" x="3568700" y="1266825"/>
          <p14:tracePt t="12507" x="3578225" y="1266825"/>
          <p14:tracePt t="12517" x="3586163" y="1266825"/>
          <p14:tracePt t="12520" x="3594100" y="1266825"/>
          <p14:tracePt t="12531" x="3603625" y="1266825"/>
          <p14:tracePt t="12544" x="3619500" y="1266825"/>
          <p14:tracePt t="12548" x="3636963" y="1266825"/>
          <p14:tracePt t="12556" x="3646488" y="1249363"/>
          <p14:tracePt t="12564" x="3679825" y="1223963"/>
          <p14:tracePt t="12572" x="3705225" y="1206500"/>
          <p14:tracePt t="12582" x="3713163" y="1198563"/>
          <p14:tracePt t="12602" x="3713163" y="1181100"/>
          <p14:tracePt t="12614" x="3713163" y="1173163"/>
          <p14:tracePt t="12622" x="3713163" y="1163638"/>
          <p14:tracePt t="12629" x="3713163" y="1155700"/>
          <p14:tracePt t="12639" x="3713163" y="1147763"/>
          <p14:tracePt t="12644" x="3697288" y="1122363"/>
          <p14:tracePt t="12652" x="3679825" y="1104900"/>
          <p14:tracePt t="12665" x="3662363" y="1096963"/>
          <p14:tracePt t="12670" x="3611563" y="1079500"/>
          <p14:tracePt t="12677" x="3578225" y="1054100"/>
          <p14:tracePt t="12687" x="3543300" y="1054100"/>
          <p14:tracePt t="12697" x="3475038" y="1054100"/>
          <p14:tracePt t="12700" x="3382963" y="1036638"/>
          <p14:tracePt t="12711" x="3254375" y="1028700"/>
          <p14:tracePt t="12717" x="3094038" y="1028700"/>
          <p14:tracePt t="12727" x="2940050" y="1028700"/>
          <p14:tracePt t="12736" x="2805113" y="1028700"/>
          <p14:tracePt t="12744" x="2693988" y="1028700"/>
          <p14:tracePt t="12750" x="2592388" y="1028700"/>
          <p14:tracePt t="12757" x="2516188" y="1028700"/>
          <p14:tracePt t="12793" x="2506663" y="1036638"/>
          <p14:tracePt t="12802" x="2506663" y="1044575"/>
          <p14:tracePt t="12817" x="2541588" y="1044575"/>
          <p14:tracePt t="12827" x="2582863" y="1044575"/>
          <p14:tracePt t="12833" x="2686050" y="1044575"/>
          <p14:tracePt t="12844" x="2795588" y="1044575"/>
          <p14:tracePt t="12853" x="2940050" y="1044575"/>
          <p14:tracePt t="12856" x="3152775" y="1044575"/>
          <p14:tracePt t="12867" x="3408363" y="1044575"/>
          <p14:tracePt t="12873" x="3705225" y="1044575"/>
          <p14:tracePt t="12882" x="3908425" y="1044575"/>
          <p14:tracePt t="12894" x="4079875" y="1044575"/>
          <p14:tracePt t="12898" x="4257675" y="1044575"/>
          <p14:tracePt t="12911" x="4384675" y="1044575"/>
          <p14:tracePt t="12914" x="4513263" y="1044575"/>
          <p14:tracePt t="12922" x="4640263" y="1044575"/>
          <p14:tracePt t="12932" x="4749800" y="1044575"/>
          <p14:tracePt t="12938" x="4860925" y="1044575"/>
          <p14:tracePt t="12948" x="4972050" y="1044575"/>
          <p14:tracePt t="12953" x="5056188" y="1044575"/>
          <p14:tracePt t="12964" x="5116513" y="1044575"/>
          <p14:tracePt t="12972" x="5175250" y="1044575"/>
          <p14:tracePt t="12980" x="5192713" y="1062038"/>
          <p14:tracePt t="12989" x="5200650" y="1079500"/>
          <p14:tracePt t="13105" x="5200650" y="1087438"/>
          <p14:tracePt t="13119" x="5218113" y="1112838"/>
          <p14:tracePt t="13132" x="5235575" y="1122363"/>
          <p14:tracePt t="13136" x="5251450" y="1138238"/>
          <p14:tracePt t="13144" x="5276850" y="1138238"/>
          <p14:tracePt t="13150" x="5302250" y="1147763"/>
          <p14:tracePt t="13161" x="5311775" y="1155700"/>
          <p14:tracePt t="13168" x="5319713" y="1155700"/>
          <p14:tracePt t="13178" x="5345113" y="1155700"/>
          <p14:tracePt t="13185" x="5380038" y="1163638"/>
          <p14:tracePt t="13194" x="5387975" y="1163638"/>
          <p14:tracePt t="13200" x="5456238" y="1163638"/>
          <p14:tracePt t="13210" x="5583238" y="1173163"/>
          <p14:tracePt t="13214" x="5735638" y="1189038"/>
          <p14:tracePt t="13227" x="5932488" y="1189038"/>
          <p14:tracePt t="13231" x="6084888" y="1189038"/>
          <p14:tracePt t="13244" x="6254750" y="1189038"/>
          <p14:tracePt t="13250" x="6432550" y="1189038"/>
          <p14:tracePt t="13255" x="6586538" y="1189038"/>
          <p14:tracePt t="13265" x="6731000" y="1189038"/>
          <p14:tracePt t="13270" x="6858000" y="1189038"/>
          <p14:tracePt t="13281" x="6951663" y="1189038"/>
          <p14:tracePt t="13294" x="7035800" y="1189038"/>
          <p14:tracePt t="13297" x="7078663" y="1189038"/>
          <p14:tracePt t="13307" x="7096125" y="1189038"/>
          <p14:tracePt t="13311" x="7104063" y="1189038"/>
          <p14:tracePt t="13320" x="7121525" y="1189038"/>
          <p14:tracePt t="13331" x="7129463" y="1189038"/>
          <p14:tracePt t="13348" x="7146925" y="1181100"/>
          <p14:tracePt t="13356" x="7154863" y="1181100"/>
          <p14:tracePt t="13360" x="7172325" y="1173163"/>
          <p14:tracePt t="13371" x="7189788" y="1173163"/>
          <p14:tracePt t="13382" x="7215188" y="1147763"/>
          <p14:tracePt t="13389" x="7248525" y="1147763"/>
          <p14:tracePt t="13398" x="7291388" y="1147763"/>
          <p14:tracePt t="13403" x="7334250" y="1138238"/>
          <p14:tracePt t="13414" x="7418388" y="1130300"/>
          <p14:tracePt t="13418" x="7504113" y="1112838"/>
          <p14:tracePt t="13429" x="7588250" y="1112838"/>
          <p14:tracePt t="13438" x="7681913" y="1104900"/>
          <p14:tracePt t="13444" x="7750175" y="1104900"/>
          <p14:tracePt t="13452" x="7810500" y="1096963"/>
          <p14:tracePt t="13461" x="7851775" y="1087438"/>
          <p14:tracePt t="13468" x="7869238" y="1079500"/>
          <p14:tracePt t="13478" x="7877175" y="1069975"/>
          <p14:tracePt t="13691" x="7886700" y="1062038"/>
          <p14:tracePt t="13701" x="7886700" y="1054100"/>
          <p14:tracePt t="13716" x="7861300" y="1044575"/>
          <p14:tracePt t="13720" x="7843838" y="1028700"/>
          <p14:tracePt t="13732" x="7818438" y="1028700"/>
          <p14:tracePt t="13744" x="7767638" y="1019175"/>
          <p14:tracePt t="13748" x="7732713" y="1019175"/>
          <p14:tracePt t="13757" x="7691438" y="1019175"/>
          <p14:tracePt t="13760" x="7588250" y="1011238"/>
          <p14:tracePt t="13771" x="7478713" y="1011238"/>
          <p14:tracePt t="13781" x="7316788" y="993775"/>
          <p14:tracePt t="13786" x="7164388" y="985838"/>
          <p14:tracePt t="13798" x="6969125" y="960438"/>
          <p14:tracePt t="13800" x="6756400" y="942975"/>
          <p14:tracePt t="13812" x="6543675" y="935038"/>
          <p14:tracePt t="13821" x="6381750" y="909638"/>
          <p14:tracePt t="13827" x="6194425" y="892175"/>
          <p14:tracePt t="13837" x="6042025" y="884238"/>
          <p14:tracePt t="13846" x="5915025" y="866775"/>
          <p14:tracePt t="13852" x="5803900" y="866775"/>
          <p14:tracePt t="13864" x="5702300" y="866775"/>
          <p14:tracePt t="13866" x="5600700" y="866775"/>
          <p14:tracePt t="13877" x="5532438" y="866775"/>
          <p14:tracePt t="13882" x="5456238" y="866775"/>
          <p14:tracePt t="13894" x="5405438" y="866775"/>
          <p14:tracePt t="13903" x="5327650" y="866775"/>
          <p14:tracePt t="13907" x="5243513" y="866775"/>
          <p14:tracePt t="13917" x="5157788" y="866775"/>
          <p14:tracePt t="13923" x="5064125" y="866775"/>
          <p14:tracePt t="13932" x="4962525" y="866775"/>
          <p14:tracePt t="13944" x="4878388" y="874713"/>
          <p14:tracePt t="13948" x="4818063" y="874713"/>
          <p14:tracePt t="13961" x="4741863" y="884238"/>
          <p14:tracePt t="13964" x="4699000" y="892175"/>
          <p14:tracePt t="13972" x="4665663" y="900113"/>
          <p14:tracePt t="13983" x="4630738" y="900113"/>
          <p14:tracePt t="13988" x="4622800" y="900113"/>
          <p14:tracePt t="13998" x="4614863" y="900113"/>
          <p14:tracePt t="14003" x="4605338" y="900113"/>
          <p14:tracePt t="14069" x="4579938" y="917575"/>
          <p14:tracePt t="14077" x="4572000" y="917575"/>
          <p14:tracePt t="14085" x="4572000" y="935038"/>
          <p14:tracePt t="14089" x="4572000" y="952500"/>
          <p14:tracePt t="14098" x="4554538" y="960438"/>
          <p14:tracePt t="14111" x="4554538" y="977900"/>
          <p14:tracePt t="14115" x="4546600" y="993775"/>
          <p14:tracePt t="14127" x="4546600" y="1011238"/>
          <p14:tracePt t="14129" x="4546600" y="1036638"/>
          <p14:tracePt t="14144" x="4546600" y="1062038"/>
          <p14:tracePt t="14150" x="4546600" y="1069975"/>
          <p14:tracePt t="14154" x="4546600" y="1104900"/>
          <p14:tracePt t="14166" x="4546600" y="1130300"/>
          <p14:tracePt t="14170" x="4546600" y="1155700"/>
          <p14:tracePt t="14182" x="4546600" y="1173163"/>
          <p14:tracePt t="14194" x="4546600" y="1216025"/>
          <p14:tracePt t="14195" x="4554538" y="1231900"/>
          <p14:tracePt t="14205" x="4589463" y="1266825"/>
          <p14:tracePt t="14211" x="4605338" y="1300163"/>
          <p14:tracePt t="14220" x="4622800" y="1317625"/>
          <p14:tracePt t="14231" x="4665663" y="1360488"/>
          <p14:tracePt t="14234" x="4691063" y="1376363"/>
          <p14:tracePt t="14245" x="4724400" y="1393825"/>
          <p14:tracePt t="14250" x="4759325" y="1401763"/>
          <p14:tracePt t="14262" x="4818063" y="1411288"/>
          <p14:tracePt t="14271" x="4894263" y="1427163"/>
          <p14:tracePt t="14277" x="4997450" y="1436688"/>
          <p14:tracePt t="14284" x="5106988" y="1436688"/>
          <p14:tracePt t="14294" x="5235575" y="1436688"/>
          <p14:tracePt t="14300" x="5362575" y="1436688"/>
          <p14:tracePt t="14310" x="5497513" y="1436688"/>
          <p14:tracePt t="14317" x="5608638" y="1436688"/>
          <p14:tracePt t="14327" x="5694363" y="1436688"/>
          <p14:tracePt t="14331" x="5753100" y="1436688"/>
          <p14:tracePt t="14344" x="5829300" y="1436688"/>
          <p14:tracePt t="14350" x="5872163" y="1436688"/>
          <p14:tracePt t="14357" x="5915025" y="1436688"/>
          <p14:tracePt t="14367" x="5957888" y="1436688"/>
          <p14:tracePt t="14370" x="5999163" y="1436688"/>
          <p14:tracePt t="14381" x="6059488" y="1436688"/>
          <p14:tracePt t="14394" x="6092825" y="1436688"/>
          <p14:tracePt t="14397" x="6153150" y="1427163"/>
          <p14:tracePt t="14406" x="6194425" y="1419225"/>
          <p14:tracePt t="14410" x="6272213" y="1411288"/>
          <p14:tracePt t="14423" x="6323013" y="1385888"/>
          <p14:tracePt t="14433" x="6381750" y="1376363"/>
          <p14:tracePt t="14437" x="6424613" y="1360488"/>
          <p14:tracePt t="14448" x="6500813" y="1350963"/>
          <p14:tracePt t="14452" x="6569075" y="1333500"/>
          <p14:tracePt t="14464" x="6645275" y="1325563"/>
          <p14:tracePt t="14473" x="6696075" y="1317625"/>
          <p14:tracePt t="14477" x="6764338" y="1308100"/>
          <p14:tracePt t="14487" x="6824663" y="1300163"/>
          <p14:tracePt t="14494" x="6883400" y="1282700"/>
          <p14:tracePt t="14503" x="6934200" y="1274763"/>
          <p14:tracePt t="14514" x="6977063" y="1274763"/>
          <p14:tracePt t="14518" x="7002463" y="1274763"/>
          <p14:tracePt t="14529" x="7035800" y="1266825"/>
          <p14:tracePt t="14532" x="7070725" y="1266825"/>
          <p14:tracePt t="14544" x="7088188" y="1266825"/>
          <p14:tracePt t="14552" x="7088188" y="1257300"/>
          <p14:tracePt t="14561" x="7113588" y="1257300"/>
          <p14:tracePt t="14568" x="7121525" y="1249363"/>
          <p14:tracePt t="14572" x="7138988" y="1249363"/>
          <p14:tracePt t="14583" x="7172325" y="1241425"/>
          <p14:tracePt t="14594" x="7205663" y="1223963"/>
          <p14:tracePt t="14598" x="7232650" y="1216025"/>
          <p14:tracePt t="14611" x="7273925" y="1198563"/>
          <p14:tracePt t="14614" x="7316788" y="1198563"/>
          <p14:tracePt t="14627" x="7350125" y="1181100"/>
          <p14:tracePt t="14634" x="7385050" y="1181100"/>
          <p14:tracePt t="14639" x="7402513" y="1181100"/>
          <p14:tracePt t="14648" x="7443788" y="1155700"/>
          <p14:tracePt t="14652" x="7469188" y="1147763"/>
          <p14:tracePt t="14664" x="7478713" y="1138238"/>
          <p14:tracePt t="14679" x="7504113" y="1122363"/>
          <p14:tracePt t="14688" x="7521575" y="1112838"/>
          <p14:tracePt t="14695" x="7529513" y="1104900"/>
          <p14:tracePt t="14711" x="7554913" y="1079500"/>
          <p14:tracePt t="14731" x="7562850" y="1069975"/>
          <p14:tracePt t="14764" x="7562850" y="1062038"/>
          <p14:tracePt t="14777" x="7572375" y="1054100"/>
          <p14:tracePt t="14784" x="7572375" y="1044575"/>
          <p14:tracePt t="14794" x="7572375" y="1036638"/>
          <p14:tracePt t="14800" x="7580313" y="1019175"/>
          <p14:tracePt t="14820" x="7580313" y="1011238"/>
          <p14:tracePt t="14827" x="7580313" y="1003300"/>
          <p14:tracePt t="14841" x="7580313" y="993775"/>
          <p14:tracePt t="14844" x="7580313" y="977900"/>
          <p14:tracePt t="14855" x="7580313" y="968375"/>
          <p14:tracePt t="14861" x="7580313" y="960438"/>
          <p14:tracePt t="14871" x="7580313" y="942975"/>
          <p14:tracePt t="14881" x="7580313" y="935038"/>
          <p14:tracePt t="14886" x="7580313" y="917575"/>
          <p14:tracePt t="14895" x="7580313" y="909638"/>
          <p14:tracePt t="14905" x="7580313" y="892175"/>
          <p14:tracePt t="14916" x="7562850" y="884238"/>
          <p14:tracePt t="14921" x="7504113" y="866775"/>
          <p14:tracePt t="14931" x="7453313" y="841375"/>
          <p14:tracePt t="14936" x="7435850" y="841375"/>
          <p14:tracePt t="14948" x="7385050" y="823913"/>
          <p14:tracePt t="14956" x="7324725" y="808038"/>
          <p14:tracePt t="14961" x="7273925" y="790575"/>
          <p14:tracePt t="14971" x="7258050" y="781050"/>
          <p14:tracePt t="15063" x="7273925" y="790575"/>
          <p14:tracePt t="15073" x="7299325" y="790575"/>
          <p14:tracePt t="15078" x="7334250" y="798513"/>
          <p14:tracePt t="15089" x="7350125" y="808038"/>
          <p14:tracePt t="15098" x="7377113" y="808038"/>
          <p14:tracePt t="15103" x="7377113" y="815975"/>
          <p14:tracePt t="15164" x="7385050" y="823913"/>
          <p14:tracePt t="15172" x="7385050" y="833438"/>
          <p14:tracePt t="15180" x="7377113" y="849313"/>
          <p14:tracePt t="15188" x="7359650" y="866775"/>
          <p14:tracePt t="15198" x="7350125" y="874713"/>
          <p14:tracePt t="15203" x="7334250" y="892175"/>
          <p14:tracePt t="15214" x="7316788" y="900113"/>
          <p14:tracePt t="15218" x="7283450" y="917575"/>
          <p14:tracePt t="15230" x="7248525" y="925513"/>
          <p14:tracePt t="15239" x="7240588" y="942975"/>
          <p14:tracePt t="15245" x="7223125" y="942975"/>
          <p14:tracePt t="15255" x="7215188" y="952500"/>
          <p14:tracePt t="15357" x="7232650" y="952500"/>
          <p14:tracePt t="15367" x="7265988" y="952500"/>
          <p14:tracePt t="15373" x="7324725" y="952500"/>
          <p14:tracePt t="15383" x="7334250" y="952500"/>
          <p14:tracePt t="15387" x="7377113" y="952500"/>
          <p14:tracePt t="15398" x="7392988" y="952500"/>
          <p14:tracePt t="15406" x="7418388" y="942975"/>
          <p14:tracePt t="15473" x="7418388" y="935038"/>
          <p14:tracePt t="15489" x="7418388" y="909638"/>
          <p14:tracePt t="15495" x="7418388" y="892175"/>
          <p14:tracePt t="15503" x="7402513" y="874713"/>
          <p14:tracePt t="15514" x="7385050" y="849313"/>
          <p14:tracePt t="15518" x="7342188" y="833438"/>
          <p14:tracePt t="15529" x="7273925" y="798513"/>
          <p14:tracePt t="15532" x="7240588" y="790575"/>
          <p14:tracePt t="15545" x="7197725" y="773113"/>
          <p14:tracePt t="15555" x="7104063" y="739775"/>
          <p14:tracePt t="15563" x="6994525" y="714375"/>
          <p14:tracePt t="15570" x="6865938" y="688975"/>
          <p14:tracePt t="15578" x="6705600" y="671513"/>
          <p14:tracePt t="15584" x="6543675" y="646113"/>
          <p14:tracePt t="15588" x="6399213" y="620713"/>
          <p14:tracePt t="15600" x="6246813" y="603250"/>
          <p14:tracePt t="15611" x="6092825" y="603250"/>
          <p14:tracePt t="15615" x="5948363" y="603250"/>
          <p14:tracePt t="15627" x="5838825" y="603250"/>
          <p14:tracePt t="15631" x="5719763" y="603250"/>
          <p14:tracePt t="15644" x="5634038" y="603250"/>
          <p14:tracePt t="15651" x="5565775" y="603250"/>
          <p14:tracePt t="15655" x="5524500" y="603250"/>
          <p14:tracePt t="15665" x="5507038" y="603250"/>
          <p14:tracePt t="15681" x="5489575" y="603250"/>
          <p14:tracePt t="15694" x="5481638" y="620713"/>
          <p14:tracePt t="15700" x="5472113" y="628650"/>
          <p14:tracePt t="15707" x="5438775" y="646113"/>
          <p14:tracePt t="15717" x="5421313" y="663575"/>
          <p14:tracePt t="15727" x="5395913" y="688975"/>
          <p14:tracePt t="15731" x="5362575" y="730250"/>
          <p14:tracePt t="15746" x="5327650" y="739775"/>
          <p14:tracePt t="15748" x="5286375" y="765175"/>
          <p14:tracePt t="15760" x="5276850" y="781050"/>
          <p14:tracePt t="15764" x="5260975" y="781050"/>
          <p14:tracePt t="15772" x="5208588" y="815975"/>
          <p14:tracePt t="15780" x="5200650" y="823913"/>
          <p14:tracePt t="15804" x="5192713" y="823913"/>
          <p14:tracePt t="15810" x="5175250" y="849313"/>
          <p14:tracePt t="15819" x="5157788" y="858838"/>
          <p14:tracePt t="15831" x="5141913" y="866775"/>
          <p14:tracePt t="15834" x="5132388" y="874713"/>
          <p14:tracePt t="15845" x="5132388" y="884238"/>
          <p14:tracePt t="15848" x="5124450" y="892175"/>
          <p14:tracePt t="15861" x="5116513" y="900113"/>
          <p14:tracePt t="15868" x="5116513" y="917575"/>
          <p14:tracePt t="15877" x="5106988" y="935038"/>
          <p14:tracePt t="15884" x="5099050" y="942975"/>
          <p14:tracePt t="15888" x="5099050" y="968375"/>
          <p14:tracePt t="15898" x="5099050" y="977900"/>
          <p14:tracePt t="15911" x="5081588" y="993775"/>
          <p14:tracePt t="15915" x="5081588" y="1003300"/>
          <p14:tracePt t="15927" x="5064125" y="1003300"/>
          <p14:tracePt t="15931" x="5064125" y="1028700"/>
          <p14:tracePt t="15944" x="5064125" y="1044575"/>
          <p14:tracePt t="15950" x="5056188" y="1062038"/>
          <p14:tracePt t="15961" x="5056188" y="1069975"/>
          <p14:tracePt t="15965" x="5056188" y="1087438"/>
          <p14:tracePt t="15978" x="5056188" y="1096963"/>
          <p14:tracePt t="15982" x="5056188" y="1112838"/>
          <p14:tracePt t="16000" x="5056188" y="1138238"/>
          <p14:tracePt t="16005" x="5056188" y="1147763"/>
          <p14:tracePt t="16017" x="5056188" y="1155700"/>
          <p14:tracePt t="16021" x="5056188" y="1163638"/>
          <p14:tracePt t="16031" x="5056188" y="1173163"/>
          <p14:tracePt t="16044" x="5056188" y="1181100"/>
          <p14:tracePt t="16044" x="5056188" y="1198563"/>
          <p14:tracePt t="16055" x="5056188" y="1206500"/>
          <p14:tracePt t="16060" x="5073650" y="1223963"/>
          <p14:tracePt t="16071" x="5081588" y="1241425"/>
          <p14:tracePt t="16081" x="5099050" y="1266825"/>
          <p14:tracePt t="16086" x="5106988" y="1266825"/>
          <p14:tracePt t="16100" x="5124450" y="1282700"/>
          <p14:tracePt t="16111" x="5175250" y="1292225"/>
          <p14:tracePt t="16123" x="5200650" y="1308100"/>
          <p14:tracePt t="16127" x="5260975" y="1317625"/>
          <p14:tracePt t="16144" x="5327650" y="1317625"/>
          <p14:tracePt t="16152" x="5421313" y="1325563"/>
          <p14:tracePt t="16162" x="5489575" y="1325563"/>
          <p14:tracePt t="16167" x="5591175" y="1343025"/>
          <p14:tracePt t="16177" x="5676900" y="1343025"/>
          <p14:tracePt t="16182" x="5778500" y="1343025"/>
          <p14:tracePt t="16194" x="5872163" y="1343025"/>
          <p14:tracePt t="16203" x="5957888" y="1343025"/>
          <p14:tracePt t="16206" x="6076950" y="1343025"/>
          <p14:tracePt t="16217" x="6161088" y="1343025"/>
          <p14:tracePt t="16223" x="6246813" y="1343025"/>
          <p14:tracePt t="16233" x="6330950" y="1343025"/>
          <p14:tracePt t="16244" x="6424613" y="1343025"/>
          <p14:tracePt t="16248" x="6500813" y="1343025"/>
          <p14:tracePt t="16261" x="6586538" y="1343025"/>
          <p14:tracePt t="16264" x="6680200" y="1343025"/>
          <p14:tracePt t="16273" x="6756400" y="1343025"/>
          <p14:tracePt t="16284" x="6824663" y="1343025"/>
          <p14:tracePt t="16288" x="6908800" y="1343025"/>
          <p14:tracePt t="16298" x="6969125" y="1343025"/>
          <p14:tracePt t="16302" x="7035800" y="1343025"/>
          <p14:tracePt t="16314" x="7096125" y="1343025"/>
          <p14:tracePt t="16322" x="7172325" y="1350963"/>
          <p14:tracePt t="16330" x="7232650" y="1360488"/>
          <p14:tracePt t="16338" x="7291388" y="1360488"/>
          <p14:tracePt t="16344" x="7334250" y="1360488"/>
          <p14:tracePt t="16353" x="7402513" y="1360488"/>
          <p14:tracePt t="16364" x="7443788" y="1360488"/>
          <p14:tracePt t="16369" x="7504113" y="1360488"/>
          <p14:tracePt t="16380" x="7512050" y="1360488"/>
          <p14:tracePt t="16382" x="7529513" y="1360488"/>
          <p14:tracePt t="16394" x="7546975" y="1360488"/>
          <p14:tracePt t="16402" x="7562850" y="1350963"/>
          <p14:tracePt t="16411" x="7562850" y="1343025"/>
          <p14:tracePt t="16418" x="7580313" y="1333500"/>
          <p14:tracePt t="16427" x="7588250" y="1333500"/>
          <p14:tracePt t="16435" x="7597775" y="1325563"/>
          <p14:tracePt t="16445" x="7613650" y="1317625"/>
          <p14:tracePt t="16448" x="7639050" y="1300163"/>
          <p14:tracePt t="16461" x="7656513" y="1300163"/>
          <p14:tracePt t="16465" x="7656513" y="1282700"/>
          <p14:tracePt t="16479" x="7666038" y="1274763"/>
          <p14:tracePt t="16485" x="7681913" y="1266825"/>
          <p14:tracePt t="16489" x="7681913" y="1257300"/>
          <p14:tracePt t="16498" x="7691438" y="1249363"/>
          <p14:tracePt t="16504" x="7707313" y="1241425"/>
          <p14:tracePt t="16514" x="7707313" y="1231900"/>
          <p14:tracePt t="16527" x="7716838" y="1223963"/>
          <p14:tracePt t="16535" x="7724775" y="1216025"/>
          <p14:tracePt t="16544" x="7732713" y="1216025"/>
          <p14:tracePt t="16565" x="7742238" y="1206500"/>
          <p14:tracePt t="16733" x="7750175" y="1189038"/>
          <p14:tracePt t="16743" x="7758113" y="1163638"/>
          <p14:tracePt t="16757" x="7758113" y="1155700"/>
          <p14:tracePt t="16764" x="7758113" y="1147763"/>
          <p14:tracePt t="16772" x="7758113" y="1130300"/>
          <p14:tracePt t="16787" x="7758113" y="1112838"/>
          <p14:tracePt t="16798" x="7775575" y="1104900"/>
          <p14:tracePt t="16802" x="7783513" y="1087438"/>
          <p14:tracePt t="16814" x="7783513" y="1079500"/>
          <p14:tracePt t="16995" x="7783513" y="1112838"/>
          <p14:tracePt t="17005" x="7793038" y="1138238"/>
          <p14:tracePt t="17015" x="7793038" y="1163638"/>
          <p14:tracePt t="17018" x="7800975" y="1198563"/>
          <p14:tracePt t="17030" x="7810500" y="1241425"/>
          <p14:tracePt t="17034" x="7818438" y="1257300"/>
          <p14:tracePt t="17044" x="7826375" y="1274763"/>
          <p14:tracePt t="17055" x="7826375" y="1308100"/>
          <p14:tracePt t="17061" x="7843838" y="1343025"/>
          <p14:tracePt t="17071" x="7851775" y="1360488"/>
          <p14:tracePt t="17078" x="7861300" y="1385888"/>
          <p14:tracePt t="17085" x="7877175" y="1401763"/>
          <p14:tracePt t="17095" x="7886700" y="1436688"/>
          <p14:tracePt t="17100" x="7886700" y="1452563"/>
          <p14:tracePt t="17111" x="7894638" y="1477963"/>
          <p14:tracePt t="17116" x="7894638" y="1495425"/>
          <p14:tracePt t="17127" x="7894638" y="1530350"/>
          <p14:tracePt t="17134" x="7894638" y="1555750"/>
          <p14:tracePt t="17144" x="7894638" y="1597025"/>
          <p14:tracePt t="17150" x="7877175" y="1614488"/>
          <p14:tracePt t="17155" x="7861300" y="1614488"/>
          <p14:tracePt t="17166" x="7826375" y="1657350"/>
          <p14:tracePt t="17177" x="7793038" y="1674813"/>
          <p14:tracePt t="17182" x="7767638" y="1682750"/>
          <p14:tracePt t="17194" x="7732713" y="1690688"/>
          <p14:tracePt t="17197" x="7656513" y="1708150"/>
          <p14:tracePt t="17207" x="7588250" y="1716088"/>
          <p14:tracePt t="17217" x="7486650" y="1733550"/>
          <p14:tracePt t="17221" x="7385050" y="1733550"/>
          <p14:tracePt t="17231" x="7248525" y="1733550"/>
          <p14:tracePt t="17236" x="7078663" y="1733550"/>
          <p14:tracePt t="17248" x="6815138" y="1733550"/>
          <p14:tracePt t="17256" x="6551613" y="1733550"/>
          <p14:tracePt t="17260" x="6297613" y="1733550"/>
          <p14:tracePt t="17271" x="6059488" y="1733550"/>
          <p14:tracePt t="17277" x="5905500" y="1733550"/>
          <p14:tracePt t="17286" x="5753100" y="1733550"/>
          <p14:tracePt t="17299" x="5608638" y="1725613"/>
          <p14:tracePt t="17302" x="5481638" y="1700213"/>
          <p14:tracePt t="17314" x="5370513" y="1690688"/>
          <p14:tracePt t="17317" x="5311775" y="1682750"/>
          <p14:tracePt t="17327" x="5260975" y="1682750"/>
          <p14:tracePt t="17337" x="5243513" y="1674813"/>
          <p14:tracePt t="17344" x="5235575" y="1674813"/>
          <p14:tracePt t="17352" x="5226050" y="1674813"/>
          <p14:tracePt t="17367" x="5208588" y="1674813"/>
          <p14:tracePt t="17377" x="5192713" y="1674813"/>
          <p14:tracePt t="17394" x="5175250" y="1674813"/>
          <p14:tracePt t="17398" x="5167313" y="1674813"/>
          <p14:tracePt t="17414" x="5157788" y="1674813"/>
          <p14:tracePt t="17927" x="5149850" y="1657350"/>
          <p14:tracePt t="17937" x="5157788" y="1649413"/>
          <p14:tracePt t="17948" x="5192713" y="1649413"/>
          <p14:tracePt t="17953" x="5226050" y="1631950"/>
          <p14:tracePt t="17964" x="5243513" y="1622425"/>
          <p14:tracePt t="17966" x="5260975" y="1622425"/>
          <p14:tracePt t="17977" x="5268913" y="1614488"/>
          <p14:tracePt t="18265" x="5276850" y="1614488"/>
          <p14:tracePt t="18276" x="5302250" y="1614488"/>
          <p14:tracePt t="18284" x="5345113" y="1614488"/>
          <p14:tracePt t="18294" x="5380038" y="1614488"/>
          <p14:tracePt t="18300" x="5456238" y="1614488"/>
          <p14:tracePt t="18311" x="5524500" y="1614488"/>
          <p14:tracePt t="18315" x="5591175" y="1614488"/>
          <p14:tracePt t="18327" x="5684838" y="1614488"/>
          <p14:tracePt t="18331" x="5735638" y="1614488"/>
          <p14:tracePt t="18344" x="5778500" y="1614488"/>
          <p14:tracePt t="18350" x="5788025" y="1614488"/>
          <p14:tracePt t="18537" x="5795963" y="1614488"/>
          <p14:tracePt t="18553" x="5803900" y="1614488"/>
          <p14:tracePt t="18583" x="5813425" y="1614488"/>
          <p14:tracePt t="18593" x="5829300" y="1597025"/>
          <p14:tracePt t="18599" x="5838825" y="1581150"/>
          <p14:tracePt t="18611" x="5889625" y="1571625"/>
          <p14:tracePt t="18615" x="5897563" y="1555750"/>
          <p14:tracePt t="18622" x="5905500" y="1546225"/>
          <p14:tracePt t="18633" x="5922963" y="1530350"/>
          <p14:tracePt t="18851" x="5922963" y="1520825"/>
          <p14:tracePt t="18861" x="5957888" y="1520825"/>
          <p14:tracePt t="18871" x="5965825" y="1504950"/>
          <p14:tracePt t="18877" x="5991225" y="1504950"/>
          <p14:tracePt t="18884" x="6024563" y="1504950"/>
          <p14:tracePt t="18895" x="6059488" y="1495425"/>
          <p14:tracePt t="18900" x="6092825" y="1487488"/>
          <p14:tracePt t="18911" x="6135688" y="1487488"/>
          <p14:tracePt t="18917" x="6153150" y="1487488"/>
          <p14:tracePt t="18927" x="6186488" y="1487488"/>
          <p14:tracePt t="18937" x="6221413" y="1487488"/>
          <p14:tracePt t="18944" x="6254750" y="1487488"/>
          <p14:tracePt t="18950" x="6272213" y="1487488"/>
          <p14:tracePt t="18957" x="6313488" y="1487488"/>
          <p14:tracePt t="18967" x="6348413" y="1487488"/>
          <p14:tracePt t="18977" x="6356350" y="1487488"/>
          <p14:tracePt t="18994" x="6365875" y="1487488"/>
          <p14:tracePt t="19002" x="6373813" y="1487488"/>
          <p14:tracePt t="19225" x="6381750" y="1487488"/>
          <p14:tracePt t="19234" x="6391275" y="1487488"/>
          <p14:tracePt t="19244" x="6424613" y="1487488"/>
          <p14:tracePt t="19250" x="6457950" y="1487488"/>
          <p14:tracePt t="19255" x="6483350" y="1487488"/>
          <p14:tracePt t="19265" x="6526213" y="1487488"/>
          <p14:tracePt t="19277" x="6561138" y="1487488"/>
          <p14:tracePt t="19279" x="6602413" y="1487488"/>
          <p14:tracePt t="19296" x="6721475" y="1487488"/>
          <p14:tracePt t="19304" x="6746875" y="1487488"/>
          <p14:tracePt t="19314" x="6807200" y="1487488"/>
          <p14:tracePt t="19321" x="6850063" y="1487488"/>
          <p14:tracePt t="19331" x="6891338" y="1487488"/>
          <p14:tracePt t="19334" x="6926263" y="1487488"/>
          <p14:tracePt t="19345" x="6943725" y="1487488"/>
          <p14:tracePt t="19354" x="6985000" y="1487488"/>
          <p14:tracePt t="19360" x="7019925" y="1487488"/>
          <p14:tracePt t="19370" x="7035800" y="1487488"/>
          <p14:tracePt t="19377" x="7053263" y="1487488"/>
          <p14:tracePt t="19384" x="7088188" y="1487488"/>
          <p14:tracePt t="19397" x="7121525" y="1487488"/>
          <p14:tracePt t="19400" x="7146925" y="1487488"/>
          <p14:tracePt t="19410" x="7172325" y="1487488"/>
          <p14:tracePt t="19416" x="7197725" y="1487488"/>
          <p14:tracePt t="19427" x="7223125" y="1487488"/>
          <p14:tracePt t="19436" x="7232650" y="1487488"/>
          <p14:tracePt t="19444" x="7265988" y="1487488"/>
          <p14:tracePt t="19450" x="7291388" y="1487488"/>
          <p14:tracePt t="19457" x="7299325" y="1487488"/>
          <p14:tracePt t="19467" x="7334250" y="1487488"/>
          <p14:tracePt t="19477" x="7342188" y="1487488"/>
          <p14:tracePt t="19494" x="7350125" y="1487488"/>
          <p14:tracePt t="19502" x="7359650" y="1487488"/>
          <p14:tracePt t="19515" x="7367588" y="1487488"/>
          <p14:tracePt t="19523" x="7385050" y="1487488"/>
          <p14:tracePt t="19533" x="7392988" y="1495425"/>
          <p14:tracePt t="19537" x="7402513" y="1495425"/>
          <p14:tracePt t="19548" x="7410450" y="1512888"/>
          <p14:tracePt t="19556" x="7418388" y="1512888"/>
          <p14:tracePt t="19613" x="7427913" y="1512888"/>
          <p14:tracePt t="19619" x="7427913" y="1538288"/>
          <p14:tracePt t="19628" x="7418388" y="1555750"/>
          <p14:tracePt t="19639" x="7385050" y="1597025"/>
          <p14:tracePt t="19644" x="7359650" y="1614488"/>
          <p14:tracePt t="19652" x="7308850" y="1622425"/>
          <p14:tracePt t="19661" x="7258050" y="1665288"/>
          <p14:tracePt t="19668" x="7223125" y="1674813"/>
          <p14:tracePt t="19680" x="7164388" y="1708150"/>
          <p14:tracePt t="19682" x="7027863" y="1741488"/>
          <p14:tracePt t="19694" x="6900863" y="1776413"/>
          <p14:tracePt t="19698" x="6772275" y="1801813"/>
          <p14:tracePt t="19711" x="6627813" y="1827213"/>
          <p14:tracePt t="19718" x="6475413" y="1835150"/>
          <p14:tracePt t="19722" x="6323013" y="1844675"/>
          <p14:tracePt t="19734" x="6203950" y="1860550"/>
          <p14:tracePt t="19739" x="6076950" y="1870075"/>
          <p14:tracePt t="19748" x="5965825" y="1870075"/>
          <p14:tracePt t="19761" x="5864225" y="1870075"/>
          <p14:tracePt t="19765" x="5778500" y="1870075"/>
          <p14:tracePt t="19777" x="5694363" y="1870075"/>
          <p14:tracePt t="19779" x="5651500" y="1878013"/>
          <p14:tracePt t="19789" x="5575300" y="1878013"/>
          <p14:tracePt t="19798" x="5524500" y="1878013"/>
          <p14:tracePt t="19804" x="5464175" y="1878013"/>
          <p14:tracePt t="19814" x="5405438" y="1878013"/>
          <p14:tracePt t="19819" x="5345113" y="1878013"/>
          <p14:tracePt t="19829" x="5286375" y="1885950"/>
          <p14:tracePt t="19844" x="5226050" y="1885950"/>
          <p14:tracePt t="19845" x="5200650" y="1885950"/>
          <p14:tracePt t="19855" x="5157788" y="1885950"/>
          <p14:tracePt t="19861" x="5124450" y="1885950"/>
          <p14:tracePt t="19870" x="5099050" y="1895475"/>
          <p14:tracePt t="19881" x="5064125" y="1895475"/>
          <p14:tracePt t="19884" x="5048250" y="1895475"/>
          <p14:tracePt t="19894" x="5022850" y="1895475"/>
          <p14:tracePt t="19900" x="4987925" y="1895475"/>
          <p14:tracePt t="19911" x="4962525" y="1895475"/>
          <p14:tracePt t="19921" x="4937125" y="1903413"/>
          <p14:tracePt t="19927" x="4903788" y="1903413"/>
          <p14:tracePt t="19937" x="4878388" y="1903413"/>
          <p14:tracePt t="19944" x="4860925" y="1903413"/>
          <p14:tracePt t="19951" x="4843463" y="1903413"/>
          <p14:tracePt t="19960" x="4827588" y="1903413"/>
          <p14:tracePt t="19964" x="4810125" y="1903413"/>
          <p14:tracePt t="19977" x="4802188" y="1903413"/>
          <p14:tracePt t="19981" x="4775200" y="1903413"/>
          <p14:tracePt t="19994" x="4759325" y="1903413"/>
          <p14:tracePt t="20153" x="4749800" y="1920875"/>
          <p14:tracePt t="20327" x="4767263" y="1920875"/>
          <p14:tracePt t="20329" x="4802188" y="1920875"/>
          <p14:tracePt t="20339" x="4852988" y="1920875"/>
          <p14:tracePt t="20351" x="4919663" y="1920875"/>
          <p14:tracePt t="20356" x="4997450" y="1920875"/>
          <p14:tracePt t="20361" x="5064125" y="1920875"/>
          <p14:tracePt t="20371" x="5149850" y="1920875"/>
          <p14:tracePt t="20381" x="5235575" y="1920875"/>
          <p14:tracePt t="20387" x="5353050" y="1920875"/>
          <p14:tracePt t="20398" x="5489575" y="1920875"/>
          <p14:tracePt t="20403" x="5616575" y="1920875"/>
          <p14:tracePt t="20414" x="5770563" y="1920875"/>
          <p14:tracePt t="20422" x="5915025" y="1920875"/>
          <p14:tracePt t="20427" x="6049963" y="1920875"/>
          <p14:tracePt t="20437" x="6169025" y="1920875"/>
          <p14:tracePt t="20444" x="6221413" y="1920875"/>
          <p14:tracePt t="20453" x="6229350" y="1920875"/>
          <p14:tracePt t="20685" x="6246813" y="1920875"/>
          <p14:tracePt t="20694" x="6272213" y="1928813"/>
          <p14:tracePt t="20700" x="6305550" y="1928813"/>
          <p14:tracePt t="20711" x="6356350" y="1928813"/>
          <p14:tracePt t="20716" x="6373813" y="1928813"/>
          <p14:tracePt t="20728" x="6407150" y="1928813"/>
          <p14:tracePt t="20731" x="6432550" y="1928813"/>
          <p14:tracePt t="20744" x="6457950" y="1928813"/>
          <p14:tracePt t="20750" x="6467475" y="1928813"/>
          <p14:tracePt t="20994" x="6492875" y="1946275"/>
          <p14:tracePt t="21003" x="6500813" y="1946275"/>
          <p14:tracePt t="21014" x="6526213" y="1946275"/>
          <p14:tracePt t="21018" x="6543675" y="1954213"/>
          <p14:tracePt t="21030" x="6561138" y="1963738"/>
          <p14:tracePt t="21175" x="6551613" y="1963738"/>
          <p14:tracePt t="21185" x="6543675" y="1963738"/>
          <p14:tracePt t="21195" x="6535738" y="1963738"/>
          <p14:tracePt t="21205" x="6526213" y="1963738"/>
          <p14:tracePt t="21307" x="6518275" y="1963738"/>
          <p14:tracePt t="21317" x="6518275" y="1971675"/>
          <p14:tracePt t="21327" x="6500813" y="1979613"/>
          <p14:tracePt t="21333" x="6475413" y="1989138"/>
          <p14:tracePt t="21519" x="6475413" y="1997075"/>
          <p14:tracePt t="21529" x="6483350" y="2005013"/>
          <p14:tracePt t="21539" x="6492875" y="2014538"/>
          <p14:tracePt t="21545" x="6518275" y="2014538"/>
          <p14:tracePt t="21553" x="6551613" y="2014538"/>
          <p14:tracePt t="21565" x="6577013" y="2014538"/>
          <p14:tracePt t="21569" x="6602413" y="2014538"/>
          <p14:tracePt t="21579" x="6645275" y="2014538"/>
          <p14:tracePt t="21584" x="6670675" y="2014538"/>
          <p14:tracePt t="21594" x="6721475" y="2014538"/>
          <p14:tracePt t="21604" x="6764338" y="2014538"/>
          <p14:tracePt t="21611" x="6840538" y="2014538"/>
          <p14:tracePt t="21618" x="6875463" y="2014538"/>
          <p14:tracePt t="21627" x="6900863" y="2014538"/>
          <p14:tracePt t="21634" x="6908800" y="2014538"/>
          <p14:tracePt t="22154" x="6916738" y="2014538"/>
          <p14:tracePt t="22165" x="6934200" y="2014538"/>
          <p14:tracePt t="22169" x="6977063" y="2014538"/>
          <p14:tracePt t="22179" x="7002463" y="2014538"/>
          <p14:tracePt t="22184" x="7053263" y="2014538"/>
          <p14:tracePt t="22195" x="7129463" y="2014538"/>
          <p14:tracePt t="22204" x="7197725" y="2005013"/>
          <p14:tracePt t="22210" x="7299325" y="1989138"/>
          <p14:tracePt t="22218" x="7385050" y="1963738"/>
          <p14:tracePt t="22228" x="7453313" y="1946275"/>
          <p14:tracePt t="22234" x="7512050" y="1920875"/>
          <p14:tracePt t="22245" x="7521575" y="1920875"/>
          <p14:tracePt t="22248" x="7529513" y="1911350"/>
          <p14:tracePt t="22759" x="7529513" y="1903413"/>
          <p14:tracePt t="22987" x="7546975" y="1903413"/>
          <p14:tracePt t="22994" x="7554913" y="1903413"/>
          <p14:tracePt t="23001" x="7562850" y="1903413"/>
          <p14:tracePt t="23007" x="7580313" y="1903413"/>
          <p14:tracePt t="23027" x="7597775" y="1903413"/>
          <p14:tracePt t="23032" x="7605713" y="1903413"/>
          <p14:tracePt t="23044" x="7623175" y="1903413"/>
          <p14:tracePt t="23853" x="7631113" y="1903413"/>
          <p14:tracePt t="23899" x="7623175" y="1903413"/>
          <p14:tracePt t="24641" x="7613650" y="1903413"/>
          <p14:tracePt t="24877" x="7623175" y="1903413"/>
          <p14:tracePt t="24883" x="7648575" y="1903413"/>
          <p14:tracePt t="24895" x="7666038" y="1903413"/>
          <p14:tracePt t="24899" x="7673975" y="1903413"/>
          <p14:tracePt t="24906" x="7681913" y="1903413"/>
          <p14:tracePt t="25069" x="7673975" y="1903413"/>
          <p14:tracePt t="25079" x="7666038" y="1903413"/>
          <p14:tracePt t="25095" x="7639050" y="1903413"/>
          <p14:tracePt t="27001" x="7631113" y="1903413"/>
          <p14:tracePt t="27011" x="7613650" y="1903413"/>
          <p14:tracePt t="27017" x="7597775" y="1903413"/>
          <p14:tracePt t="27027" x="7580313" y="1911350"/>
          <p14:tracePt t="27036" x="7562850" y="1920875"/>
          <p14:tracePt t="27045" x="7554913" y="1920875"/>
          <p14:tracePt t="27050" x="7537450" y="1938338"/>
          <p14:tracePt t="27056" x="7521575" y="1946275"/>
          <p14:tracePt t="27066" x="7512050" y="1954213"/>
          <p14:tracePt t="27077" x="7504113" y="1954213"/>
          <p14:tracePt t="27081" x="7478713" y="1963738"/>
          <p14:tracePt t="27094" x="7453313" y="1971675"/>
          <p14:tracePt t="27097" x="7427913" y="1971675"/>
          <p14:tracePt t="27107" x="7392988" y="1971675"/>
          <p14:tracePt t="27116" x="7359650" y="1971675"/>
          <p14:tracePt t="27123" x="7308850" y="1971675"/>
          <p14:tracePt t="27143" x="7197725" y="1971675"/>
          <p14:tracePt t="27148" x="7146925" y="1971675"/>
          <p14:tracePt t="27157" x="7096125" y="1971675"/>
          <p14:tracePt t="27162" x="7035800" y="1971675"/>
          <p14:tracePt t="27173" x="6994525" y="1971675"/>
          <p14:tracePt t="27178" x="6943725" y="1971675"/>
          <p14:tracePt t="27187" x="6926263" y="1971675"/>
          <p14:tracePt t="27198" x="6891338" y="1963738"/>
          <p14:tracePt t="27202" x="6883400" y="1954213"/>
          <p14:tracePt t="27214" x="6875463" y="1954213"/>
          <p14:tracePt t="27299" x="6875463" y="1946275"/>
          <p14:tracePt t="27309" x="6883400" y="1928813"/>
          <p14:tracePt t="27314" x="6900863" y="1911350"/>
          <p14:tracePt t="27327" x="6900863" y="1903413"/>
          <p14:tracePt t="27335" x="6934200" y="1895475"/>
          <p14:tracePt t="27338" x="6943725" y="1895475"/>
          <p14:tracePt t="27348" x="6994525" y="1885950"/>
          <p14:tracePt t="27353" x="7019925" y="1885950"/>
          <p14:tracePt t="27364" x="7053263" y="1878013"/>
          <p14:tracePt t="27377" x="7088188" y="1870075"/>
          <p14:tracePt t="27379" x="7104063" y="1852613"/>
          <p14:tracePt t="27389" x="7138988" y="1852613"/>
          <p14:tracePt t="27394" x="7154863" y="1844675"/>
          <p14:tracePt t="27411" x="7164388" y="1844675"/>
          <p14:tracePt t="27415" x="7180263" y="1844675"/>
          <p14:tracePt t="27561" x="7180263" y="1852613"/>
          <p14:tracePt t="27567" x="7180263" y="1860550"/>
          <p14:tracePt t="27578" x="7180263" y="1870075"/>
          <p14:tracePt t="27582" x="7164388" y="1903413"/>
          <p14:tracePt t="27594" x="7129463" y="1920875"/>
          <p14:tracePt t="27600" x="7078663" y="1938338"/>
          <p14:tracePt t="27607" x="7027863" y="1954213"/>
          <p14:tracePt t="27616" x="6994525" y="1971675"/>
          <p14:tracePt t="27621" x="6951663" y="1989138"/>
          <p14:tracePt t="27631" x="6875463" y="1997075"/>
          <p14:tracePt t="27644" x="6772275" y="2005013"/>
          <p14:tracePt t="27648" x="6680200" y="2014538"/>
          <p14:tracePt t="27656" x="6561138" y="2030413"/>
          <p14:tracePt t="27660" x="6432550" y="2030413"/>
          <p14:tracePt t="27670" x="6297613" y="2030413"/>
          <p14:tracePt t="27683" x="6143625" y="2030413"/>
          <p14:tracePt t="27687" x="5965825" y="2030413"/>
          <p14:tracePt t="27697" x="5761038" y="2030413"/>
          <p14:tracePt t="27703" x="5557838" y="2030413"/>
          <p14:tracePt t="27714" x="5302250" y="2030413"/>
          <p14:tracePt t="27722" x="5099050" y="2030413"/>
          <p14:tracePt t="27728" x="4946650" y="2030413"/>
          <p14:tracePt t="27736" x="4802188" y="2030413"/>
          <p14:tracePt t="27744" x="4673600" y="2030413"/>
          <p14:tracePt t="27752" x="4564063" y="2030413"/>
          <p14:tracePt t="27764" x="4452938" y="2030413"/>
          <p14:tracePt t="27767" x="4368800" y="2030413"/>
          <p14:tracePt t="27777" x="4291013" y="2030413"/>
          <p14:tracePt t="27782" x="4249738" y="2030413"/>
          <p14:tracePt t="27794" x="4232275" y="2014538"/>
          <p14:tracePt t="27810" x="4224338" y="2005013"/>
          <p14:tracePt t="27838" x="4224338" y="1997075"/>
          <p14:tracePt t="27844" x="4214813" y="1979613"/>
          <p14:tracePt t="27852" x="4214813" y="1938338"/>
          <p14:tracePt t="27861" x="4214813" y="1903413"/>
          <p14:tracePt t="27868" x="4214813" y="1860550"/>
          <p14:tracePt t="27879" x="4214813" y="1844675"/>
          <p14:tracePt t="27883" x="4257675" y="1793875"/>
          <p14:tracePt t="27894" x="4283075" y="1741488"/>
          <p14:tracePt t="27898" x="4341813" y="1682750"/>
          <p14:tracePt t="27911" x="4394200" y="1639888"/>
          <p14:tracePt t="27918" x="4419600" y="1571625"/>
          <p14:tracePt t="27928" x="4460875" y="1538288"/>
          <p14:tracePt t="27934" x="4521200" y="1477963"/>
          <p14:tracePt t="27939" x="4614863" y="1462088"/>
          <p14:tracePt t="27948" x="4699000" y="1436688"/>
          <p14:tracePt t="27961" x="4784725" y="1427163"/>
          <p14:tracePt t="27965" x="4903788" y="1427163"/>
          <p14:tracePt t="27977" x="4987925" y="1427163"/>
          <p14:tracePt t="27979" x="5099050" y="1427163"/>
          <p14:tracePt t="27988" x="5226050" y="1427163"/>
          <p14:tracePt t="27998" x="5353050" y="1427163"/>
          <p14:tracePt t="28005" x="5481638" y="1427163"/>
          <p14:tracePt t="28015" x="5608638" y="1470025"/>
          <p14:tracePt t="28020" x="5753100" y="1477963"/>
          <p14:tracePt t="28031" x="5915025" y="1530350"/>
          <p14:tracePt t="28041" x="6118225" y="1589088"/>
          <p14:tracePt t="28045" x="6323013" y="1631950"/>
          <p14:tracePt t="28055" x="6518275" y="1674813"/>
          <p14:tracePt t="28062" x="6645275" y="1682750"/>
          <p14:tracePt t="28071" x="6772275" y="1682750"/>
          <p14:tracePt t="28081" x="6883400" y="1682750"/>
          <p14:tracePt t="28084" x="6951663" y="1682750"/>
          <p14:tracePt t="28094" x="7027863" y="1682750"/>
          <p14:tracePt t="28100" x="7053263" y="1682750"/>
          <p14:tracePt t="28110" x="7096125" y="1682750"/>
          <p14:tracePt t="28121" x="7129463" y="1682750"/>
          <p14:tracePt t="28127" x="7154863" y="1682750"/>
          <p14:tracePt t="28144" x="7164388" y="1682750"/>
          <p14:tracePt t="28150" x="7205663" y="1682750"/>
          <p14:tracePt t="28161" x="7215188" y="1682750"/>
          <p14:tracePt t="28170" x="7232650" y="1682750"/>
          <p14:tracePt t="28177" x="7240588" y="1682750"/>
          <p14:tracePt t="28187" x="7248525" y="1682750"/>
          <p14:tracePt t="28198" x="7258050" y="1682750"/>
          <p14:tracePt t="28200" x="7265988" y="1682750"/>
          <p14:tracePt t="28210" x="7273925" y="1682750"/>
          <p14:tracePt t="28217" x="7316788" y="1665288"/>
          <p14:tracePt t="28227" x="7350125" y="1639888"/>
          <p14:tracePt t="28237" x="7392988" y="1597025"/>
          <p14:tracePt t="28244" x="7427913" y="1571625"/>
          <p14:tracePt t="28250" x="7461250" y="1555750"/>
          <p14:tracePt t="28257" x="7494588" y="1530350"/>
          <p14:tracePt t="28267" x="7512050" y="1520825"/>
          <p14:tracePt t="28278" x="7537450" y="1504950"/>
          <p14:tracePt t="28283" x="7554913" y="1462088"/>
          <p14:tracePt t="28332" x="7554913" y="1452563"/>
          <p14:tracePt t="28348" x="7546975" y="1436688"/>
          <p14:tracePt t="28359" x="7537450" y="1436688"/>
          <p14:tracePt t="28365" x="7512050" y="1436688"/>
          <p14:tracePt t="28372" x="7486650" y="1436688"/>
          <p14:tracePt t="28383" x="7453313" y="1427163"/>
          <p14:tracePt t="28386" x="7359650" y="1427163"/>
          <p14:tracePt t="28397" x="7232650" y="1427163"/>
          <p14:tracePt t="28402" x="7104063" y="1427163"/>
          <p14:tracePt t="28414" x="6934200" y="1427163"/>
          <p14:tracePt t="28422" x="6756400" y="1427163"/>
          <p14:tracePt t="28430" x="6526213" y="1427163"/>
          <p14:tracePt t="28439" x="6323013" y="1427163"/>
          <p14:tracePt t="28444" x="6143625" y="1427163"/>
          <p14:tracePt t="28452" x="5957888" y="1436688"/>
          <p14:tracePt t="28464" x="5821363" y="1470025"/>
          <p14:tracePt t="28468" x="5702300" y="1520825"/>
          <p14:tracePt t="28480" x="5626100" y="1546225"/>
          <p14:tracePt t="28482" x="5608638" y="1563688"/>
          <p14:tracePt t="28494" x="5591175" y="1581150"/>
          <p14:tracePt t="28502" x="5591175" y="1589088"/>
          <p14:tracePt t="28511" x="5583238" y="1589088"/>
          <p14:tracePt t="28518" x="5583238" y="1597025"/>
          <p14:tracePt t="28530" x="5583238" y="1606550"/>
          <p14:tracePt t="28535" x="5583238" y="1622425"/>
          <p14:tracePt t="28545" x="5583238" y="1639888"/>
          <p14:tracePt t="28555" x="5600700" y="1674813"/>
          <p14:tracePt t="28561" x="5608638" y="1690688"/>
          <p14:tracePt t="28568" x="5641975" y="1708150"/>
          <p14:tracePt t="28577" x="5659438" y="1725613"/>
          <p14:tracePt t="28585" x="5719763" y="1751013"/>
          <p14:tracePt t="28594" x="5761038" y="1758950"/>
          <p14:tracePt t="28598" x="5788025" y="1758950"/>
          <p14:tracePt t="28610" x="5838825" y="1758950"/>
          <p14:tracePt t="28615" x="5897563" y="1758950"/>
          <p14:tracePt t="28627" x="5983288" y="1758950"/>
          <p14:tracePt t="28634" x="6084888" y="1758950"/>
          <p14:tracePt t="28644" x="6194425" y="1758950"/>
          <p14:tracePt t="28650" x="6323013" y="1758950"/>
          <p14:tracePt t="28654" x="6424613" y="1741488"/>
          <p14:tracePt t="28664" x="6510338" y="1733550"/>
          <p14:tracePt t="28678" x="6586538" y="1708150"/>
          <p14:tracePt t="28681" x="6645275" y="1690688"/>
          <p14:tracePt t="28694" x="6654800" y="1690688"/>
          <p14:tracePt t="28695" x="6662738" y="1674813"/>
          <p14:tracePt t="28746" x="6662738" y="1657350"/>
          <p14:tracePt t="28757" x="6662738" y="1649413"/>
          <p14:tracePt t="28761" x="6654800" y="1649413"/>
          <p14:tracePt t="28770" x="6645275" y="1639888"/>
          <p14:tracePt t="28781" x="6645275" y="1631950"/>
          <p14:tracePt t="28787" x="6637338" y="1622425"/>
          <p14:tracePt t="28798" x="6619875" y="1614488"/>
          <p14:tracePt t="28800" x="6586538" y="1606550"/>
          <p14:tracePt t="28811" x="6577013" y="1597025"/>
          <p14:tracePt t="28829" x="6569075" y="1589088"/>
          <p14:tracePt t="28887" x="6577013" y="1589088"/>
          <p14:tracePt t="28897" x="6611938" y="1589088"/>
          <p14:tracePt t="28903" x="6645275" y="1589088"/>
          <p14:tracePt t="28914" x="6688138" y="1589088"/>
          <p14:tracePt t="28916" x="6721475" y="1589088"/>
          <p14:tracePt t="28927" x="6764338" y="1589088"/>
          <p14:tracePt t="28936" x="6858000" y="1597025"/>
          <p14:tracePt t="28944" x="6977063" y="1606550"/>
          <p14:tracePt t="28952" x="7104063" y="1614488"/>
          <p14:tracePt t="28956" x="7215188" y="1631950"/>
          <p14:tracePt t="28969" x="7316788" y="1639888"/>
          <p14:tracePt t="28980" x="7402513" y="1649413"/>
          <p14:tracePt t="28983" x="7453313" y="1657350"/>
          <p14:tracePt t="28994" x="7461250" y="1657350"/>
          <p14:tracePt t="29042" x="7478713" y="1665288"/>
          <p14:tracePt t="29059" x="7478713" y="1674813"/>
          <p14:tracePt t="29391" x="7486650" y="1674813"/>
          <p14:tracePt t="29397" x="7494588" y="1690688"/>
          <p14:tracePt t="29407" x="7512050" y="1708150"/>
          <p14:tracePt t="29417" x="7521575" y="1716088"/>
          <p14:tracePt t="29421" x="7529513" y="1725613"/>
          <p14:tracePt t="29433" x="7537450" y="1751013"/>
          <p14:tracePt t="29437" x="7562850" y="1801813"/>
          <p14:tracePt t="29448" x="7572375" y="1835150"/>
          <p14:tracePt t="29457" x="7572375" y="1844675"/>
          <p14:tracePt t="29464" x="7572375" y="1852613"/>
          <p14:tracePt t="29472" x="7572375" y="1895475"/>
          <p14:tracePt t="29477" x="7572375" y="1928813"/>
          <p14:tracePt t="29487" x="7572375" y="1938338"/>
          <p14:tracePt t="29498" x="7572375" y="1954213"/>
          <p14:tracePt t="29514" x="7562850" y="1963738"/>
          <p14:tracePt t="29516" x="7537450" y="1989138"/>
          <p14:tracePt t="29527" x="7521575" y="2022475"/>
          <p14:tracePt t="29539" x="7469188" y="2039938"/>
          <p14:tracePt t="29544" x="7418388" y="2065338"/>
          <p14:tracePt t="29552" x="7402513" y="2065338"/>
          <p14:tracePt t="29560" x="7342188" y="2090738"/>
          <p14:tracePt t="29568" x="7283450" y="2098675"/>
          <p14:tracePt t="29580" x="7215188" y="2108200"/>
          <p14:tracePt t="29583" x="7121525" y="2116138"/>
          <p14:tracePt t="29594" x="7027863" y="2116138"/>
          <p14:tracePt t="29599" x="6908800" y="2116138"/>
          <p14:tracePt t="29611" x="6824663" y="2116138"/>
          <p14:tracePt t="29618" x="6731000" y="2116138"/>
          <p14:tracePt t="29622" x="6627813" y="2116138"/>
          <p14:tracePt t="29634" x="6518275" y="2116138"/>
          <p14:tracePt t="29639" x="6416675" y="2116138"/>
          <p14:tracePt t="29648" x="6305550" y="2116138"/>
          <p14:tracePt t="29660" x="6194425" y="2116138"/>
          <p14:tracePt t="29664" x="6076950" y="2116138"/>
          <p14:tracePt t="29677" x="5965825" y="2116138"/>
          <p14:tracePt t="29679" x="5854700" y="2116138"/>
          <p14:tracePt t="29694" x="5753100" y="2116138"/>
          <p14:tracePt t="29694" x="5684838" y="2116138"/>
          <p14:tracePt t="29704" x="5626100" y="2116138"/>
          <p14:tracePt t="29714" x="5591175" y="2116138"/>
          <p14:tracePt t="29720" x="5557838" y="2116138"/>
          <p14:tracePt t="29731" x="5549900" y="2124075"/>
          <p14:tracePt t="29735" x="5524500" y="2133600"/>
          <p14:tracePt t="29745" x="5524500" y="2141538"/>
          <p14:tracePt t="29755" x="5514975" y="2141538"/>
          <p14:tracePt t="29761" x="5514975" y="2149475"/>
          <p14:tracePt t="29771" x="5497513" y="2166938"/>
          <p14:tracePt t="29785" x="5481638" y="2184400"/>
          <p14:tracePt t="29798" x="5472113" y="2184400"/>
          <p14:tracePt t="29807" x="5472113" y="2192338"/>
          <p14:tracePt t="29810" x="5446713" y="2217738"/>
          <p14:tracePt t="29820" x="5438775" y="2227263"/>
          <p14:tracePt t="29831" x="5405438" y="2243138"/>
          <p14:tracePt t="29836" x="5395913" y="2260600"/>
          <p14:tracePt t="29847" x="5380038" y="2268538"/>
          <p14:tracePt t="29850" x="5362575" y="2293938"/>
          <p14:tracePt t="29861" x="5353050" y="2311400"/>
          <p14:tracePt t="29871" x="5345113" y="2311400"/>
          <p14:tracePt t="29878" x="5327650" y="2328863"/>
          <p14:tracePt t="29886" x="5319713" y="2344738"/>
          <p14:tracePt t="29897" x="5294313" y="2354263"/>
          <p14:tracePt t="29907" x="5294313" y="2362200"/>
          <p14:tracePt t="29914" x="5294313" y="2371725"/>
          <p14:tracePt t="29947" x="5294313" y="2379663"/>
          <p14:tracePt t="30411" x="5294313" y="2387600"/>
          <p14:tracePt t="30417" x="5294313" y="2405063"/>
          <p14:tracePt t="30428" x="5302250" y="2405063"/>
          <p14:tracePt t="30437" x="5311775" y="2405063"/>
          <p14:tracePt t="30444" x="5327650" y="2405063"/>
          <p14:tracePt t="30450" x="5370513" y="2405063"/>
          <p14:tracePt t="30457" x="5430838" y="2405063"/>
          <p14:tracePt t="30466" x="5472113" y="2405063"/>
          <p14:tracePt t="30477" x="5497513" y="2405063"/>
          <p14:tracePt t="30483" x="5540375" y="2405063"/>
          <p14:tracePt t="30494" x="5608638" y="2405063"/>
          <p14:tracePt t="30498" x="5676900" y="2405063"/>
          <p14:tracePt t="30506" x="5753100" y="2405063"/>
          <p14:tracePt t="30517" x="5813425" y="2405063"/>
          <p14:tracePt t="30523" x="5880100" y="2405063"/>
          <p14:tracePt t="30533" x="5922963" y="2405063"/>
          <p14:tracePt t="30536" x="5965825" y="2405063"/>
          <p14:tracePt t="30547" x="5991225" y="2405063"/>
          <p14:tracePt t="30556" x="6008688" y="2405063"/>
          <p14:tracePt t="30845" x="6024563" y="2405063"/>
          <p14:tracePt t="30855" x="6059488" y="2405063"/>
          <p14:tracePt t="30865" x="6102350" y="2405063"/>
          <p14:tracePt t="30870" x="6118225" y="2405063"/>
          <p14:tracePt t="30881" x="6186488" y="2405063"/>
          <p14:tracePt t="30884" x="6272213" y="2405063"/>
          <p14:tracePt t="30895" x="6373813" y="2405063"/>
          <p14:tracePt t="30905" x="6442075" y="2397125"/>
          <p14:tracePt t="30910" x="6561138" y="2379663"/>
          <p14:tracePt t="30920" x="6645275" y="2379663"/>
          <p14:tracePt t="30927" x="6705600" y="2371725"/>
          <p14:tracePt t="30937" x="6713538" y="2371725"/>
          <p14:tracePt t="30948" x="6721475" y="2362200"/>
          <p14:tracePt t="30956" x="6731000" y="2362200"/>
          <p14:tracePt t="31471" x="6738938" y="2362200"/>
          <p14:tracePt t="31481" x="6772275" y="2362200"/>
          <p14:tracePt t="31494" x="6815138" y="2362200"/>
          <p14:tracePt t="31496" x="6900863" y="2362200"/>
          <p14:tracePt t="31504" x="7010400" y="2362200"/>
          <p14:tracePt t="31511" x="7096125" y="2362200"/>
          <p14:tracePt t="31521" x="7197725" y="2362200"/>
          <p14:tracePt t="31532" x="7283450" y="2362200"/>
          <p14:tracePt t="31536" x="7342188" y="2362200"/>
          <p14:tracePt t="31548" x="7385050" y="2362200"/>
          <p14:tracePt t="31550" x="7392988" y="2362200"/>
          <p14:tracePt t="31703" x="7410450" y="2362200"/>
          <p14:tracePt t="31713" x="7427913" y="2379663"/>
          <p14:tracePt t="31723" x="7494588" y="2405063"/>
          <p14:tracePt t="31728" x="7521575" y="2405063"/>
          <p14:tracePt t="31737" x="7580313" y="2413000"/>
          <p14:tracePt t="31745" x="7656513" y="2413000"/>
          <p14:tracePt t="31752" x="7742238" y="2430463"/>
          <p14:tracePt t="31763" x="7843838" y="2447925"/>
          <p14:tracePt t="31769" x="7945438" y="2463800"/>
          <p14:tracePt t="31778" x="8013700" y="2473325"/>
          <p14:tracePt t="31782" x="8099425" y="2481263"/>
          <p14:tracePt t="31794" x="8158163" y="2481263"/>
          <p14:tracePt t="31800" x="8208963" y="2489200"/>
          <p14:tracePt t="31811" x="8226425" y="2489200"/>
          <p14:tracePt t="31816" x="8234363" y="2489200"/>
          <p14:tracePt t="31891" x="8243888" y="2498725"/>
          <p14:tracePt t="31901" x="8243888" y="2506663"/>
          <p14:tracePt t="31916" x="8243888" y="2541588"/>
          <p14:tracePt t="31927" x="8234363" y="2541588"/>
          <p14:tracePt t="31936" x="8218488" y="2557463"/>
          <p14:tracePt t="31944" x="8183563" y="2574925"/>
          <p14:tracePt t="31950" x="8132763" y="2582863"/>
          <p14:tracePt t="31956" x="8099425" y="2592388"/>
          <p14:tracePt t="31967" x="8031163" y="2600325"/>
          <p14:tracePt t="31977" x="7912100" y="2617788"/>
          <p14:tracePt t="31983" x="7775575" y="2625725"/>
          <p14:tracePt t="31994" x="7648575" y="2633663"/>
          <p14:tracePt t="31997" x="7504113" y="2660650"/>
          <p14:tracePt t="32006" x="7385050" y="2686050"/>
          <p14:tracePt t="32016" x="7273925" y="2693988"/>
          <p14:tracePt t="32029" x="7078663" y="2711450"/>
          <p14:tracePt t="32038" x="6985000" y="2719388"/>
          <p14:tracePt t="32048" x="6934200" y="2719388"/>
          <p14:tracePt t="32054" x="6875463" y="2719388"/>
          <p14:tracePt t="32064" x="6832600" y="2719388"/>
          <p14:tracePt t="32071" x="6781800" y="2719388"/>
          <p14:tracePt t="32081" x="6738938" y="2719388"/>
          <p14:tracePt t="32094" x="6705600" y="2719388"/>
          <p14:tracePt t="32105" x="6696075" y="2727325"/>
          <p14:tracePt t="32111" x="6680200" y="2727325"/>
          <p14:tracePt t="32121" x="6654800" y="2744788"/>
          <p14:tracePt t="32134" x="6645275" y="2744788"/>
          <p14:tracePt t="32146" x="6637338" y="2744788"/>
          <p14:tracePt t="32151" x="6611938" y="2744788"/>
          <p14:tracePt t="32161" x="6586538" y="2744788"/>
          <p14:tracePt t="32171" x="6561138" y="2744788"/>
          <p14:tracePt t="32177" x="6518275" y="2744788"/>
          <p14:tracePt t="32187" x="6492875" y="2744788"/>
          <p14:tracePt t="32194" x="6475413" y="2744788"/>
          <p14:tracePt t="32200" x="6467475" y="2744788"/>
          <p14:tracePt t="32210" x="6457950" y="2744788"/>
          <p14:tracePt t="32220" x="6450013" y="2744788"/>
          <p14:tracePt t="32231" x="6442075" y="2744788"/>
          <p14:tracePt t="32244" x="6432550" y="2744788"/>
          <p14:tracePt t="32257" x="6424613" y="2744788"/>
          <p14:tracePt t="32266" x="6416675" y="2744788"/>
          <p14:tracePt t="32575" x="6432550" y="2744788"/>
          <p14:tracePt t="32585" x="6475413" y="2744788"/>
          <p14:tracePt t="32589" x="6492875" y="2744788"/>
          <p14:tracePt t="32599" x="6551613" y="2744788"/>
          <p14:tracePt t="32612" x="6569075" y="2744788"/>
          <p14:tracePt t="32616" x="6611938" y="2744788"/>
          <p14:tracePt t="32627" x="6688138" y="2744788"/>
          <p14:tracePt t="32629" x="6772275" y="2744788"/>
          <p14:tracePt t="32638" x="6840538" y="2744788"/>
          <p14:tracePt t="32648" x="6926263" y="2744788"/>
          <p14:tracePt t="32655" x="6985000" y="2744788"/>
          <p14:tracePt t="32665" x="7045325" y="2744788"/>
          <p14:tracePt t="32671" x="7061200" y="2744788"/>
          <p14:tracePt t="32681" x="7070725" y="2744788"/>
          <p14:tracePt t="32837" x="7078663" y="2744788"/>
          <p14:tracePt t="32844" x="7088188" y="2744788"/>
          <p14:tracePt t="32851" x="7113588" y="2744788"/>
          <p14:tracePt t="32862" x="7146925" y="2744788"/>
          <p14:tracePt t="32866" x="7164388" y="2744788"/>
          <p14:tracePt t="32878" x="7205663" y="2744788"/>
          <p14:tracePt t="32882" x="7223125" y="2744788"/>
          <p14:tracePt t="32895" x="7258050" y="2744788"/>
          <p14:tracePt t="32902" x="7299325" y="2744788"/>
          <p14:tracePt t="32907" x="7316788" y="2744788"/>
          <p14:tracePt t="32917" x="7342188" y="2744788"/>
          <p14:tracePt t="32923" x="7367588" y="2744788"/>
          <p14:tracePt t="32932" x="7377113" y="2744788"/>
          <p14:tracePt t="32944" x="7392988" y="2744788"/>
          <p14:tracePt t="33063" x="7402513" y="2744788"/>
          <p14:tracePt t="33083" x="7410450" y="2744788"/>
          <p14:tracePt t="33093" x="7427913" y="2744788"/>
          <p14:tracePt t="33115" x="7435850" y="2744788"/>
          <p14:tracePt t="33118" x="7469188" y="2719388"/>
          <p14:tracePt t="33128" x="7478713" y="2719388"/>
          <p14:tracePt t="33134" x="7504113" y="2711450"/>
          <p14:tracePt t="33145" x="7537450" y="2711450"/>
          <p14:tracePt t="33155" x="7546975" y="2711450"/>
          <p14:tracePt t="33161" x="7572375" y="2711450"/>
          <p14:tracePt t="33168" x="7605713" y="2711450"/>
          <p14:tracePt t="33177" x="7648575" y="2711450"/>
          <p14:tracePt t="33184" x="7666038" y="2711450"/>
          <p14:tracePt t="33194" x="7699375" y="2711450"/>
          <p14:tracePt t="33199" x="7732713" y="2711450"/>
          <p14:tracePt t="33210" x="7767638" y="2711450"/>
          <p14:tracePt t="33216" x="7783513" y="2711450"/>
          <p14:tracePt t="33227" x="7818438" y="2701925"/>
          <p14:tracePt t="33234" x="7835900" y="2701925"/>
          <p14:tracePt t="33239" x="7843838" y="2701925"/>
          <p14:tracePt t="33249" x="7851775" y="2701925"/>
          <p14:tracePt t="33254" x="7861300" y="2701925"/>
          <p14:tracePt t="33327" x="7869238" y="2701925"/>
          <p14:tracePt t="33333" x="7877175" y="2693988"/>
          <p14:tracePt t="33344" x="7886700" y="2686050"/>
          <p14:tracePt t="33389" x="7894638" y="2686050"/>
          <p14:tracePt t="33393" x="7902575" y="2686050"/>
          <p14:tracePt t="33411" x="7912100" y="2686050"/>
          <p14:tracePt t="33418" x="7927975" y="2686050"/>
          <p14:tracePt t="33428" x="7937500" y="2686050"/>
          <p14:tracePt t="33434" x="7980363" y="2686050"/>
          <p14:tracePt t="33444" x="8013700" y="2686050"/>
          <p14:tracePt t="33449" x="8064500" y="2686050"/>
          <p14:tracePt t="33460" x="8089900" y="2686050"/>
          <p14:tracePt t="33469" x="8132763" y="2686050"/>
          <p14:tracePt t="33473" x="8191500" y="2686050"/>
          <p14:tracePt t="33484" x="8234363" y="2686050"/>
          <p14:tracePt t="33488" x="8277225" y="2686050"/>
          <p14:tracePt t="33499" x="8310563" y="2686050"/>
          <p14:tracePt t="33510" x="8328025" y="2686050"/>
          <p14:tracePt t="33515" x="8345488" y="2676525"/>
          <p14:tracePt t="33527" x="8362950" y="2676525"/>
          <p14:tracePt t="33538" x="8370888" y="2676525"/>
          <p14:tracePt t="33667" x="8378825" y="2668588"/>
          <p14:tracePt t="33823" x="8388350" y="2668588"/>
          <p14:tracePt t="33855" x="8396288" y="2668588"/>
          <p14:tracePt t="33861" x="8404225" y="2668588"/>
          <p14:tracePt t="33869" x="8413750" y="2668588"/>
          <p14:tracePt t="33877" x="8455025" y="2660650"/>
          <p14:tracePt t="33884" x="8480425" y="2660650"/>
          <p14:tracePt t="33894" x="8515350" y="2660650"/>
          <p14:tracePt t="33900" x="8548688" y="2660650"/>
          <p14:tracePt t="33911" x="8566150" y="2660650"/>
          <p14:tracePt t="33916" x="8591550" y="2660650"/>
          <p14:tracePt t="33927" x="8616950" y="2660650"/>
          <p14:tracePt t="33934" x="8624888" y="2660650"/>
          <p14:tracePt t="33944" x="8634413" y="2660650"/>
          <p14:tracePt t="34021" x="8642350" y="2660650"/>
          <p14:tracePt t="34323" x="8651875" y="2660650"/>
          <p14:tracePt t="34333" x="8659813" y="2660650"/>
          <p14:tracePt t="34339" x="8677275" y="2660650"/>
          <p14:tracePt t="34350" x="8710613" y="2660650"/>
          <p14:tracePt t="34353" x="8736013" y="2660650"/>
          <p14:tracePt t="34364" x="8753475" y="2660650"/>
          <p14:tracePt t="34377" x="8778875" y="2660650"/>
          <p14:tracePt t="34382" x="8804275" y="2660650"/>
          <p14:tracePt t="34394" x="8812213" y="2660650"/>
          <p14:tracePt t="36171" x="8821738" y="2660650"/>
          <p14:tracePt t="36193" x="8812213" y="2660650"/>
          <p14:tracePt t="36201" x="8796338" y="2660650"/>
          <p14:tracePt t="36210" x="8778875" y="2660650"/>
          <p14:tracePt t="36216" x="8761413" y="2660650"/>
          <p14:tracePt t="36227" x="8753475" y="2668588"/>
          <p14:tracePt t="36232" x="8743950" y="2676525"/>
          <p14:tracePt t="36245" x="8736013" y="2676525"/>
          <p14:tracePt t="36250" x="8728075" y="2676525"/>
          <p14:tracePt t="36257" x="8702675" y="2686050"/>
          <p14:tracePt t="36266" x="8677275" y="2686050"/>
          <p14:tracePt t="36271" x="8651875" y="2686050"/>
          <p14:tracePt t="36282" x="8591550" y="2686050"/>
          <p14:tracePt t="36294" x="8523288" y="2686050"/>
          <p14:tracePt t="36297" x="8447088" y="2686050"/>
          <p14:tracePt t="36307" x="8362950" y="2686050"/>
          <p14:tracePt t="36310" x="8294688" y="2693988"/>
          <p14:tracePt t="36320" x="8218488" y="2701925"/>
          <p14:tracePt t="36332" x="8158163" y="2719388"/>
          <p14:tracePt t="36336" x="8099425" y="2719388"/>
          <p14:tracePt t="36347" x="8039100" y="2727325"/>
          <p14:tracePt t="36352" x="7980363" y="2736850"/>
          <p14:tracePt t="36363" x="7937500" y="2744788"/>
          <p14:tracePt t="36372" x="7861300" y="2752725"/>
          <p14:tracePt t="36377" x="7818438" y="2762250"/>
          <p14:tracePt t="36387" x="7750175" y="2762250"/>
          <p14:tracePt t="36394" x="7699375" y="2770188"/>
          <p14:tracePt t="36402" x="7639050" y="2778125"/>
          <p14:tracePt t="36413" x="7605713" y="2787650"/>
          <p14:tracePt t="36417" x="7580313" y="2787650"/>
          <p14:tracePt t="36427" x="7562850" y="2787650"/>
          <p14:tracePt t="36432" x="7554913" y="2787650"/>
          <p14:tracePt t="36468" x="7546975" y="2787650"/>
          <p14:tracePt t="36479" x="7537450" y="2787650"/>
          <p14:tracePt t="36488" x="7529513" y="2787650"/>
          <p14:tracePt t="36498" x="7521575" y="2787650"/>
          <p14:tracePt t="36502" x="7504113" y="2787650"/>
          <p14:tracePt t="36514" x="7504113" y="2795588"/>
          <p14:tracePt t="36522" x="7486650" y="2795588"/>
          <p14:tracePt t="36529" x="7478713" y="2795588"/>
          <p14:tracePt t="36549" x="7469188" y="2795588"/>
          <p14:tracePt t="36561" x="7461250" y="2795588"/>
          <p14:tracePt t="36775" x="7453313" y="2795588"/>
          <p14:tracePt t="36785" x="7435850" y="2795588"/>
          <p14:tracePt t="36795" x="7427913" y="2805113"/>
          <p14:tracePt t="36801" x="7402513" y="2813050"/>
          <p14:tracePt t="36811" x="7367588" y="2813050"/>
          <p14:tracePt t="36821" x="7316788" y="2813050"/>
          <p14:tracePt t="36827" x="7291388" y="2813050"/>
          <p14:tracePt t="36837" x="7240588" y="2813050"/>
          <p14:tracePt t="36844" x="7205663" y="2813050"/>
          <p14:tracePt t="36850" x="7189788" y="2813050"/>
          <p14:tracePt t="36861" x="7172325" y="2813050"/>
          <p14:tracePt t="36866" x="7146925" y="2813050"/>
          <p14:tracePt t="36878" x="7113588" y="2813050"/>
          <p14:tracePt t="36894" x="7088188" y="2813050"/>
          <p14:tracePt t="36901" x="7078663" y="2813050"/>
          <p14:tracePt t="36907" x="7061200" y="2813050"/>
          <p14:tracePt t="36916" x="7027863" y="2813050"/>
          <p14:tracePt t="36923" x="7002463" y="2813050"/>
          <p14:tracePt t="36932" x="6969125" y="2813050"/>
          <p14:tracePt t="36944" x="6934200" y="2813050"/>
          <p14:tracePt t="36948" x="6926263" y="2813050"/>
          <p14:tracePt t="36957" x="6883400" y="2813050"/>
          <p14:tracePt t="36964" x="6875463" y="2813050"/>
          <p14:tracePt t="36972" x="6850063" y="2813050"/>
          <p14:tracePt t="36983" x="6840538" y="2813050"/>
          <p14:tracePt t="36998" x="6832600" y="2813050"/>
          <p14:tracePt t="37002" x="6824663" y="2813050"/>
          <p14:tracePt t="37069" x="6815138" y="2813050"/>
          <p14:tracePt t="37073" x="6807200" y="2813050"/>
          <p14:tracePt t="37082" x="6799263" y="2820988"/>
          <p14:tracePt t="37094" x="6772275" y="2820988"/>
          <p14:tracePt t="37098" x="6764338" y="2820988"/>
          <p14:tracePt t="37110" x="6738938" y="2820988"/>
          <p14:tracePt t="37114" x="6705600" y="2820988"/>
          <p14:tracePt t="37122" x="6662738" y="2820988"/>
          <p14:tracePt t="37133" x="6611938" y="2820988"/>
          <p14:tracePt t="37143" x="6561138" y="2820988"/>
          <p14:tracePt t="37148" x="6518275" y="2820988"/>
          <p14:tracePt t="37154" x="6475413" y="2820988"/>
          <p14:tracePt t="37166" x="6457950" y="2820988"/>
          <p14:tracePt t="37177" x="6416675" y="2820988"/>
          <p14:tracePt t="37179" x="6391275" y="2820988"/>
          <p14:tracePt t="37189" x="6373813" y="2820988"/>
          <p14:tracePt t="37195" x="6348413" y="2820988"/>
          <p14:tracePt t="37204" x="6338888" y="2820988"/>
          <p14:tracePt t="37214" x="6330950" y="2820988"/>
          <p14:tracePt t="37218" x="6323013" y="2820988"/>
          <p14:tracePt t="37230" x="6323013" y="2805113"/>
          <p14:tracePt t="37331" x="6313488" y="2805113"/>
          <p14:tracePt t="37336" x="6297613" y="2795588"/>
          <p14:tracePt t="37355" x="6297613" y="2787650"/>
          <p14:tracePt t="37361" x="6297613" y="2778125"/>
          <p14:tracePt t="37381" x="6297613" y="2762250"/>
          <p14:tracePt t="37386" x="6297613" y="2744788"/>
          <p14:tracePt t="37396" x="6297613" y="2736850"/>
          <p14:tracePt t="37400" x="6297613" y="2711450"/>
          <p14:tracePt t="37410" x="6297613" y="2676525"/>
          <p14:tracePt t="37420" x="6297613" y="2651125"/>
          <p14:tracePt t="37427" x="6297613" y="2617788"/>
          <p14:tracePt t="37436" x="6297613" y="2608263"/>
          <p14:tracePt t="37444" x="6323013" y="2582863"/>
          <p14:tracePt t="37451" x="6348413" y="2541588"/>
          <p14:tracePt t="37461" x="6399213" y="2516188"/>
          <p14:tracePt t="37467" x="6442075" y="2506663"/>
          <p14:tracePt t="37479" x="6467475" y="2489200"/>
          <p14:tracePt t="37482" x="6518275" y="2473325"/>
          <p14:tracePt t="37495" x="6586538" y="2447925"/>
          <p14:tracePt t="37502" x="6662738" y="2430463"/>
          <p14:tracePt t="37506" x="6746875" y="2405063"/>
          <p14:tracePt t="37517" x="6850063" y="2379663"/>
          <p14:tracePt t="37522" x="6926263" y="2371725"/>
          <p14:tracePt t="37532" x="7010400" y="2362200"/>
          <p14:tracePt t="37544" x="7113588" y="2354263"/>
          <p14:tracePt t="37548" x="7215188" y="2354263"/>
          <p14:tracePt t="37557" x="7283450" y="2354263"/>
          <p14:tracePt t="37564" x="7359650" y="2354263"/>
          <p14:tracePt t="37572" x="7418388" y="2336800"/>
          <p14:tracePt t="37583" x="7461250" y="2336800"/>
          <p14:tracePt t="37588" x="7486650" y="2336800"/>
          <p14:tracePt t="37598" x="7521575" y="2336800"/>
          <p14:tracePt t="37602" x="7562850" y="2336800"/>
          <p14:tracePt t="37614" x="7605713" y="2336800"/>
          <p14:tracePt t="37623" x="7681913" y="2336800"/>
          <p14:tracePt t="37630" x="7767638" y="2336800"/>
          <p14:tracePt t="37638" x="7861300" y="2336800"/>
          <p14:tracePt t="37644" x="7980363" y="2336800"/>
          <p14:tracePt t="37652" x="8089900" y="2336800"/>
          <p14:tracePt t="37663" x="8201025" y="2344738"/>
          <p14:tracePt t="37669" x="8320088" y="2344738"/>
          <p14:tracePt t="37678" x="8388350" y="2344738"/>
          <p14:tracePt t="37682" x="8464550" y="2354263"/>
          <p14:tracePt t="37694" x="8497888" y="2362200"/>
          <p14:tracePt t="37702" x="8507413" y="2362200"/>
          <p14:tracePt t="37718" x="8515350" y="2362200"/>
          <p14:tracePt t="37728" x="8523288" y="2371725"/>
          <p14:tracePt t="37734" x="8532813" y="2371725"/>
          <p14:tracePt t="37744" x="8540750" y="2379663"/>
          <p14:tracePt t="37749" x="8548688" y="2397125"/>
          <p14:tracePt t="37761" x="8558213" y="2397125"/>
          <p14:tracePt t="37768" x="8574088" y="2397125"/>
          <p14:tracePt t="37777" x="8583613" y="2397125"/>
          <p14:tracePt t="37784" x="8609013" y="2422525"/>
          <p14:tracePt t="37788" x="8634413" y="2438400"/>
          <p14:tracePt t="37799" x="8659813" y="2455863"/>
          <p14:tracePt t="37811" x="8710613" y="2481263"/>
          <p14:tracePt t="37816" x="8728075" y="2481263"/>
          <p14:tracePt t="37827" x="8743950" y="2498725"/>
          <p14:tracePt t="37828" x="8743950" y="2506663"/>
          <p14:tracePt t="37844" x="8753475" y="2506663"/>
          <p14:tracePt t="37850" x="8761413" y="2516188"/>
          <p14:tracePt t="37945" x="8761413" y="2489200"/>
          <p14:tracePt t="37951" x="8736013" y="2473325"/>
          <p14:tracePt t="37961" x="8718550" y="2463800"/>
          <p14:tracePt t="37967" x="8667750" y="2447925"/>
          <p14:tracePt t="37978" x="8591550" y="2413000"/>
          <p14:tracePt t="37986" x="8489950" y="2397125"/>
          <p14:tracePt t="37994" x="8353425" y="2371725"/>
          <p14:tracePt t="38000" x="8191500" y="2344738"/>
          <p14:tracePt t="38007" x="8005763" y="2336800"/>
          <p14:tracePt t="38016" x="7793038" y="2319338"/>
          <p14:tracePt t="38027" x="7588250" y="2319338"/>
          <p14:tracePt t="38033" x="7435850" y="2319338"/>
          <p14:tracePt t="38044" x="7283450" y="2319338"/>
          <p14:tracePt t="38048" x="7146925" y="2319338"/>
          <p14:tracePt t="38056" x="7019925" y="2319338"/>
          <p14:tracePt t="38066" x="6891338" y="2319338"/>
          <p14:tracePt t="38072" x="6799263" y="2336800"/>
          <p14:tracePt t="38082" x="6713538" y="2362200"/>
          <p14:tracePt t="38087" x="6627813" y="2387600"/>
          <p14:tracePt t="38098" x="6577013" y="2405063"/>
          <p14:tracePt t="38106" x="6526213" y="2430463"/>
          <p14:tracePt t="38123" x="6518275" y="2447925"/>
          <p14:tracePt t="38143" x="6492875" y="2463800"/>
          <p14:tracePt t="38148" x="6457950" y="2516188"/>
          <p14:tracePt t="38152" x="6450013" y="2541588"/>
          <p14:tracePt t="38162" x="6450013" y="2549525"/>
          <p14:tracePt t="38166" x="6442075" y="2557463"/>
          <p14:tracePt t="38177" x="6442075" y="2582863"/>
          <p14:tracePt t="38186" x="6442075" y="2592388"/>
          <p14:tracePt t="38194" x="6442075" y="2600325"/>
          <p14:tracePt t="38202" x="6442075" y="2617788"/>
          <p14:tracePt t="38210" x="6442075" y="2651125"/>
          <p14:tracePt t="38218" x="6475413" y="2668588"/>
          <p14:tracePt t="38230" x="6510338" y="2676525"/>
          <p14:tracePt t="38232" x="6543675" y="2676525"/>
          <p14:tracePt t="38244" x="6619875" y="2676525"/>
          <p14:tracePt t="38248" x="6756400" y="2686050"/>
          <p14:tracePt t="38260" x="6900863" y="2686050"/>
          <p14:tracePt t="38268" x="7053263" y="2686050"/>
          <p14:tracePt t="38272" x="7205663" y="2686050"/>
          <p14:tracePt t="38282" x="7350125" y="2686050"/>
          <p14:tracePt t="38288" x="7461250" y="2686050"/>
          <p14:tracePt t="38298" x="7572375" y="2686050"/>
          <p14:tracePt t="38311" x="7631113" y="2686050"/>
          <p14:tracePt t="38315" x="7666038" y="2676525"/>
          <p14:tracePt t="38330" x="7673975" y="2668588"/>
          <p14:tracePt t="38338" x="7673975" y="2660650"/>
          <p14:tracePt t="38348" x="7673975" y="2651125"/>
          <p14:tracePt t="38355" x="7673975" y="2633663"/>
          <p14:tracePt t="38365" x="7673975" y="2608263"/>
          <p14:tracePt t="38368" x="7673975" y="2582863"/>
          <p14:tracePt t="38379" x="7673975" y="2541588"/>
          <p14:tracePt t="38389" x="7656513" y="2524125"/>
          <p14:tracePt t="38395" x="7639050" y="2498725"/>
          <p14:tracePt t="38405" x="7623175" y="2463800"/>
          <p14:tracePt t="38411" x="7605713" y="2455863"/>
          <p14:tracePt t="38421" x="7572375" y="2438400"/>
          <p14:tracePt t="38429" x="7562850" y="2438400"/>
          <p14:tracePt t="38434" x="7504113" y="2430463"/>
          <p14:tracePt t="38444" x="7494588" y="2430463"/>
          <p14:tracePt t="38450" x="7461250" y="2430463"/>
          <p14:tracePt t="38461" x="7435850" y="2430463"/>
          <p14:tracePt t="38470" x="7427913" y="2430463"/>
          <p14:tracePt t="38477" x="7418388" y="2430463"/>
          <p14:tracePt t="38485" x="7410450" y="2430463"/>
          <p14:tracePt t="38551" x="7453313" y="2430463"/>
          <p14:tracePt t="38557" x="7486650" y="2430463"/>
          <p14:tracePt t="38567" x="7504113" y="2430463"/>
          <p14:tracePt t="38571" x="7546975" y="2430463"/>
          <p14:tracePt t="38581" x="7572375" y="2438400"/>
          <p14:tracePt t="38594" x="7613650" y="2447925"/>
          <p14:tracePt t="38598" x="7699375" y="2463800"/>
          <p14:tracePt t="38606" x="7793038" y="2481263"/>
          <p14:tracePt t="38610" x="7894638" y="2489200"/>
          <p14:tracePt t="38620" x="8021638" y="2516188"/>
          <p14:tracePt t="38632" x="8150225" y="2541588"/>
          <p14:tracePt t="38636" x="8259763" y="2566988"/>
          <p14:tracePt t="38648" x="8404225" y="2582863"/>
          <p14:tracePt t="38652" x="8532813" y="2600325"/>
          <p14:tracePt t="38662" x="8616950" y="2608263"/>
          <p14:tracePt t="38673" x="8685213" y="2617788"/>
          <p14:tracePt t="38677" x="8728075" y="2625725"/>
          <p14:tracePt t="38686" x="8761413" y="2643188"/>
          <p14:tracePt t="38694" x="8769350" y="2651125"/>
          <p14:tracePt t="38809" x="8778875" y="2651125"/>
          <p14:tracePt t="38819" x="8796338" y="2660650"/>
          <p14:tracePt t="38822" x="8804275" y="2668588"/>
          <p14:tracePt t="38834" x="8821738" y="2686050"/>
          <p14:tracePt t="38845" x="8829675" y="2686050"/>
          <p14:tracePt t="38850" x="8837613" y="2701925"/>
          <p14:tracePt t="38868" x="8837613" y="2711450"/>
          <p14:tracePt t="38909" x="8855075" y="2711450"/>
          <p14:tracePt t="38915" x="8872538" y="2711450"/>
          <p14:tracePt t="38927" x="8888413" y="2711450"/>
          <p14:tracePt t="38934" x="8905875" y="2701925"/>
          <p14:tracePt t="38939" x="8931275" y="2693988"/>
          <p14:tracePt t="38949" x="8940800" y="2686050"/>
          <p14:tracePt t="38968" x="8948738" y="2686050"/>
          <p14:tracePt t="38978" x="8948738" y="2701925"/>
          <p14:tracePt t="38994" x="8948738" y="2736850"/>
          <p14:tracePt t="38995" x="8948738" y="2787650"/>
          <p14:tracePt t="39004" x="8948738" y="2889250"/>
          <p14:tracePt t="39010" x="8948738" y="3033713"/>
          <p14:tracePt t="39020" x="8948738" y="3170238"/>
          <p14:tracePt t="39032" x="8948738" y="3297238"/>
          <p14:tracePt t="39034" x="8948738" y="3408363"/>
          <p14:tracePt t="39045" x="8948738" y="3527425"/>
          <p14:tracePt t="39050" x="8948738" y="3594100"/>
          <p14:tracePt t="39060" x="8948738" y="3654425"/>
          <p14:tracePt t="39135" x="8948738" y="3662363"/>
          <p14:tracePt t="39143" x="8940800" y="3662363"/>
          <p14:tracePt t="39151" x="8913813" y="3662363"/>
          <p14:tracePt t="39161" x="8872538" y="3662363"/>
          <p14:tracePt t="39167" x="8847138" y="3662363"/>
          <p14:tracePt t="39177" x="8821738" y="3654425"/>
          <p14:tracePt t="39186" x="8812213" y="3654425"/>
          <p14:tracePt t="39200" x="8804275" y="3654425"/>
          <p14:tracePt t="39210" x="8796338" y="3654425"/>
          <p14:tracePt t="39216" x="8786813" y="3654425"/>
          <p14:tracePt t="39227" x="8778875" y="3654425"/>
          <p14:tracePt t="39236" x="8769350" y="3654425"/>
          <p14:tracePt t="39253" x="8753475" y="3654425"/>
          <p14:tracePt t="39393" x="8743950" y="3654425"/>
          <p14:tracePt t="39403" x="8743950" y="3646488"/>
          <p14:tracePt t="39635" x="8736013" y="3636963"/>
          <p14:tracePt t="39645" x="8728075" y="3636963"/>
          <p14:tracePt t="39652" x="8728075" y="3629025"/>
          <p14:tracePt t="39661" x="8728075" y="3619500"/>
          <p14:tracePt t="39677" x="8728075" y="3611563"/>
          <p14:tracePt t="39682" x="8728075" y="3603625"/>
          <p14:tracePt t="39694" x="8718550" y="3586163"/>
          <p14:tracePt t="39700" x="8710613" y="3586163"/>
          <p14:tracePt t="39707" x="8702675" y="3578225"/>
          <p14:tracePt t="39727" x="8702675" y="3568700"/>
          <p14:tracePt t="39731" x="8702675" y="3560763"/>
          <p14:tracePt t="39748" x="8702675" y="3552825"/>
          <p14:tracePt t="39750" x="8693150" y="3543300"/>
          <p14:tracePt t="39761" x="8685213" y="3535363"/>
          <p14:tracePt t="39959" x="8677275" y="3527425"/>
          <p14:tracePt t="39969" x="8634413" y="3527425"/>
          <p14:tracePt t="39979" x="8609013" y="3527425"/>
          <p14:tracePt t="39984" x="8558213" y="3527425"/>
          <p14:tracePt t="39995" x="8497888" y="3527425"/>
          <p14:tracePt t="40004" x="8396288" y="3527425"/>
          <p14:tracePt t="40010" x="8310563" y="3527425"/>
          <p14:tracePt t="40018" x="8218488" y="3527425"/>
          <p14:tracePt t="40022" x="8115300" y="3527425"/>
          <p14:tracePt t="40033" x="8005763" y="3527425"/>
          <p14:tracePt t="40044" x="7894638" y="3527425"/>
          <p14:tracePt t="40049" x="7775575" y="3527425"/>
          <p14:tracePt t="40060" x="7691438" y="3517900"/>
          <p14:tracePt t="40065" x="7588250" y="3517900"/>
          <p14:tracePt t="40077" x="7494588" y="3517900"/>
          <p14:tracePt t="40085" x="7418388" y="3502025"/>
          <p14:tracePt t="40088" x="7350125" y="3492500"/>
          <p14:tracePt t="40098" x="7299325" y="3484563"/>
          <p14:tracePt t="40105" x="7232650" y="3484563"/>
          <p14:tracePt t="40115" x="7180263" y="3475038"/>
          <p14:tracePt t="40127" x="7138988" y="3475038"/>
          <p14:tracePt t="40130" x="7113588" y="3475038"/>
          <p14:tracePt t="40144" x="7113588" y="3467100"/>
          <p14:tracePt t="40154" x="7104063" y="3467100"/>
          <p14:tracePt t="40241" x="7096125" y="3467100"/>
          <p14:tracePt t="40250" x="7088188" y="3467100"/>
          <p14:tracePt t="40265" x="7088188" y="3449638"/>
          <p14:tracePt t="40277" x="7088188" y="3424238"/>
          <p14:tracePt t="40281" x="7096125" y="3408363"/>
          <p14:tracePt t="40291" x="7113588" y="3408363"/>
          <p14:tracePt t="40300" x="7121525" y="3398838"/>
          <p14:tracePt t="40307" x="7129463" y="3390900"/>
          <p14:tracePt t="40316" x="7138988" y="3390900"/>
          <p14:tracePt t="40321" x="7154863" y="3373438"/>
          <p14:tracePt t="40331" x="7164388" y="3373438"/>
          <p14:tracePt t="40347" x="7172325" y="3373438"/>
          <p14:tracePt t="40370" x="7189788" y="3373438"/>
          <p14:tracePt t="40377" x="7189788" y="3365500"/>
          <p14:tracePt t="40387" x="7189788" y="3355975"/>
          <p14:tracePt t="40398" x="7205663" y="3355975"/>
          <p14:tracePt t="40463" x="7215188" y="3355975"/>
          <p14:tracePt t="40477" x="7248525" y="3348038"/>
          <p14:tracePt t="40489" x="7248525" y="3340100"/>
          <p14:tracePt t="40498" x="7273925" y="3330575"/>
          <p14:tracePt t="40511" x="7283450" y="3330575"/>
          <p14:tracePt t="40514" x="7299325" y="3305175"/>
          <p14:tracePt t="40522" x="7334250" y="3297238"/>
          <p14:tracePt t="40530" x="7359650" y="3289300"/>
          <p14:tracePt t="40538" x="7385050" y="3279775"/>
          <p14:tracePt t="40548" x="7427913" y="3254375"/>
          <p14:tracePt t="40552" x="7453313" y="3254375"/>
          <p14:tracePt t="40564" x="7453313" y="3246438"/>
          <p14:tracePt t="40568" x="7478713" y="3238500"/>
          <p14:tracePt t="40580" x="7486650" y="3228975"/>
          <p14:tracePt t="40588" x="7494588" y="3228975"/>
          <p14:tracePt t="40595" x="7504113" y="3228975"/>
          <p14:tracePt t="40604" x="7512050" y="3221038"/>
          <p14:tracePt t="40639" x="7521575" y="3221038"/>
          <p14:tracePt t="40654" x="7529513" y="3221038"/>
          <p14:tracePt t="40679" x="7537450" y="3211513"/>
          <p14:tracePt t="40698" x="7546975" y="3203575"/>
          <p14:tracePt t="40709" x="7554913" y="3203575"/>
          <p14:tracePt t="40716" x="7572375" y="3186113"/>
          <p14:tracePt t="40727" x="7597775" y="3178175"/>
          <p14:tracePt t="40734" x="7613650" y="3170238"/>
          <p14:tracePt t="40744" x="7623175" y="3160713"/>
          <p14:tracePt t="40754" x="7639050" y="3160713"/>
          <p14:tracePt t="40765" x="7648575" y="3152775"/>
          <p14:tracePt t="40777" x="7656513" y="3144838"/>
          <p14:tracePt t="40794" x="7656513" y="3135313"/>
          <p14:tracePt t="40907" x="7656513" y="3127375"/>
          <p14:tracePt t="40927" x="7639050" y="3127375"/>
          <p14:tracePt t="40932" x="7605713" y="3127375"/>
          <p14:tracePt t="40944" x="7554913" y="3127375"/>
          <p14:tracePt t="40950" x="7512050" y="3127375"/>
          <p14:tracePt t="40956" x="7453313" y="3119438"/>
          <p14:tracePt t="40967" x="7410450" y="3109913"/>
          <p14:tracePt t="40972" x="7350125" y="3094038"/>
          <p14:tracePt t="40982" x="7299325" y="3084513"/>
          <p14:tracePt t="40994" x="7240588" y="3076575"/>
          <p14:tracePt t="40998" x="7180263" y="3076575"/>
          <p14:tracePt t="41006" x="7138988" y="3059113"/>
          <p14:tracePt t="41014" x="7088188" y="3051175"/>
          <p14:tracePt t="41022" x="7053263" y="3041650"/>
          <p14:tracePt t="41033" x="7002463" y="3041650"/>
          <p14:tracePt t="41036" x="6951663" y="3041650"/>
          <p14:tracePt t="41047" x="6891338" y="3033713"/>
          <p14:tracePt t="41053" x="6850063" y="3033713"/>
          <p14:tracePt t="41064" x="6789738" y="3033713"/>
          <p14:tracePt t="41072" x="6746875" y="3025775"/>
          <p14:tracePt t="41079" x="6680200" y="3025775"/>
          <p14:tracePt t="41088" x="6619875" y="3025775"/>
          <p14:tracePt t="41094" x="6561138" y="3008313"/>
          <p14:tracePt t="41102" x="6510338" y="3000375"/>
          <p14:tracePt t="41114" x="6450013" y="2990850"/>
          <p14:tracePt t="41118" x="6407150" y="2982913"/>
          <p14:tracePt t="41129" x="6373813" y="2974975"/>
          <p14:tracePt t="41132" x="6338888" y="2965450"/>
          <p14:tracePt t="41160" x="6313488" y="2965450"/>
          <p14:tracePt t="41161" x="6297613" y="2965450"/>
          <p14:tracePt t="41178" x="6288088" y="2965450"/>
          <p14:tracePt t="41184" x="6280150" y="2965450"/>
          <p14:tracePt t="41198" x="6272213" y="2965450"/>
          <p14:tracePt t="41202" x="6254750" y="2965450"/>
          <p14:tracePt t="41222" x="6237288" y="2965450"/>
          <p14:tracePt t="41238" x="6221413" y="2965450"/>
          <p14:tracePt t="41268" x="6211888" y="2965450"/>
          <p14:tracePt t="41280" x="6203950" y="2965450"/>
          <p14:tracePt t="41294" x="6186488" y="2965450"/>
          <p14:tracePt t="41296" x="6178550" y="2965450"/>
          <p14:tracePt t="41304" x="6161088" y="2965450"/>
          <p14:tracePt t="41311" x="6135688" y="2965450"/>
          <p14:tracePt t="41320" x="6102350" y="2965450"/>
          <p14:tracePt t="41331" x="6092825" y="2965450"/>
          <p14:tracePt t="41334" x="6049963" y="2965450"/>
          <p14:tracePt t="41345" x="6016625" y="2965450"/>
          <p14:tracePt t="41350" x="5973763" y="2982913"/>
          <p14:tracePt t="41361" x="5922963" y="2990850"/>
          <p14:tracePt t="41370" x="5880100" y="2990850"/>
          <p14:tracePt t="41377" x="5864225" y="2990850"/>
          <p14:tracePt t="41384" x="5846763" y="3000375"/>
          <p14:tracePt t="41394" x="5821363" y="3008313"/>
          <p14:tracePt t="41400" x="5803900" y="3008313"/>
          <p14:tracePt t="41411" x="5795963" y="3008313"/>
          <p14:tracePt t="41421" x="5778500" y="3016250"/>
          <p14:tracePt t="41427" x="5761038" y="3016250"/>
          <p14:tracePt t="41450" x="5745163" y="3016250"/>
          <p14:tracePt t="41456" x="5735638" y="3016250"/>
          <p14:tracePt t="41467" x="5719763" y="3033713"/>
          <p14:tracePt t="41471" x="5702300" y="3041650"/>
          <p14:tracePt t="41481" x="5694363" y="3041650"/>
          <p14:tracePt t="41507" x="5684838" y="3041650"/>
          <p14:tracePt t="41516" x="5668963" y="3051175"/>
          <p14:tracePt t="41544" x="5651500" y="3059113"/>
          <p14:tracePt t="41564" x="5641975" y="3059113"/>
          <p14:tracePt t="41587" x="5634038" y="3059113"/>
          <p14:tracePt t="41594" x="5626100" y="3067050"/>
          <p14:tracePt t="41622" x="5616575" y="3076575"/>
          <p14:tracePt t="41630" x="5608638" y="3076575"/>
          <p14:tracePt t="41638" x="5600700" y="3076575"/>
          <p14:tracePt t="41648" x="5591175" y="3094038"/>
          <p14:tracePt t="41652" x="5583238" y="3101975"/>
          <p14:tracePt t="41672" x="5575300" y="3101975"/>
          <p14:tracePt t="41689" x="5565775" y="3101975"/>
          <p14:tracePt t="41703" x="5557838" y="3101975"/>
          <p14:tracePt t="41714" x="5549900" y="3101975"/>
          <p14:tracePt t="41718" x="5549900" y="3109913"/>
          <p14:tracePt t="41729" x="5540375" y="3119438"/>
          <p14:tracePt t="41732" x="5532438" y="3119438"/>
          <p14:tracePt t="41760" x="5524500" y="3127375"/>
          <p14:tracePt t="41777" x="5514975" y="3127375"/>
          <p14:tracePt t="41784" x="5507038" y="3144838"/>
          <p14:tracePt t="41798" x="5497513" y="3160713"/>
          <p14:tracePt t="41811" x="5489575" y="3160713"/>
          <p14:tracePt t="41818" x="5481638" y="3160713"/>
          <p14:tracePt t="41830" x="5472113" y="3178175"/>
          <p14:tracePt t="41839" x="5464175" y="3186113"/>
          <p14:tracePt t="41848" x="5456238" y="3186113"/>
          <p14:tracePt t="41861" x="5446713" y="3203575"/>
          <p14:tracePt t="41868" x="5446713" y="3211513"/>
          <p14:tracePt t="41895" x="5438775" y="3221038"/>
          <p14:tracePt t="41905" x="5430838" y="3238500"/>
          <p14:tracePt t="41934" x="5430838" y="3263900"/>
          <p14:tracePt t="41943" x="5421313" y="3263900"/>
          <p14:tracePt t="41950" x="5421313" y="3271838"/>
          <p14:tracePt t="41961" x="5421313" y="3279775"/>
          <p14:tracePt t="41965" x="5413375" y="3289300"/>
          <p14:tracePt t="42000" x="5405438" y="3314700"/>
          <p14:tracePt t="42037" x="5405438" y="3322638"/>
          <p14:tracePt t="42043" x="5405438" y="3330575"/>
          <p14:tracePt t="42050" x="5405438" y="3340100"/>
          <p14:tracePt t="42071" x="5405438" y="3365500"/>
          <p14:tracePt t="42102" x="5405438" y="3373438"/>
          <p14:tracePt t="42106" x="5405438" y="3382963"/>
          <p14:tracePt t="42121" x="5405438" y="3390900"/>
          <p14:tracePt t="42133" x="5405438" y="3398838"/>
          <p14:tracePt t="42145" x="5405438" y="3408363"/>
          <p14:tracePt t="42148" x="5405438" y="3416300"/>
          <p14:tracePt t="42156" x="5405438" y="3424238"/>
          <p14:tracePt t="42166" x="5405438" y="3433763"/>
          <p14:tracePt t="42182" x="5413375" y="3441700"/>
          <p14:tracePt t="42194" x="5421313" y="3459163"/>
          <p14:tracePt t="42198" x="5430838" y="3467100"/>
          <p14:tracePt t="42206" x="5446713" y="3492500"/>
          <p14:tracePt t="42214" x="5456238" y="3502025"/>
          <p14:tracePt t="42222" x="5464175" y="3509963"/>
          <p14:tracePt t="42233" x="5472113" y="3509963"/>
          <p14:tracePt t="42238" x="5489575" y="3535363"/>
          <p14:tracePt t="42248" x="5507038" y="3535363"/>
          <p14:tracePt t="42253" x="5532438" y="3552825"/>
          <p14:tracePt t="42264" x="5557838" y="3560763"/>
          <p14:tracePt t="42273" x="5575300" y="3578225"/>
          <p14:tracePt t="42279" x="5608638" y="3578225"/>
          <p14:tracePt t="42288" x="5659438" y="3603625"/>
          <p14:tracePt t="42294" x="5684838" y="3619500"/>
          <p14:tracePt t="42302" x="5727700" y="3619500"/>
          <p14:tracePt t="42314" x="5753100" y="3619500"/>
          <p14:tracePt t="42318" x="5803900" y="3629025"/>
          <p14:tracePt t="42329" x="5821363" y="3629025"/>
          <p14:tracePt t="42334" x="5854700" y="3629025"/>
          <p14:tracePt t="42344" x="5897563" y="3629025"/>
          <p14:tracePt t="42354" x="5957888" y="3629025"/>
          <p14:tracePt t="42360" x="5999163" y="3629025"/>
          <p14:tracePt t="42369" x="6042025" y="3629025"/>
          <p14:tracePt t="42377" x="6076950" y="3629025"/>
          <p14:tracePt t="42384" x="6118225" y="3629025"/>
          <p14:tracePt t="42394" x="6161088" y="3629025"/>
          <p14:tracePt t="42398" x="6221413" y="3629025"/>
          <p14:tracePt t="42410" x="6280150" y="3629025"/>
          <p14:tracePt t="42414" x="6323013" y="3629025"/>
          <p14:tracePt t="42427" x="6373813" y="3629025"/>
          <p14:tracePt t="42434" x="6407150" y="3629025"/>
          <p14:tracePt t="42444" x="6442075" y="3629025"/>
          <p14:tracePt t="42450" x="6475413" y="3629025"/>
          <p14:tracePt t="42454" x="6492875" y="3629025"/>
          <p14:tracePt t="42465" x="6510338" y="3629025"/>
          <p14:tracePt t="42477" x="6526213" y="3629025"/>
          <p14:tracePt t="42481" x="6543675" y="3629025"/>
          <p14:tracePt t="42494" x="6594475" y="3629025"/>
          <p14:tracePt t="42504" x="6637338" y="3629025"/>
          <p14:tracePt t="42515" x="6654800" y="3629025"/>
          <p14:tracePt t="42521" x="6696075" y="3629025"/>
          <p14:tracePt t="42531" x="6756400" y="3629025"/>
          <p14:tracePt t="42534" x="6799263" y="3629025"/>
          <p14:tracePt t="42545" x="6840538" y="3629025"/>
          <p14:tracePt t="42554" x="6858000" y="3629025"/>
          <p14:tracePt t="42561" x="6891338" y="3629025"/>
          <p14:tracePt t="42570" x="6934200" y="3629025"/>
          <p14:tracePt t="42577" x="6977063" y="3629025"/>
          <p14:tracePt t="42587" x="7035800" y="3629025"/>
          <p14:tracePt t="42597" x="7061200" y="3629025"/>
          <p14:tracePt t="42600" x="7121525" y="3629025"/>
          <p14:tracePt t="42610" x="7172325" y="3629025"/>
          <p14:tracePt t="42617" x="7205663" y="3629025"/>
          <p14:tracePt t="42627" x="7248525" y="3629025"/>
          <p14:tracePt t="42636" x="7273925" y="3629025"/>
          <p14:tracePt t="42644" x="7283450" y="3629025"/>
          <p14:tracePt t="42650" x="7308850" y="3629025"/>
          <p14:tracePt t="42656" x="7324725" y="3629025"/>
          <p14:tracePt t="42677" x="7350125" y="3629025"/>
          <p14:tracePt t="42683" x="7359650" y="3629025"/>
          <p14:tracePt t="42694" x="7367588" y="3629025"/>
          <p14:tracePt t="42698" x="7385050" y="3629025"/>
          <p14:tracePt t="42706" x="7392988" y="3629025"/>
          <p14:tracePt t="42717" x="7410450" y="3629025"/>
          <p14:tracePt t="42722" x="7427913" y="3629025"/>
          <p14:tracePt t="42744" x="7443788" y="3629025"/>
          <p14:tracePt t="42753" x="7453313" y="3629025"/>
          <p14:tracePt t="42764" x="7478713" y="3611563"/>
          <p14:tracePt t="42777" x="7486650" y="3611563"/>
          <p14:tracePt t="42783" x="7494588" y="3611563"/>
          <p14:tracePt t="42794" x="7504113" y="3611563"/>
          <p14:tracePt t="42802" x="7512050" y="3603625"/>
          <p14:tracePt t="42811" x="7529513" y="3603625"/>
          <p14:tracePt t="42818" x="7546975" y="3594100"/>
          <p14:tracePt t="42822" x="7572375" y="3586163"/>
          <p14:tracePt t="42833" x="7605713" y="3578225"/>
          <p14:tracePt t="42844" x="7613650" y="3560763"/>
          <p14:tracePt t="42849" x="7648575" y="3527425"/>
          <p14:tracePt t="42861" x="7656513" y="3517900"/>
          <p14:tracePt t="42864" x="7681913" y="3509963"/>
          <p14:tracePt t="42872" x="7699375" y="3502025"/>
          <p14:tracePt t="42882" x="7699375" y="3492500"/>
          <p14:tracePt t="42888" x="7716838" y="3475038"/>
          <p14:tracePt t="42899" x="7716838" y="3467100"/>
          <p14:tracePt t="42910" x="7724775" y="3459163"/>
          <p14:tracePt t="42912" x="7732713" y="3449638"/>
          <p14:tracePt t="42922" x="7742238" y="3441700"/>
          <p14:tracePt t="42928" x="7758113" y="3424238"/>
          <p14:tracePt t="42938" x="7758113" y="3408363"/>
          <p14:tracePt t="42949" x="7767638" y="3390900"/>
          <p14:tracePt t="42954" x="7775575" y="3365500"/>
          <p14:tracePt t="42966" x="7775575" y="3355975"/>
          <p14:tracePt t="42968" x="7775575" y="3330575"/>
          <p14:tracePt t="42978" x="7775575" y="3314700"/>
          <p14:tracePt t="42989" x="7775575" y="3289300"/>
          <p14:tracePt t="42994" x="7775575" y="3271838"/>
          <p14:tracePt t="43005" x="7775575" y="3254375"/>
          <p14:tracePt t="43010" x="7775575" y="3221038"/>
          <p14:tracePt t="43018" x="7775575" y="3203575"/>
          <p14:tracePt t="43030" x="7775575" y="3195638"/>
          <p14:tracePt t="43034" x="7775575" y="3170238"/>
          <p14:tracePt t="43045" x="7775575" y="3144838"/>
          <p14:tracePt t="43050" x="7750175" y="3127375"/>
          <p14:tracePt t="43061" x="7732713" y="3109913"/>
          <p14:tracePt t="43071" x="7707313" y="3101975"/>
          <p14:tracePt t="43077" x="7699375" y="3094038"/>
          <p14:tracePt t="43094" x="7699375" y="3084513"/>
          <p14:tracePt t="43116" x="7681913" y="3084513"/>
          <p14:tracePt t="43127" x="7673975" y="3084513"/>
          <p14:tracePt t="43132" x="7656513" y="3084513"/>
          <p14:tracePt t="43144" x="7639050" y="3084513"/>
          <p14:tracePt t="43150" x="7623175" y="3084513"/>
          <p14:tracePt t="43156" x="7588250" y="3084513"/>
          <p14:tracePt t="43167" x="7572375" y="3084513"/>
          <p14:tracePt t="43170" x="7562850" y="3084513"/>
          <p14:tracePt t="43181" x="7546975" y="3084513"/>
          <p14:tracePt t="43585" x="7554913" y="3119438"/>
          <p14:tracePt t="43594" x="7580313" y="3144838"/>
          <p14:tracePt t="43600" x="7623175" y="3178175"/>
          <p14:tracePt t="43611" x="7639050" y="3221038"/>
          <p14:tracePt t="43615" x="7666038" y="3254375"/>
          <p14:tracePt t="43628" x="7707313" y="3305175"/>
          <p14:tracePt t="43634" x="7732713" y="3340100"/>
          <p14:tracePt t="43644" x="7775575" y="3390900"/>
          <p14:tracePt t="43650" x="7810500" y="3459163"/>
          <p14:tracePt t="43654" x="7835900" y="3492500"/>
          <p14:tracePt t="43666" x="7843838" y="3535363"/>
          <p14:tracePt t="43677" x="7851775" y="3568700"/>
          <p14:tracePt t="43682" x="7861300" y="3619500"/>
          <p14:tracePt t="43698" x="7861300" y="3646488"/>
          <p14:tracePt t="43710" x="7861300" y="3679825"/>
          <p14:tracePt t="43723" x="7861300" y="3687763"/>
          <p14:tracePt t="43733" x="7851775" y="3697288"/>
          <p14:tracePt t="43736" x="7843838" y="3713163"/>
          <p14:tracePt t="43748" x="7835900" y="3722688"/>
          <p14:tracePt t="43752" x="7818438" y="3748088"/>
          <p14:tracePt t="43763" x="7810500" y="3763963"/>
          <p14:tracePt t="43773" x="7810500" y="3773488"/>
          <p14:tracePt t="43778" x="7793038" y="3790950"/>
          <p14:tracePt t="43786" x="7775575" y="3798888"/>
          <p14:tracePt t="43797" x="7750175" y="3816350"/>
          <p14:tracePt t="43802" x="7732713" y="3824288"/>
          <p14:tracePt t="43813" x="7716838" y="3841750"/>
          <p14:tracePt t="43818" x="7707313" y="3841750"/>
          <p14:tracePt t="43828" x="7699375" y="3867150"/>
          <p14:tracePt t="43838" x="7681913" y="3875088"/>
          <p14:tracePt t="43844" x="7666038" y="3875088"/>
          <p14:tracePt t="43853" x="7656513" y="3883025"/>
          <p14:tracePt t="43869" x="7648575" y="3892550"/>
          <p14:tracePt t="43902" x="7648575" y="3900488"/>
          <p14:tracePt t="43914" x="7648575" y="3917950"/>
          <p14:tracePt t="43922" x="7648575" y="3925888"/>
          <p14:tracePt t="43939" x="7648575" y="3935413"/>
          <p14:tracePt t="43954" x="7648575" y="3943350"/>
          <p14:tracePt t="43964" x="7648575" y="3951288"/>
          <p14:tracePt t="44293" x="7648575" y="3960813"/>
          <p14:tracePt t="44307" x="7666038" y="3960813"/>
          <p14:tracePt t="44316" x="7673975" y="3960813"/>
          <p14:tracePt t="44321" x="7681913" y="3960813"/>
          <p14:tracePt t="44332" x="7691438" y="3960813"/>
          <p14:tracePt t="44344" x="7707313" y="3968750"/>
          <p14:tracePt t="44352" x="7716838" y="3968750"/>
          <p14:tracePt t="44489" x="7691438" y="3968750"/>
          <p14:tracePt t="44499" x="7681913" y="3968750"/>
          <p14:tracePt t="44505" x="7656513" y="3968750"/>
          <p14:tracePt t="44519" x="7623175" y="3968750"/>
          <p14:tracePt t="44527" x="7580313" y="3968750"/>
          <p14:tracePt t="44529" x="7529513" y="3968750"/>
          <p14:tracePt t="44538" x="7478713" y="3968750"/>
          <p14:tracePt t="44544" x="7410450" y="3976688"/>
          <p14:tracePt t="44552" x="7367588" y="3976688"/>
          <p14:tracePt t="44564" x="7308850" y="3976688"/>
          <p14:tracePt t="44568" x="7258050" y="3986213"/>
          <p14:tracePt t="44580" x="7215188" y="3986213"/>
          <p14:tracePt t="44594" x="7205663" y="3986213"/>
          <p14:tracePt t="44604" x="7189788" y="4002088"/>
          <p14:tracePt t="44650" x="7180263" y="4019550"/>
          <p14:tracePt t="44685" x="7164388" y="4027488"/>
          <p14:tracePt t="44711" x="7154863" y="4027488"/>
          <p14:tracePt t="44731" x="7146925" y="4037013"/>
          <p14:tracePt t="44735" x="7138988" y="4037013"/>
          <p14:tracePt t="44745" x="7129463" y="4044950"/>
          <p14:tracePt t="44754" x="7121525" y="4044950"/>
          <p14:tracePt t="44761" x="7104063" y="4044950"/>
          <p14:tracePt t="44777" x="7088188" y="4070350"/>
          <p14:tracePt t="44787" x="7053263" y="4079875"/>
          <p14:tracePt t="44798" x="7019925" y="4087813"/>
          <p14:tracePt t="44800" x="7010400" y="4095750"/>
          <p14:tracePt t="44812" x="6977063" y="4105275"/>
          <p14:tracePt t="44816" x="6951663" y="4113213"/>
          <p14:tracePt t="44827" x="6908800" y="4121150"/>
          <p14:tracePt t="44836" x="6891338" y="4138613"/>
          <p14:tracePt t="44844" x="6865938" y="4138613"/>
          <p14:tracePt t="44850" x="6850063" y="4146550"/>
          <p14:tracePt t="44857" x="6832600" y="4146550"/>
          <p14:tracePt t="44867" x="6824663" y="4146550"/>
          <p14:tracePt t="44877" x="6815138" y="4146550"/>
          <p14:tracePt t="44882" x="6799263" y="4146550"/>
          <p14:tracePt t="44902" x="6789738" y="4146550"/>
          <p14:tracePt t="44927" x="6781800" y="4146550"/>
          <p14:tracePt t="45009" x="6772275" y="4146550"/>
          <p14:tracePt t="45053" x="6764338" y="4146550"/>
          <p14:tracePt t="45063" x="6756400" y="4146550"/>
          <p14:tracePt t="45069" x="6746875" y="4146550"/>
          <p14:tracePt t="45094" x="6731000" y="4156075"/>
          <p14:tracePt t="45110" x="6721475" y="4156075"/>
          <p14:tracePt t="45118" x="6713538" y="4156075"/>
          <p14:tracePt t="45143" x="6705600" y="4156075"/>
          <p14:tracePt t="45144" x="6696075" y="4156075"/>
          <p14:tracePt t="45155" x="6688138" y="4156075"/>
          <p14:tracePt t="45166" x="6670675" y="4156075"/>
          <p14:tracePt t="45179" x="6654800" y="4156075"/>
          <p14:tracePt t="45188" x="6645275" y="4156075"/>
          <p14:tracePt t="45199" x="6637338" y="4156075"/>
          <p14:tracePt t="45214" x="6627813" y="4156075"/>
          <p14:tracePt t="45220" x="6619875" y="4156075"/>
          <p14:tracePt t="45248" x="6611938" y="4156075"/>
          <p14:tracePt t="45433" x="6627813" y="4156075"/>
          <p14:tracePt t="45437" x="6637338" y="4146550"/>
          <p14:tracePt t="45447" x="6645275" y="4146550"/>
          <p14:tracePt t="45452" x="6654800" y="4138613"/>
          <p14:tracePt t="45460" x="6662738" y="4138613"/>
          <p14:tracePt t="45480" x="6670675" y="4138613"/>
          <p14:tracePt t="45489" x="6680200" y="4138613"/>
          <p14:tracePt t="45494" x="6688138" y="4130675"/>
          <p14:tracePt t="45502" x="6696075" y="4130675"/>
          <p14:tracePt t="45519" x="6705600" y="4130675"/>
          <p14:tracePt t="45669" x="6696075" y="4130675"/>
          <p14:tracePt t="45685" x="6688138" y="4130675"/>
          <p14:tracePt t="45696" x="6680200" y="4130675"/>
          <p14:tracePt t="45705" x="6670675" y="4130675"/>
          <p14:tracePt t="45827" x="6680200" y="4130675"/>
          <p14:tracePt t="45832" x="6705600" y="4130675"/>
          <p14:tracePt t="45844" x="6731000" y="4130675"/>
          <p14:tracePt t="45850" x="6746875" y="4130675"/>
          <p14:tracePt t="45857" x="6781800" y="4130675"/>
          <p14:tracePt t="45866" x="6832600" y="4130675"/>
          <p14:tracePt t="45871" x="6875463" y="4130675"/>
          <p14:tracePt t="45881" x="6934200" y="4130675"/>
          <p14:tracePt t="45894" x="6969125" y="4130675"/>
          <p14:tracePt t="45898" x="7035800" y="4130675"/>
          <p14:tracePt t="45906" x="7104063" y="4113213"/>
          <p14:tracePt t="45914" x="7189788" y="4105275"/>
          <p14:tracePt t="45922" x="7273925" y="4105275"/>
          <p14:tracePt t="45933" x="7334250" y="4095750"/>
          <p14:tracePt t="45936" x="7410450" y="4070350"/>
          <p14:tracePt t="45948" x="7461250" y="4062413"/>
          <p14:tracePt t="45952" x="7504113" y="4052888"/>
          <p14:tracePt t="45964" x="7537450" y="4044950"/>
          <p14:tracePt t="45972" x="7562850" y="4037013"/>
          <p14:tracePt t="45977" x="7572375" y="4037013"/>
          <p14:tracePt t="45986" x="7580313" y="4037013"/>
          <p14:tracePt t="45994" x="7597775" y="4037013"/>
          <p14:tracePt t="46015" x="7613650" y="4019550"/>
          <p14:tracePt t="46016" x="7623175" y="4011613"/>
          <p14:tracePt t="46032" x="7631113" y="4011613"/>
          <p14:tracePt t="46044" x="7639050" y="4011613"/>
          <p14:tracePt t="46068" x="7648575" y="4002088"/>
          <p14:tracePt t="46079" x="7656513" y="4002088"/>
          <p14:tracePt t="46088" x="7666038" y="3994150"/>
          <p14:tracePt t="46114" x="7673975" y="3994150"/>
          <p14:tracePt t="46130" x="7681913" y="3994150"/>
          <p14:tracePt t="46134" x="7691438" y="3986213"/>
          <p14:tracePt t="46160" x="7699375" y="3986213"/>
          <p14:tracePt t="46170" x="7707313" y="3986213"/>
          <p14:tracePt t="46247" x="7716838" y="3986213"/>
          <p14:tracePt t="46259" x="7724775" y="3986213"/>
          <p14:tracePt t="46268" x="7732713" y="3976688"/>
          <p14:tracePt t="46272" x="7742238" y="3976688"/>
          <p14:tracePt t="46283" x="7758113" y="3976688"/>
          <p14:tracePt t="46288" x="7767638" y="3976688"/>
          <p14:tracePt t="46310" x="7793038" y="3976688"/>
          <p14:tracePt t="46315" x="7818438" y="3960813"/>
          <p14:tracePt t="46322" x="7835900" y="3960813"/>
          <p14:tracePt t="46328" x="7877175" y="3951288"/>
          <p14:tracePt t="46339" x="7902575" y="3943350"/>
          <p14:tracePt t="46349" x="7927975" y="3943350"/>
          <p14:tracePt t="46354" x="7937500" y="3943350"/>
          <p14:tracePt t="46366" x="7945438" y="3935413"/>
          <p14:tracePt t="46535" x="7954963" y="3935413"/>
          <p14:tracePt t="46545" x="7962900" y="3935413"/>
          <p14:tracePt t="46551" x="7970838" y="3935413"/>
          <p14:tracePt t="46561" x="7988300" y="3935413"/>
          <p14:tracePt t="46577" x="7996238" y="3935413"/>
          <p14:tracePt t="46584" x="8005763" y="3935413"/>
          <p14:tracePt t="46595" x="8013700" y="3935413"/>
          <p14:tracePt t="46701" x="8021638" y="3935413"/>
          <p14:tracePt t="47337" x="8013700" y="3935413"/>
          <p14:tracePt t="47347" x="7962900" y="3935413"/>
          <p14:tracePt t="47353" x="7920038" y="3917950"/>
          <p14:tracePt t="47363" x="7886700" y="3908425"/>
          <p14:tracePt t="47368" x="7835900" y="3900488"/>
          <p14:tracePt t="47377" x="7775575" y="3892550"/>
          <p14:tracePt t="47386" x="7691438" y="3892550"/>
          <p14:tracePt t="47394" x="7597775" y="3892550"/>
          <p14:tracePt t="47402" x="7521575" y="3892550"/>
          <p14:tracePt t="47406" x="7427913" y="3892550"/>
          <p14:tracePt t="47417" x="7324725" y="3892550"/>
          <p14:tracePt t="47430" x="7240588" y="3892550"/>
          <p14:tracePt t="47432" x="7172325" y="3892550"/>
          <p14:tracePt t="47445" x="7088188" y="3892550"/>
          <p14:tracePt t="47450" x="7002463" y="3892550"/>
          <p14:tracePt t="47460" x="6943725" y="3892550"/>
          <p14:tracePt t="47468" x="6865938" y="3892550"/>
          <p14:tracePt t="47472" x="6824663" y="3883025"/>
          <p14:tracePt t="47483" x="6764338" y="3883025"/>
          <p14:tracePt t="47488" x="6731000" y="3883025"/>
          <p14:tracePt t="47498" x="6721475" y="3883025"/>
          <p14:tracePt t="47510" x="6705600" y="3883025"/>
          <p14:tracePt t="47514" x="6696075" y="3883025"/>
          <p14:tracePt t="47527" x="6688138" y="3883025"/>
          <p14:tracePt t="47531" x="6670675" y="3883025"/>
          <p14:tracePt t="47564" x="6654800" y="3892550"/>
          <p14:tracePt t="47577" x="6645275" y="3892550"/>
          <p14:tracePt t="47584" x="6645275" y="3900488"/>
          <p14:tracePt t="47594" x="6637338" y="3908425"/>
          <p14:tracePt t="47604" x="6627813" y="3908425"/>
          <p14:tracePt t="47620" x="6627813" y="3917950"/>
          <p14:tracePt t="47654" x="6627813" y="3935413"/>
          <p14:tracePt t="47664" x="6619875" y="3935413"/>
          <p14:tracePt t="47692" x="6619875" y="3943350"/>
          <p14:tracePt t="47698" x="6619875" y="3951288"/>
          <p14:tracePt t="47707" x="6619875" y="3960813"/>
          <p14:tracePt t="47720" x="6627813" y="3976688"/>
          <p14:tracePt t="47731" x="6662738" y="4002088"/>
          <p14:tracePt t="47744" x="6680200" y="4011613"/>
          <p14:tracePt t="47748" x="6713538" y="4011613"/>
          <p14:tracePt t="47756" x="6756400" y="4027488"/>
          <p14:tracePt t="47764" x="6815138" y="4027488"/>
          <p14:tracePt t="47770" x="6832600" y="4027488"/>
          <p14:tracePt t="47781" x="6875463" y="4027488"/>
          <p14:tracePt t="47786" x="6951663" y="4027488"/>
          <p14:tracePt t="47798" x="7019925" y="4027488"/>
          <p14:tracePt t="47802" x="7078663" y="4027488"/>
          <p14:tracePt t="47814" x="7113588" y="4027488"/>
          <p14:tracePt t="47823" x="7154863" y="4027488"/>
          <p14:tracePt t="47827" x="7180263" y="4027488"/>
          <p14:tracePt t="47836" x="7189788" y="4027488"/>
          <p14:tracePt t="47844" x="7215188" y="4027488"/>
          <p14:tracePt t="47852" x="7223125" y="4011613"/>
          <p14:tracePt t="47864" x="7232650" y="4011613"/>
          <p14:tracePt t="47867" x="7240588" y="4011613"/>
          <p14:tracePt t="47877" x="7248525" y="4002088"/>
          <p14:tracePt t="47889" x="7248525" y="3994150"/>
          <p14:tracePt t="47898" x="7258050" y="3994150"/>
          <p14:tracePt t="47922" x="7258050" y="3986213"/>
          <p14:tracePt t="47932" x="7273925" y="3986213"/>
          <p14:tracePt t="47948" x="7291388" y="3976688"/>
          <p14:tracePt t="47961" x="7299325" y="3976688"/>
          <p14:tracePt t="47968" x="7308850" y="3951288"/>
          <p14:tracePt t="47972" x="7342188" y="3943350"/>
          <p14:tracePt t="47982" x="7359650" y="3943350"/>
          <p14:tracePt t="47989" x="7402513" y="3935413"/>
          <p14:tracePt t="47998" x="7443788" y="3925888"/>
          <p14:tracePt t="48010" x="7504113" y="3925888"/>
          <p14:tracePt t="48015" x="7562850" y="3917950"/>
          <p14:tracePt t="48027" x="7605713" y="3917950"/>
          <p14:tracePt t="48029" x="7666038" y="3908425"/>
          <p14:tracePt t="48039" x="7707313" y="3908425"/>
          <p14:tracePt t="48049" x="7767638" y="3908425"/>
          <p14:tracePt t="48054" x="7800975" y="3900488"/>
          <p14:tracePt t="48065" x="7835900" y="3900488"/>
          <p14:tracePt t="48221" x="7843838" y="3900488"/>
          <p14:tracePt t="48257" x="7851775" y="3900488"/>
          <p14:tracePt t="48270" x="7861300" y="3900488"/>
          <p14:tracePt t="48277" x="7869238" y="3900488"/>
          <p14:tracePt t="48286" x="7886700" y="3900488"/>
          <p14:tracePt t="48298" x="7902575" y="3900488"/>
          <p14:tracePt t="48300" x="7920038" y="3900488"/>
          <p14:tracePt t="48320" x="7927975" y="3900488"/>
          <p14:tracePt t="48327" x="7937500" y="3900488"/>
          <p14:tracePt t="48383" x="7945438" y="3900488"/>
          <p14:tracePt t="48393" x="7954963" y="3892550"/>
          <p14:tracePt t="48695" x="7945438" y="3892550"/>
          <p14:tracePt t="48705" x="7937500" y="3892550"/>
          <p14:tracePt t="48711" x="7927975" y="3892550"/>
          <p14:tracePt t="48732" x="7920038" y="3892550"/>
          <p14:tracePt t="48791" x="7902575" y="3892550"/>
          <p14:tracePt t="48801" x="7894638" y="3892550"/>
          <p14:tracePt t="48807" x="7886700" y="3892550"/>
          <p14:tracePt t="48816" x="7877175" y="3892550"/>
          <p14:tracePt t="48827" x="7869238" y="3892550"/>
          <p14:tracePt t="48867" x="7861300" y="3892550"/>
          <p14:tracePt t="48877" x="7851775" y="3892550"/>
          <p14:tracePt t="48886" x="7843838" y="3892550"/>
          <p14:tracePt t="48898" x="7826375" y="3875088"/>
          <p14:tracePt t="48900" x="7810500" y="3857625"/>
          <p14:tracePt t="48910" x="7793038" y="3832225"/>
          <p14:tracePt t="48916" x="7793038" y="3816350"/>
          <p14:tracePt t="48927" x="7793038" y="3798888"/>
          <p14:tracePt t="48937" x="7793038" y="3790950"/>
          <p14:tracePt t="48944" x="7793038" y="3773488"/>
          <p14:tracePt t="48953" x="7783513" y="3756025"/>
          <p14:tracePt t="48956" x="7783513" y="3748088"/>
          <p14:tracePt t="48966" x="7783513" y="3738563"/>
          <p14:tracePt t="48978" x="7783513" y="3730625"/>
          <p14:tracePt t="48986" x="7783513" y="3722688"/>
          <p14:tracePt t="48998" x="7783513" y="3713163"/>
          <p14:tracePt t="49109" x="7783513" y="3705225"/>
          <p14:tracePt t="49301" x="7775575" y="3705225"/>
          <p14:tracePt t="49503" x="7793038" y="3705225"/>
          <p14:tracePt t="49510" x="7826375" y="3705225"/>
          <p14:tracePt t="49517" x="7861300" y="3705225"/>
          <p14:tracePt t="49529" x="7877175" y="3705225"/>
          <p14:tracePt t="49534" x="7894638" y="3705225"/>
          <p14:tracePt t="49544" x="7920038" y="3713163"/>
          <p14:tracePt t="49547" x="7954963" y="3713163"/>
          <p14:tracePt t="49557" x="7962900" y="3722688"/>
          <p14:tracePt t="49683" x="7962900" y="3748088"/>
          <p14:tracePt t="49689" x="7962900" y="3756025"/>
          <p14:tracePt t="49700" x="7927975" y="3773488"/>
          <p14:tracePt t="49710" x="7902575" y="3781425"/>
          <p14:tracePt t="49714" x="7877175" y="3781425"/>
          <p14:tracePt t="49722" x="7861300" y="3781425"/>
          <p14:tracePt t="49728" x="7835900" y="3790950"/>
          <p14:tracePt t="49738" x="7800975" y="3798888"/>
          <p14:tracePt t="49750" x="7767638" y="3798888"/>
          <p14:tracePt t="49754" x="7732713" y="3798888"/>
          <p14:tracePt t="49766" x="7716838" y="3806825"/>
          <p14:tracePt t="49768" x="7666038" y="3816350"/>
          <p14:tracePt t="49778" x="7639050" y="3816350"/>
          <p14:tracePt t="49789" x="7605713" y="3816350"/>
          <p14:tracePt t="49794" x="7572375" y="3816350"/>
          <p14:tracePt t="49804" x="7546975" y="3824288"/>
          <p14:tracePt t="49811" x="7521575" y="3832225"/>
          <p14:tracePt t="49818" x="7494588" y="3832225"/>
          <p14:tracePt t="49830" x="7461250" y="3841750"/>
          <p14:tracePt t="49834" x="7418388" y="3841750"/>
          <p14:tracePt t="49844" x="7392988" y="3849688"/>
          <p14:tracePt t="49850" x="7385050" y="3849688"/>
          <p14:tracePt t="49860" x="7367588" y="3857625"/>
          <p14:tracePt t="49868" x="7359650" y="3867150"/>
          <p14:tracePt t="49877" x="7342188" y="3867150"/>
          <p14:tracePt t="49884" x="7324725" y="3867150"/>
          <p14:tracePt t="49900" x="7308850" y="3867150"/>
          <p14:tracePt t="49911" x="7291388" y="3875088"/>
          <p14:tracePt t="49915" x="7283450" y="3875088"/>
          <p14:tracePt t="49927" x="7248525" y="3892550"/>
          <p14:tracePt t="49931" x="7223125" y="3892550"/>
          <p14:tracePt t="49944" x="7197725" y="3892550"/>
          <p14:tracePt t="49951" x="7180263" y="3900488"/>
          <p14:tracePt t="49957" x="7164388" y="3900488"/>
          <p14:tracePt t="49964" x="7154863" y="3900488"/>
          <p14:tracePt t="49970" x="7138988" y="3900488"/>
          <p14:tracePt t="49981" x="7129463" y="3908425"/>
          <p14:tracePt t="50117" x="7121525" y="3908425"/>
          <p14:tracePt t="50126" x="7113588" y="3908425"/>
          <p14:tracePt t="50143" x="7104063" y="3908425"/>
          <p14:tracePt t="50147" x="7096125" y="3908425"/>
          <p14:tracePt t="50157" x="7078663" y="3908425"/>
          <p14:tracePt t="50167" x="7070725" y="3908425"/>
          <p14:tracePt t="50172" x="7053263" y="3908425"/>
          <p14:tracePt t="50182" x="7027863" y="3908425"/>
          <p14:tracePt t="50189" x="7010400" y="3908425"/>
          <p14:tracePt t="50198" x="6985000" y="3908425"/>
          <p14:tracePt t="50210" x="6951663" y="3908425"/>
          <p14:tracePt t="50214" x="6934200" y="3908425"/>
          <p14:tracePt t="50222" x="6926263" y="3908425"/>
          <p14:tracePt t="50230" x="6900863" y="3908425"/>
          <p14:tracePt t="50248" x="6858000" y="3908425"/>
          <p14:tracePt t="50253" x="6840538" y="3908425"/>
          <p14:tracePt t="50264" x="6815138" y="3908425"/>
          <p14:tracePt t="50272" x="6807200" y="3908425"/>
          <p14:tracePt t="50405" x="6799263" y="3908425"/>
          <p14:tracePt t="50415" x="6807200" y="3908425"/>
          <p14:tracePt t="50428" x="6824663" y="3908425"/>
          <p14:tracePt t="50432" x="6850063" y="3908425"/>
          <p14:tracePt t="50450" x="6883400" y="3908425"/>
          <p14:tracePt t="50465" x="6908800" y="3908425"/>
          <p14:tracePt t="50591" x="6908800" y="3917950"/>
          <p14:tracePt t="50607" x="6900863" y="3917950"/>
          <p14:tracePt t="50617" x="6891338" y="3917950"/>
          <p14:tracePt t="50628" x="6883400" y="3925888"/>
          <p14:tracePt t="50632" x="6875463" y="3925888"/>
          <p14:tracePt t="50644" x="6865938" y="3925888"/>
          <p14:tracePt t="50647" x="6832600" y="3960813"/>
          <p14:tracePt t="50656" x="6824663" y="3960813"/>
          <p14:tracePt t="50667" x="6807200" y="3960813"/>
          <p14:tracePt t="50717" x="6799263" y="3960813"/>
          <p14:tracePt t="50727" x="6789738" y="3960813"/>
          <p14:tracePt t="50742" x="6781800" y="3951288"/>
          <p14:tracePt t="50981" x="6781800" y="3935413"/>
          <p14:tracePt t="50993" x="6781800" y="3925888"/>
          <p14:tracePt t="51000" x="6772275" y="3925888"/>
          <p14:tracePt t="51010" x="6772275" y="3917950"/>
          <p14:tracePt t="51015" x="6764338" y="3908425"/>
          <p14:tracePt t="51031" x="6756400" y="3892550"/>
          <p14:tracePt t="51044" x="6756400" y="3875088"/>
          <p14:tracePt t="51050" x="6756400" y="3857625"/>
          <p14:tracePt t="51055" x="6746875" y="3841750"/>
          <p14:tracePt t="51065" x="6746875" y="3824288"/>
          <p14:tracePt t="51070" x="6746875" y="3816350"/>
          <p14:tracePt t="51081" x="6746875" y="3790950"/>
          <p14:tracePt t="51094" x="6746875" y="3781425"/>
          <p14:tracePt t="51104" x="6746875" y="3773488"/>
          <p14:tracePt t="51111" x="6746875" y="3763963"/>
          <p14:tracePt t="51120" x="6746875" y="3756025"/>
          <p14:tracePt t="51143" x="6746875" y="3730625"/>
          <p14:tracePt t="51157" x="6746875" y="3722688"/>
          <p14:tracePt t="51166" x="6746875" y="3713163"/>
          <p14:tracePt t="51182" x="6764338" y="3705225"/>
          <p14:tracePt t="51186" x="6772275" y="3687763"/>
          <p14:tracePt t="51198" x="6807200" y="3679825"/>
          <p14:tracePt t="51206" x="6832600" y="3662363"/>
          <p14:tracePt t="51210" x="6865938" y="3654425"/>
          <p14:tracePt t="51221" x="6891338" y="3646488"/>
          <p14:tracePt t="51229" x="6934200" y="3629025"/>
          <p14:tracePt t="51236" x="6969125" y="3629025"/>
          <p14:tracePt t="51248" x="7010400" y="3611563"/>
          <p14:tracePt t="51252" x="7035800" y="3611563"/>
          <p14:tracePt t="51264" x="7053263" y="3611563"/>
          <p14:tracePt t="51266" x="7088188" y="3611563"/>
          <p14:tracePt t="51277" x="7113588" y="3611563"/>
          <p14:tracePt t="51287" x="7164388" y="3611563"/>
          <p14:tracePt t="51294" x="7205663" y="3611563"/>
          <p14:tracePt t="51302" x="7248525" y="3611563"/>
          <p14:tracePt t="51307" x="7324725" y="3611563"/>
          <p14:tracePt t="51317" x="7418388" y="3611563"/>
          <p14:tracePt t="51330" x="7512050" y="3611563"/>
          <p14:tracePt t="51332" x="7605713" y="3629025"/>
          <p14:tracePt t="51344" x="7691438" y="3629025"/>
          <p14:tracePt t="51348" x="7742238" y="3636963"/>
          <p14:tracePt t="51361" x="7800975" y="3636963"/>
          <p14:tracePt t="51368" x="7818438" y="3636963"/>
          <p14:tracePt t="51372" x="7851775" y="3636963"/>
          <p14:tracePt t="51383" x="7861300" y="3636963"/>
          <p14:tracePt t="51389" x="7869238" y="3636963"/>
          <p14:tracePt t="51403" x="7886700" y="3646488"/>
          <p14:tracePt t="51418" x="7902575" y="3646488"/>
          <p14:tracePt t="51499" x="7912100" y="3646488"/>
          <p14:tracePt t="51549" x="7920038" y="3646488"/>
          <p14:tracePt t="51565" x="7902575" y="3629025"/>
          <p14:tracePt t="51575" x="7851775" y="3611563"/>
          <p14:tracePt t="51585" x="7800975" y="3594100"/>
          <p14:tracePt t="51594" x="7775575" y="3586163"/>
          <p14:tracePt t="51600" x="7732713" y="3586163"/>
          <p14:tracePt t="51604" x="7691438" y="3586163"/>
          <p14:tracePt t="51615" x="7631113" y="3578225"/>
          <p14:tracePt t="51627" x="7588250" y="3552825"/>
          <p14:tracePt t="51632" x="7494588" y="3543300"/>
          <p14:tracePt t="51645" x="7359650" y="3543300"/>
          <p14:tracePt t="51655" x="7283450" y="3535363"/>
          <p14:tracePt t="51665" x="7215188" y="3535363"/>
          <p14:tracePt t="51670" x="7129463" y="3535363"/>
          <p14:tracePt t="51681" x="7053263" y="3535363"/>
          <p14:tracePt t="51686" x="6969125" y="3535363"/>
          <p14:tracePt t="51695" x="6900863" y="3535363"/>
          <p14:tracePt t="51704" x="6824663" y="3535363"/>
          <p14:tracePt t="51710" x="6738938" y="3535363"/>
          <p14:tracePt t="51720" x="6696075" y="3535363"/>
          <p14:tracePt t="51727" x="6654800" y="3535363"/>
          <p14:tracePt t="51736" x="6619875" y="3552825"/>
          <p14:tracePt t="51748" x="6594475" y="3568700"/>
          <p14:tracePt t="51756" x="6577013" y="3578225"/>
          <p14:tracePt t="51786" x="6569075" y="3578225"/>
          <p14:tracePt t="51806" x="6569075" y="3586163"/>
          <p14:tracePt t="51816" x="6569075" y="3594100"/>
          <p14:tracePt t="51836" x="6577013" y="3619500"/>
          <p14:tracePt t="51847" x="6602413" y="3636963"/>
          <p14:tracePt t="51853" x="6619875" y="3662363"/>
          <p14:tracePt t="51864" x="6670675" y="3679825"/>
          <p14:tracePt t="51872" x="6705600" y="3687763"/>
          <p14:tracePt t="51877" x="6756400" y="3705225"/>
          <p14:tracePt t="51886" x="6824663" y="3713163"/>
          <p14:tracePt t="51894" x="6916738" y="3738563"/>
          <p14:tracePt t="51902" x="7019925" y="3763963"/>
          <p14:tracePt t="51914" x="7104063" y="3773488"/>
          <p14:tracePt t="51918" x="7215188" y="3798888"/>
          <p14:tracePt t="51929" x="7308850" y="3806825"/>
          <p14:tracePt t="51932" x="7350125" y="3816350"/>
          <p14:tracePt t="51944" x="7367588" y="3816350"/>
          <p14:tracePt t="52573" x="7377113" y="3816350"/>
          <p14:tracePt t="52593" x="7377113" y="3824288"/>
          <p14:tracePt t="52614" x="7367588" y="3824288"/>
          <p14:tracePt t="52627" x="7359650" y="3824288"/>
          <p14:tracePt t="52951" x="7350125" y="3824288"/>
          <p14:tracePt t="52961" x="7334250" y="3824288"/>
          <p14:tracePt t="52967" x="7324725" y="3824288"/>
          <p14:tracePt t="52982" x="7316788" y="3824288"/>
          <p14:tracePt t="52994" x="7308850" y="3824288"/>
          <p14:tracePt t="53002" x="7299325" y="3824288"/>
          <p14:tracePt t="53006" x="7291388" y="3824288"/>
          <p14:tracePt t="53016" x="7283450" y="3824288"/>
          <p14:tracePt t="53032" x="7265988" y="3824288"/>
          <p14:tracePt t="53044" x="7258050" y="3824288"/>
          <p14:tracePt t="53048" x="7232650" y="3824288"/>
          <p14:tracePt t="53066" x="7215188" y="3824288"/>
          <p14:tracePt t="53094" x="7205663" y="3824288"/>
          <p14:tracePt t="53102" x="7197725" y="3824288"/>
          <p14:tracePt t="53118" x="7189788" y="3824288"/>
          <p14:tracePt t="53129" x="7180263" y="3824288"/>
          <p14:tracePt t="53341" x="7172325" y="3824288"/>
          <p14:tracePt t="53351" x="7164388" y="3816350"/>
          <p14:tracePt t="53355" x="7154863" y="3816350"/>
          <p14:tracePt t="53366" x="7121525" y="3798888"/>
          <p14:tracePt t="53377" x="7061200" y="3798888"/>
          <p14:tracePt t="53381" x="7027863" y="3790950"/>
          <p14:tracePt t="53394" x="6969125" y="3790950"/>
          <p14:tracePt t="53394" x="6908800" y="3790950"/>
          <p14:tracePt t="53405" x="6824663" y="3781425"/>
          <p14:tracePt t="53417" x="6756400" y="3781425"/>
          <p14:tracePt t="53421" x="6680200" y="3781425"/>
          <p14:tracePt t="53431" x="6654800" y="3781425"/>
          <p14:tracePt t="53437" x="6645275" y="3781425"/>
          <p14:tracePt t="53533" x="6627813" y="3781425"/>
          <p14:tracePt t="53548" x="6627813" y="3790950"/>
          <p14:tracePt t="53563" x="6662738" y="3816350"/>
          <p14:tracePt t="53572" x="6680200" y="3816350"/>
          <p14:tracePt t="53577" x="6721475" y="3816350"/>
          <p14:tracePt t="53587" x="6764338" y="3816350"/>
          <p14:tracePt t="53597" x="6824663" y="3832225"/>
          <p14:tracePt t="53602" x="6875463" y="3841750"/>
          <p14:tracePt t="53614" x="6916738" y="3841750"/>
          <p14:tracePt t="53616" x="6977063" y="3841750"/>
          <p14:tracePt t="53629" x="7019925" y="3841750"/>
          <p14:tracePt t="53638" x="7061200" y="3841750"/>
          <p14:tracePt t="53644" x="7104063" y="3841750"/>
          <p14:tracePt t="53652" x="7146925" y="3841750"/>
          <p14:tracePt t="53657" x="7154863" y="3841750"/>
          <p14:tracePt t="53666" x="7164388" y="3841750"/>
          <p14:tracePt t="53680" x="7172325" y="3841750"/>
          <p14:tracePt t="53694" x="7180263" y="3841750"/>
          <p14:tracePt t="53835" x="7172325" y="3832225"/>
          <p14:tracePt t="53845" x="7172325" y="3824288"/>
          <p14:tracePt t="53851" x="7138988" y="3824288"/>
          <p14:tracePt t="53860" x="7129463" y="3824288"/>
          <p14:tracePt t="53865" x="7096125" y="3824288"/>
          <p14:tracePt t="53877" x="7078663" y="3824288"/>
          <p14:tracePt t="53884" x="7061200" y="3824288"/>
          <p14:tracePt t="53888" x="7045325" y="3824288"/>
          <p14:tracePt t="53900" x="7027863" y="3824288"/>
          <p14:tracePt t="53934" x="7019925" y="3824288"/>
          <p14:tracePt t="53975" x="7002463" y="3824288"/>
          <p14:tracePt t="53997" x="6994525" y="3824288"/>
          <p14:tracePt t="54279" x="6985000" y="3824288"/>
          <p14:tracePt t="54405" x="6977063" y="3824288"/>
          <p14:tracePt t="54418" x="6969125" y="3824288"/>
          <p14:tracePt t="54427" x="6951663" y="3824288"/>
          <p14:tracePt t="54439" x="6951663" y="3841750"/>
          <p14:tracePt t="54444" x="6916738" y="3841750"/>
          <p14:tracePt t="54455" x="6883400" y="3857625"/>
          <p14:tracePt t="54465" x="6865938" y="3867150"/>
          <p14:tracePt t="54471" x="6840538" y="3883025"/>
          <p14:tracePt t="54493" x="6832600" y="3883025"/>
          <p14:tracePt t="54495" x="6815138" y="3883025"/>
          <p14:tracePt t="54504" x="6799263" y="3883025"/>
          <p14:tracePt t="54514" x="6789738" y="3883025"/>
          <p14:tracePt t="54520" x="6781800" y="3883025"/>
          <p14:tracePt t="54544" x="6772275" y="3892550"/>
          <p14:tracePt t="54546" x="6764338" y="3900488"/>
          <p14:tracePt t="54641" x="6764338" y="3908425"/>
          <p14:tracePt t="54651" x="6756400" y="3908425"/>
          <p14:tracePt t="54662" x="6738938" y="3935413"/>
          <p14:tracePt t="54666" x="6738938" y="3943350"/>
          <p14:tracePt t="54677" x="6731000" y="3951288"/>
          <p14:tracePt t="54702" x="6721475" y="3960813"/>
          <p14:tracePt t="54714" x="6713538" y="3960813"/>
          <p14:tracePt t="54722" x="6705600" y="3960813"/>
          <p14:tracePt t="54727" x="6696075" y="3968750"/>
          <p14:tracePt t="54737" x="6670675" y="3976688"/>
          <p14:tracePt t="54747" x="6654800" y="3976688"/>
          <p14:tracePt t="54752" x="6637338" y="3976688"/>
          <p14:tracePt t="54764" x="6619875" y="3976688"/>
          <p14:tracePt t="54802" x="6611938" y="3976688"/>
          <p14:tracePt t="54829" x="6611938" y="3968750"/>
          <p14:tracePt t="54833" x="6611938" y="3960813"/>
          <p14:tracePt t="54844" x="6611938" y="3943350"/>
          <p14:tracePt t="54852" x="6611938" y="3925888"/>
          <p14:tracePt t="54860" x="6611938" y="3908425"/>
          <p14:tracePt t="54868" x="6611938" y="3892550"/>
          <p14:tracePt t="54879" x="6611938" y="3867150"/>
          <p14:tracePt t="54883" x="6619875" y="3824288"/>
          <p14:tracePt t="54894" x="6619875" y="3816350"/>
          <p14:tracePt t="54898" x="6645275" y="3763963"/>
          <p14:tracePt t="54910" x="6645275" y="3738563"/>
          <p14:tracePt t="54918" x="6662738" y="3722688"/>
          <p14:tracePt t="54927" x="6662738" y="3713163"/>
          <p14:tracePt t="54935" x="6680200" y="3697288"/>
          <p14:tracePt t="54948" x="6680200" y="3687763"/>
          <p14:tracePt t="54960" x="6680200" y="3679825"/>
          <p14:tracePt t="55004" x="6680200" y="3671888"/>
          <p14:tracePt t="55030" x="6670675" y="3671888"/>
          <p14:tracePt t="55046" x="6654800" y="3679825"/>
          <p14:tracePt t="55054" x="6645275" y="3687763"/>
          <p14:tracePt t="55064" x="6637338" y="3687763"/>
          <p14:tracePt t="55070" x="6619875" y="3705225"/>
          <p14:tracePt t="55081" x="6602413" y="3713163"/>
          <p14:tracePt t="55084" x="6586538" y="3722688"/>
          <p14:tracePt t="55096" x="6569075" y="3738563"/>
          <p14:tracePt t="55104" x="6551613" y="3738563"/>
          <p14:tracePt t="55142" x="6543675" y="3738563"/>
          <p14:tracePt t="55211" x="6535738" y="3738563"/>
          <p14:tracePt t="55227" x="6535738" y="3730625"/>
          <p14:tracePt t="55232" x="6535738" y="3722688"/>
          <p14:tracePt t="55244" x="6535738" y="3697288"/>
          <p14:tracePt t="55252" x="6535738" y="3662363"/>
          <p14:tracePt t="55257" x="6535738" y="3629025"/>
          <p14:tracePt t="55267" x="6543675" y="3578225"/>
          <p14:tracePt t="55270" x="6551613" y="3543300"/>
          <p14:tracePt t="55282" x="6594475" y="3502025"/>
          <p14:tracePt t="55296" x="6602413" y="3475038"/>
          <p14:tracePt t="55298" x="6619875" y="3441700"/>
          <p14:tracePt t="55306" x="6627813" y="3416300"/>
          <p14:tracePt t="55314" x="6637338" y="3382963"/>
          <p14:tracePt t="55322" x="6637338" y="3373438"/>
          <p14:tracePt t="55333" x="6637338" y="3365500"/>
          <p14:tracePt t="55336" x="6645275" y="3340100"/>
          <p14:tracePt t="55348" x="6662738" y="3322638"/>
          <p14:tracePt t="55356" x="6662738" y="3314700"/>
          <p14:tracePt t="55367" x="6670675" y="3314700"/>
          <p14:tracePt t="55387" x="6670675" y="3305175"/>
          <p14:tracePt t="55398" x="6670675" y="3289300"/>
          <p14:tracePt t="55402" x="6688138" y="3289300"/>
          <p14:tracePt t="55414" x="6688138" y="3279775"/>
          <p14:tracePt t="55422" x="6705600" y="3271838"/>
          <p14:tracePt t="55429" x="6705600" y="3263900"/>
          <p14:tracePt t="55438" x="6705600" y="3254375"/>
          <p14:tracePt t="55444" x="6713538" y="3228975"/>
          <p14:tracePt t="55452" x="6731000" y="3211513"/>
          <p14:tracePt t="55464" x="6746875" y="3203575"/>
          <p14:tracePt t="55479" x="6746875" y="3195638"/>
          <p14:tracePt t="55488" x="6756400" y="3186113"/>
          <p14:tracePt t="55827" x="6756400" y="3195638"/>
          <p14:tracePt t="55837" x="6764338" y="3195638"/>
          <p14:tracePt t="55845" x="6772275" y="3228975"/>
          <p14:tracePt t="55861" x="6772275" y="3238500"/>
          <p14:tracePt t="55866" x="6781800" y="3246438"/>
          <p14:tracePt t="56019" x="6781800" y="3254375"/>
          <p14:tracePt t="56095" x="6772275" y="3254375"/>
          <p14:tracePt t="56100" x="6756400" y="3254375"/>
          <p14:tracePt t="56111" x="6746875" y="3254375"/>
          <p14:tracePt t="56119" x="6738938" y="3254375"/>
          <p14:tracePt t="56129" x="6731000" y="3254375"/>
          <p14:tracePt t="56139" x="6721475" y="3263900"/>
          <p14:tracePt t="56145" x="6705600" y="3279775"/>
          <p14:tracePt t="56154" x="6696075" y="3279775"/>
          <p14:tracePt t="56166" x="6688138" y="3297238"/>
          <p14:tracePt t="56177" x="6688138" y="3305175"/>
          <p14:tracePt t="56178" x="6680200" y="3305175"/>
          <p14:tracePt t="56188" x="6670675" y="3330575"/>
          <p14:tracePt t="56200" x="6662738" y="3340100"/>
          <p14:tracePt t="56214" x="6654800" y="3348038"/>
          <p14:tracePt t="56227" x="6654800" y="3355975"/>
          <p14:tracePt t="56231" x="6637338" y="3355975"/>
          <p14:tracePt t="56244" x="6627813" y="3355975"/>
          <p14:tracePt t="56250" x="6627813" y="3365500"/>
          <p14:tracePt t="56270" x="6619875" y="3365500"/>
          <p14:tracePt t="56281" x="6594475" y="3382963"/>
          <p14:tracePt t="56300" x="6586538" y="3382963"/>
          <p14:tracePt t="56306" x="6569075" y="3382963"/>
          <p14:tracePt t="56317" x="6543675" y="3382963"/>
          <p14:tracePt t="56320" x="6518275" y="3382963"/>
          <p14:tracePt t="56332" x="6483350" y="3382963"/>
          <p14:tracePt t="56344" x="6424613" y="3382963"/>
          <p14:tracePt t="56347" x="6348413" y="3382963"/>
          <p14:tracePt t="56356" x="6262688" y="3382963"/>
          <p14:tracePt t="56360" x="6178550" y="3382963"/>
          <p14:tracePt t="56370" x="6127750" y="3382963"/>
          <p14:tracePt t="56381" x="6049963" y="3382963"/>
          <p14:tracePt t="56386" x="6008688" y="3382963"/>
          <p14:tracePt t="56397" x="5999163" y="3382963"/>
          <p14:tracePt t="56400" x="5991225" y="3382963"/>
          <p14:tracePt t="56414" x="5983288" y="3382963"/>
          <p14:tracePt t="56422" x="5965825" y="3382963"/>
          <p14:tracePt t="56436" x="5948363" y="3365500"/>
          <p14:tracePt t="56453" x="5948363" y="3355975"/>
          <p14:tracePt t="56464" x="5948363" y="3330575"/>
          <p14:tracePt t="56466" x="5948363" y="3305175"/>
          <p14:tracePt t="56478" x="5948363" y="3263900"/>
          <p14:tracePt t="56483" x="5948363" y="3238500"/>
          <p14:tracePt t="56494" x="5948363" y="3186113"/>
          <p14:tracePt t="56502" x="5957888" y="3170238"/>
          <p14:tracePt t="56507" x="5983288" y="3127375"/>
          <p14:tracePt t="56519" x="5991225" y="3109913"/>
          <p14:tracePt t="56522" x="6016625" y="3084513"/>
          <p14:tracePt t="56532" x="6034088" y="3051175"/>
          <p14:tracePt t="56544" x="6049963" y="3033713"/>
          <p14:tracePt t="56548" x="6067425" y="3025775"/>
          <p14:tracePt t="56561" x="6076950" y="3016250"/>
          <p14:tracePt t="56564" x="6092825" y="3000375"/>
          <p14:tracePt t="56572" x="6110288" y="2982913"/>
          <p14:tracePt t="56582" x="6118225" y="2982913"/>
          <p14:tracePt t="56589" x="6127750" y="2974975"/>
          <p14:tracePt t="56598" x="6135688" y="2974975"/>
          <p14:tracePt t="56611" x="6153150" y="2974975"/>
          <p14:tracePt t="56614" x="6161088" y="2974975"/>
          <p14:tracePt t="56622" x="6194425" y="2974975"/>
          <p14:tracePt t="56629" x="6211888" y="2974975"/>
          <p14:tracePt t="56639" x="6262688" y="2974975"/>
          <p14:tracePt t="56648" x="6288088" y="2974975"/>
          <p14:tracePt t="56653" x="6313488" y="2974975"/>
          <p14:tracePt t="56664" x="6356350" y="2974975"/>
          <p14:tracePt t="56668" x="6407150" y="2974975"/>
          <p14:tracePt t="56680" x="6500813" y="2982913"/>
          <p14:tracePt t="56688" x="6561138" y="3008313"/>
          <p14:tracePt t="56695" x="6645275" y="3025775"/>
          <p14:tracePt t="56704" x="6721475" y="3059113"/>
          <p14:tracePt t="56710" x="6781800" y="3076575"/>
          <p14:tracePt t="56718" x="6832600" y="3101975"/>
          <p14:tracePt t="56730" x="6891338" y="3119438"/>
          <p14:tracePt t="56734" x="6943725" y="3135313"/>
          <p14:tracePt t="56745" x="7002463" y="3160713"/>
          <p14:tracePt t="56748" x="7035800" y="3170238"/>
          <p14:tracePt t="56762" x="7053263" y="3170238"/>
          <p14:tracePt t="56777" x="7061200" y="3178175"/>
          <p14:tracePt t="56841" x="7070725" y="3186113"/>
          <p14:tracePt t="56911" x="7070725" y="3195638"/>
          <p14:tracePt t="56921" x="7070725" y="3203575"/>
          <p14:tracePt t="56928" x="7070725" y="3211513"/>
          <p14:tracePt t="56947" x="7061200" y="3211513"/>
          <p14:tracePt t="56951" x="7035800" y="3221038"/>
          <p14:tracePt t="56966" x="7027863" y="3221038"/>
          <p14:tracePt t="56981" x="7010400" y="3221038"/>
          <p14:tracePt t="56994" x="6994525" y="3221038"/>
          <p14:tracePt t="57006" x="6977063" y="3221038"/>
          <p14:tracePt t="57022" x="6969125" y="3221038"/>
          <p14:tracePt t="57033" x="6951663" y="3221038"/>
          <p14:tracePt t="57047" x="6934200" y="3221038"/>
          <p14:tracePt t="57052" x="6916738" y="3221038"/>
          <p14:tracePt t="57064" x="6908800" y="3221038"/>
          <p14:tracePt t="57072" x="6900863" y="3221038"/>
          <p14:tracePt t="57077" x="6891338" y="3221038"/>
          <p14:tracePt t="57086" x="6891338" y="3228975"/>
          <p14:tracePt t="57102" x="6883400" y="3228975"/>
          <p14:tracePt t="57114" x="6875463" y="3228975"/>
          <p14:tracePt t="57122" x="6875463" y="3238500"/>
          <p14:tracePt t="57143" x="6875463" y="3246438"/>
          <p14:tracePt t="57145" x="6865938" y="3246438"/>
          <p14:tracePt t="57149" x="6865938" y="3263900"/>
          <p14:tracePt t="57161" x="6850063" y="3271838"/>
          <p14:tracePt t="57179" x="6850063" y="3279775"/>
          <p14:tracePt t="57182" x="6850063" y="3297238"/>
          <p14:tracePt t="57194" x="6850063" y="3322638"/>
          <p14:tracePt t="57202" x="6850063" y="3348038"/>
          <p14:tracePt t="57210" x="6883400" y="3355975"/>
          <p14:tracePt t="57218" x="6908800" y="3373438"/>
          <p14:tracePt t="57228" x="6916738" y="3382963"/>
          <p14:tracePt t="57234" x="6926263" y="3390900"/>
          <p14:tracePt t="57246" x="6926263" y="3408363"/>
          <p14:tracePt t="57248" x="6943725" y="3424238"/>
          <p14:tracePt t="57264" x="6943725" y="3441700"/>
          <p14:tracePt t="57277" x="6943725" y="3449638"/>
          <p14:tracePt t="57284" x="6959600" y="3459163"/>
          <p14:tracePt t="57339" x="6959600" y="3467100"/>
          <p14:tracePt t="57349" x="6959600" y="3475038"/>
          <p14:tracePt t="57370" x="6951663" y="3475038"/>
          <p14:tracePt t="57381" x="6926263" y="3484563"/>
          <p14:tracePt t="57384" x="6916738" y="3492500"/>
          <p14:tracePt t="57404" x="6891338" y="3492500"/>
          <p14:tracePt t="57410" x="6883400" y="3502025"/>
          <p14:tracePt t="57420" x="6850063" y="3502025"/>
          <p14:tracePt t="57427" x="6815138" y="3502025"/>
          <p14:tracePt t="57436" x="6799263" y="3502025"/>
          <p14:tracePt t="57444" x="6738938" y="3502025"/>
          <p14:tracePt t="57450" x="6670675" y="3502025"/>
          <p14:tracePt t="57461" x="6586538" y="3502025"/>
          <p14:tracePt t="57465" x="6526213" y="3502025"/>
          <p14:tracePt t="57477" x="6450013" y="3492500"/>
          <p14:tracePt t="57486" x="6381750" y="3492500"/>
          <p14:tracePt t="57491" x="6338888" y="3492500"/>
          <p14:tracePt t="57500" x="6297613" y="3492500"/>
          <p14:tracePt t="57506" x="6288088" y="3492500"/>
          <p14:tracePt t="57517" x="6262688" y="3492500"/>
          <p14:tracePt t="57531" x="6262688" y="3502025"/>
          <p14:tracePt t="57544" x="6246813" y="3517900"/>
          <p14:tracePt t="57547" x="6246813" y="3535363"/>
          <p14:tracePt t="57556" x="6246813" y="3578225"/>
          <p14:tracePt t="57566" x="6246813" y="3594100"/>
          <p14:tracePt t="57572" x="6246813" y="3636963"/>
          <p14:tracePt t="57582" x="6246813" y="3662363"/>
          <p14:tracePt t="57597" x="6246813" y="3697288"/>
          <p14:tracePt t="57607" x="6254750" y="3713163"/>
          <p14:tracePt t="57614" x="6262688" y="3730625"/>
          <p14:tracePt t="57622" x="6280150" y="3763963"/>
          <p14:tracePt t="57632" x="6280150" y="3773488"/>
          <p14:tracePt t="57637" x="6280150" y="3781425"/>
          <p14:tracePt t="57652" x="6280150" y="3798888"/>
          <p14:tracePt t="57664" x="6280150" y="3806825"/>
          <p14:tracePt t="57672" x="6280150" y="3816350"/>
          <p14:tracePt t="57680" x="6280150" y="3832225"/>
          <p14:tracePt t="57689" x="6280150" y="3841750"/>
          <p14:tracePt t="57698" x="6280150" y="3849688"/>
          <p14:tracePt t="57711" x="6280150" y="3857625"/>
          <p14:tracePt t="57714" x="6280150" y="3875088"/>
          <p14:tracePt t="57723" x="6272213" y="3900488"/>
          <p14:tracePt t="57732" x="6246813" y="3917950"/>
          <p14:tracePt t="57738" x="6211888" y="3951288"/>
          <p14:tracePt t="57748" x="6169025" y="3968750"/>
          <p14:tracePt t="57752" x="6153150" y="3986213"/>
          <p14:tracePt t="57764" x="6118225" y="4027488"/>
          <p14:tracePt t="57777" x="6110288" y="4037013"/>
          <p14:tracePt t="57779" x="6084888" y="4044950"/>
          <p14:tracePt t="57789" x="6049963" y="4079875"/>
          <p14:tracePt t="57798" x="6042025" y="4087813"/>
          <p14:tracePt t="57803" x="6024563" y="4105275"/>
          <p14:tracePt t="57814" x="6008688" y="4105275"/>
          <p14:tracePt t="57822" x="5983288" y="4113213"/>
          <p14:tracePt t="57830" x="5973763" y="4113213"/>
          <p14:tracePt t="57875" x="5965825" y="4121150"/>
          <p14:tracePt t="57931" x="5973763" y="4121150"/>
          <p14:tracePt t="57935" x="6016625" y="4121150"/>
          <p14:tracePt t="57945" x="6042025" y="4121150"/>
          <p14:tracePt t="57950" x="6076950" y="4121150"/>
          <p14:tracePt t="57961" x="6118225" y="4121150"/>
          <p14:tracePt t="57971" x="6153150" y="4121150"/>
          <p14:tracePt t="57977" x="6194425" y="4105275"/>
          <p14:tracePt t="57985" x="6246813" y="4095750"/>
          <p14:tracePt t="57994" x="6254750" y="4079875"/>
          <p14:tracePt t="58000" x="6254750" y="4070350"/>
          <p14:tracePt t="58011" x="6288088" y="4052888"/>
          <p14:tracePt t="58015" x="6297613" y="4037013"/>
          <p14:tracePt t="58027" x="6305550" y="4011613"/>
          <p14:tracePt t="58031" x="6313488" y="3986213"/>
          <p14:tracePt t="58046" x="6313488" y="3968750"/>
          <p14:tracePt t="58050" x="6323013" y="3943350"/>
          <p14:tracePt t="58056" x="6330950" y="3925888"/>
          <p14:tracePt t="58066" x="6338888" y="3900488"/>
          <p14:tracePt t="58071" x="6356350" y="3867150"/>
          <p14:tracePt t="58081" x="6373813" y="3832225"/>
          <p14:tracePt t="58094" x="6391275" y="3816350"/>
          <p14:tracePt t="58097" x="6407150" y="3806825"/>
          <p14:tracePt t="58106" x="6424613" y="3790950"/>
          <p14:tracePt t="58111" x="6424613" y="3773488"/>
          <p14:tracePt t="58121" x="6424613" y="3763963"/>
          <p14:tracePt t="58132" x="6432550" y="3763963"/>
          <p14:tracePt t="58144" x="6450013" y="3748088"/>
          <p14:tracePt t="58148" x="6450013" y="3738563"/>
          <p14:tracePt t="58157" x="6457950" y="3738563"/>
          <p14:tracePt t="58163" x="6467475" y="3730625"/>
          <p14:tracePt t="58170" x="6475413" y="3713163"/>
          <p14:tracePt t="58182" x="6483350" y="3705225"/>
          <p14:tracePt t="58186" x="6500813" y="3697288"/>
          <p14:tracePt t="58199" x="6510338" y="3687763"/>
          <p14:tracePt t="58202" x="6526213" y="3662363"/>
          <p14:tracePt t="58214" x="6535738" y="3636963"/>
          <p14:tracePt t="58222" x="6551613" y="3603625"/>
          <p14:tracePt t="58229" x="6561138" y="3586163"/>
          <p14:tracePt t="58238" x="6561138" y="3560763"/>
          <p14:tracePt t="58244" x="6569075" y="3560763"/>
          <p14:tracePt t="58252" x="6569075" y="3552825"/>
          <p14:tracePt t="58264" x="6569075" y="3543300"/>
          <p14:tracePt t="58272" x="6586538" y="3527425"/>
          <p14:tracePt t="58288" x="6586538" y="3517900"/>
          <p14:tracePt t="58310" x="6586538" y="3509963"/>
          <p14:tracePt t="58435" x="6577013" y="3509963"/>
          <p14:tracePt t="58440" x="6569075" y="3509963"/>
          <p14:tracePt t="58449" x="6561138" y="3509963"/>
          <p14:tracePt t="58455" x="6543675" y="3517900"/>
          <p14:tracePt t="58465" x="6535738" y="3535363"/>
          <p14:tracePt t="58477" x="6518275" y="3552825"/>
          <p14:tracePt t="58481" x="6510338" y="3552825"/>
          <p14:tracePt t="58494" x="6492875" y="3586163"/>
          <p14:tracePt t="58495" x="6492875" y="3594100"/>
          <p14:tracePt t="58505" x="6492875" y="3603625"/>
          <p14:tracePt t="58514" x="6492875" y="3619500"/>
          <p14:tracePt t="58520" x="6483350" y="3654425"/>
          <p14:tracePt t="58531" x="6475413" y="3671888"/>
          <p14:tracePt t="58534" x="6475413" y="3687763"/>
          <p14:tracePt t="58545" x="6467475" y="3705225"/>
          <p14:tracePt t="58555" x="6450013" y="3738563"/>
          <p14:tracePt t="58561" x="6442075" y="3756025"/>
          <p14:tracePt t="58571" x="6432550" y="3790950"/>
          <p14:tracePt t="58577" x="6416675" y="3816350"/>
          <p14:tracePt t="58584" x="6407150" y="3824288"/>
          <p14:tracePt t="58594" x="6407150" y="3841750"/>
          <p14:tracePt t="58600" x="6399213" y="3857625"/>
          <p14:tracePt t="58611" x="6391275" y="3883025"/>
          <p14:tracePt t="58616" x="6381750" y="3883025"/>
          <p14:tracePt t="58627" x="6381750" y="3900488"/>
          <p14:tracePt t="58636" x="6373813" y="3917950"/>
          <p14:tracePt t="58644" x="6365875" y="3917950"/>
          <p14:tracePt t="58650" x="6356350" y="3935413"/>
          <p14:tracePt t="58660" x="6356350" y="3960813"/>
          <p14:tracePt t="58677" x="6348413" y="3968750"/>
          <p14:tracePt t="58681" x="6338888" y="3976688"/>
          <p14:tracePt t="58694" x="6338888" y="3994150"/>
          <p14:tracePt t="58700" x="6338888" y="4027488"/>
          <p14:tracePt t="58707" x="6330950" y="4044950"/>
          <p14:tracePt t="58716" x="6330950" y="4052888"/>
          <p14:tracePt t="58722" x="6330950" y="4087813"/>
          <p14:tracePt t="58732" x="6330950" y="4095750"/>
          <p14:tracePt t="58744" x="6330950" y="4113213"/>
          <p14:tracePt t="58748" x="6323013" y="4138613"/>
          <p14:tracePt t="58756" x="6323013" y="4146550"/>
          <p14:tracePt t="58764" x="6323013" y="4156075"/>
          <p14:tracePt t="58772" x="6323013" y="4171950"/>
          <p14:tracePt t="58783" x="6323013" y="4206875"/>
          <p14:tracePt t="58798" x="6323013" y="4224338"/>
          <p14:tracePt t="58814" x="6323013" y="4240213"/>
          <p14:tracePt t="58822" x="6323013" y="4265613"/>
          <p14:tracePt t="58839" x="6323013" y="4291013"/>
          <p14:tracePt t="58848" x="6323013" y="4300538"/>
          <p14:tracePt t="58852" x="6323013" y="4325938"/>
          <p14:tracePt t="58864" x="6323013" y="4341813"/>
          <p14:tracePt t="58872" x="6297613" y="4351338"/>
          <p14:tracePt t="58880" x="6288088" y="4359275"/>
          <p14:tracePt t="58888" x="6280150" y="4394200"/>
          <p14:tracePt t="58894" x="6272213" y="4402138"/>
          <p14:tracePt t="58902" x="6272213" y="4410075"/>
          <p14:tracePt t="58914" x="6254750" y="4419600"/>
          <p14:tracePt t="58919" x="6229350" y="4427538"/>
          <p14:tracePt t="58930" x="6178550" y="4470400"/>
          <p14:tracePt t="58939" x="6161088" y="4470400"/>
          <p14:tracePt t="58946" x="6118225" y="4495800"/>
          <p14:tracePt t="58952" x="6092825" y="4503738"/>
          <p14:tracePt t="58961" x="6059488" y="4521200"/>
          <p14:tracePt t="58968" x="6024563" y="4529138"/>
          <p14:tracePt t="58980" x="5983288" y="4538663"/>
          <p14:tracePt t="58984" x="5905500" y="4554538"/>
          <p14:tracePt t="58994" x="5821363" y="4564063"/>
          <p14:tracePt t="58998" x="5710238" y="4564063"/>
          <p14:tracePt t="59011" x="5608638" y="4564063"/>
          <p14:tracePt t="59018" x="5507038" y="4564063"/>
          <p14:tracePt t="59027" x="5413375" y="4564063"/>
          <p14:tracePt t="59035" x="5327650" y="4564063"/>
          <p14:tracePt t="59039" x="5251450" y="4564063"/>
          <p14:tracePt t="59048" x="5208588" y="4564063"/>
          <p14:tracePt t="59061" x="5183188" y="4564063"/>
          <p14:tracePt t="59065" x="5175250" y="4564063"/>
          <p14:tracePt t="59077" x="5157788" y="4564063"/>
          <p14:tracePt t="59081" x="5132388" y="4564063"/>
          <p14:tracePt t="59135" x="5124450" y="4564063"/>
          <p14:tracePt t="59146" x="5106988" y="4564063"/>
          <p14:tracePt t="59164" x="5091113" y="4564063"/>
          <p14:tracePt t="59168" x="5073650" y="4564063"/>
          <p14:tracePt t="59177" x="5064125" y="4564063"/>
          <p14:tracePt t="59186" x="5048250" y="4564063"/>
          <p14:tracePt t="59198" x="5030788" y="4564063"/>
          <p14:tracePt t="59202" x="5013325" y="4564063"/>
          <p14:tracePt t="59214" x="5005388" y="4564063"/>
          <p14:tracePt t="59216" x="4997450" y="4564063"/>
          <p14:tracePt t="59227" x="4987925" y="4564063"/>
          <p14:tracePt t="59236" x="4979988" y="4564063"/>
          <p14:tracePt t="59252" x="4972050" y="4564063"/>
          <p14:tracePt t="59359" x="4972050" y="4554538"/>
          <p14:tracePt t="59373" x="4972050" y="4538663"/>
          <p14:tracePt t="59383" x="4987925" y="4529138"/>
          <p14:tracePt t="59389" x="4997450" y="4521200"/>
          <p14:tracePt t="59398" x="5056188" y="4513263"/>
          <p14:tracePt t="59411" x="5081588" y="4513263"/>
          <p14:tracePt t="59414" x="5132388" y="4503738"/>
          <p14:tracePt t="59428" x="5157788" y="4503738"/>
          <p14:tracePt t="59429" x="5208588" y="4503738"/>
          <p14:tracePt t="59438" x="5294313" y="4495800"/>
          <p14:tracePt t="59448" x="5395913" y="4486275"/>
          <p14:tracePt t="59455" x="5472113" y="4470400"/>
          <p14:tracePt t="59464" x="5514975" y="4460875"/>
          <p14:tracePt t="59469" x="5532438" y="4452938"/>
          <p14:tracePt t="59480" x="5557838" y="4445000"/>
          <p14:tracePt t="59488" x="5583238" y="4445000"/>
          <p14:tracePt t="59494" x="5600700" y="4445000"/>
          <p14:tracePt t="59505" x="5608638" y="4445000"/>
          <p14:tracePt t="59511" x="5616575" y="4427538"/>
          <p14:tracePt t="59527" x="5634038" y="4402138"/>
          <p14:tracePt t="59534" x="5641975" y="4402138"/>
          <p14:tracePt t="59544" x="5651500" y="4394200"/>
          <p14:tracePt t="59550" x="5651500" y="4384675"/>
          <p14:tracePt t="59561" x="5684838" y="4368800"/>
          <p14:tracePt t="59577" x="5694363" y="4351338"/>
          <p14:tracePt t="59584" x="5710238" y="4333875"/>
          <p14:tracePt t="59594" x="5719763" y="4325938"/>
          <p14:tracePt t="59600" x="5745163" y="4300538"/>
          <p14:tracePt t="59605" x="5770563" y="4249738"/>
          <p14:tracePt t="59615" x="5778500" y="4232275"/>
          <p14:tracePt t="59629" x="5803900" y="4206875"/>
          <p14:tracePt t="59631" x="5821363" y="4181475"/>
          <p14:tracePt t="59644" x="5846763" y="4130675"/>
          <p14:tracePt t="59647" x="5864225" y="4113213"/>
          <p14:tracePt t="59656" x="5880100" y="4079875"/>
          <p14:tracePt t="59660" x="5889625" y="4052888"/>
          <p14:tracePt t="59672" x="5948363" y="4019550"/>
          <p14:tracePt t="59680" x="5973763" y="3994150"/>
          <p14:tracePt t="59689" x="5983288" y="3968750"/>
          <p14:tracePt t="59698" x="5999163" y="3960813"/>
          <p14:tracePt t="59702" x="6034088" y="3935413"/>
          <p14:tracePt t="59714" x="6049963" y="3935413"/>
          <p14:tracePt t="59718" x="6084888" y="3900488"/>
          <p14:tracePt t="59730" x="6102350" y="3892550"/>
          <p14:tracePt t="59738" x="6127750" y="3875088"/>
          <p14:tracePt t="59744" x="6161088" y="3849688"/>
          <p14:tracePt t="59754" x="6169025" y="3832225"/>
          <p14:tracePt t="59760" x="6203950" y="3824288"/>
          <p14:tracePt t="59768" x="6237288" y="3806825"/>
          <p14:tracePt t="59780" x="6254750" y="3798888"/>
          <p14:tracePt t="59784" x="6272213" y="3798888"/>
          <p14:tracePt t="59795" x="6280150" y="3781425"/>
          <p14:tracePt t="59798" x="6288088" y="3773488"/>
          <p14:tracePt t="59810" x="6323013" y="3763963"/>
          <p14:tracePt t="59818" x="6330950" y="3763963"/>
          <p14:tracePt t="59827" x="6356350" y="3748088"/>
          <p14:tracePt t="59835" x="6391275" y="3748088"/>
          <p14:tracePt t="59839" x="6424613" y="3748088"/>
          <p14:tracePt t="59848" x="6457950" y="3738563"/>
          <p14:tracePt t="59861" x="6483350" y="3738563"/>
          <p14:tracePt t="59864" x="6500813" y="3738563"/>
          <p14:tracePt t="59878" x="6526213" y="3738563"/>
          <p14:tracePt t="59881" x="6551613" y="3713163"/>
          <p14:tracePt t="59894" x="6561138" y="3713163"/>
          <p14:tracePt t="59898" x="6586538" y="3705225"/>
          <p14:tracePt t="59906" x="6594475" y="3705225"/>
          <p14:tracePt t="59916" x="6594475" y="3697288"/>
          <p14:tracePt t="59970" x="6602413" y="3697288"/>
          <p14:tracePt t="59976" x="6611938" y="3687763"/>
          <p14:tracePt t="60013" x="6611938" y="3671888"/>
          <p14:tracePt t="60017" x="6594475" y="3671888"/>
          <p14:tracePt t="60033" x="6577013" y="3671888"/>
          <p14:tracePt t="60044" x="6551613" y="3671888"/>
          <p14:tracePt t="60048" x="6543675" y="3671888"/>
          <p14:tracePt t="60056" x="6526213" y="3671888"/>
          <p14:tracePt t="60064" x="6492875" y="3671888"/>
          <p14:tracePt t="60072" x="6467475" y="3671888"/>
          <p14:tracePt t="60082" x="6450013" y="3679825"/>
          <p14:tracePt t="60086" x="6424613" y="3697288"/>
          <p14:tracePt t="60098" x="6399213" y="3705225"/>
          <p14:tracePt t="60102" x="6373813" y="3722688"/>
          <p14:tracePt t="60114" x="6348413" y="3730625"/>
          <p14:tracePt t="60122" x="6338888" y="3738563"/>
          <p14:tracePt t="60144" x="6262688" y="3790950"/>
          <p14:tracePt t="60152" x="6221413" y="3841750"/>
          <p14:tracePt t="60162" x="6203950" y="3849688"/>
          <p14:tracePt t="60169" x="6178550" y="3875088"/>
          <p14:tracePt t="60178" x="6169025" y="3875088"/>
          <p14:tracePt t="60182" x="6143625" y="3900488"/>
          <p14:tracePt t="60194" x="6118225" y="3917950"/>
          <p14:tracePt t="60204" x="6110288" y="3917950"/>
          <p14:tracePt t="60210" x="6110288" y="3943350"/>
          <p14:tracePt t="60218" x="6092825" y="3976688"/>
          <p14:tracePt t="60222" x="6092825" y="3986213"/>
          <p14:tracePt t="60233" x="6067425" y="4002088"/>
          <p14:tracePt t="60244" x="6049963" y="4027488"/>
          <p14:tracePt t="60248" x="6049963" y="4037013"/>
          <p14:tracePt t="60260" x="6042025" y="4037013"/>
          <p14:tracePt t="60264" x="6042025" y="4044950"/>
          <p14:tracePt t="60280" x="6034088" y="4052888"/>
          <p14:tracePt t="60375" x="6042025" y="4052888"/>
          <p14:tracePt t="60381" x="6049963" y="4052888"/>
          <p14:tracePt t="60395" x="6076950" y="4052888"/>
          <p14:tracePt t="60405" x="6118225" y="4027488"/>
          <p14:tracePt t="60415" x="6135688" y="4011613"/>
          <p14:tracePt t="60420" x="6169025" y="4002088"/>
          <p14:tracePt t="60431" x="6203950" y="3986213"/>
          <p14:tracePt t="60434" x="6237288" y="3968750"/>
          <p14:tracePt t="60446" x="6254750" y="3960813"/>
          <p14:tracePt t="60455" x="6280150" y="3960813"/>
          <p14:tracePt t="60460" x="6305550" y="3951288"/>
          <p14:tracePt t="60470" x="6330950" y="3943350"/>
          <p14:tracePt t="60477" x="6365875" y="3943350"/>
          <p14:tracePt t="60486" x="6399213" y="3943350"/>
          <p14:tracePt t="60498" x="6424613" y="3943350"/>
          <p14:tracePt t="60500" x="6432550" y="3943350"/>
          <p14:tracePt t="60513" x="6450013" y="3943350"/>
          <p14:tracePt t="60517" x="6475413" y="3943350"/>
          <p14:tracePt t="60527" x="6492875" y="3943350"/>
          <p14:tracePt t="60544" x="6500813" y="3943350"/>
          <p14:tracePt t="60551" x="6510338" y="3951288"/>
          <p14:tracePt t="60560" x="6518275" y="3960813"/>
          <p14:tracePt t="60572" x="6526213" y="3968750"/>
          <p14:tracePt t="60582" x="6526213" y="3976688"/>
          <p14:tracePt t="60586" x="6526213" y="3986213"/>
          <p14:tracePt t="60598" x="6526213" y="4002088"/>
          <p14:tracePt t="60602" x="6526213" y="4052888"/>
          <p14:tracePt t="60614" x="6526213" y="4062413"/>
          <p14:tracePt t="60622" x="6526213" y="4079875"/>
          <p14:tracePt t="60627" x="6526213" y="4113213"/>
          <p14:tracePt t="60636" x="6526213" y="4138613"/>
          <p14:tracePt t="60644" x="6526213" y="4181475"/>
          <p14:tracePt t="60652" x="6483350" y="4206875"/>
          <p14:tracePt t="60664" x="6467475" y="4232275"/>
          <p14:tracePt t="60666" x="6457950" y="4257675"/>
          <p14:tracePt t="60679" x="6424613" y="4291013"/>
          <p14:tracePt t="60683" x="6407150" y="4316413"/>
          <p14:tracePt t="60694" x="6391275" y="4325938"/>
          <p14:tracePt t="60702" x="6381750" y="4341813"/>
          <p14:tracePt t="60712" x="6348413" y="4376738"/>
          <p14:tracePt t="60718" x="6330950" y="4394200"/>
          <p14:tracePt t="60722" x="6305550" y="4427538"/>
          <p14:tracePt t="60733" x="6288088" y="4452938"/>
          <p14:tracePt t="60744" x="6262688" y="4470400"/>
          <p14:tracePt t="60748" x="6254750" y="4495800"/>
          <p14:tracePt t="60761" x="6254750" y="4513263"/>
          <p14:tracePt t="60764" x="6254750" y="4538663"/>
          <p14:tracePt t="60777" x="6246813" y="4564063"/>
          <p14:tracePt t="60788" x="6246813" y="4572000"/>
          <p14:tracePt t="60798" x="6246813" y="4579938"/>
          <p14:tracePt t="60802" x="6246813" y="4589463"/>
          <p14:tracePt t="60814" x="6246813" y="4605338"/>
          <p14:tracePt t="60827" x="6246813" y="4614863"/>
          <p14:tracePt t="60854" x="6246813" y="4622800"/>
          <p14:tracePt t="60860" x="6246813" y="4630738"/>
          <p14:tracePt t="60868" x="6246813" y="4640263"/>
          <p14:tracePt t="60877" x="6246813" y="4648200"/>
          <p14:tracePt t="60884" x="6262688" y="4665663"/>
          <p14:tracePt t="60894" x="6280150" y="4665663"/>
          <p14:tracePt t="60898" x="6280150" y="4673600"/>
          <p14:tracePt t="60910" x="6297613" y="4691063"/>
          <p14:tracePt t="60915" x="6323013" y="4708525"/>
          <p14:tracePt t="60928" x="6330950" y="4716463"/>
          <p14:tracePt t="60934" x="6330950" y="4724400"/>
          <p14:tracePt t="60944" x="6330950" y="4733925"/>
          <p14:tracePt t="60950" x="6338888" y="4733925"/>
          <p14:tracePt t="60961" x="6348413" y="4741863"/>
          <p14:tracePt t="60977" x="6348413" y="4749800"/>
          <p14:tracePt t="61051" x="6348413" y="4759325"/>
          <p14:tracePt t="61071" x="6348413" y="4767263"/>
          <p14:tracePt t="61449" x="6348413" y="4724400"/>
          <p14:tracePt t="61455" x="6348413" y="4708525"/>
          <p14:tracePt t="61465" x="6330950" y="4683125"/>
          <p14:tracePt t="61468" x="6280150" y="4630738"/>
          <p14:tracePt t="61480" x="6153150" y="4521200"/>
          <p14:tracePt t="61488" x="5973763" y="4384675"/>
          <p14:tracePt t="61494" x="5710238" y="4189413"/>
          <p14:tracePt t="61504" x="5395913" y="3968750"/>
          <p14:tracePt t="61511" x="5022850" y="3756025"/>
          <p14:tracePt t="61520" x="4708525" y="3552825"/>
          <p14:tracePt t="61531" x="4368800" y="3340100"/>
          <p14:tracePt t="61534" x="4027488" y="3127375"/>
          <p14:tracePt t="61544" x="3722688" y="2965450"/>
          <p14:tracePt t="61550" x="3408363" y="2805113"/>
          <p14:tracePt t="61561" x="3101975" y="2643188"/>
          <p14:tracePt t="61570" x="2838450" y="2541588"/>
          <p14:tracePt t="61577" x="2617788" y="2430463"/>
          <p14:tracePt t="61584" x="2422525" y="2328863"/>
          <p14:tracePt t="61594" x="2286000" y="2268538"/>
          <p14:tracePt t="61600" x="2166938" y="2209800"/>
          <p14:tracePt t="61610" x="2108200" y="2149475"/>
          <p14:tracePt t="61616" x="2055813" y="2124075"/>
          <p14:tracePt t="61629" x="2030413" y="2090738"/>
          <p14:tracePt t="61631" x="2014538" y="2090738"/>
          <p14:tracePt t="61641" x="1997075" y="2073275"/>
          <p14:tracePt t="61650" x="1997075" y="2065338"/>
          <p14:tracePt t="61657" x="1989138" y="2055813"/>
          <p14:tracePt t="61670" x="1971675" y="2047875"/>
          <p14:tracePt t="61681" x="1963738" y="2039938"/>
          <p14:tracePt t="61686" x="1954213" y="2022475"/>
          <p14:tracePt t="61697" x="1938338" y="2022475"/>
          <p14:tracePt t="61706" x="1878013" y="1997075"/>
          <p14:tracePt t="61710" x="1878013" y="1979613"/>
          <p14:tracePt t="61720" x="1860550" y="1954213"/>
          <p14:tracePt t="61727" x="1852613" y="1938338"/>
          <p14:tracePt t="61736" x="1835150" y="1903413"/>
          <p14:tracePt t="61747" x="1819275" y="1860550"/>
          <p14:tracePt t="61752" x="1793875" y="1844675"/>
          <p14:tracePt t="61764" x="1751013" y="1801813"/>
          <p14:tracePt t="61767" x="1725613" y="1776413"/>
          <p14:tracePt t="61777" x="1708150" y="1758950"/>
          <p14:tracePt t="61786" x="1690688" y="1733550"/>
          <p14:tracePt t="61794" x="1682750" y="1733550"/>
          <p14:tracePt t="61802" x="1674813" y="1725613"/>
          <p14:tracePt t="61806" x="1674813" y="1716088"/>
          <p14:tracePt t="61817" x="1674813" y="1708150"/>
          <p14:tracePt t="61827" x="1665288" y="1682750"/>
          <p14:tracePt t="61832" x="1665288" y="1674813"/>
          <p14:tracePt t="61844" x="1665288" y="1665288"/>
          <p14:tracePt t="61849" x="1665288" y="1622425"/>
          <p14:tracePt t="61861" x="1665288" y="1581150"/>
          <p14:tracePt t="61869" x="1631950" y="1530350"/>
          <p14:tracePt t="61872" x="1622425" y="1512888"/>
          <p14:tracePt t="61883" x="1622425" y="1452563"/>
          <p14:tracePt t="61888" x="1622425" y="1436688"/>
          <p14:tracePt t="61898" x="1622425" y="1401763"/>
          <p14:tracePt t="61910" x="1622425" y="1376363"/>
          <p14:tracePt t="61914" x="1622425" y="1368425"/>
          <p14:tracePt t="61922" x="1622425" y="1333500"/>
          <p14:tracePt t="61929" x="1622425" y="1325563"/>
          <p14:tracePt t="61938" x="1622425" y="1300163"/>
          <p14:tracePt t="61964" x="1622425" y="1282700"/>
          <p14:tracePt t="62277" x="1622425" y="1274763"/>
          <p14:tracePt t="62283" x="1631950" y="1266825"/>
          <p14:tracePt t="62294" x="1639888" y="1257300"/>
          <p14:tracePt t="62306" x="1649413" y="1249363"/>
          <p14:tracePt t="62317" x="1665288" y="1249363"/>
          <p14:tracePt t="62327" x="1690688" y="1249363"/>
          <p14:tracePt t="62333" x="1725613" y="1241425"/>
          <p14:tracePt t="62344" x="1766888" y="1241425"/>
          <p14:tracePt t="62348" x="1793875" y="1241425"/>
          <p14:tracePt t="62356" x="1819275" y="1241425"/>
          <p14:tracePt t="62366" x="1885950" y="1231900"/>
          <p14:tracePt t="62373" x="1946275" y="1223963"/>
          <p14:tracePt t="62382" x="2030413" y="1223963"/>
          <p14:tracePt t="62386" x="2116138" y="1223963"/>
          <p14:tracePt t="62398" x="2200275" y="1223963"/>
          <p14:tracePt t="62407" x="2286000" y="1223963"/>
          <p14:tracePt t="62414" x="2344738" y="1223963"/>
          <p14:tracePt t="62422" x="2405063" y="1223963"/>
          <p14:tracePt t="62430" x="2438400" y="1223963"/>
          <p14:tracePt t="62438" x="2463800" y="1223963"/>
          <p14:tracePt t="62448" x="2473325" y="1223963"/>
          <p14:tracePt t="62539" x="2463800" y="1223963"/>
          <p14:tracePt t="62549" x="2438400" y="1223963"/>
          <p14:tracePt t="62554" x="2422525" y="1223963"/>
          <p14:tracePt t="62565" x="2405063" y="1223963"/>
          <p14:tracePt t="62568" x="2371725" y="1223963"/>
          <p14:tracePt t="62580" x="2354263" y="1223963"/>
          <p14:tracePt t="62588" x="2328863" y="1223963"/>
          <p14:tracePt t="62594" x="2278063" y="1231900"/>
          <p14:tracePt t="62604" x="2260600" y="1231900"/>
          <p14:tracePt t="62611" x="2235200" y="1241425"/>
          <p14:tracePt t="62618" x="2192338" y="1241425"/>
          <p14:tracePt t="62629" x="2159000" y="1249363"/>
          <p14:tracePt t="62634" x="2149475" y="1249363"/>
          <p14:tracePt t="62645" x="2124075" y="1257300"/>
          <p14:tracePt t="62650" x="2108200" y="1257300"/>
          <p14:tracePt t="62661" x="2098675" y="1257300"/>
          <p14:tracePt t="62670" x="2082800" y="1257300"/>
          <p14:tracePt t="62677" x="2055813" y="1257300"/>
          <p14:tracePt t="62694" x="2030413" y="1257300"/>
          <p14:tracePt t="62700" x="2022475" y="1257300"/>
          <p14:tracePt t="62711" x="2014538" y="1257300"/>
          <p14:tracePt t="62715" x="1997075" y="1257300"/>
          <p14:tracePt t="62731" x="1979613" y="1257300"/>
          <p14:tracePt t="62744" x="1971675" y="1257300"/>
          <p14:tracePt t="62750" x="1963738" y="1257300"/>
          <p14:tracePt t="62757" x="1946275" y="1257300"/>
          <p14:tracePt t="62764" x="1938338" y="1257300"/>
          <p14:tracePt t="62770" x="1911350" y="1257300"/>
          <p14:tracePt t="62794" x="1878013" y="1257300"/>
          <p14:tracePt t="62798" x="1835150" y="1257300"/>
          <p14:tracePt t="62806" x="1819275" y="1257300"/>
          <p14:tracePt t="62810" x="1793875" y="1257300"/>
          <p14:tracePt t="62821" x="1784350" y="1257300"/>
          <p14:tracePt t="62831" x="1766888" y="1257300"/>
          <p14:tracePt t="62848" x="1758950" y="1257300"/>
          <p14:tracePt t="62850" x="1751013" y="1257300"/>
          <p14:tracePt t="62883" x="1741488" y="1257300"/>
          <p14:tracePt t="62937" x="1733550" y="1257300"/>
          <p14:tracePt t="62953" x="1725613" y="1257300"/>
          <p14:tracePt t="62963" x="1716088" y="1257300"/>
          <p14:tracePt t="62966" x="1708150" y="1257300"/>
          <p14:tracePt t="62978" x="1700213" y="1257300"/>
          <p14:tracePt t="63063" x="1733550" y="1257300"/>
          <p14:tracePt t="63069" x="1776413" y="1257300"/>
          <p14:tracePt t="63078" x="1835150" y="1257300"/>
          <p14:tracePt t="63085" x="1878013" y="1257300"/>
          <p14:tracePt t="63094" x="1938338" y="1257300"/>
          <p14:tracePt t="63104" x="1971675" y="1257300"/>
          <p14:tracePt t="63111" x="2014538" y="1257300"/>
          <p14:tracePt t="63118" x="2055813" y="1257300"/>
          <p14:tracePt t="63122" x="2065338" y="1257300"/>
          <p14:tracePt t="63144" x="2082800" y="1257300"/>
          <p14:tracePt t="63161" x="2090738" y="1257300"/>
          <p14:tracePt t="63168" x="2098675" y="1257300"/>
          <p14:tracePt t="63371" x="2098675" y="1266825"/>
          <p14:tracePt t="63527" x="2098675" y="1274763"/>
          <p14:tracePt t="63533" x="2098675" y="1282700"/>
          <p14:tracePt t="63613" x="2098675" y="1292225"/>
          <p14:tracePt t="63633" x="2090738" y="1292225"/>
          <p14:tracePt t="63643" x="2082800" y="1300163"/>
          <p14:tracePt t="63649" x="2073275" y="1300163"/>
          <p14:tracePt t="63660" x="2065338" y="1308100"/>
          <p14:tracePt t="63668" x="2055813" y="1308100"/>
          <p14:tracePt t="63672" x="2030413" y="1333500"/>
          <p14:tracePt t="63683" x="2014538" y="1333500"/>
          <p14:tracePt t="63688" x="1989138" y="1343025"/>
          <p14:tracePt t="63698" x="1971675" y="1343025"/>
          <p14:tracePt t="63710" x="1946275" y="1343025"/>
          <p14:tracePt t="63715" x="1911350" y="1350963"/>
          <p14:tracePt t="63727" x="1852613" y="1350963"/>
          <p14:tracePt t="63729" x="1784350" y="1350963"/>
          <p14:tracePt t="63738" x="1708150" y="1360488"/>
          <p14:tracePt t="63748" x="1639888" y="1360488"/>
          <p14:tracePt t="63754" x="1631950" y="1360488"/>
          <p14:tracePt t="63765" x="1597025" y="1360488"/>
          <p14:tracePt t="63768" x="1546225" y="1360488"/>
          <p14:tracePt t="63779" x="1504950" y="1360488"/>
          <p14:tracePt t="63788" x="1470025" y="1360488"/>
          <p14:tracePt t="63795" x="1427163" y="1343025"/>
          <p14:tracePt t="63804" x="1393825" y="1325563"/>
          <p14:tracePt t="63810" x="1350963" y="1308100"/>
          <p14:tracePt t="63820" x="1343025" y="1292225"/>
          <p14:tracePt t="63831" x="1282700" y="1249363"/>
          <p14:tracePt t="63834" x="1231900" y="1223963"/>
          <p14:tracePt t="63845" x="1223963" y="1206500"/>
          <p14:tracePt t="63850" x="1198563" y="1173163"/>
          <p14:tracePt t="63862" x="1189038" y="1155700"/>
          <p14:tracePt t="63870" x="1173163" y="1122363"/>
          <p14:tracePt t="63877" x="1155700" y="1104900"/>
          <p14:tracePt t="63885" x="1155700" y="1079500"/>
          <p14:tracePt t="63894" x="1155700" y="1054100"/>
          <p14:tracePt t="63901" x="1155700" y="1028700"/>
          <p14:tracePt t="63910" x="1155700" y="1011238"/>
          <p14:tracePt t="63917" x="1155700" y="968375"/>
          <p14:tracePt t="63927" x="1155700" y="960438"/>
          <p14:tracePt t="63931" x="1155700" y="942975"/>
          <p14:tracePt t="63944" x="1181100" y="942975"/>
          <p14:tracePt t="63950" x="1189038" y="935038"/>
          <p14:tracePt t="63956" x="1189038" y="925513"/>
          <p14:tracePt t="63970" x="1216025" y="925513"/>
          <p14:tracePt t="63981" x="1249363" y="925513"/>
          <p14:tracePt t="63994" x="1274763" y="925513"/>
          <p14:tracePt t="63998" x="1292225" y="925513"/>
          <p14:tracePt t="64006" x="1333500" y="925513"/>
          <p14:tracePt t="64012" x="1376363" y="925513"/>
          <p14:tracePt t="64020" x="1411288" y="925513"/>
          <p14:tracePt t="64031" x="1452563" y="925513"/>
          <p14:tracePt t="64036" x="1512888" y="925513"/>
          <p14:tracePt t="64048" x="1597025" y="925513"/>
          <p14:tracePt t="64052" x="1665288" y="925513"/>
          <p14:tracePt t="64064" x="1741488" y="935038"/>
          <p14:tracePt t="64073" x="1827213" y="942975"/>
          <p14:tracePt t="64077" x="1954213" y="968375"/>
          <p14:tracePt t="64086" x="2098675" y="993775"/>
          <p14:tracePt t="64094" x="2243138" y="1019175"/>
          <p14:tracePt t="64102" x="2422525" y="1044575"/>
          <p14:tracePt t="64114" x="2625725" y="1104900"/>
          <p14:tracePt t="64116" x="2770188" y="1112838"/>
          <p14:tracePt t="64127" x="2906713" y="1138238"/>
          <p14:tracePt t="64132" x="3025775" y="1147763"/>
          <p14:tracePt t="64144" x="3127375" y="1155700"/>
          <p14:tracePt t="64152" x="3211513" y="1173163"/>
          <p14:tracePt t="64161" x="3297238" y="1189038"/>
          <p14:tracePt t="64168" x="3373438" y="1216025"/>
          <p14:tracePt t="64172" x="3449638" y="1223963"/>
          <p14:tracePt t="64182" x="3535363" y="1231900"/>
          <p14:tracePt t="64194" x="3594100" y="1241425"/>
          <p14:tracePt t="64199" x="3662363" y="1257300"/>
          <p14:tracePt t="64211" x="3697288" y="1266825"/>
          <p14:tracePt t="64214" x="3713163" y="1266825"/>
          <p14:tracePt t="64223" x="3722688" y="1266825"/>
          <p14:tracePt t="64232" x="3730625" y="1266825"/>
          <p14:tracePt t="64248" x="3748088" y="1266825"/>
          <p14:tracePt t="64272" x="3756025" y="1266825"/>
          <p14:tracePt t="64445" x="3738563" y="1266825"/>
          <p14:tracePt t="64455" x="3722688" y="1266825"/>
          <p14:tracePt t="64461" x="3679825" y="1266825"/>
          <p14:tracePt t="64470" x="3662363" y="1266825"/>
          <p14:tracePt t="64481" x="3629025" y="1266825"/>
          <p14:tracePt t="64486" x="3603625" y="1266825"/>
          <p14:tracePt t="64498" x="3568700" y="1257300"/>
          <p14:tracePt t="64500" x="3543300" y="1257300"/>
          <p14:tracePt t="64511" x="3484563" y="1223963"/>
          <p14:tracePt t="64520" x="3459163" y="1223963"/>
          <p14:tracePt t="64527" x="3424238" y="1216025"/>
          <p14:tracePt t="64537" x="3382963" y="1216025"/>
          <p14:tracePt t="64545" x="3365500" y="1216025"/>
          <p14:tracePt t="64550" x="3330575" y="1198563"/>
          <p14:tracePt t="64561" x="3279775" y="1189038"/>
          <p14:tracePt t="64567" x="3271838" y="1189038"/>
          <p14:tracePt t="64577" x="3238500" y="1181100"/>
          <p14:tracePt t="64582" x="3195638" y="1155700"/>
          <p14:tracePt t="64594" x="3178175" y="1155700"/>
          <p14:tracePt t="64602" x="3144838" y="1147763"/>
          <p14:tracePt t="64606" x="3109913" y="1138238"/>
          <p14:tracePt t="64617" x="3084513" y="1138238"/>
          <p14:tracePt t="64621" x="3067050" y="1138238"/>
          <p14:tracePt t="64633" x="3041650" y="1122363"/>
          <p14:tracePt t="64644" x="3016250" y="1122363"/>
          <p14:tracePt t="64647" x="3008313" y="1122363"/>
          <p14:tracePt t="64656" x="2974975" y="1122363"/>
          <p14:tracePt t="64664" x="2940050" y="1112838"/>
          <p14:tracePt t="64672" x="2932113" y="1112838"/>
          <p14:tracePt t="64682" x="2897188" y="1096963"/>
          <p14:tracePt t="64686" x="2846388" y="1087438"/>
          <p14:tracePt t="64698" x="2805113" y="1087438"/>
          <p14:tracePt t="64702" x="2770188" y="1087438"/>
          <p14:tracePt t="64714" x="2727325" y="1087438"/>
          <p14:tracePt t="64722" x="2693988" y="1087438"/>
          <p14:tracePt t="64727" x="2668588" y="1087438"/>
          <p14:tracePt t="64738" x="2633663" y="1087438"/>
          <p14:tracePt t="64744" x="2608263" y="1087438"/>
          <p14:tracePt t="64752" x="2592388" y="1087438"/>
          <p14:tracePt t="64764" x="2566988" y="1087438"/>
          <p14:tracePt t="64768" x="2524125" y="1087438"/>
          <p14:tracePt t="64780" x="2498725" y="1087438"/>
          <p14:tracePt t="64783" x="2481263" y="1087438"/>
          <p14:tracePt t="64794" x="2463800" y="1087438"/>
          <p14:tracePt t="64802" x="2438400" y="1087438"/>
          <p14:tracePt t="64818" x="2413000" y="1087438"/>
          <p14:tracePt t="64822" x="2397125" y="1087438"/>
          <p14:tracePt t="64834" x="2336800" y="1087438"/>
          <p14:tracePt t="64848" x="2293938" y="1087438"/>
          <p14:tracePt t="64861" x="2268538" y="1079500"/>
          <p14:tracePt t="64864" x="2243138" y="1079500"/>
          <p14:tracePt t="64872" x="2217738" y="1079500"/>
          <p14:tracePt t="64884" x="2184400" y="1079500"/>
          <p14:tracePt t="64888" x="2159000" y="1079500"/>
          <p14:tracePt t="64898" x="2090738" y="1079500"/>
          <p14:tracePt t="64904" x="2030413" y="1079500"/>
          <p14:tracePt t="64914" x="1971675" y="1079500"/>
          <p14:tracePt t="64927" x="1928813" y="1079500"/>
          <p14:tracePt t="64931" x="1920875" y="1079500"/>
          <p14:tracePt t="64944" x="1860550" y="1079500"/>
          <p14:tracePt t="64944" x="1819275" y="1079500"/>
          <p14:tracePt t="64954" x="1758950" y="1079500"/>
          <p14:tracePt t="64964" x="1733550" y="1079500"/>
          <p14:tracePt t="64969" x="1674813" y="1079500"/>
          <p14:tracePt t="64981" x="1631950" y="1079500"/>
          <p14:tracePt t="64984" x="1606550" y="1079500"/>
          <p14:tracePt t="64995" x="1589088" y="1079500"/>
          <p14:tracePt t="65004" x="1571625" y="1079500"/>
          <p14:tracePt t="65015" x="1563688" y="1079500"/>
          <p14:tracePt t="65044" x="1555750" y="1079500"/>
          <p14:tracePt t="65061" x="1555750" y="1096963"/>
          <p14:tracePt t="65070" x="1555750" y="1104900"/>
          <p14:tracePt t="65077" x="1555750" y="1122363"/>
          <p14:tracePt t="65086" x="1555750" y="1130300"/>
          <p14:tracePt t="65094" x="1555750" y="1147763"/>
          <p14:tracePt t="65100" x="1555750" y="1181100"/>
          <p14:tracePt t="65110" x="1563688" y="1231900"/>
          <p14:tracePt t="65116" x="1589088" y="1266825"/>
          <p14:tracePt t="65143" x="1614488" y="1308100"/>
          <p14:tracePt t="65144" x="1649413" y="1360488"/>
          <p14:tracePt t="65152" x="1708150" y="1411288"/>
          <p14:tracePt t="65156" x="1784350" y="1477963"/>
          <p14:tracePt t="65166" x="1885950" y="1546225"/>
          <p14:tracePt t="65170" x="2022475" y="1606550"/>
          <p14:tracePt t="65181" x="2174875" y="1700213"/>
          <p14:tracePt t="65194" x="2354263" y="1758950"/>
          <p14:tracePt t="65198" x="2506663" y="1801813"/>
          <p14:tracePt t="65206" x="2633663" y="1852613"/>
          <p14:tracePt t="65214" x="2762250" y="1878013"/>
          <p14:tracePt t="65222" x="2838450" y="1885950"/>
          <p14:tracePt t="65233" x="2897188" y="1895475"/>
          <p14:tracePt t="65236" x="2932113" y="1903413"/>
          <p14:tracePt t="65247" x="2940050" y="1903413"/>
          <p14:tracePt t="65252" x="2949575" y="1903413"/>
          <p14:tracePt t="65288" x="2957513" y="1903413"/>
          <p14:tracePt t="65305" x="2974975" y="1903413"/>
          <p14:tracePt t="65310" x="2990850" y="1895475"/>
          <p14:tracePt t="65318" x="3000375" y="1895475"/>
          <p14:tracePt t="65329" x="3041650" y="1885950"/>
          <p14:tracePt t="65334" x="3076575" y="1885950"/>
          <p14:tracePt t="65344" x="3101975" y="1885950"/>
          <p14:tracePt t="65348" x="3135313" y="1885950"/>
          <p14:tracePt t="65361" x="3160713" y="1885950"/>
          <p14:tracePt t="65368" x="3186113" y="1885950"/>
          <p14:tracePt t="65378" x="3221038" y="1885950"/>
          <p14:tracePt t="65384" x="3228975" y="1885950"/>
          <p14:tracePt t="65388" x="3246438" y="1885950"/>
          <p14:tracePt t="65398" x="3254375" y="1885950"/>
          <p14:tracePt t="65415" x="3279775" y="1878013"/>
          <p14:tracePt t="65428" x="3297238" y="1870075"/>
          <p14:tracePt t="65476" x="3263900" y="1870075"/>
          <p14:tracePt t="65482" x="3228975" y="1870075"/>
          <p14:tracePt t="65494" x="3186113" y="1870075"/>
          <p14:tracePt t="65496" x="3160713" y="1870075"/>
          <p14:tracePt t="65504" x="3144838" y="1870075"/>
          <p14:tracePt t="65514" x="3076575" y="1870075"/>
          <p14:tracePt t="65520" x="3016250" y="1870075"/>
          <p14:tracePt t="65531" x="2957513" y="1870075"/>
          <p14:tracePt t="65535" x="2889250" y="1870075"/>
          <p14:tracePt t="65547" x="2805113" y="1870075"/>
          <p14:tracePt t="65557" x="2693988" y="1870075"/>
          <p14:tracePt t="65560" x="2566988" y="1870075"/>
          <p14:tracePt t="65570" x="2422525" y="1870075"/>
          <p14:tracePt t="65577" x="2286000" y="1870075"/>
          <p14:tracePt t="65586" x="2166938" y="1870075"/>
          <p14:tracePt t="65598" x="2055813" y="1870075"/>
          <p14:tracePt t="65600" x="1971675" y="1844675"/>
          <p14:tracePt t="65610" x="1911350" y="1835150"/>
          <p14:tracePt t="65616" x="1878013" y="1819275"/>
          <p14:tracePt t="65949" x="1860550" y="1819275"/>
          <p14:tracePt t="65959" x="1827213" y="1819275"/>
          <p14:tracePt t="65965" x="1809750" y="1809750"/>
          <p14:tracePt t="65977" x="1784350" y="1793875"/>
          <p14:tracePt t="65984" x="1758950" y="1793875"/>
          <p14:tracePt t="65994" x="1751013" y="1793875"/>
          <p14:tracePt t="66000" x="1741488" y="1793875"/>
          <p14:tracePt t="66445" x="1741488" y="1776413"/>
          <p14:tracePt t="66455" x="1758950" y="1776413"/>
          <p14:tracePt t="66461" x="1784350" y="1758950"/>
          <p14:tracePt t="66468" x="1809750" y="1751013"/>
          <p14:tracePt t="66479" x="1870075" y="1741488"/>
          <p14:tracePt t="66484" x="1954213" y="1733550"/>
          <p14:tracePt t="66496" x="2055813" y="1708150"/>
          <p14:tracePt t="66498" x="2166938" y="1700213"/>
          <p14:tracePt t="66511" x="2268538" y="1682750"/>
          <p14:tracePt t="66518" x="2354263" y="1674813"/>
          <p14:tracePt t="66529" x="2430463" y="1674813"/>
          <p14:tracePt t="66534" x="2516188" y="1674813"/>
          <p14:tracePt t="66538" x="2574925" y="1674813"/>
          <p14:tracePt t="66549" x="2617788" y="1674813"/>
          <p14:tracePt t="66561" x="2643188" y="1674813"/>
          <p14:tracePt t="66654" x="2643188" y="1682750"/>
          <p14:tracePt t="66671" x="2643188" y="1700213"/>
          <p14:tracePt t="66677" x="2643188" y="1725613"/>
          <p14:tracePt t="66685" x="2643188" y="1751013"/>
          <p14:tracePt t="66694" x="2643188" y="1776413"/>
          <p14:tracePt t="66700" x="2643188" y="1801813"/>
          <p14:tracePt t="66710" x="2643188" y="1827213"/>
          <p14:tracePt t="66716" x="2643188" y="1844675"/>
          <p14:tracePt t="66727" x="2643188" y="1870075"/>
          <p14:tracePt t="66744" x="2633663" y="1885950"/>
          <p14:tracePt t="66750" x="2625725" y="1903413"/>
          <p14:tracePt t="66756" x="2617788" y="1903413"/>
          <p14:tracePt t="66766" x="2617788" y="1920875"/>
          <p14:tracePt t="66777" x="2617788" y="1938338"/>
          <p14:tracePt t="66781" x="2608263" y="1938338"/>
          <p14:tracePt t="66794" x="2608263" y="1946275"/>
          <p14:tracePt t="66802" x="2600325" y="1954213"/>
          <p14:tracePt t="66822" x="2600325" y="1963738"/>
          <p14:tracePt t="66832" x="2592388" y="1979613"/>
          <p14:tracePt t="66844" x="2582863" y="1979613"/>
          <p14:tracePt t="66848" x="2574925" y="1989138"/>
          <p14:tracePt t="66864" x="2574925" y="1997075"/>
          <p14:tracePt t="66866" x="2574925" y="2005013"/>
          <p14:tracePt t="66877" x="2574925" y="2014538"/>
          <p14:tracePt t="66894" x="2574925" y="2030413"/>
          <p14:tracePt t="66917" x="2574925" y="2039938"/>
          <p14:tracePt t="66929" x="2574925" y="2047875"/>
          <p14:tracePt t="66932" x="2574925" y="2055813"/>
          <p14:tracePt t="66968" x="2574925" y="2065338"/>
          <p14:tracePt t="66983" x="2566988" y="2082800"/>
          <p14:tracePt t="66989" x="2557463" y="2090738"/>
          <p14:tracePt t="66998" x="2549525" y="2098675"/>
          <p14:tracePt t="67011" x="2541588" y="2108200"/>
          <p14:tracePt t="67014" x="2532063" y="2108200"/>
          <p14:tracePt t="67022" x="2516188" y="2116138"/>
          <p14:tracePt t="67030" x="2489200" y="2149475"/>
          <p14:tracePt t="67038" x="2481263" y="2149475"/>
          <p14:tracePt t="67048" x="2463800" y="2149475"/>
          <p14:tracePt t="67054" x="2430463" y="2149475"/>
          <p14:tracePt t="67065" x="2387600" y="2149475"/>
          <p14:tracePt t="67068" x="2336800" y="2149475"/>
          <p14:tracePt t="67079" x="2286000" y="2149475"/>
          <p14:tracePt t="67088" x="2200275" y="2149475"/>
          <p14:tracePt t="67096" x="2149475" y="2149475"/>
          <p14:tracePt t="67104" x="2073275" y="2149475"/>
          <p14:tracePt t="67111" x="2030413" y="2141538"/>
          <p14:tracePt t="67118" x="1963738" y="2133600"/>
          <p14:tracePt t="67143" x="1885950" y="2098675"/>
          <p14:tracePt t="67144" x="1852613" y="2090738"/>
          <p14:tracePt t="67251" x="1885950" y="2090738"/>
          <p14:tracePt t="67261" x="1938338" y="2098675"/>
          <p14:tracePt t="67267" x="1997075" y="2108200"/>
          <p14:tracePt t="67277" x="2005013" y="2108200"/>
          <p14:tracePt t="67286" x="2030413" y="2108200"/>
          <p14:tracePt t="67294" x="2073275" y="2108200"/>
          <p14:tracePt t="67300" x="2141538" y="2108200"/>
          <p14:tracePt t="67306" x="2217738" y="2108200"/>
          <p14:tracePt t="67317" x="2303463" y="2108200"/>
          <p14:tracePt t="67327" x="2397125" y="2108200"/>
          <p14:tracePt t="67331" x="2498725" y="2108200"/>
          <p14:tracePt t="67344" x="2600325" y="2108200"/>
          <p14:tracePt t="67348" x="2693988" y="2108200"/>
          <p14:tracePt t="67356" x="2795588" y="2108200"/>
          <p14:tracePt t="67367" x="2897188" y="2108200"/>
          <p14:tracePt t="67370" x="2940050" y="2108200"/>
          <p14:tracePt t="67381" x="2957513" y="2108200"/>
          <p14:tracePt t="67483" x="2949575" y="2108200"/>
          <p14:tracePt t="67499" x="2940050" y="2108200"/>
          <p14:tracePt t="67589" x="2949575" y="2108200"/>
          <p14:tracePt t="67595" x="2965450" y="2108200"/>
          <p14:tracePt t="67605" x="3008313" y="2108200"/>
          <p14:tracePt t="67615" x="3025775" y="2098675"/>
          <p14:tracePt t="67618" x="3059113" y="2098675"/>
          <p14:tracePt t="67628" x="3067050" y="2098675"/>
          <p14:tracePt t="68351" x="3076575" y="2098675"/>
          <p14:tracePt t="68365" x="3094038" y="2098675"/>
          <p14:tracePt t="68375" x="3101975" y="2098675"/>
          <p14:tracePt t="68381" x="3127375" y="2098675"/>
          <p14:tracePt t="68394" x="3160713" y="2098675"/>
          <p14:tracePt t="68400" x="3186113" y="2098675"/>
          <p14:tracePt t="68406" x="3195638" y="2098675"/>
          <p14:tracePt t="68416" x="3203575" y="2098675"/>
          <p14:tracePt t="68420" x="3211513" y="2098675"/>
          <p14:tracePt t="68627" x="3211513" y="2108200"/>
          <p14:tracePt t="68775" x="3203575" y="2098675"/>
          <p14:tracePt t="68785" x="3195638" y="2090738"/>
          <p14:tracePt t="68799" x="3160713" y="2073275"/>
          <p14:tracePt t="68811" x="3135313" y="2065338"/>
          <p14:tracePt t="68815" x="3094038" y="2030413"/>
          <p14:tracePt t="68827" x="3041650" y="1997075"/>
          <p14:tracePt t="68829" x="3008313" y="1963738"/>
          <p14:tracePt t="68838" x="2957513" y="1928813"/>
          <p14:tracePt t="68848" x="2922588" y="1920875"/>
          <p14:tracePt t="68854" x="2889250" y="1903413"/>
          <p14:tracePt t="68865" x="2863850" y="1878013"/>
          <p14:tracePt t="68868" x="2813050" y="1835150"/>
          <p14:tracePt t="68881" x="2778125" y="1819275"/>
          <p14:tracePt t="68888" x="2727325" y="1793875"/>
          <p14:tracePt t="68896" x="2693988" y="1784350"/>
          <p14:tracePt t="68904" x="2668588" y="1758950"/>
          <p14:tracePt t="68911" x="2617788" y="1741488"/>
          <p14:tracePt t="68920" x="2592388" y="1733550"/>
          <p14:tracePt t="68931" x="2566988" y="1725613"/>
          <p14:tracePt t="68934" x="2549525" y="1708150"/>
          <p14:tracePt t="68944" x="2532063" y="1708150"/>
          <p14:tracePt t="68950" x="2506663" y="1708150"/>
          <p14:tracePt t="68960" x="2481263" y="1700213"/>
          <p14:tracePt t="68970" x="2463800" y="1700213"/>
          <p14:tracePt t="69411" x="2455863" y="1700213"/>
          <p14:tracePt t="69417" x="2455863" y="1733550"/>
          <p14:tracePt t="69421" x="2455863" y="1741488"/>
          <p14:tracePt t="69432" x="2455863" y="1751013"/>
          <p14:tracePt t="69436" x="2455863" y="1758950"/>
          <p14:tracePt t="69450" x="2455863" y="1776413"/>
          <p14:tracePt t="69639" x="2455863" y="1784350"/>
          <p14:tracePt t="69649" x="2463800" y="1809750"/>
          <p14:tracePt t="69661" x="2481263" y="1844675"/>
          <p14:tracePt t="69662" x="2481263" y="1878013"/>
          <p14:tracePt t="69672" x="2489200" y="1903413"/>
          <p14:tracePt t="69682" x="2506663" y="1946275"/>
          <p14:tracePt t="69688" x="2524125" y="2005013"/>
          <p14:tracePt t="69698" x="2541588" y="2055813"/>
          <p14:tracePt t="69704" x="2574925" y="2133600"/>
          <p14:tracePt t="69715" x="2600325" y="2192338"/>
          <p14:tracePt t="69727" x="2617788" y="2252663"/>
          <p14:tracePt t="69729" x="2651125" y="2311400"/>
          <p14:tracePt t="69738" x="2686050" y="2387600"/>
          <p14:tracePt t="69744" x="2693988" y="2447925"/>
          <p14:tracePt t="69754" x="2711450" y="2481263"/>
          <p14:tracePt t="69764" x="2719388" y="2516188"/>
          <p14:tracePt t="69768" x="2727325" y="2541588"/>
          <p14:tracePt t="69780" x="2727325" y="2574925"/>
          <p14:tracePt t="69795" x="2727325" y="2582863"/>
          <p14:tracePt t="69804" x="2727325" y="2608263"/>
          <p14:tracePt t="69811" x="2727325" y="2617788"/>
          <p14:tracePt t="69820" x="2727325" y="2625725"/>
          <p14:tracePt t="69836" x="2727325" y="2633663"/>
          <p14:tracePt t="69847" x="2719388" y="2643188"/>
          <p14:tracePt t="69866" x="2686050" y="2643188"/>
          <p14:tracePt t="69870" x="2676525" y="2643188"/>
          <p14:tracePt t="69881" x="2651125" y="2643188"/>
          <p14:tracePt t="69886" x="2625725" y="2643188"/>
          <p14:tracePt t="69897" x="2592388" y="2668588"/>
          <p14:tracePt t="69906" x="2549525" y="2668588"/>
          <p14:tracePt t="69914" x="2516188" y="2676525"/>
          <p14:tracePt t="69922" x="2489200" y="2676525"/>
          <p14:tracePt t="69930" x="2473325" y="2676525"/>
          <p14:tracePt t="69938" x="2438400" y="2676525"/>
          <p14:tracePt t="69944" x="2413000" y="2676525"/>
          <p14:tracePt t="69952" x="2387600" y="2676525"/>
          <p14:tracePt t="69964" x="2354263" y="2676525"/>
          <p14:tracePt t="69968" x="2328863" y="2676525"/>
          <p14:tracePt t="69980" x="2303463" y="2676525"/>
          <p14:tracePt t="69982" x="2268538" y="2676525"/>
          <p14:tracePt t="69994" x="2243138" y="2676525"/>
          <p14:tracePt t="70002" x="2209800" y="2676525"/>
          <p14:tracePt t="70011" x="2192338" y="2676525"/>
          <p14:tracePt t="70018" x="2174875" y="2676525"/>
          <p14:tracePt t="70022" x="2166938" y="2676525"/>
          <p14:tracePt t="70033" x="2141538" y="2686050"/>
          <p14:tracePt t="70044" x="2124075" y="2686050"/>
          <p14:tracePt t="70049" x="2098675" y="2686050"/>
          <p14:tracePt t="70061" x="2082800" y="2686050"/>
          <p14:tracePt t="70064" x="2073275" y="2686050"/>
          <p14:tracePt t="70077" x="2065338" y="2693988"/>
          <p14:tracePt t="70231" x="2065338" y="2701925"/>
          <p14:tracePt t="70257" x="2065338" y="2719388"/>
          <p14:tracePt t="70262" x="2065338" y="2727325"/>
          <p14:tracePt t="70271" x="2065338" y="2736850"/>
          <p14:tracePt t="70282" x="2065338" y="2752725"/>
          <p14:tracePt t="70300" x="2073275" y="2762250"/>
          <p14:tracePt t="70307" x="2082800" y="2778125"/>
          <p14:tracePt t="70397" x="2073275" y="2778125"/>
          <p14:tracePt t="70402" x="2047875" y="2787650"/>
          <p14:tracePt t="70414" x="2030413" y="2787650"/>
          <p14:tracePt t="70422" x="2005013" y="2795588"/>
          <p14:tracePt t="70428" x="1979613" y="2795588"/>
          <p14:tracePt t="70436" x="1954213" y="2795588"/>
          <p14:tracePt t="70444" x="1920875" y="2795588"/>
          <p14:tracePt t="70452" x="1903413" y="2805113"/>
          <p14:tracePt t="70464" x="1860550" y="2805113"/>
          <p14:tracePt t="70466" x="1835150" y="2805113"/>
          <p14:tracePt t="70477" x="1819275" y="2805113"/>
          <p14:tracePt t="70482" x="1801813" y="2805113"/>
          <p14:tracePt t="70494" x="1793875" y="2805113"/>
          <p14:tracePt t="70502" x="1776413" y="2805113"/>
          <p14:tracePt t="70518" x="1766888" y="2805113"/>
          <p14:tracePt t="70522" x="1751013" y="2805113"/>
          <p14:tracePt t="70538" x="1741488" y="2805113"/>
          <p14:tracePt t="70552" x="1733550" y="2805113"/>
          <p14:tracePt t="70565" x="1725613" y="2805113"/>
          <p14:tracePt t="70569" x="1690688" y="2805113"/>
          <p14:tracePt t="70579" x="1682750" y="2805113"/>
          <p14:tracePt t="70582" x="1674813" y="2805113"/>
          <p14:tracePt t="70594" x="1665288" y="2805113"/>
          <p14:tracePt t="70614" x="1649413" y="2805113"/>
          <p14:tracePt t="70627" x="1639888" y="2805113"/>
          <p14:tracePt t="70631" x="1631950" y="2805113"/>
          <p14:tracePt t="70644" x="1614488" y="2805113"/>
          <p14:tracePt t="70644" x="1597025" y="2805113"/>
          <p14:tracePt t="70654" x="1589088" y="2805113"/>
          <p14:tracePt t="70664" x="1581150" y="2805113"/>
          <p14:tracePt t="70670" x="1563688" y="2805113"/>
          <p14:tracePt t="70681" x="1555750" y="2805113"/>
          <p14:tracePt t="70684" x="1538288" y="2805113"/>
          <p14:tracePt t="70700" x="1520825" y="2805113"/>
          <p14:tracePt t="70837" x="1520825" y="2795588"/>
          <p14:tracePt t="70847" x="1530350" y="2795588"/>
          <p14:tracePt t="70851" x="1546225" y="2795588"/>
          <p14:tracePt t="70863" x="1571625" y="2795588"/>
          <p14:tracePt t="70866" x="1581150" y="2795588"/>
          <p14:tracePt t="70878" x="1589088" y="2787650"/>
          <p14:tracePt t="70887" x="1597025" y="2787650"/>
          <p14:tracePt t="70894" x="1614488" y="2778125"/>
          <p14:tracePt t="70902" x="1622425" y="2778125"/>
          <p14:tracePt t="70914" x="1657350" y="2770188"/>
          <p14:tracePt t="70916" x="1674813" y="2752725"/>
          <p14:tracePt t="70928" x="1682750" y="2752725"/>
          <p14:tracePt t="70944" x="1690688" y="2752725"/>
          <p14:tracePt t="71043" x="1674813" y="2752725"/>
          <p14:tracePt t="71049" x="1657350" y="2752725"/>
          <p14:tracePt t="71061" x="1639888" y="2752725"/>
          <p14:tracePt t="71069" x="1622425" y="2752725"/>
          <p14:tracePt t="71077" x="1606550" y="2752725"/>
          <p14:tracePt t="71089" x="1597025" y="2752725"/>
          <p14:tracePt t="71105" x="1589088" y="2752725"/>
          <p14:tracePt t="71138" x="1581150" y="2752725"/>
          <p14:tracePt t="71149" x="1571625" y="2752725"/>
          <p14:tracePt t="71165" x="1563688" y="2752725"/>
          <p14:tracePt t="71177" x="1555750" y="2752725"/>
          <p14:tracePt t="71184" x="1546225" y="2752725"/>
          <p14:tracePt t="71210" x="1538288" y="2752725"/>
          <p14:tracePt t="71220" x="1530350" y="2752725"/>
          <p14:tracePt t="71301" x="1520825" y="2752725"/>
          <p14:tracePt t="71453" x="1512888" y="2752725"/>
          <p14:tracePt t="71487" x="1512888" y="2762250"/>
          <p14:tracePt t="71494" x="1512888" y="2770188"/>
          <p14:tracePt t="71503" x="1512888" y="2778125"/>
          <p14:tracePt t="71529" x="1512888" y="2787650"/>
          <p14:tracePt t="71532" x="1520825" y="2795588"/>
          <p14:tracePt t="71544" x="1546225" y="2795588"/>
          <p14:tracePt t="71547" x="1581150" y="2795588"/>
          <p14:tracePt t="71556" x="1597025" y="2805113"/>
          <p14:tracePt t="71568" x="1622425" y="2805113"/>
          <p14:tracePt t="71573" x="1665288" y="2805113"/>
          <p14:tracePt t="71583" x="1700213" y="2813050"/>
          <p14:tracePt t="71588" x="1776413" y="2830513"/>
          <p14:tracePt t="71598" x="1835150" y="2838450"/>
          <p14:tracePt t="71611" x="1885950" y="2838450"/>
          <p14:tracePt t="71614" x="1920875" y="2838450"/>
          <p14:tracePt t="71622" x="1963738" y="2838450"/>
          <p14:tracePt t="71629" x="1979613" y="2838450"/>
          <p14:tracePt t="71765" x="1971675" y="2838450"/>
          <p14:tracePt t="71775" x="1954213" y="2838450"/>
          <p14:tracePt t="71782" x="1938338" y="2838450"/>
          <p14:tracePt t="71794" x="1928813" y="2838450"/>
          <p14:tracePt t="71891" x="1938338" y="2838450"/>
          <p14:tracePt t="71901" x="1946275" y="2838450"/>
          <p14:tracePt t="71911" x="1954213" y="2838450"/>
          <p14:tracePt t="71931" x="1963738" y="2838450"/>
          <p14:tracePt t="71936" x="1971675" y="2838450"/>
          <p14:tracePt t="71950" x="1979613" y="2838450"/>
          <p14:tracePt t="71977" x="1989138" y="2838450"/>
          <p14:tracePt t="71987" x="1997075" y="2838450"/>
          <p14:tracePt t="72028" x="2005013" y="2838450"/>
          <p14:tracePt t="72036" x="2030413" y="2838450"/>
          <p14:tracePt t="72052" x="2047875" y="2838450"/>
          <p14:tracePt t="72064" x="2065338" y="2830513"/>
          <p14:tracePt t="72066" x="2082800" y="2830513"/>
          <p14:tracePt t="72077" x="2116138" y="2820988"/>
          <p14:tracePt t="72082" x="2149475" y="2813050"/>
          <p14:tracePt t="72094" x="2184400" y="2813050"/>
          <p14:tracePt t="72102" x="2200275" y="2813050"/>
          <p14:tracePt t="72110" x="2260600" y="2805113"/>
          <p14:tracePt t="72118" x="2319338" y="2795588"/>
          <p14:tracePt t="72122" x="2387600" y="2787650"/>
          <p14:tracePt t="72132" x="2463800" y="2770188"/>
          <p14:tracePt t="72144" x="2506663" y="2762250"/>
          <p14:tracePt t="72148" x="2541588" y="2752725"/>
          <p14:tracePt t="72161" x="2574925" y="2744788"/>
          <p14:tracePt t="72162" x="2582863" y="2744788"/>
          <p14:tracePt t="72182" x="2592388" y="2744788"/>
          <p14:tracePt t="72194" x="2600325" y="2744788"/>
          <p14:tracePt t="72289" x="2600325" y="2736850"/>
          <p14:tracePt t="72355" x="2592388" y="2736850"/>
          <p14:tracePt t="72365" x="2574925" y="2736850"/>
          <p14:tracePt t="72371" x="2541588" y="2736850"/>
          <p14:tracePt t="72381" x="2532063" y="2736850"/>
          <p14:tracePt t="72385" x="2524125" y="2736850"/>
          <p14:tracePt t="72394" x="2506663" y="2736850"/>
          <p14:tracePt t="72411" x="2489200" y="2736850"/>
          <p14:tracePt t="72431" x="2481263" y="2744788"/>
          <p14:tracePt t="72456" x="2473325" y="2744788"/>
          <p14:tracePt t="72477" x="2463800" y="2744788"/>
          <p14:tracePt t="72481" x="2455863" y="2744788"/>
          <p14:tracePt t="72494" x="2447925" y="2762250"/>
          <p14:tracePt t="72497" x="2430463" y="2770188"/>
          <p14:tracePt t="72506" x="2413000" y="2770188"/>
          <p14:tracePt t="72520" x="2379663" y="2770188"/>
          <p14:tracePt t="72532" x="2371725" y="2770188"/>
          <p14:tracePt t="72536" x="2336800" y="2770188"/>
          <p14:tracePt t="72548" x="2311400" y="2770188"/>
          <p14:tracePt t="72557" x="2286000" y="2770188"/>
          <p14:tracePt t="72560" x="2252663" y="2770188"/>
          <p14:tracePt t="72570" x="2217738" y="2770188"/>
          <p14:tracePt t="72578" x="2174875" y="2770188"/>
          <p14:tracePt t="72587" x="2116138" y="2770188"/>
          <p14:tracePt t="72597" x="2098675" y="2770188"/>
          <p14:tracePt t="72602" x="2073275" y="2770188"/>
          <p14:tracePt t="72614" x="2030413" y="2770188"/>
          <p14:tracePt t="72616" x="1971675" y="2770188"/>
          <p14:tracePt t="72627" x="1911350" y="2770188"/>
          <p14:tracePt t="72636" x="1860550" y="2770188"/>
          <p14:tracePt t="72644" x="1784350" y="2770188"/>
          <p14:tracePt t="72652" x="1733550" y="2770188"/>
          <p14:tracePt t="72657" x="1639888" y="2770188"/>
          <p14:tracePt t="72666" x="1597025" y="2770188"/>
          <p14:tracePt t="72677" x="1538288" y="2770188"/>
          <p14:tracePt t="72682" x="1530350" y="2770188"/>
          <p14:tracePt t="72702" x="1520825" y="2770188"/>
          <p14:tracePt t="72849" x="1530350" y="2770188"/>
          <p14:tracePt t="72860" x="1546225" y="2770188"/>
          <p14:tracePt t="72869" x="1589088" y="2770188"/>
          <p14:tracePt t="72877" x="1614488" y="2770188"/>
          <p14:tracePt t="72884" x="1665288" y="2770188"/>
          <p14:tracePt t="72889" x="1700213" y="2770188"/>
          <p14:tracePt t="72898" x="1725613" y="2770188"/>
          <p14:tracePt t="72910" x="1784350" y="2770188"/>
          <p14:tracePt t="72914" x="1870075" y="2770188"/>
          <p14:tracePt t="72927" x="1954213" y="2770188"/>
          <p14:tracePt t="72931" x="2039938" y="2770188"/>
          <p14:tracePt t="72944" x="2116138" y="2770188"/>
          <p14:tracePt t="72947" x="2174875" y="2770188"/>
          <p14:tracePt t="72957" x="2227263" y="2770188"/>
          <p14:tracePt t="72966" x="2260600" y="2770188"/>
          <p14:tracePt t="72970" x="2286000" y="2770188"/>
          <p14:tracePt t="72981" x="2319338" y="2770188"/>
          <p14:tracePt t="72986" x="2328863" y="2770188"/>
          <p14:tracePt t="72998" x="2344738" y="2770188"/>
          <p14:tracePt t="73006" x="2354263" y="2770188"/>
          <p14:tracePt t="73033" x="2362200" y="2770188"/>
          <p14:tracePt t="73209" x="2379663" y="2778125"/>
          <p14:tracePt t="73214" x="2397125" y="2778125"/>
          <p14:tracePt t="73222" x="2430463" y="2787650"/>
          <p14:tracePt t="73232" x="2455863" y="2787650"/>
          <p14:tracePt t="73239" x="2489200" y="2787650"/>
          <p14:tracePt t="73249" x="2532063" y="2787650"/>
          <p14:tracePt t="73254" x="2600325" y="2787650"/>
          <p14:tracePt t="73265" x="2668588" y="2787650"/>
          <p14:tracePt t="73272" x="2770188" y="2787650"/>
          <p14:tracePt t="73279" x="2881313" y="2787650"/>
          <p14:tracePt t="73294" x="3000375" y="2787650"/>
          <p14:tracePt t="73298" x="3094038" y="2787650"/>
          <p14:tracePt t="73302" x="3195638" y="2787650"/>
          <p14:tracePt t="73314" x="3263900" y="2787650"/>
          <p14:tracePt t="73318" x="3314700" y="2787650"/>
          <p14:tracePt t="73338" x="3340100" y="2787650"/>
          <p14:tracePt t="73399" x="3348038" y="2787650"/>
          <p14:tracePt t="73419" x="3348038" y="2778125"/>
          <p14:tracePt t="73435" x="3348038" y="2770188"/>
          <p14:tracePt t="73446" x="3348038" y="2762250"/>
          <p14:tracePt t="73454" x="3348038" y="2752725"/>
          <p14:tracePt t="73591" x="3355975" y="2752725"/>
          <p14:tracePt t="73627" x="3365500" y="2752725"/>
          <p14:tracePt t="73637" x="3373438" y="2752725"/>
          <p14:tracePt t="73644" x="3382963" y="2752725"/>
          <p14:tracePt t="73650" x="3382963" y="2762250"/>
          <p14:tracePt t="73657" x="3390900" y="2770188"/>
          <p14:tracePt t="73666" x="3398838" y="2770188"/>
          <p14:tracePt t="74085" x="3398838" y="2778125"/>
          <p14:tracePt t="74092" x="3398838" y="2787650"/>
          <p14:tracePt t="74101" x="3398838" y="2795588"/>
          <p14:tracePt t="74104" x="3398838" y="2805113"/>
          <p14:tracePt t="74115" x="3398838" y="2830513"/>
          <p14:tracePt t="74143" x="3398838" y="2846388"/>
          <p14:tracePt t="74150" x="3398838" y="2855913"/>
          <p14:tracePt t="74287" x="3398838" y="2863850"/>
          <p14:tracePt t="74357" x="3408363" y="2863850"/>
          <p14:tracePt t="74373" x="3416300" y="2855913"/>
          <p14:tracePt t="74383" x="3424238" y="2855913"/>
          <p14:tracePt t="74395" x="3433763" y="2838450"/>
          <p14:tracePt t="74402" x="3433763" y="2830513"/>
          <p14:tracePt t="74427" x="3441700" y="2830513"/>
          <p14:tracePt t="74438" x="3449638" y="2820988"/>
          <p14:tracePt t="74444" x="3449638" y="2813050"/>
          <p14:tracePt t="74460" x="3459163" y="2813050"/>
          <p14:tracePt t="74468" x="3467100" y="2813050"/>
          <p14:tracePt t="74482" x="3475038" y="2805113"/>
          <p14:tracePt t="74545" x="3475038" y="2795588"/>
          <p14:tracePt t="74554" x="3475038" y="2787650"/>
          <p14:tracePt t="74659" x="3467100" y="2787650"/>
          <p14:tracePt t="74671" x="3441700" y="2787650"/>
          <p14:tracePt t="74678" x="3408363" y="2787650"/>
          <p14:tracePt t="74684" x="3390900" y="2787650"/>
          <p14:tracePt t="74694" x="3355975" y="2787650"/>
          <p14:tracePt t="74700" x="3330575" y="2787650"/>
          <p14:tracePt t="74711" x="3289300" y="2787650"/>
          <p14:tracePt t="74715" x="3279775" y="2787650"/>
          <p14:tracePt t="74727" x="3246438" y="2795588"/>
          <p14:tracePt t="74731" x="3195638" y="2813050"/>
          <p14:tracePt t="74744" x="3152775" y="2830513"/>
          <p14:tracePt t="74750" x="3101975" y="2871788"/>
          <p14:tracePt t="74755" x="3051175" y="2881313"/>
          <p14:tracePt t="74766" x="3008313" y="2897188"/>
          <p14:tracePt t="74771" x="2965450" y="2922588"/>
          <p14:tracePt t="74781" x="2932113" y="2940050"/>
          <p14:tracePt t="74800" x="2922588" y="2949575"/>
          <p14:tracePt t="74811" x="2906713" y="2965450"/>
          <p14:tracePt t="74816" x="2881313" y="2982913"/>
          <p14:tracePt t="74827" x="2863850" y="3000375"/>
          <p14:tracePt t="74831" x="2846388" y="3016250"/>
          <p14:tracePt t="74844" x="2846388" y="3033713"/>
          <p14:tracePt t="74850" x="2838450" y="3059113"/>
          <p14:tracePt t="74867" x="2838450" y="3067050"/>
          <p14:tracePt t="75019" x="2838450" y="3041650"/>
          <p14:tracePt t="75024" x="2838450" y="2990850"/>
          <p14:tracePt t="75032" x="2805113" y="2889250"/>
          <p14:tracePt t="75044" x="2770188" y="2795588"/>
          <p14:tracePt t="75048" x="2736850" y="2711450"/>
          <p14:tracePt t="75064" x="2643188" y="2566988"/>
          <p14:tracePt t="75072" x="2608263" y="2524125"/>
          <p14:tracePt t="75083" x="2566988" y="2506663"/>
          <p14:tracePt t="75088" x="2524125" y="2489200"/>
          <p14:tracePt t="75098" x="2489200" y="2473325"/>
          <p14:tracePt t="75105" x="2438400" y="2463800"/>
          <p14:tracePt t="75115" x="2405063" y="2455863"/>
          <p14:tracePt t="75127" x="2387600" y="2455863"/>
          <p14:tracePt t="75130" x="2354263" y="2455863"/>
          <p14:tracePt t="75144" x="2286000" y="2481263"/>
          <p14:tracePt t="75154" x="2278063" y="2498725"/>
          <p14:tracePt t="75166" x="2252663" y="2506663"/>
          <p14:tracePt t="75168" x="2217738" y="2532063"/>
          <p14:tracePt t="75179" x="2200275" y="2549525"/>
          <p14:tracePt t="75184" x="2166938" y="2574925"/>
          <p14:tracePt t="75195" x="2133600" y="2608263"/>
          <p14:tracePt t="75204" x="2108200" y="2643188"/>
          <p14:tracePt t="75211" x="2098675" y="2660650"/>
          <p14:tracePt t="75221" x="2082800" y="2668588"/>
          <p14:tracePt t="75227" x="2065338" y="2693988"/>
          <p14:tracePt t="75235" x="2047875" y="2711450"/>
          <p14:tracePt t="75245" x="2047875" y="2719388"/>
          <p14:tracePt t="75250" x="2030413" y="2727325"/>
          <p14:tracePt t="75260" x="2022475" y="2736850"/>
          <p14:tracePt t="75264" x="2014538" y="2744788"/>
          <p14:tracePt t="75279" x="2014538" y="2752725"/>
          <p14:tracePt t="75295" x="2014538" y="2762250"/>
          <p14:tracePt t="75304" x="2014538" y="2770188"/>
          <p14:tracePt t="75310" x="2005013" y="2770188"/>
          <p14:tracePt t="75320" x="2005013" y="2787650"/>
          <p14:tracePt t="75327" x="2005013" y="2813050"/>
          <p14:tracePt t="75334" x="1997075" y="2830513"/>
          <p14:tracePt t="75345" x="1989138" y="2838450"/>
          <p14:tracePt t="75350" x="1979613" y="2863850"/>
          <p14:tracePt t="75362" x="1979613" y="2881313"/>
          <p14:tracePt t="75377" x="1971675" y="2897188"/>
          <p14:tracePt t="75387" x="1963738" y="2914650"/>
          <p14:tracePt t="75398" x="1963738" y="2922588"/>
          <p14:tracePt t="75406" x="1954213" y="2932113"/>
          <p14:tracePt t="75410" x="1954213" y="2940050"/>
          <p14:tracePt t="75420" x="1946275" y="2957513"/>
          <p14:tracePt t="75428" x="1938338" y="2982913"/>
          <p14:tracePt t="75436" x="1920875" y="2990850"/>
          <p14:tracePt t="75448" x="1903413" y="3008313"/>
          <p14:tracePt t="75464" x="1895475" y="3041650"/>
          <p14:tracePt t="75473" x="1895475" y="3051175"/>
          <p14:tracePt t="75482" x="1878013" y="3076575"/>
          <p14:tracePt t="75486" x="1860550" y="3101975"/>
          <p14:tracePt t="75498" x="1852613" y="3109913"/>
          <p14:tracePt t="75502" x="1844675" y="3127375"/>
          <p14:tracePt t="75514" x="1801813" y="3178175"/>
          <p14:tracePt t="75522" x="1776413" y="3195638"/>
          <p14:tracePt t="75527" x="1751013" y="3211513"/>
          <p14:tracePt t="75536" x="1741488" y="3211513"/>
          <p14:tracePt t="75544" x="1716088" y="3246438"/>
          <p14:tracePt t="75552" x="1690688" y="3271838"/>
          <p14:tracePt t="75564" x="1665288" y="3289300"/>
          <p14:tracePt t="75568" x="1657350" y="3305175"/>
          <p14:tracePt t="75582" x="1649413" y="3322638"/>
          <p14:tracePt t="75594" x="1639888" y="3330575"/>
          <p14:tracePt t="75602" x="1631950" y="3330575"/>
          <p14:tracePt t="75611" x="1622425" y="3340100"/>
          <p14:tracePt t="75618" x="1622425" y="3355975"/>
          <p14:tracePt t="75644" x="1614488" y="3355975"/>
          <p14:tracePt t="75664" x="1614488" y="3365500"/>
          <p14:tracePt t="75672" x="1606550" y="3382963"/>
          <p14:tracePt t="75698" x="1606550" y="3390900"/>
          <p14:tracePt t="75710" x="1606550" y="3398838"/>
          <p14:tracePt t="75715" x="1606550" y="3408363"/>
          <p14:tracePt t="75727" x="1631950" y="3424238"/>
          <p14:tracePt t="75734" x="1649413" y="3449638"/>
          <p14:tracePt t="75738" x="1682750" y="3475038"/>
          <p14:tracePt t="75748" x="1708150" y="3492500"/>
          <p14:tracePt t="75755" x="1741488" y="3502025"/>
          <p14:tracePt t="75765" x="1751013" y="3509963"/>
          <p14:tracePt t="75777" x="1766888" y="3509963"/>
          <p14:tracePt t="75779" x="1809750" y="3527425"/>
          <p14:tracePt t="75791" x="1827213" y="3527425"/>
          <p14:tracePt t="75795" x="1852613" y="3527425"/>
          <p14:tracePt t="75805" x="1860550" y="3535363"/>
          <p14:tracePt t="75814" x="1878013" y="3535363"/>
          <p14:tracePt t="75818" x="1885950" y="3535363"/>
          <p14:tracePt t="75830" x="1895475" y="3535363"/>
          <p14:tracePt t="75957" x="1885950" y="3535363"/>
          <p14:tracePt t="75962" x="1878013" y="3535363"/>
          <p14:tracePt t="75997" x="1870075" y="3535363"/>
          <p14:tracePt t="76001" x="1860550" y="3535363"/>
          <p14:tracePt t="76011" x="1844675" y="3535363"/>
          <p14:tracePt t="76016" x="1809750" y="3535363"/>
          <p14:tracePt t="76027" x="1766888" y="3535363"/>
          <p14:tracePt t="76036" x="1708150" y="3535363"/>
          <p14:tracePt t="76044" x="1682750" y="3535363"/>
          <p14:tracePt t="76050" x="1639888" y="3535363"/>
          <p14:tracePt t="76056" x="1581150" y="3535363"/>
          <p14:tracePt t="76069" x="1538288" y="3535363"/>
          <p14:tracePt t="76072" x="1477963" y="3535363"/>
          <p14:tracePt t="76082" x="1436688" y="3535363"/>
          <p14:tracePt t="76094" x="1401763" y="3535363"/>
          <p14:tracePt t="76098" x="1385888" y="3535363"/>
          <p14:tracePt t="76111" x="1376363" y="3535363"/>
          <p14:tracePt t="76114" x="1368425" y="3535363"/>
          <p14:tracePt t="76138" x="1360488" y="3535363"/>
          <p14:tracePt t="76239" x="1350963" y="3527425"/>
          <p14:tracePt t="76443" x="1360488" y="3527425"/>
          <p14:tracePt t="76453" x="1368425" y="3527425"/>
          <p14:tracePt t="76473" x="1376363" y="3527425"/>
          <p14:tracePt t="76477" x="1393825" y="3527425"/>
          <p14:tracePt t="76494" x="1401763" y="3527425"/>
          <p14:tracePt t="76502" x="1427163" y="3527425"/>
          <p14:tracePt t="76514" x="1444625" y="3527425"/>
          <p14:tracePt t="76518" x="1477963" y="3527425"/>
          <p14:tracePt t="76527" x="1504950" y="3527425"/>
          <p14:tracePt t="76533" x="1546225" y="3527425"/>
          <p14:tracePt t="76544" x="1571625" y="3527425"/>
          <p14:tracePt t="76552" x="1614488" y="3527425"/>
          <p14:tracePt t="76560" x="1649413" y="3527425"/>
          <p14:tracePt t="76568" x="1674813" y="3527425"/>
          <p14:tracePt t="76577" x="1708150" y="3527425"/>
          <p14:tracePt t="76584" x="1725613" y="3527425"/>
          <p14:tracePt t="76604" x="1733550" y="3527425"/>
          <p14:tracePt t="76614" x="1741488" y="3527425"/>
          <p14:tracePt t="76632" x="1751013" y="3527425"/>
          <p14:tracePt t="76645" x="1758950" y="3527425"/>
          <p14:tracePt t="76648" x="1766888" y="3527425"/>
          <p14:tracePt t="76805" x="1776413" y="3527425"/>
          <p14:tracePt t="76827" x="1784350" y="3527425"/>
          <p14:tracePt t="76831" x="1793875" y="3527425"/>
          <p14:tracePt t="76844" x="1801813" y="3527425"/>
          <p14:tracePt t="76850" x="1819275" y="3527425"/>
          <p14:tracePt t="76854" x="1835150" y="3527425"/>
          <p14:tracePt t="76867" x="1860550" y="3527425"/>
          <p14:tracePt t="76870" x="1878013" y="3527425"/>
          <p14:tracePt t="76881" x="1895475" y="3527425"/>
          <p14:tracePt t="76894" x="1911350" y="3527425"/>
          <p14:tracePt t="76897" x="1928813" y="3527425"/>
          <p14:tracePt t="76906" x="1938338" y="3527425"/>
          <p14:tracePt t="76911" x="1946275" y="3527425"/>
          <p14:tracePt t="76920" x="1954213" y="3527425"/>
          <p14:tracePt t="76931" x="1963738" y="3527425"/>
          <p14:tracePt t="76936" x="1971675" y="3527425"/>
          <p14:tracePt t="76967" x="1989138" y="3517900"/>
          <p14:tracePt t="76972" x="1997075" y="3509963"/>
          <p14:tracePt t="76983" x="2022475" y="3509963"/>
          <p14:tracePt t="76998" x="2039938" y="3509963"/>
          <p14:tracePt t="77006" x="2047875" y="3502025"/>
          <p14:tracePt t="77014" x="2108200" y="3492500"/>
          <p14:tracePt t="77022" x="2124075" y="3492500"/>
          <p14:tracePt t="77032" x="2166938" y="3484563"/>
          <p14:tracePt t="77036" x="2192338" y="3484563"/>
          <p14:tracePt t="77047" x="2217738" y="3484563"/>
          <p14:tracePt t="77052" x="2260600" y="3484563"/>
          <p14:tracePt t="77064" x="2293938" y="3484563"/>
          <p14:tracePt t="77072" x="2336800" y="3484563"/>
          <p14:tracePt t="77081" x="2371725" y="3484563"/>
          <p14:tracePt t="77084" x="2413000" y="3484563"/>
          <p14:tracePt t="77095" x="2422525" y="3484563"/>
          <p14:tracePt t="77104" x="2447925" y="3484563"/>
          <p14:tracePt t="77110" x="2481263" y="3484563"/>
          <p14:tracePt t="77143" x="2498725" y="3484563"/>
          <p14:tracePt t="77221" x="2498725" y="3492500"/>
          <p14:tracePt t="77237" x="2489200" y="3509963"/>
          <p14:tracePt t="77248" x="2473325" y="3509963"/>
          <p14:tracePt t="77257" x="2473325" y="3517900"/>
          <p14:tracePt t="77261" x="2447925" y="3527425"/>
          <p14:tracePt t="77271" x="2438400" y="3527425"/>
          <p14:tracePt t="77277" x="2430463" y="3527425"/>
          <p14:tracePt t="77297" x="2413000" y="3535363"/>
          <p14:tracePt t="77306" x="2405063" y="3535363"/>
          <p14:tracePt t="77343" x="2397125" y="3535363"/>
          <p14:tracePt t="77352" x="2387600" y="3535363"/>
          <p14:tracePt t="77479" x="2397125" y="3535363"/>
          <p14:tracePt t="77489" x="2405063" y="3535363"/>
          <p14:tracePt t="77496" x="2413000" y="3535363"/>
          <p14:tracePt t="77502" x="2438400" y="3527425"/>
          <p14:tracePt t="77510" x="2447925" y="3527425"/>
          <p14:tracePt t="77518" x="2481263" y="3517900"/>
          <p14:tracePt t="77530" x="2506663" y="3517900"/>
          <p14:tracePt t="77534" x="2532063" y="3517900"/>
          <p14:tracePt t="77544" x="2557463" y="3502025"/>
          <p14:tracePt t="77548" x="2600325" y="3502025"/>
          <p14:tracePt t="77561" x="2608263" y="3502025"/>
          <p14:tracePt t="77564" x="2643188" y="3502025"/>
          <p14:tracePt t="77577" x="2651125" y="3502025"/>
          <p14:tracePt t="77827" x="2643188" y="3502025"/>
          <p14:tracePt t="78131" x="2633663" y="3502025"/>
          <p14:tracePt t="78150" x="2625725" y="3502025"/>
          <p14:tracePt t="78801" x="2617788" y="3502025"/>
          <p14:tracePt t="78811" x="2625725" y="3502025"/>
          <p14:tracePt t="78815" x="2676525" y="3502025"/>
          <p14:tracePt t="78827" x="2701925" y="3502025"/>
          <p14:tracePt t="78832" x="2736850" y="3502025"/>
          <p14:tracePt t="78841" x="2778125" y="3502025"/>
          <p14:tracePt t="78850" x="2805113" y="3502025"/>
          <p14:tracePt t="78856" x="2820988" y="3502025"/>
          <p14:tracePt t="78867" x="2846388" y="3502025"/>
          <p14:tracePt t="78871" x="2855913" y="3502025"/>
          <p14:tracePt t="79049" x="2855913" y="3492500"/>
          <p14:tracePt t="79059" x="2871788" y="3492500"/>
          <p14:tracePt t="79064" x="2889250" y="3484563"/>
          <p14:tracePt t="79077" x="2932113" y="3467100"/>
          <p14:tracePt t="79080" x="2957513" y="3459163"/>
          <p14:tracePt t="79088" x="2990850" y="3449638"/>
          <p14:tracePt t="79095" x="3008313" y="3449638"/>
          <p14:tracePt t="79104" x="3067050" y="3449638"/>
          <p14:tracePt t="79114" x="3094038" y="3441700"/>
          <p14:tracePt t="79118" x="3144838" y="3433763"/>
          <p14:tracePt t="79134" x="3178175" y="3433763"/>
          <p14:tracePt t="79433" x="3195638" y="3433763"/>
          <p14:tracePt t="79438" x="3203575" y="3433763"/>
          <p14:tracePt t="79448" x="3228975" y="3433763"/>
          <p14:tracePt t="79453" x="3254375" y="3433763"/>
          <p14:tracePt t="79464" x="3289300" y="3433763"/>
          <p14:tracePt t="79472" x="3314700" y="3433763"/>
          <p14:tracePt t="79480" x="3348038" y="3433763"/>
          <p14:tracePt t="79488" x="3398838" y="3433763"/>
          <p14:tracePt t="79494" x="3484563" y="3433763"/>
          <p14:tracePt t="79502" x="3560763" y="3433763"/>
          <p14:tracePt t="79514" x="3619500" y="3433763"/>
          <p14:tracePt t="79518" x="3662363" y="3433763"/>
          <p14:tracePt t="79530" x="3687763" y="3433763"/>
          <p14:tracePt t="79649" x="3697288" y="3433763"/>
          <p14:tracePt t="79705" x="3697288" y="3441700"/>
          <p14:tracePt t="79715" x="3697288" y="3449638"/>
          <p14:tracePt t="79729" x="3697288" y="3459163"/>
          <p14:tracePt t="79739" x="3705225" y="3475038"/>
          <p14:tracePt t="79755" x="3705225" y="3492500"/>
          <p14:tracePt t="79765" x="3713163" y="3509963"/>
          <p14:tracePt t="79778" x="3713163" y="3517900"/>
          <p14:tracePt t="79781" x="3730625" y="3535363"/>
          <p14:tracePt t="79796" x="3738563" y="3552825"/>
          <p14:tracePt t="79804" x="3748088" y="3560763"/>
          <p14:tracePt t="79815" x="3748088" y="3568700"/>
          <p14:tracePt t="79844" x="3748088" y="3586163"/>
          <p14:tracePt t="79850" x="3748088" y="3594100"/>
          <p14:tracePt t="79896" x="3748088" y="3603625"/>
          <p14:tracePt t="79907" x="3748088" y="3611563"/>
          <p14:tracePt t="79920" x="3748088" y="3619500"/>
          <p14:tracePt t="79927" x="3748088" y="3636963"/>
          <p14:tracePt t="79944" x="3748088" y="3646488"/>
          <p14:tracePt t="79952" x="3748088" y="3662363"/>
          <p14:tracePt t="79964" x="3748088" y="3671888"/>
          <p14:tracePt t="79966" x="3748088" y="3697288"/>
          <p14:tracePt t="79983" x="3748088" y="3713163"/>
          <p14:tracePt t="80002" x="3748088" y="3722688"/>
          <p14:tracePt t="80014" x="3748088" y="3730625"/>
          <p14:tracePt t="80022" x="3748088" y="3738563"/>
          <p14:tracePt t="80030" x="3748088" y="3748088"/>
          <p14:tracePt t="80139" x="3748088" y="3756025"/>
          <p14:tracePt t="80169" x="3748088" y="3763963"/>
          <p14:tracePt t="80205" x="3748088" y="3773488"/>
          <p14:tracePt t="80215" x="3748088" y="3781425"/>
          <p14:tracePt t="80234" x="3748088" y="3798888"/>
          <p14:tracePt t="80244" x="3748088" y="3806825"/>
          <p14:tracePt t="80270" x="3748088" y="3816350"/>
          <p14:tracePt t="80277" x="3748088" y="3832225"/>
          <p14:tracePt t="80300" x="3748088" y="3849688"/>
          <p14:tracePt t="80310" x="3738563" y="3857625"/>
          <p14:tracePt t="80316" x="3730625" y="3857625"/>
          <p14:tracePt t="80332" x="3730625" y="3867150"/>
          <p14:tracePt t="80344" x="3722688" y="3875088"/>
          <p14:tracePt t="80361" x="3722688" y="3883025"/>
          <p14:tracePt t="80503" x="3722688" y="3892550"/>
          <p14:tracePt t="80533" x="3730625" y="3892550"/>
          <p14:tracePt t="80552" x="3738563" y="3892550"/>
          <p14:tracePt t="80559" x="3748088" y="3892550"/>
          <p14:tracePt t="80639" x="3748088" y="3900488"/>
          <p14:tracePt t="80653" x="3748088" y="3908425"/>
          <p14:tracePt t="80665" x="3748088" y="3917950"/>
          <p14:tracePt t="80678" x="3738563" y="3917950"/>
          <p14:tracePt t="80681" x="3730625" y="3925888"/>
          <p14:tracePt t="80700" x="3722688" y="3925888"/>
          <p14:tracePt t="80727" x="3713163" y="3925888"/>
          <p14:tracePt t="80734" x="3705225" y="3925888"/>
          <p14:tracePt t="80887" x="3705225" y="3935413"/>
          <p14:tracePt t="80897" x="3713163" y="3935413"/>
          <p14:tracePt t="80901" x="3748088" y="3935413"/>
          <p14:tracePt t="80912" x="3773488" y="3935413"/>
          <p14:tracePt t="80922" x="3806825" y="3935413"/>
          <p14:tracePt t="80928" x="3849688" y="3935413"/>
          <p14:tracePt t="80936" x="3883025" y="3935413"/>
          <p14:tracePt t="80945" x="3892550" y="3935413"/>
          <p14:tracePt t="80952" x="3900488" y="3935413"/>
          <p14:tracePt t="80963" x="3925888" y="3935413"/>
          <p14:tracePt t="80968" x="3935413" y="3935413"/>
          <p14:tracePt t="80980" x="3943350" y="3925888"/>
          <p14:tracePt t="81079" x="3951288" y="3925888"/>
          <p14:tracePt t="81089" x="3960813" y="3925888"/>
          <p14:tracePt t="81104" x="3968750" y="3908425"/>
          <p14:tracePt t="81114" x="3976688" y="3900488"/>
          <p14:tracePt t="81119" x="4002088" y="3892550"/>
          <p14:tracePt t="81130" x="4070350" y="3857625"/>
          <p14:tracePt t="81144" x="4095750" y="3824288"/>
          <p14:tracePt t="81146" x="4121150" y="3798888"/>
          <p14:tracePt t="81154" x="4146550" y="3773488"/>
          <p14:tracePt t="81161" x="4181475" y="3738563"/>
          <p14:tracePt t="81168" x="4257675" y="3697288"/>
          <p14:tracePt t="81179" x="4351338" y="3646488"/>
          <p14:tracePt t="81185" x="4435475" y="3594100"/>
          <p14:tracePt t="81195" x="4572000" y="3535363"/>
          <p14:tracePt t="81200" x="4691063" y="3492500"/>
          <p14:tracePt t="81211" x="4810125" y="3433763"/>
          <p14:tracePt t="81218" x="4911725" y="3408363"/>
          <p14:tracePt t="81227" x="5013325" y="3373438"/>
          <p14:tracePt t="81234" x="5116513" y="3348038"/>
          <p14:tracePt t="81244" x="5175250" y="3330575"/>
          <p14:tracePt t="81250" x="5183188" y="3330575"/>
          <p14:tracePt t="81261" x="5192713" y="3330575"/>
          <p14:tracePt t="81298" x="5200650" y="3330575"/>
          <p14:tracePt t="81373" x="5208588" y="3330575"/>
          <p14:tracePt t="81378" x="5218113" y="3322638"/>
          <p14:tracePt t="81387" x="5235575" y="3305175"/>
          <p14:tracePt t="81402" x="5235575" y="3297238"/>
          <p14:tracePt t="81414" x="5235575" y="3289300"/>
          <p14:tracePt t="81418" x="5251450" y="3263900"/>
          <p14:tracePt t="81429" x="5251450" y="3246438"/>
          <p14:tracePt t="81432" x="5251450" y="3211513"/>
          <p14:tracePt t="81444" x="5251450" y="3186113"/>
          <p14:tracePt t="81452" x="5251450" y="3170238"/>
          <p14:tracePt t="81457" x="5251450" y="3119438"/>
          <p14:tracePt t="81468" x="5251450" y="3076575"/>
          <p14:tracePt t="81472" x="5251450" y="3051175"/>
          <p14:tracePt t="81482" x="5235575" y="2990850"/>
          <p14:tracePt t="81494" x="5183188" y="2914650"/>
          <p14:tracePt t="81498" x="5132388" y="2846388"/>
          <p14:tracePt t="81511" x="5064125" y="2770188"/>
          <p14:tracePt t="81514" x="4997450" y="2719388"/>
          <p14:tracePt t="81522" x="4946650" y="2651125"/>
          <p14:tracePt t="81533" x="4878388" y="2600325"/>
          <p14:tracePt t="81538" x="4852988" y="2557463"/>
          <p14:tracePt t="81548" x="4827588" y="2524125"/>
          <p14:tracePt t="81553" x="4802188" y="2506663"/>
          <p14:tracePt t="81564" x="4792663" y="2498725"/>
          <p14:tracePt t="81577" x="4792663" y="2481263"/>
          <p14:tracePt t="81584" x="4792663" y="2473325"/>
          <p14:tracePt t="81610" x="4792663" y="2463800"/>
          <p14:tracePt t="81628" x="4810125" y="2455863"/>
          <p14:tracePt t="81635" x="4843463" y="2455863"/>
          <p14:tracePt t="81638" x="4886325" y="2455863"/>
          <p14:tracePt t="81648" x="4919663" y="2455863"/>
          <p14:tracePt t="81661" x="4962525" y="2455863"/>
          <p14:tracePt t="81664" x="5022850" y="2455863"/>
          <p14:tracePt t="81677" x="5048250" y="2455863"/>
          <p14:tracePt t="81679" x="5081588" y="2455863"/>
          <p14:tracePt t="81694" x="5116513" y="2455863"/>
          <p14:tracePt t="81700" x="5141913" y="2455863"/>
          <p14:tracePt t="81704" x="5192713" y="2455863"/>
          <p14:tracePt t="81714" x="5226050" y="2481263"/>
          <p14:tracePt t="81720" x="5243513" y="2532063"/>
          <p14:tracePt t="81731" x="5260975" y="2582863"/>
          <p14:tracePt t="81744" x="5276850" y="2625725"/>
          <p14:tracePt t="81745" x="5276850" y="2693988"/>
          <p14:tracePt t="81754" x="5276850" y="2770188"/>
          <p14:tracePt t="81760" x="5276850" y="2838450"/>
          <p14:tracePt t="81770" x="5260975" y="2914650"/>
          <p14:tracePt t="81781" x="5218113" y="3008313"/>
          <p14:tracePt t="81786" x="5149850" y="3067050"/>
          <p14:tracePt t="81797" x="5081588" y="3152775"/>
          <p14:tracePt t="81800" x="5005388" y="3203575"/>
          <p14:tracePt t="81811" x="4911725" y="3254375"/>
          <p14:tracePt t="81820" x="4810125" y="3297238"/>
          <p14:tracePt t="81829" x="4708525" y="3340100"/>
          <p14:tracePt t="81837" x="4564063" y="3382963"/>
          <p14:tracePt t="81844" x="4419600" y="3398838"/>
          <p14:tracePt t="81850" x="4291013" y="3416300"/>
          <p14:tracePt t="81860" x="4130675" y="3449638"/>
          <p14:tracePt t="81867" x="4011613" y="3475038"/>
          <p14:tracePt t="81877" x="3925888" y="3502025"/>
          <p14:tracePt t="81881" x="3849688" y="3509963"/>
          <p14:tracePt t="81894" x="3798888" y="3509963"/>
          <p14:tracePt t="81900" x="3781425" y="3527425"/>
          <p14:tracePt t="82023" x="3790950" y="3517900"/>
          <p14:tracePt t="82032" x="3790950" y="3509963"/>
          <p14:tracePt t="82044" x="3816350" y="3475038"/>
          <p14:tracePt t="82048" x="3841750" y="3467100"/>
          <p14:tracePt t="82061" x="3857625" y="3467100"/>
          <p14:tracePt t="82068" x="3883025" y="3459163"/>
          <p14:tracePt t="82072" x="3883025" y="3449638"/>
          <p14:tracePt t="82082" x="3908425" y="3433763"/>
          <p14:tracePt t="82099" x="3935413" y="3424238"/>
          <p14:tracePt t="82110" x="3968750" y="3408363"/>
          <p14:tracePt t="82114" x="4019550" y="3373438"/>
          <p14:tracePt t="82127" x="4052888" y="3348038"/>
          <p14:tracePt t="82128" x="4087813" y="3322638"/>
          <p14:tracePt t="82138" x="4130675" y="3297238"/>
          <p14:tracePt t="82149" x="4138613" y="3279775"/>
          <p14:tracePt t="82152" x="4171950" y="3246438"/>
          <p14:tracePt t="82165" x="4224338" y="3211513"/>
          <p14:tracePt t="82168" x="4257675" y="3186113"/>
          <p14:tracePt t="82180" x="4291013" y="3178175"/>
          <p14:tracePt t="82188" x="4351338" y="3144838"/>
          <p14:tracePt t="82195" x="4419600" y="3101975"/>
          <p14:tracePt t="82204" x="4503738" y="3059113"/>
          <p14:tracePt t="82210" x="4605338" y="3025775"/>
          <p14:tracePt t="82218" x="4716463" y="2974975"/>
          <p14:tracePt t="82230" x="4818063" y="2940050"/>
          <p14:tracePt t="82234" x="4919663" y="2897188"/>
          <p14:tracePt t="82244" x="5038725" y="2863850"/>
          <p14:tracePt t="82248" x="5132388" y="2855913"/>
          <p14:tracePt t="82260" x="5226050" y="2830513"/>
          <p14:tracePt t="82270" x="5327650" y="2795588"/>
          <p14:tracePt t="82279" x="5430838" y="2770188"/>
          <p14:tracePt t="82284" x="5532438" y="2762250"/>
          <p14:tracePt t="82294" x="5591175" y="2752725"/>
          <p14:tracePt t="82300" x="5651500" y="2744788"/>
          <p14:tracePt t="82311" x="5676900" y="2744788"/>
          <p14:tracePt t="82315" x="5694363" y="2744788"/>
          <p14:tracePt t="82437" x="5694363" y="2727325"/>
          <p14:tracePt t="82444" x="5684838" y="2727325"/>
          <p14:tracePt t="82451" x="5676900" y="2711450"/>
          <p14:tracePt t="82713" x="5659438" y="2736850"/>
          <p14:tracePt t="82723" x="5651500" y="2762250"/>
          <p14:tracePt t="82735" x="5634038" y="2820988"/>
          <p14:tracePt t="82739" x="5575300" y="2922588"/>
          <p14:tracePt t="82748" x="5507038" y="3033713"/>
          <p14:tracePt t="82755" x="5405438" y="3152775"/>
          <p14:tracePt t="82764" x="5286375" y="3279775"/>
          <p14:tracePt t="82780" x="5013325" y="3552825"/>
          <p14:tracePt t="82788" x="4886325" y="3671888"/>
          <p14:tracePt t="82794" x="4733925" y="3781425"/>
          <p14:tracePt t="82804" x="4538663" y="3900488"/>
          <p14:tracePt t="82815" x="4316413" y="4011613"/>
          <p14:tracePt t="82818" x="4095750" y="4062413"/>
          <p14:tracePt t="82831" x="3892550" y="4105275"/>
          <p14:tracePt t="82834" x="3679825" y="4130675"/>
          <p14:tracePt t="82844" x="3467100" y="4146550"/>
          <p14:tracePt t="82854" x="3314700" y="4156075"/>
          <p14:tracePt t="82861" x="3186113" y="4156075"/>
          <p14:tracePt t="82870" x="3076575" y="4156075"/>
          <p14:tracePt t="82877" x="3000375" y="4156075"/>
          <p14:tracePt t="82894" x="2990850" y="4156075"/>
          <p14:tracePt t="82927" x="2990850" y="4138613"/>
          <p14:tracePt t="82931" x="2990850" y="4130675"/>
          <p14:tracePt t="82950" x="2990850" y="4121150"/>
          <p14:tracePt t="82956" x="2990850" y="4113213"/>
          <p14:tracePt t="82977" x="3000375" y="4113213"/>
          <p14:tracePt t="82981" x="3000375" y="4105275"/>
          <p14:tracePt t="82994" x="3016250" y="4105275"/>
          <p14:tracePt t="83000" x="3076575" y="4105275"/>
          <p14:tracePt t="83006" x="3119438" y="4105275"/>
          <p14:tracePt t="83016" x="3160713" y="4105275"/>
          <p14:tracePt t="83020" x="3195638" y="4105275"/>
          <p14:tracePt t="83031" x="3221038" y="4105275"/>
          <p14:tracePt t="83044" x="3305175" y="4105275"/>
          <p14:tracePt t="83047" x="3390900" y="4105275"/>
          <p14:tracePt t="83056" x="3484563" y="4105275"/>
          <p14:tracePt t="83064" x="3586163" y="4105275"/>
          <p14:tracePt t="83072" x="3687763" y="4105275"/>
          <p14:tracePt t="83081" x="3756025" y="4113213"/>
          <p14:tracePt t="83086" x="3816350" y="4113213"/>
          <p14:tracePt t="83102" x="3832225" y="4130675"/>
          <p14:tracePt t="83114" x="3841750" y="4130675"/>
          <p14:tracePt t="83179" x="3857625" y="4121150"/>
          <p14:tracePt t="83183" x="3857625" y="4105275"/>
          <p14:tracePt t="83194" x="3857625" y="4087813"/>
          <p14:tracePt t="83202" x="3857625" y="4070350"/>
          <p14:tracePt t="83206" x="3857625" y="4052888"/>
          <p14:tracePt t="83218" x="3857625" y="4027488"/>
          <p14:tracePt t="83222" x="3857625" y="4002088"/>
          <p14:tracePt t="83233" x="3849688" y="3976688"/>
          <p14:tracePt t="83244" x="3832225" y="3951288"/>
          <p14:tracePt t="83249" x="3824288" y="3951288"/>
          <p14:tracePt t="83260" x="3806825" y="3925888"/>
          <p14:tracePt t="83268" x="3781425" y="3917950"/>
          <p14:tracePt t="83272" x="3756025" y="3908425"/>
          <p14:tracePt t="83282" x="3738563" y="3908425"/>
          <p14:tracePt t="83288" x="3679825" y="3908425"/>
          <p14:tracePt t="83298" x="3654425" y="3908425"/>
          <p14:tracePt t="83310" x="3611563" y="3908425"/>
          <p14:tracePt t="83314" x="3535363" y="3900488"/>
          <p14:tracePt t="83327" x="3475038" y="3900488"/>
          <p14:tracePt t="83329" x="3408363" y="3900488"/>
          <p14:tracePt t="83338" x="3365500" y="3900488"/>
          <p14:tracePt t="83348" x="3322638" y="3900488"/>
          <p14:tracePt t="83354" x="3289300" y="3900488"/>
          <p14:tracePt t="83445" x="3271838" y="3900488"/>
          <p14:tracePt t="83461" x="3279775" y="3900488"/>
          <p14:tracePt t="83470" x="3305175" y="3900488"/>
          <p14:tracePt t="83477" x="3340100" y="3900488"/>
          <p14:tracePt t="83484" x="3382963" y="3900488"/>
          <p14:tracePt t="83494" x="3424238" y="3900488"/>
          <p14:tracePt t="83500" x="3449638" y="3900488"/>
          <p14:tracePt t="83510" x="3475038" y="3900488"/>
          <p14:tracePt t="83514" x="3535363" y="3900488"/>
          <p14:tracePt t="83527" x="3594100" y="3900488"/>
          <p14:tracePt t="83534" x="3646488" y="3900488"/>
          <p14:tracePt t="83544" x="3705225" y="3900488"/>
          <p14:tracePt t="83550" x="3763963" y="3900488"/>
          <p14:tracePt t="83556" x="3806825" y="3892550"/>
          <p14:tracePt t="83566" x="3816350" y="3883025"/>
          <p14:tracePt t="83633" x="3816350" y="3875088"/>
          <p14:tracePt t="83642" x="3816350" y="3857625"/>
          <p14:tracePt t="83650" x="3816350" y="3849688"/>
          <p14:tracePt t="83660" x="3816350" y="3832225"/>
          <p14:tracePt t="83666" x="3798888" y="3816350"/>
          <p14:tracePt t="83687" x="3773488" y="3781425"/>
          <p14:tracePt t="83698" x="3763963" y="3781425"/>
          <p14:tracePt t="83799" x="3781425" y="3781425"/>
          <p14:tracePt t="83804" x="3824288" y="3781425"/>
          <p14:tracePt t="83814" x="3867150" y="3781425"/>
          <p14:tracePt t="83819" x="3892550" y="3781425"/>
          <p14:tracePt t="83829" x="3935413" y="3781425"/>
          <p14:tracePt t="83839" x="4011613" y="3781425"/>
          <p14:tracePt t="83844" x="4052888" y="3781425"/>
          <p14:tracePt t="83854" x="4062413" y="3781425"/>
          <p14:tracePt t="83860" x="4087813" y="3781425"/>
          <p14:tracePt t="83965" x="4095750" y="3773488"/>
          <p14:tracePt t="83979" x="4095750" y="3748088"/>
          <p14:tracePt t="83989" x="4070350" y="3722688"/>
          <p14:tracePt t="83998" x="4027488" y="3705225"/>
          <p14:tracePt t="84004" x="3986213" y="3687763"/>
          <p14:tracePt t="84015" x="3917950" y="3654425"/>
          <p14:tracePt t="84020" x="3883025" y="3636963"/>
          <p14:tracePt t="84031" x="3867150" y="3629025"/>
          <p14:tracePt t="84041" x="3849688" y="3619500"/>
          <p14:tracePt t="84045" x="3832225" y="3611563"/>
          <p14:tracePt t="84054" x="3824288" y="3611563"/>
          <p14:tracePt t="84061" x="3824288" y="3603625"/>
          <p14:tracePt t="84137" x="3832225" y="3603625"/>
          <p14:tracePt t="84147" x="3857625" y="3603625"/>
          <p14:tracePt t="84156" x="3875088" y="3603625"/>
          <p14:tracePt t="84160" x="3900488" y="3603625"/>
          <p14:tracePt t="84170" x="3935413" y="3603625"/>
          <p14:tracePt t="84177" x="3960813" y="3603625"/>
          <p14:tracePt t="84186" x="3976688" y="3603625"/>
          <p14:tracePt t="84198" x="3986213" y="3603625"/>
          <p14:tracePt t="84283" x="3976688" y="3586163"/>
          <p14:tracePt t="84288" x="3968750" y="3586163"/>
          <p14:tracePt t="84298" x="3943350" y="3568700"/>
          <p14:tracePt t="84310" x="3925888" y="3552825"/>
          <p14:tracePt t="84315" x="3908425" y="3527425"/>
          <p14:tracePt t="84322" x="3900488" y="3502025"/>
          <p14:tracePt t="84327" x="3892550" y="3492500"/>
          <p14:tracePt t="84337" x="3867150" y="3441700"/>
          <p14:tracePt t="84347" x="3867150" y="3424238"/>
          <p14:tracePt t="84353" x="3857625" y="3408363"/>
          <p14:tracePt t="84364" x="3849688" y="3348038"/>
          <p14:tracePt t="84368" x="3816350" y="3279775"/>
          <p14:tracePt t="84379" x="3798888" y="3211513"/>
          <p14:tracePt t="84389" x="3790950" y="3109913"/>
          <p14:tracePt t="84394" x="3756025" y="3025775"/>
          <p14:tracePt t="84402" x="3722688" y="2949575"/>
          <p14:tracePt t="84410" x="3697288" y="2871788"/>
          <p14:tracePt t="84418" x="3687763" y="2787650"/>
          <p14:tracePt t="84429" x="3679825" y="2711450"/>
          <p14:tracePt t="84432" x="3679825" y="2643188"/>
          <p14:tracePt t="84444" x="3679825" y="2582863"/>
          <p14:tracePt t="84448" x="3679825" y="2541588"/>
          <p14:tracePt t="84460" x="3679825" y="2506663"/>
          <p14:tracePt t="84468" x="3679825" y="2489200"/>
          <p14:tracePt t="84477" x="3679825" y="2481263"/>
          <p14:tracePt t="84485" x="3687763" y="2455863"/>
          <p14:tracePt t="84494" x="3713163" y="2447925"/>
          <p14:tracePt t="84500" x="3748088" y="2422525"/>
          <p14:tracePt t="84511" x="3756025" y="2405063"/>
          <p14:tracePt t="84521" x="3773488" y="2387600"/>
          <p14:tracePt t="84527" x="3781425" y="2387600"/>
          <p14:tracePt t="84535" x="3790950" y="2371725"/>
          <p14:tracePt t="84667" x="3790950" y="2405063"/>
          <p14:tracePt t="84677" x="3798888" y="2430463"/>
          <p14:tracePt t="84681" x="3806825" y="2473325"/>
          <p14:tracePt t="84694" x="3824288" y="2506663"/>
          <p14:tracePt t="84698" x="3849688" y="2582863"/>
          <p14:tracePt t="84706" x="3900488" y="2676525"/>
          <p14:tracePt t="84716" x="3976688" y="2770188"/>
          <p14:tracePt t="84915" x="3976688" y="2787650"/>
          <p14:tracePt t="84920" x="3908425" y="2787650"/>
          <p14:tracePt t="84930" x="3738563" y="2762250"/>
          <p14:tracePt t="84938" x="3594100" y="2711450"/>
          <p14:tracePt t="84945" x="3502025" y="2668588"/>
          <p14:tracePt t="84954" x="3492500" y="2668588"/>
          <p14:tracePt t="84968" x="3492500" y="2660650"/>
          <p14:tracePt t="84977" x="3492500" y="2651125"/>
          <p14:tracePt t="84984" x="3509963" y="2633663"/>
          <p14:tracePt t="84994" x="3535363" y="2617788"/>
          <p14:tracePt t="84998" x="3543300" y="2608263"/>
          <p14:tracePt t="85012" x="3586163" y="2582863"/>
          <p14:tracePt t="85015" x="3594100" y="2574925"/>
          <p14:tracePt t="85029" x="3611563" y="2549525"/>
          <p14:tracePt t="85034" x="3629025" y="2541588"/>
          <p14:tracePt t="85038" x="3636963" y="2532063"/>
          <p14:tracePt t="85048" x="3646488" y="2516188"/>
          <p14:tracePt t="85061" x="3654425" y="2498725"/>
          <p14:tracePt t="85065" x="3679825" y="2473325"/>
          <p14:tracePt t="85078" x="3687763" y="2463800"/>
          <p14:tracePt t="85084" x="3713163" y="2447925"/>
          <p14:tracePt t="85094" x="3730625" y="2438400"/>
          <p14:tracePt t="85100" x="3738563" y="2422525"/>
          <p14:tracePt t="85104" x="3756025" y="2405063"/>
          <p14:tracePt t="85115" x="3763963" y="2405063"/>
          <p14:tracePt t="85129" x="3763963" y="2397125"/>
          <p14:tracePt t="85131" x="3773488" y="2379663"/>
          <p14:tracePt t="85144" x="3773488" y="2371725"/>
          <p14:tracePt t="85200" x="3781425" y="2362200"/>
          <p14:tracePt t="85216" x="3790950" y="2354263"/>
          <p14:tracePt t="85281" x="3806825" y="2354263"/>
          <p14:tracePt t="85293" x="3816350" y="2354263"/>
          <p14:tracePt t="85333" x="3841750" y="2344738"/>
          <p14:tracePt t="85344" x="3849688" y="2344738"/>
          <p14:tracePt t="85348" x="3892550" y="2344738"/>
          <p14:tracePt t="85356" x="3925888" y="2344738"/>
          <p14:tracePt t="85368" x="3994150" y="2344738"/>
          <p14:tracePt t="85372" x="4105275" y="2344738"/>
          <p14:tracePt t="85382" x="4257675" y="2344738"/>
          <p14:tracePt t="85388" x="4410075" y="2344738"/>
          <p14:tracePt t="85398" x="4605338" y="2344738"/>
          <p14:tracePt t="85410" x="4868863" y="2344738"/>
          <p14:tracePt t="85414" x="5132388" y="2354263"/>
          <p14:tracePt t="85422" x="5456238" y="2354263"/>
          <p14:tracePt t="85430" x="5710238" y="2354263"/>
          <p14:tracePt t="85438" x="5973763" y="2354263"/>
          <p14:tracePt t="85448" x="6153150" y="2354263"/>
          <p14:tracePt t="85453" x="6280150" y="2354263"/>
          <p14:tracePt t="85464" x="6348413" y="2354263"/>
          <p14:tracePt t="85470" x="6407150" y="2354263"/>
          <p14:tracePt t="85481" x="6416675" y="2354263"/>
          <p14:tracePt t="85530" x="6416675" y="2362200"/>
          <p14:tracePt t="85542" x="6416675" y="2371725"/>
          <p14:tracePt t="85546" x="6416675" y="2397125"/>
          <p14:tracePt t="85554" x="6416675" y="2438400"/>
          <p14:tracePt t="85565" x="6416675" y="2481263"/>
          <p14:tracePt t="85570" x="6416675" y="2532063"/>
          <p14:tracePt t="85581" x="6416675" y="2549525"/>
          <p14:tracePt t="85584" x="6416675" y="2574925"/>
          <p14:tracePt t="85594" x="6416675" y="2582863"/>
          <p14:tracePt t="85807" x="6416675" y="2566988"/>
          <p14:tracePt t="85813" x="6416675" y="2549525"/>
          <p14:tracePt t="85823" x="6432550" y="2498725"/>
          <p14:tracePt t="85827" x="6467475" y="2447925"/>
          <p14:tracePt t="85837" x="6535738" y="2422525"/>
          <p14:tracePt t="85848" x="6637338" y="2387600"/>
          <p14:tracePt t="85852" x="6738938" y="2362200"/>
          <p14:tracePt t="85864" x="6840538" y="2354263"/>
          <p14:tracePt t="85868" x="6943725" y="2336800"/>
          <p14:tracePt t="85879" x="7061200" y="2336800"/>
          <p14:tracePt t="85888" x="7164388" y="2336800"/>
          <p14:tracePt t="85894" x="7265988" y="2336800"/>
          <p14:tracePt t="85903" x="7359650" y="2336800"/>
          <p14:tracePt t="85911" x="7443788" y="2336800"/>
          <p14:tracePt t="85918" x="7504113" y="2336800"/>
          <p14:tracePt t="85930" x="7562850" y="2336800"/>
          <p14:tracePt t="85932" x="7605713" y="2336800"/>
          <p14:tracePt t="85944" x="7673975" y="2362200"/>
          <p14:tracePt t="85948" x="7691438" y="2379663"/>
          <p14:tracePt t="85960" x="7724775" y="2397125"/>
          <p14:tracePt t="85968" x="7767638" y="2413000"/>
          <p14:tracePt t="85978" x="7783513" y="2422525"/>
          <p14:tracePt t="85985" x="7810500" y="2430463"/>
          <p14:tracePt t="85994" x="7843838" y="2438400"/>
          <p14:tracePt t="86000" x="7851775" y="2447925"/>
          <p14:tracePt t="86097" x="7861300" y="2447925"/>
          <p14:tracePt t="86107" x="7869238" y="2455863"/>
          <p14:tracePt t="86117" x="7869238" y="2463800"/>
          <p14:tracePt t="86132" x="7861300" y="2463800"/>
          <p14:tracePt t="86144" x="7851775" y="2473325"/>
          <p14:tracePt t="86150" x="7835900" y="2489200"/>
          <p14:tracePt t="86156" x="7810500" y="2498725"/>
          <p14:tracePt t="86166" x="7793038" y="2506663"/>
          <p14:tracePt t="86172" x="7758113" y="2516188"/>
          <p14:tracePt t="86183" x="7724775" y="2524125"/>
          <p14:tracePt t="86195" x="7699375" y="2524125"/>
          <p14:tracePt t="86199" x="7623175" y="2532063"/>
          <p14:tracePt t="86204" x="7546975" y="2532063"/>
          <p14:tracePt t="86216" x="7478713" y="2541588"/>
          <p14:tracePt t="86228" x="7427913" y="2549525"/>
          <p14:tracePt t="86228" x="7392988" y="2557463"/>
          <p14:tracePt t="86371" x="7385050" y="2566988"/>
          <p14:tracePt t="86381" x="7385050" y="2574925"/>
          <p14:tracePt t="86416" x="7385050" y="2600325"/>
          <p14:tracePt t="86421" x="7392988" y="2608263"/>
          <p14:tracePt t="86431" x="7410450" y="2617788"/>
          <p14:tracePt t="86443" x="7435850" y="2633663"/>
          <p14:tracePt t="86448" x="7443788" y="2643188"/>
          <p14:tracePt t="86456" x="7453313" y="2660650"/>
          <p14:tracePt t="86460" x="7478713" y="2660650"/>
          <p14:tracePt t="86470" x="7494588" y="2668588"/>
          <p14:tracePt t="86481" x="7494588" y="2676525"/>
          <p14:tracePt t="87113" x="7494588" y="2668588"/>
          <p14:tracePt t="87116" x="7494588" y="2633663"/>
          <p14:tracePt t="87127" x="7494588" y="2608263"/>
          <p14:tracePt t="87131" x="7494588" y="2557463"/>
          <p14:tracePt t="87144" x="7494588" y="2473325"/>
          <p14:tracePt t="87153" x="7494588" y="2344738"/>
          <p14:tracePt t="87156" x="7469188" y="2243138"/>
          <p14:tracePt t="87166" x="7410450" y="2124075"/>
          <p14:tracePt t="87172" x="7342188" y="1989138"/>
          <p14:tracePt t="87182" x="7258050" y="1827213"/>
          <p14:tracePt t="87194" x="7146925" y="1674813"/>
          <p14:tracePt t="87199" x="7053263" y="1555750"/>
          <p14:tracePt t="87211" x="6969125" y="1444625"/>
          <p14:tracePt t="87214" x="6875463" y="1343025"/>
          <p14:tracePt t="87222" x="6772275" y="1231900"/>
          <p14:tracePt t="87232" x="6680200" y="1138238"/>
          <p14:tracePt t="87238" x="6577013" y="1054100"/>
          <p14:tracePt t="87248" x="6483350" y="1003300"/>
          <p14:tracePt t="87252" x="6424613" y="968375"/>
          <p14:tracePt t="87264" x="6416675" y="952500"/>
          <p14:tracePt t="87272" x="6407150" y="942975"/>
          <p14:tracePt t="87318" x="6391275" y="942975"/>
          <p14:tracePt t="87326" x="6356350" y="952500"/>
          <p14:tracePt t="87334" x="6338888" y="968375"/>
          <p14:tracePt t="87344" x="6313488" y="985838"/>
          <p14:tracePt t="87348" x="6313488" y="993775"/>
          <p14:tracePt t="87398" x="6313488" y="1003300"/>
          <p14:tracePt t="87414" x="6348413" y="1003300"/>
          <p14:tracePt t="87418" x="6424613" y="1011238"/>
          <p14:tracePt t="87430" x="6526213" y="1028700"/>
          <p14:tracePt t="87438" x="6670675" y="1028700"/>
          <p14:tracePt t="87444" x="6824663" y="1036638"/>
          <p14:tracePt t="87454" x="6977063" y="1054100"/>
          <p14:tracePt t="87461" x="7146925" y="1054100"/>
          <p14:tracePt t="87471" x="7299325" y="1054100"/>
          <p14:tracePt t="87481" x="7443788" y="1054100"/>
          <p14:tracePt t="87484" x="7554913" y="1054100"/>
          <p14:tracePt t="87494" x="7639050" y="1054100"/>
          <p14:tracePt t="87500" x="7673975" y="1054100"/>
          <p14:tracePt t="87534" x="7681913" y="1054100"/>
          <p14:tracePt t="87550" x="7681913" y="1044575"/>
          <p14:tracePt t="87554" x="7681913" y="1036638"/>
          <p14:tracePt t="87566" x="7666038" y="1028700"/>
          <p14:tracePt t="87577" x="7639050" y="1028700"/>
          <p14:tracePt t="87581" x="7580313" y="1028700"/>
          <p14:tracePt t="87594" x="7537450" y="1028700"/>
          <p14:tracePt t="87597" x="7504113" y="1028700"/>
          <p14:tracePt t="87606" x="7453313" y="1028700"/>
          <p14:tracePt t="87617" x="7350125" y="1028700"/>
          <p14:tracePt t="87620" x="7197725" y="1028700"/>
          <p14:tracePt t="87631" x="7010400" y="1028700"/>
          <p14:tracePt t="87636" x="6688138" y="1028700"/>
          <p14:tracePt t="87647" x="6373813" y="1028700"/>
          <p14:tracePt t="87657" x="5999163" y="1028700"/>
          <p14:tracePt t="87662" x="5651500" y="1028700"/>
          <p14:tracePt t="87672" x="5243513" y="1028700"/>
          <p14:tracePt t="87677" x="4929188" y="1028700"/>
          <p14:tracePt t="87686" x="4665663" y="1028700"/>
          <p14:tracePt t="87697" x="4529138" y="1028700"/>
          <p14:tracePt t="87700" x="4384675" y="1028700"/>
          <p14:tracePt t="87714" x="4368800" y="1028700"/>
          <p14:tracePt t="87757" x="4410075" y="1036638"/>
          <p14:tracePt t="87766" x="4445000" y="1044575"/>
          <p14:tracePt t="87772" x="4486275" y="1044575"/>
          <p14:tracePt t="87782" x="4579938" y="1044575"/>
          <p14:tracePt t="87794" x="4683125" y="1044575"/>
          <p14:tracePt t="87798" x="4827588" y="1044575"/>
          <p14:tracePt t="87811" x="4979988" y="1044575"/>
          <p14:tracePt t="87815" x="5157788" y="1054100"/>
          <p14:tracePt t="87822" x="5337175" y="1069975"/>
          <p14:tracePt t="87833" x="5549900" y="1079500"/>
          <p14:tracePt t="87839" x="5753100" y="1079500"/>
          <p14:tracePt t="87849" x="5905500" y="1079500"/>
          <p14:tracePt t="87852" x="6059488" y="1096963"/>
          <p14:tracePt t="87865" x="6178550" y="1104900"/>
          <p14:tracePt t="87872" x="6280150" y="1112838"/>
          <p14:tracePt t="87879" x="6330950" y="1112838"/>
          <p14:tracePt t="87888" x="6338888" y="1112838"/>
          <p14:tracePt t="88101" x="6348413" y="1122363"/>
          <p14:tracePt t="88106" x="6356350" y="1147763"/>
          <p14:tracePt t="88116" x="6381750" y="1189038"/>
          <p14:tracePt t="88128" x="6432550" y="1223963"/>
          <p14:tracePt t="88132" x="6450013" y="1249363"/>
          <p14:tracePt t="88145" x="6594475" y="1333500"/>
          <p14:tracePt t="88154" x="6688138" y="1411288"/>
          <p14:tracePt t="88166" x="6807200" y="1487488"/>
          <p14:tracePt t="88170" x="6900863" y="1571625"/>
          <p14:tracePt t="88181" x="6977063" y="1639888"/>
          <p14:tracePt t="88186" x="7104063" y="1741488"/>
          <p14:tracePt t="88197" x="7283450" y="1895475"/>
          <p14:tracePt t="88206" x="7443788" y="2039938"/>
          <p14:tracePt t="88211" x="7605713" y="2184400"/>
          <p14:tracePt t="88220" x="7767638" y="2344738"/>
          <p14:tracePt t="88227" x="7912100" y="2506663"/>
          <p14:tracePt t="88237" x="7996238" y="2582863"/>
          <p14:tracePt t="88248" x="8047038" y="2660650"/>
          <p14:tracePt t="88250" x="8081963" y="2711450"/>
          <p14:tracePt t="88263" x="8089900" y="2736850"/>
          <p14:tracePt t="88266" x="8089900" y="2744788"/>
          <p14:tracePt t="88286" x="8089900" y="2752725"/>
          <p14:tracePt t="88294" x="8089900" y="2795588"/>
          <p14:tracePt t="88302" x="8089900" y="2805113"/>
          <p14:tracePt t="88306" x="8089900" y="2820988"/>
          <p14:tracePt t="88316" x="8064500" y="2838450"/>
          <p14:tracePt t="88328" x="8031163" y="2871788"/>
          <p14:tracePt t="88333" x="7996238" y="2889250"/>
          <p14:tracePt t="88344" x="7954963" y="2957513"/>
          <p14:tracePt t="88347" x="7902575" y="2982913"/>
          <p14:tracePt t="88356" x="7877175" y="3025775"/>
          <p14:tracePt t="88368" x="7826375" y="3051175"/>
          <p14:tracePt t="88372" x="7826375" y="3059113"/>
          <p14:tracePt t="88382" x="7800975" y="3067050"/>
          <p14:tracePt t="88394" x="7767638" y="3067050"/>
          <p14:tracePt t="88397" x="7716838" y="3076575"/>
          <p14:tracePt t="88411" x="7639050" y="3084513"/>
          <p14:tracePt t="88412" x="7537450" y="3094038"/>
          <p14:tracePt t="88422" x="7443788" y="3094038"/>
          <p14:tracePt t="88432" x="7359650" y="3094038"/>
          <p14:tracePt t="88439" x="7258050" y="3094038"/>
          <p14:tracePt t="88448" x="7154863" y="3094038"/>
          <p14:tracePt t="88452" x="7070725" y="3094038"/>
          <p14:tracePt t="88464" x="7002463" y="3094038"/>
          <p14:tracePt t="88472" x="6926263" y="3094038"/>
          <p14:tracePt t="88479" x="6916738" y="3094038"/>
          <p14:tracePt t="88488" x="6900863" y="3084513"/>
          <p14:tracePt t="88498" x="6875463" y="3059113"/>
          <p14:tracePt t="88502" x="6850063" y="3051175"/>
          <p14:tracePt t="88514" x="6832600" y="3041650"/>
          <p14:tracePt t="88518" x="6824663" y="3041650"/>
          <p14:tracePt t="88530" x="6807200" y="3025775"/>
          <p14:tracePt t="88538" x="6781800" y="3016250"/>
          <p14:tracePt t="88549" x="6772275" y="3016250"/>
          <p14:tracePt t="88554" x="6756400" y="3000375"/>
          <p14:tracePt t="88615" x="6756400" y="2990850"/>
          <p14:tracePt t="88626" x="6756400" y="2974975"/>
          <p14:tracePt t="88634" x="6756400" y="2965450"/>
          <p14:tracePt t="88644" x="6781800" y="2932113"/>
          <p14:tracePt t="88650" x="6799263" y="2922588"/>
          <p14:tracePt t="88655" x="6815138" y="2906713"/>
          <p14:tracePt t="88666" x="6840538" y="2897188"/>
          <p14:tracePt t="88677" x="6891338" y="2881313"/>
          <p14:tracePt t="88681" x="6916738" y="2881313"/>
          <p14:tracePt t="88694" x="6926263" y="2871788"/>
          <p14:tracePt t="88694" x="6959600" y="2871788"/>
          <p14:tracePt t="88704" x="6994525" y="2863850"/>
          <p14:tracePt t="88716" x="7010400" y="2863850"/>
          <p14:tracePt t="88873" x="6985000" y="2863850"/>
          <p14:tracePt t="88883" x="6959600" y="2863850"/>
          <p14:tracePt t="88887" x="6934200" y="2863850"/>
          <p14:tracePt t="88897" x="6926263" y="2863850"/>
          <p14:tracePt t="88903" x="6908800" y="2863850"/>
          <p14:tracePt t="88922" x="6875463" y="2855913"/>
          <p14:tracePt t="88928" x="6865938" y="2846388"/>
          <p14:tracePt t="88937" x="6858000" y="2838450"/>
          <p14:tracePt t="88944" x="6850063" y="2820988"/>
          <p14:tracePt t="88952" x="6807200" y="2805113"/>
          <p14:tracePt t="88964" x="6799263" y="2795588"/>
          <p14:tracePt t="88968" x="6789738" y="2787650"/>
          <p14:tracePt t="88980" x="6781800" y="2778125"/>
          <p14:tracePt t="88982" x="6772275" y="2778125"/>
          <p14:tracePt t="88994" x="6764338" y="2762250"/>
          <p14:tracePt t="89011" x="6764338" y="2752725"/>
          <p14:tracePt t="89018" x="6756400" y="2744788"/>
          <p14:tracePt t="89032" x="6756400" y="2736850"/>
          <p14:tracePt t="89150" x="6746875" y="2736850"/>
          <p14:tracePt t="89164" x="6738938" y="2736850"/>
          <p14:tracePt t="89175" x="6721475" y="2736850"/>
          <p14:tracePt t="89188" x="6705600" y="2736850"/>
          <p14:tracePt t="89194" x="6680200" y="2736850"/>
          <p14:tracePt t="89205" x="6654800" y="2736850"/>
          <p14:tracePt t="89215" x="6594475" y="2736850"/>
          <p14:tracePt t="89220" x="6577013" y="2736850"/>
          <p14:tracePt t="89231" x="6543675" y="2736850"/>
          <p14:tracePt t="89234" x="6510338" y="2736850"/>
          <p14:tracePt t="89244" x="6500813" y="2727325"/>
          <p14:tracePt t="89255" x="6483350" y="2727325"/>
          <p14:tracePt t="89260" x="6475413" y="2727325"/>
          <p14:tracePt t="89271" x="6467475" y="2727325"/>
          <p14:tracePt t="89357" x="6467475" y="2719388"/>
          <p14:tracePt t="89367" x="6467475" y="2711450"/>
          <p14:tracePt t="89392" x="6475413" y="2711450"/>
          <p14:tracePt t="89399" x="6483350" y="2711450"/>
          <p14:tracePt t="89416" x="6492875" y="2701925"/>
          <p14:tracePt t="89427" x="6500813" y="2701925"/>
          <p14:tracePt t="89432" x="6510338" y="2701925"/>
          <p14:tracePt t="89653" x="6526213" y="2701925"/>
          <p14:tracePt t="89663" x="6551613" y="2701925"/>
          <p14:tracePt t="89672" x="6569075" y="2686050"/>
          <p14:tracePt t="89680" x="6627813" y="2686050"/>
          <p14:tracePt t="89688" x="6662738" y="2676525"/>
          <p14:tracePt t="89694" x="6688138" y="2676525"/>
          <p14:tracePt t="89704" x="6746875" y="2676525"/>
          <p14:tracePt t="89714" x="6832600" y="2676525"/>
          <p14:tracePt t="89718" x="6926263" y="2668588"/>
          <p14:tracePt t="89731" x="7045325" y="2643188"/>
          <p14:tracePt t="89734" x="7172325" y="2633663"/>
          <p14:tracePt t="89744" x="7283450" y="2633663"/>
          <p14:tracePt t="89754" x="7385050" y="2617788"/>
          <p14:tracePt t="89761" x="7461250" y="2617788"/>
          <p14:tracePt t="89769" x="7529513" y="2617788"/>
          <p14:tracePt t="89777" x="7537450" y="2617788"/>
          <p14:tracePt t="89865" x="7546975" y="2617788"/>
          <p14:tracePt t="89876" x="7562850" y="2617788"/>
          <p14:tracePt t="89892" x="7580313" y="2617788"/>
          <p14:tracePt t="89898" x="7613650" y="2617788"/>
          <p14:tracePt t="89906" x="7623175" y="2617788"/>
          <p14:tracePt t="89916" x="7656513" y="2625725"/>
          <p14:tracePt t="89920" x="7707313" y="2633663"/>
          <p14:tracePt t="89932" x="7750175" y="2633663"/>
          <p14:tracePt t="89936" x="7767638" y="2633663"/>
          <p14:tracePt t="89948" x="7810500" y="2633663"/>
          <p14:tracePt t="89956" x="7861300" y="2633663"/>
          <p14:tracePt t="89960" x="7912100" y="2633663"/>
          <p14:tracePt t="89970" x="7945438" y="2633663"/>
          <p14:tracePt t="89977" x="7988300" y="2633663"/>
          <p14:tracePt t="89986" x="7996238" y="2633663"/>
          <p14:tracePt t="90053" x="7996238" y="2643188"/>
          <p14:tracePt t="90073" x="7980363" y="2651125"/>
          <p14:tracePt t="90086" x="7962900" y="2651125"/>
          <p14:tracePt t="90094" x="7954963" y="2651125"/>
          <p14:tracePt t="90114" x="7945438" y="2660650"/>
          <p14:tracePt t="90122" x="7937500" y="2676525"/>
          <p14:tracePt t="90179" x="7945438" y="2676525"/>
          <p14:tracePt t="90188" x="7988300" y="2676525"/>
          <p14:tracePt t="90199" x="8031163" y="2676525"/>
          <p14:tracePt t="90202" x="8099425" y="2676525"/>
          <p14:tracePt t="90216" x="8183563" y="2676525"/>
          <p14:tracePt t="90218" x="8285163" y="2676525"/>
          <p14:tracePt t="90228" x="8353425" y="2676525"/>
          <p14:tracePt t="90238" x="8429625" y="2676525"/>
          <p14:tracePt t="90244" x="8489950" y="2676525"/>
          <p14:tracePt t="90253" x="8532813" y="2676525"/>
          <p14:tracePt t="90385" x="8489950" y="2676525"/>
          <p14:tracePt t="90393" x="8455025" y="2676525"/>
          <p14:tracePt t="90401" x="8439150" y="2676525"/>
          <p14:tracePt t="90411" x="8421688" y="2676525"/>
          <p14:tracePt t="90416" x="8413750" y="2676525"/>
          <p14:tracePt t="90561" x="8447088" y="2676525"/>
          <p14:tracePt t="90571" x="8472488" y="2676525"/>
          <p14:tracePt t="90578" x="8507413" y="2676525"/>
          <p14:tracePt t="90587" x="8558213" y="2668588"/>
          <p14:tracePt t="90597" x="8659813" y="2643188"/>
          <p14:tracePt t="90602" x="8753475" y="2617788"/>
          <p14:tracePt t="90613" x="8829675" y="2592388"/>
          <p14:tracePt t="90616" x="8905875" y="2557463"/>
          <p14:tracePt t="90627" x="8956675" y="2549525"/>
          <p14:tracePt t="90636" x="8991600" y="2532063"/>
          <p14:tracePt t="90644" x="8999538" y="2524125"/>
          <p14:tracePt t="90712" x="8999538" y="2516188"/>
          <p14:tracePt t="90723" x="8991600" y="2506663"/>
          <p14:tracePt t="90728" x="8966200" y="2506663"/>
          <p14:tracePt t="90738" x="8940800" y="2498725"/>
          <p14:tracePt t="90749" x="8905875" y="2489200"/>
          <p14:tracePt t="90752" x="8855075" y="2481263"/>
          <p14:tracePt t="90763" x="8796338" y="2455863"/>
          <p14:tracePt t="90768" x="8718550" y="2447925"/>
          <p14:tracePt t="90778" x="8651875" y="2438400"/>
          <p14:tracePt t="90788" x="8574088" y="2413000"/>
          <p14:tracePt t="90795" x="8472488" y="2405063"/>
          <p14:tracePt t="90804" x="8388350" y="2397125"/>
          <p14:tracePt t="90811" x="8285163" y="2397125"/>
          <p14:tracePt t="90818" x="8218488" y="2397125"/>
          <p14:tracePt t="90828" x="8115300" y="2397125"/>
          <p14:tracePt t="90833" x="8031163" y="2397125"/>
          <p14:tracePt t="90845" x="7937500" y="2397125"/>
          <p14:tracePt t="90849" x="7818438" y="2397125"/>
          <p14:tracePt t="90861" x="7732713" y="2397125"/>
          <p14:tracePt t="90868" x="7648575" y="2413000"/>
          <p14:tracePt t="90877" x="7554913" y="2438400"/>
          <p14:tracePt t="90884" x="7453313" y="2463800"/>
          <p14:tracePt t="90888" x="7367588" y="2481263"/>
          <p14:tracePt t="90898" x="7283450" y="2498725"/>
          <p14:tracePt t="90910" x="7180263" y="2506663"/>
          <p14:tracePt t="90915" x="7096125" y="2506663"/>
          <p14:tracePt t="90927" x="7010400" y="2524125"/>
          <p14:tracePt t="90929" x="6916738" y="2541588"/>
          <p14:tracePt t="90944" x="6850063" y="2549525"/>
          <p14:tracePt t="90950" x="6789738" y="2557463"/>
          <p14:tracePt t="90954" x="6738938" y="2566988"/>
          <p14:tracePt t="90964" x="6696075" y="2574925"/>
          <p14:tracePt t="90970" x="6688138" y="2574925"/>
          <p14:tracePt t="90981" x="6680200" y="2574925"/>
          <p14:tracePt t="90994" x="6654800" y="2582863"/>
          <p14:tracePt t="90994" x="6637338" y="2592388"/>
          <p14:tracePt t="91014" x="6627813" y="2592388"/>
          <p14:tracePt t="91027" x="6619875" y="2608263"/>
          <p14:tracePt t="91044" x="6611938" y="2608263"/>
          <p14:tracePt t="91056" x="6611938" y="2617788"/>
          <p14:tracePt t="91107" x="6611938" y="2625725"/>
          <p14:tracePt t="91117" x="6602413" y="2625725"/>
          <p14:tracePt t="91136" x="6602413" y="2633663"/>
          <p14:tracePt t="91144" x="6602413" y="2643188"/>
          <p14:tracePt t="91152" x="6602413" y="2668588"/>
          <p14:tracePt t="91156" x="6602413" y="2693988"/>
          <p14:tracePt t="91166" x="6602413" y="2701925"/>
          <p14:tracePt t="91177" x="6637338" y="2719388"/>
          <p14:tracePt t="91182" x="6670675" y="2736850"/>
          <p14:tracePt t="91194" x="6688138" y="2736850"/>
          <p14:tracePt t="91198" x="6746875" y="2736850"/>
          <p14:tracePt t="91206" x="6832600" y="2736850"/>
          <p14:tracePt t="91216" x="6959600" y="2736850"/>
          <p14:tracePt t="91222" x="7096125" y="2736850"/>
          <p14:tracePt t="91232" x="7265988" y="2736850"/>
          <p14:tracePt t="91236" x="7427913" y="2736850"/>
          <p14:tracePt t="91248" x="7562850" y="2736850"/>
          <p14:tracePt t="91260" x="7666038" y="2736850"/>
          <p14:tracePt t="91264" x="7750175" y="2727325"/>
          <p14:tracePt t="91272" x="7810500" y="2701925"/>
          <p14:tracePt t="91282" x="7826375" y="2701925"/>
          <p14:tracePt t="91575" x="7851775" y="2701925"/>
          <p14:tracePt t="91585" x="7886700" y="2711450"/>
          <p14:tracePt t="91594" x="7945438" y="2736850"/>
          <p14:tracePt t="91600" x="7970838" y="2736850"/>
          <p14:tracePt t="91607" x="8031163" y="2778125"/>
          <p14:tracePt t="91616" x="8107363" y="2820988"/>
          <p14:tracePt t="91627" x="8234363" y="2881313"/>
          <p14:tracePt t="91632" x="8353425" y="2932113"/>
          <p14:tracePt t="91644" x="8472488" y="3000375"/>
          <p14:tracePt t="91648" x="8624888" y="3076575"/>
          <p14:tracePt t="91656" x="8743950" y="3109913"/>
          <p14:tracePt t="91666" x="8855075" y="3144838"/>
          <p14:tracePt t="91670" x="8948738" y="3152775"/>
          <p14:tracePt t="91807" x="8913813" y="3109913"/>
          <p14:tracePt t="91817" x="8855075" y="3067050"/>
          <p14:tracePt t="91823" x="8847138" y="3059113"/>
          <p14:tracePt t="91833" x="8829675" y="3033713"/>
          <p14:tracePt t="91839" x="8786813" y="2982913"/>
          <p14:tracePt t="91849" x="8761413" y="2914650"/>
          <p14:tracePt t="91860" x="8743950" y="2871788"/>
          <p14:tracePt t="91863" x="8743950" y="2863850"/>
          <p14:tracePt t="91872" x="8743950" y="2846388"/>
          <p14:tracePt t="91898" x="8753475" y="2846388"/>
          <p14:tracePt t="91955" x="8761413" y="2846388"/>
          <p14:tracePt t="91965" x="8769350" y="2846388"/>
          <p14:tracePt t="91989" x="8769350" y="2855913"/>
          <p14:tracePt t="93199" x="8769350" y="2906713"/>
          <p14:tracePt t="93205" x="8769350" y="2940050"/>
          <p14:tracePt t="93217" x="8769350" y="2957513"/>
          <p14:tracePt t="93227" x="8743950" y="3000375"/>
          <p14:tracePt t="93232" x="8718550" y="3059113"/>
          <p14:tracePt t="93244" x="8718550" y="3101975"/>
          <p14:tracePt t="93245" x="8710613" y="3160713"/>
          <p14:tracePt t="93254" x="8702675" y="3186113"/>
          <p14:tracePt t="93266" x="8693150" y="3228975"/>
          <p14:tracePt t="93270" x="8685213" y="3297238"/>
          <p14:tracePt t="93282" x="8667750" y="3373438"/>
          <p14:tracePt t="93284" x="8659813" y="3424238"/>
          <p14:tracePt t="93295" x="8634413" y="3484563"/>
          <p14:tracePt t="93304" x="8616950" y="3535363"/>
          <p14:tracePt t="93311" x="8591550" y="3594100"/>
          <p14:tracePt t="93320" x="8591550" y="3662363"/>
          <p14:tracePt t="93328" x="8574088" y="3713163"/>
          <p14:tracePt t="93334" x="8548688" y="3773488"/>
          <p14:tracePt t="93345" x="8515350" y="3824288"/>
          <p14:tracePt t="93350" x="8489950" y="3875088"/>
          <p14:tracePt t="93360" x="8464550" y="3917950"/>
          <p14:tracePt t="93366" x="8421688" y="3968750"/>
          <p14:tracePt t="93377" x="8388350" y="4011613"/>
          <p14:tracePt t="93386" x="8353425" y="4062413"/>
          <p14:tracePt t="93394" x="8320088" y="4095750"/>
          <p14:tracePt t="93400" x="8285163" y="4113213"/>
          <p14:tracePt t="93406" x="8259763" y="4130675"/>
          <p14:tracePt t="93416" x="8226425" y="4146550"/>
          <p14:tracePt t="93427" x="8175625" y="4171950"/>
          <p14:tracePt t="93432" x="8132763" y="4189413"/>
          <p14:tracePt t="93444" x="8074025" y="4197350"/>
          <p14:tracePt t="93448" x="8021638" y="4206875"/>
          <p14:tracePt t="93456" x="7962900" y="4214813"/>
          <p14:tracePt t="93467" x="7927975" y="4224338"/>
          <p14:tracePt t="93472" x="7912100" y="4232275"/>
          <p14:tracePt t="93483" x="7877175" y="4240213"/>
          <p14:tracePt t="93486" x="7843838" y="4249738"/>
          <p14:tracePt t="93498" x="7835900" y="4249738"/>
          <p14:tracePt t="93506" x="7826375" y="4249738"/>
          <p14:tracePt t="93514" x="7800975" y="4249738"/>
          <p14:tracePt t="93522" x="7775575" y="4249738"/>
          <p14:tracePt t="93527" x="7750175" y="4249738"/>
          <p14:tracePt t="93536" x="7732713" y="4249738"/>
          <p14:tracePt t="93547" x="7707313" y="4249738"/>
          <p14:tracePt t="93552" x="7699375" y="4249738"/>
          <p14:tracePt t="93563" x="7681913" y="4249738"/>
          <p14:tracePt t="93568" x="7656513" y="4240213"/>
          <p14:tracePt t="93588" x="7648575" y="4240213"/>
          <p14:tracePt t="93594" x="7631113" y="4240213"/>
          <p14:tracePt t="93602" x="7623175" y="4232275"/>
          <p14:tracePt t="93610" x="7613650" y="4232275"/>
          <p14:tracePt t="93618" x="7605713" y="4232275"/>
          <p14:tracePt t="93630" x="7597775" y="4214813"/>
          <p14:tracePt t="93632" x="7580313" y="4214813"/>
          <p14:tracePt t="93644" x="7572375" y="4206875"/>
          <p14:tracePt t="93648" x="7529513" y="4206875"/>
          <p14:tracePt t="93660" x="7494588" y="4206875"/>
          <p14:tracePt t="93668" x="7453313" y="4206875"/>
          <p14:tracePt t="93672" x="7418388" y="4206875"/>
          <p14:tracePt t="93684" x="7402513" y="4206875"/>
          <p14:tracePt t="93689" x="7359650" y="4206875"/>
          <p14:tracePt t="93698" x="7308850" y="4197350"/>
          <p14:tracePt t="93710" x="7283450" y="4197350"/>
          <p14:tracePt t="93714" x="7265988" y="4189413"/>
          <p14:tracePt t="93727" x="7240588" y="4189413"/>
          <p14:tracePt t="93729" x="7223125" y="4189413"/>
          <p14:tracePt t="93738" x="7215188" y="4189413"/>
          <p14:tracePt t="93748" x="7205663" y="4189413"/>
          <p14:tracePt t="93761" x="7197725" y="4189413"/>
          <p14:tracePt t="93777" x="7180263" y="4189413"/>
          <p14:tracePt t="93795" x="7172325" y="4189413"/>
          <p14:tracePt t="93798" x="7154863" y="4189413"/>
          <p14:tracePt t="93810" x="7138988" y="4189413"/>
          <p14:tracePt t="93820" x="7113588" y="4189413"/>
          <p14:tracePt t="93827" x="7061200" y="4189413"/>
          <p14:tracePt t="93834" x="7035800" y="4189413"/>
          <p14:tracePt t="93844" x="7019925" y="4189413"/>
          <p14:tracePt t="93850" x="7002463" y="4189413"/>
          <p14:tracePt t="93860" x="6985000" y="4189413"/>
          <p14:tracePt t="93865" x="6969125" y="4189413"/>
          <p14:tracePt t="93877" x="6951663" y="4189413"/>
          <p14:tracePt t="93881" x="6943725" y="4171950"/>
          <p14:tracePt t="93894" x="6934200" y="4171950"/>
          <p14:tracePt t="93911" x="6926263" y="4171950"/>
          <p14:tracePt t="93921" x="6908800" y="4156075"/>
          <p14:tracePt t="94077" x="6900863" y="4156075"/>
          <p14:tracePt t="94087" x="6891338" y="4146550"/>
          <p14:tracePt t="94097" x="6883400" y="4130675"/>
          <p14:tracePt t="94106" x="6875463" y="4130675"/>
          <p14:tracePt t="94115" x="6858000" y="4130675"/>
          <p14:tracePt t="94122" x="6840538" y="4130675"/>
          <p14:tracePt t="94143" x="6815138" y="4121150"/>
          <p14:tracePt t="94148" x="6807200" y="4105275"/>
          <p14:tracePt t="94152" x="6789738" y="4095750"/>
          <p14:tracePt t="94163" x="6772275" y="4087813"/>
          <p14:tracePt t="94168" x="6746875" y="4079875"/>
          <p14:tracePt t="94180" x="6731000" y="4079875"/>
          <p14:tracePt t="94188" x="6713538" y="4079875"/>
          <p14:tracePt t="94194" x="6696075" y="4079875"/>
          <p14:tracePt t="94203" x="6688138" y="4070350"/>
          <p14:tracePt t="94210" x="6670675" y="4070350"/>
          <p14:tracePt t="94218" x="6662738" y="4070350"/>
          <p14:tracePt t="94230" x="6645275" y="4062413"/>
          <p14:tracePt t="94401" x="6645275" y="4052888"/>
          <p14:tracePt t="94431" x="6645275" y="4044950"/>
          <p14:tracePt t="94437" x="6645275" y="4027488"/>
          <p14:tracePt t="94450" x="6645275" y="4019550"/>
          <p14:tracePt t="94460" x="6662738" y="4002088"/>
          <p14:tracePt t="94472" x="6670675" y="3994150"/>
          <p14:tracePt t="94477" x="6680200" y="3986213"/>
          <p14:tracePt t="94502" x="6680200" y="3976688"/>
          <p14:tracePt t="94637" x="6680200" y="3968750"/>
          <p14:tracePt t="94664" x="6680200" y="3960813"/>
          <p14:tracePt t="94680" x="6670675" y="3960813"/>
          <p14:tracePt t="94683" x="6662738" y="3960813"/>
          <p14:tracePt t="94695" x="6645275" y="3951288"/>
          <p14:tracePt t="94700" x="6637338" y="3951288"/>
          <p14:tracePt t="94711" x="6627813" y="3951288"/>
          <p14:tracePt t="94718" x="6619875" y="3951288"/>
          <p14:tracePt t="94730" x="6611938" y="3951288"/>
          <p14:tracePt t="94732" x="6611938" y="3943350"/>
          <p14:tracePt t="94754" x="6602413" y="3943350"/>
          <p14:tracePt t="94991" x="6611938" y="3943350"/>
          <p14:tracePt t="94997" x="6619875" y="3943350"/>
          <p14:tracePt t="95007" x="6645275" y="3960813"/>
          <p14:tracePt t="95012" x="6680200" y="3994150"/>
          <p14:tracePt t="95021" x="6696075" y="4019550"/>
          <p14:tracePt t="95031" x="6713538" y="4027488"/>
          <p14:tracePt t="95037" x="6731000" y="4044950"/>
          <p14:tracePt t="95048" x="6764338" y="4070350"/>
          <p14:tracePt t="95050" x="6772275" y="4079875"/>
          <p14:tracePt t="95061" x="6789738" y="4079875"/>
          <p14:tracePt t="95071" x="6789738" y="4087813"/>
          <p14:tracePt t="95078" x="6799263" y="4095750"/>
          <p14:tracePt t="95086" x="6807200" y="4095750"/>
          <p14:tracePt t="95116" x="6807200" y="4113213"/>
          <p14:tracePt t="95162" x="6807200" y="4121150"/>
          <p14:tracePt t="95172" x="6807200" y="4138613"/>
          <p14:tracePt t="95180" x="6807200" y="4146550"/>
          <p14:tracePt t="95188" x="6807200" y="4156075"/>
          <p14:tracePt t="95218" x="6789738" y="4156075"/>
          <p14:tracePt t="95238" x="6781800" y="4164013"/>
          <p14:tracePt t="95248" x="6772275" y="4171950"/>
          <p14:tracePt t="95279" x="6764338" y="4171950"/>
          <p14:tracePt t="95515" x="6756400" y="4171950"/>
          <p14:tracePt t="95526" x="6746875" y="4171950"/>
          <p14:tracePt t="95535" x="6731000" y="4171950"/>
          <p14:tracePt t="95544" x="6705600" y="4171950"/>
          <p14:tracePt t="95550" x="6680200" y="4171950"/>
          <p14:tracePt t="95556" x="6662738" y="4171950"/>
          <p14:tracePt t="95567" x="6654800" y="4171950"/>
          <p14:tracePt t="95663" x="6662738" y="4164013"/>
          <p14:tracePt t="95673" x="6688138" y="4156075"/>
          <p14:tracePt t="95678" x="6713538" y="4156075"/>
          <p14:tracePt t="95686" x="6738938" y="4156075"/>
          <p14:tracePt t="95699" x="6772275" y="4146550"/>
          <p14:tracePt t="95702" x="6807200" y="4146550"/>
          <p14:tracePt t="95714" x="6858000" y="4146550"/>
          <p14:tracePt t="95717" x="6891338" y="4146550"/>
          <p14:tracePt t="95727" x="6934200" y="4146550"/>
          <p14:tracePt t="95736" x="6959600" y="4146550"/>
          <p14:tracePt t="95744" x="7010400" y="4146550"/>
          <p14:tracePt t="95753" x="7088188" y="4146550"/>
          <p14:tracePt t="95756" x="7154863" y="4146550"/>
          <p14:tracePt t="95768" x="7240588" y="4146550"/>
          <p14:tracePt t="95779" x="7324725" y="4146550"/>
          <p14:tracePt t="95783" x="7385050" y="4146550"/>
          <p14:tracePt t="95794" x="7443788" y="4146550"/>
          <p14:tracePt t="95798" x="7486650" y="4146550"/>
          <p14:tracePt t="95811" x="7529513" y="4146550"/>
          <p14:tracePt t="95819" x="7537450" y="4146550"/>
          <p14:tracePt t="95822" x="7546975" y="4146550"/>
          <p14:tracePt t="95935" x="7554913" y="4138613"/>
          <p14:tracePt t="95946" x="7554913" y="4121150"/>
          <p14:tracePt t="95949" x="7554913" y="4113213"/>
          <p14:tracePt t="95960" x="7546975" y="4105275"/>
          <p14:tracePt t="95964" x="7537450" y="4079875"/>
          <p14:tracePt t="95978" x="7512050" y="4070350"/>
          <p14:tracePt t="95984" x="7469188" y="4037013"/>
          <p14:tracePt t="95988" x="7410450" y="4011613"/>
          <p14:tracePt t="96000" x="7334250" y="3976688"/>
          <p14:tracePt t="96004" x="7232650" y="3943350"/>
          <p14:tracePt t="96014" x="7129463" y="3908425"/>
          <p14:tracePt t="96028" x="7035800" y="3883025"/>
          <p14:tracePt t="96031" x="6969125" y="3875088"/>
          <p14:tracePt t="96044" x="6815138" y="3832225"/>
          <p14:tracePt t="96054" x="6738938" y="3816350"/>
          <p14:tracePt t="96064" x="6680200" y="3798888"/>
          <p14:tracePt t="96070" x="6611938" y="3790950"/>
          <p14:tracePt t="96081" x="6577013" y="3781425"/>
          <p14:tracePt t="96084" x="6535738" y="3781425"/>
          <p14:tracePt t="96098" x="6518275" y="3773488"/>
          <p14:tracePt t="96107" x="6510338" y="3773488"/>
          <p14:tracePt t="96177" x="6500813" y="3773488"/>
          <p14:tracePt t="96197" x="6483350" y="3773488"/>
          <p14:tracePt t="96203" x="6457950" y="3773488"/>
          <p14:tracePt t="96214" x="6432550" y="3773488"/>
          <p14:tracePt t="96223" x="6407150" y="3773488"/>
          <p14:tracePt t="96227" x="6381750" y="3773488"/>
          <p14:tracePt t="96236" x="6338888" y="3773488"/>
          <p14:tracePt t="96244" x="6313488" y="3773488"/>
          <p14:tracePt t="96252" x="6280150" y="3781425"/>
          <p14:tracePt t="96264" x="6246813" y="3790950"/>
          <p14:tracePt t="96266" x="6237288" y="3790950"/>
          <p14:tracePt t="96277" x="6237288" y="3798888"/>
          <p14:tracePt t="96286" x="6229350" y="3806825"/>
          <p14:tracePt t="96393" x="6229350" y="3816350"/>
          <p14:tracePt t="96414" x="6229350" y="3841750"/>
          <p14:tracePt t="96432" x="6237288" y="3841750"/>
          <p14:tracePt t="96439" x="6272213" y="3841750"/>
          <p14:tracePt t="96448" x="6288088" y="3841750"/>
          <p14:tracePt t="96460" x="6305550" y="3849688"/>
          <p14:tracePt t="96465" x="6348413" y="3849688"/>
          <p14:tracePt t="96477" x="6373813" y="3849688"/>
          <p14:tracePt t="96479" x="6407150" y="3849688"/>
          <p14:tracePt t="96488" x="6432550" y="3849688"/>
          <p14:tracePt t="96498" x="6475413" y="3857625"/>
          <p14:tracePt t="96504" x="6510338" y="3857625"/>
          <p14:tracePt t="96514" x="6561138" y="3857625"/>
          <p14:tracePt t="96518" x="6611938" y="3857625"/>
          <p14:tracePt t="96530" x="6637338" y="3857625"/>
          <p14:tracePt t="96538" x="6654800" y="3857625"/>
          <p14:tracePt t="96544" x="6670675" y="3857625"/>
          <p14:tracePt t="96554" x="6680200" y="3857625"/>
          <p14:tracePt t="96560" x="6696075" y="3857625"/>
          <p14:tracePt t="96584" x="6705600" y="3857625"/>
          <p14:tracePt t="96610" x="6713538" y="3857625"/>
          <p14:tracePt t="96661" x="6721475" y="3857625"/>
          <p14:tracePt t="96676" x="6721475" y="3849688"/>
          <p14:tracePt t="96693" x="6721475" y="3841750"/>
          <p14:tracePt t="96701" x="6705600" y="3832225"/>
          <p14:tracePt t="96716" x="6680200" y="3824288"/>
          <p14:tracePt t="96727" x="6662738" y="3824288"/>
          <p14:tracePt t="96736" x="6627813" y="3824288"/>
          <p14:tracePt t="96744" x="6594475" y="3824288"/>
          <p14:tracePt t="96750" x="6551613" y="3824288"/>
          <p14:tracePt t="96756" x="6510338" y="3824288"/>
          <p14:tracePt t="96766" x="6467475" y="3824288"/>
          <p14:tracePt t="96777" x="6457950" y="3816350"/>
          <p14:tracePt t="96893" x="6457950" y="3806825"/>
          <p14:tracePt t="96903" x="6457950" y="3798888"/>
          <p14:tracePt t="96913" x="6467475" y="3798888"/>
          <p14:tracePt t="96923" x="6492875" y="3798888"/>
          <p14:tracePt t="96929" x="6561138" y="3798888"/>
          <p14:tracePt t="96939" x="6645275" y="3798888"/>
          <p14:tracePt t="96944" x="6772275" y="3798888"/>
          <p14:tracePt t="96952" x="6900863" y="3781425"/>
          <p14:tracePt t="96964" x="7053263" y="3773488"/>
          <p14:tracePt t="96968" x="7164388" y="3748088"/>
          <p14:tracePt t="96980" x="7283450" y="3722688"/>
          <p14:tracePt t="96982" x="7377113" y="3697288"/>
          <p14:tracePt t="96994" x="7435850" y="3654425"/>
          <p14:tracePt t="97002" x="7504113" y="3611563"/>
          <p14:tracePt t="97010" x="7537450" y="3586163"/>
          <p14:tracePt t="97018" x="7572375" y="3552825"/>
          <p14:tracePt t="97029" x="7597775" y="3527425"/>
          <p14:tracePt t="97034" x="7623175" y="3492500"/>
          <p14:tracePt t="97044" x="7639050" y="3467100"/>
          <p14:tracePt t="97048" x="7648575" y="3459163"/>
          <p14:tracePt t="97060" x="7648575" y="3449638"/>
          <p14:tracePt t="97065" x="7666038" y="3424238"/>
          <p14:tracePt t="97079" x="7673975" y="3390900"/>
          <p14:tracePt t="97084" x="7691438" y="3365500"/>
          <p14:tracePt t="97094" x="7691438" y="3355975"/>
          <p14:tracePt t="97104" x="7691438" y="3348038"/>
          <p14:tracePt t="97127" x="7691438" y="3340100"/>
          <p14:tracePt t="97143" x="7691438" y="3330575"/>
          <p14:tracePt t="97150" x="7691438" y="3322638"/>
          <p14:tracePt t="97170" x="7691438" y="3314700"/>
          <p14:tracePt t="97178" x="7691438" y="3305175"/>
          <p14:tracePt t="97184" x="7691438" y="3289300"/>
          <p14:tracePt t="97194" x="7656513" y="3263900"/>
          <p14:tracePt t="97200" x="7631113" y="3254375"/>
          <p14:tracePt t="97210" x="7588250" y="3238500"/>
          <p14:tracePt t="97216" x="7521575" y="3238500"/>
          <p14:tracePt t="97227" x="7443788" y="3228975"/>
          <p14:tracePt t="97231" x="7367588" y="3203575"/>
          <p14:tracePt t="97244" x="7283450" y="3195638"/>
          <p14:tracePt t="97250" x="7180263" y="3186113"/>
          <p14:tracePt t="97254" x="7078663" y="3160713"/>
          <p14:tracePt t="97264" x="6994525" y="3152775"/>
          <p14:tracePt t="97270" x="6891338" y="3135313"/>
          <p14:tracePt t="97281" x="6781800" y="3119438"/>
          <p14:tracePt t="97294" x="6680200" y="3094038"/>
          <p14:tracePt t="97297" x="6577013" y="3067050"/>
          <p14:tracePt t="97306" x="6475413" y="3067050"/>
          <p14:tracePt t="97310" x="6365875" y="3059113"/>
          <p14:tracePt t="97320" x="6246813" y="3059113"/>
          <p14:tracePt t="97332" x="6161088" y="3051175"/>
          <p14:tracePt t="97336" x="6092825" y="3041650"/>
          <p14:tracePt t="97347" x="6034088" y="3025775"/>
          <p14:tracePt t="97350" x="5983288" y="3025775"/>
          <p14:tracePt t="97360" x="5957888" y="3025775"/>
          <p14:tracePt t="97372" x="5922963" y="3016250"/>
          <p14:tracePt t="97378" x="5889625" y="3016250"/>
          <p14:tracePt t="97387" x="5864225" y="3016250"/>
          <p14:tracePt t="97394" x="5838825" y="3016250"/>
          <p14:tracePt t="97402" x="5795963" y="3016250"/>
          <p14:tracePt t="97414" x="5735638" y="3016250"/>
          <p14:tracePt t="97416" x="5676900" y="3016250"/>
          <p14:tracePt t="97427" x="5616575" y="3016250"/>
          <p14:tracePt t="97433" x="5575300" y="3016250"/>
          <p14:tracePt t="97444" x="5532438" y="3016250"/>
          <p14:tracePt t="97452" x="5497513" y="3016250"/>
          <p14:tracePt t="97456" x="5481638" y="3016250"/>
          <p14:tracePt t="97466" x="5446713" y="3016250"/>
          <p14:tracePt t="97472" x="5430838" y="3016250"/>
          <p14:tracePt t="97498" x="5421313" y="3016250"/>
          <p14:tracePt t="97510" x="5395913" y="3016250"/>
          <p14:tracePt t="97518" x="5380038" y="3016250"/>
          <p14:tracePt t="97522" x="5327650" y="3051175"/>
          <p14:tracePt t="97533" x="5311775" y="3067050"/>
          <p14:tracePt t="97538" x="5294313" y="3076575"/>
          <p14:tracePt t="97548" x="5286375" y="3076575"/>
          <p14:tracePt t="97564" x="5276850" y="3076575"/>
          <p14:tracePt t="97572" x="5251450" y="3084513"/>
          <p14:tracePt t="97594" x="5243513" y="3109913"/>
          <p14:tracePt t="97598" x="5218113" y="3127375"/>
          <p14:tracePt t="97618" x="5200650" y="3144838"/>
          <p14:tracePt t="97627" x="5175250" y="3178175"/>
          <p14:tracePt t="97634" x="5167313" y="3186113"/>
          <p14:tracePt t="97645" x="5157788" y="3186113"/>
          <p14:tracePt t="97648" x="5149850" y="3203575"/>
          <p14:tracePt t="97660" x="5149850" y="3211513"/>
          <p14:tracePt t="97677" x="5149850" y="3228975"/>
          <p14:tracePt t="97695" x="5149850" y="3238500"/>
          <p14:tracePt t="97711" x="5141913" y="3238500"/>
          <p14:tracePt t="97716" x="5132388" y="3246438"/>
          <p14:tracePt t="97727" x="5132388" y="3254375"/>
          <p14:tracePt t="97735" x="5132388" y="3263900"/>
          <p14:tracePt t="97754" x="5132388" y="3271838"/>
          <p14:tracePt t="97764" x="5141913" y="3289300"/>
          <p14:tracePt t="97770" x="5157788" y="3305175"/>
          <p14:tracePt t="97781" x="5192713" y="3314700"/>
          <p14:tracePt t="97784" x="5200650" y="3322638"/>
          <p14:tracePt t="97794" x="5251450" y="3355975"/>
          <p14:tracePt t="97804" x="5302250" y="3390900"/>
          <p14:tracePt t="97810" x="5319713" y="3398838"/>
          <p14:tracePt t="97820" x="5362575" y="3441700"/>
          <p14:tracePt t="97827" x="5413375" y="3484563"/>
          <p14:tracePt t="97836" x="5446713" y="3509963"/>
          <p14:tracePt t="97847" x="5472113" y="3527425"/>
          <p14:tracePt t="97850" x="5532438" y="3543300"/>
          <p14:tracePt t="97861" x="5608638" y="3594100"/>
          <p14:tracePt t="97864" x="5694363" y="3636963"/>
          <p14:tracePt t="97877" x="5829300" y="3679825"/>
          <p14:tracePt t="97886" x="5957888" y="3722688"/>
          <p14:tracePt t="97894" x="6084888" y="3763963"/>
          <p14:tracePt t="97900" x="6211888" y="3798888"/>
          <p14:tracePt t="97906" x="6330950" y="3849688"/>
          <p14:tracePt t="97916" x="6432550" y="3883025"/>
          <p14:tracePt t="97927" x="6510338" y="3917950"/>
          <p14:tracePt t="97931" x="6586538" y="3951288"/>
          <p14:tracePt t="97944" x="6637338" y="3968750"/>
          <p14:tracePt t="97947" x="6680200" y="3976688"/>
          <p14:tracePt t="97956" x="6688138" y="3976688"/>
          <p14:tracePt t="97967" x="6696075" y="3986213"/>
          <p14:tracePt t="98013" x="6705600" y="3986213"/>
          <p14:tracePt t="98089" x="6713538" y="3986213"/>
          <p14:tracePt t="98114" x="6721475" y="3968750"/>
          <p14:tracePt t="98119" x="6738938" y="3951288"/>
          <p14:tracePt t="98129" x="6756400" y="3943350"/>
          <p14:tracePt t="98143" x="6764338" y="3935413"/>
          <p14:tracePt t="98144" x="6772275" y="3925888"/>
          <p14:tracePt t="98152" x="6772275" y="3908425"/>
          <p14:tracePt t="98166" x="6781800" y="3883025"/>
          <p14:tracePt t="98168" x="6781800" y="3849688"/>
          <p14:tracePt t="98180" x="6789738" y="3832225"/>
          <p14:tracePt t="98182" x="6789738" y="3816350"/>
          <p14:tracePt t="98194" x="6799263" y="3806825"/>
          <p14:tracePt t="98202" x="6799263" y="3781425"/>
          <p14:tracePt t="98211" x="6799263" y="3756025"/>
          <p14:tracePt t="98218" x="6799263" y="3748088"/>
          <p14:tracePt t="98227" x="6799263" y="3713163"/>
          <p14:tracePt t="98234" x="6799263" y="3697288"/>
          <p14:tracePt t="98244" x="6756400" y="3654425"/>
          <p14:tracePt t="98248" x="6713538" y="3629025"/>
          <p14:tracePt t="98261" x="6680200" y="3611563"/>
          <p14:tracePt t="98264" x="6645275" y="3603625"/>
          <p14:tracePt t="98279" x="6594475" y="3586163"/>
          <p14:tracePt t="98284" x="6569075" y="3568700"/>
          <p14:tracePt t="98288" x="6543675" y="3560763"/>
          <p14:tracePt t="98298" x="6510338" y="3560763"/>
          <p14:tracePt t="98304" x="6500813" y="3560763"/>
          <p14:tracePt t="98314" x="6492875" y="3560763"/>
          <p14:tracePt t="98421" x="6500813" y="3578225"/>
          <p14:tracePt t="98431" x="6535738" y="3578225"/>
          <p14:tracePt t="98437" x="6586538" y="3594100"/>
          <p14:tracePt t="98448" x="6619875" y="3594100"/>
          <p14:tracePt t="98450" x="6670675" y="3594100"/>
          <p14:tracePt t="98461" x="6696075" y="3594100"/>
          <p14:tracePt t="98471" x="6731000" y="3594100"/>
          <p14:tracePt t="98477" x="6756400" y="3594100"/>
          <p14:tracePt t="98486" x="6772275" y="3594100"/>
          <p14:tracePt t="98494" x="6807200" y="3594100"/>
          <p14:tracePt t="98520" x="6815138" y="3594100"/>
          <p14:tracePt t="98536" x="6815138" y="3586163"/>
          <p14:tracePt t="98547" x="6815138" y="3578225"/>
          <p14:tracePt t="98564" x="6815138" y="3568700"/>
          <p14:tracePt t="98566" x="6815138" y="3560763"/>
          <p14:tracePt t="98577" x="6799263" y="3543300"/>
          <p14:tracePt t="98587" x="6789738" y="3543300"/>
          <p14:tracePt t="98594" x="6738938" y="3527425"/>
          <p14:tracePt t="98602" x="6688138" y="3527425"/>
          <p14:tracePt t="98606" x="6670675" y="3527425"/>
          <p14:tracePt t="98617" x="6627813" y="3527425"/>
          <p14:tracePt t="98627" x="6586538" y="3527425"/>
          <p14:tracePt t="98632" x="6543675" y="3527425"/>
          <p14:tracePt t="98644" x="6492875" y="3527425"/>
          <p14:tracePt t="98648" x="6450013" y="3527425"/>
          <p14:tracePt t="98660" x="6407150" y="3527425"/>
          <p14:tracePt t="98668" x="6381750" y="3527425"/>
          <p14:tracePt t="98672" x="6356350" y="3527425"/>
          <p14:tracePt t="98682" x="6338888" y="3527425"/>
          <p14:tracePt t="98688" x="6305550" y="3527425"/>
          <p14:tracePt t="98698" x="6297613" y="3527425"/>
          <p14:tracePt t="98714" x="6288088" y="3527425"/>
          <p14:tracePt t="98727" x="6280150" y="3527425"/>
          <p14:tracePt t="98728" x="6272213" y="3527425"/>
          <p14:tracePt t="98738" x="6262688" y="3527425"/>
          <p14:tracePt t="98745" x="6246813" y="3543300"/>
          <p14:tracePt t="98754" x="6246813" y="3552825"/>
          <p14:tracePt t="98764" x="6221413" y="3594100"/>
          <p14:tracePt t="98770" x="6211888" y="3619500"/>
          <p14:tracePt t="98779" x="6178550" y="3671888"/>
          <p14:tracePt t="98784" x="6178550" y="3687763"/>
          <p14:tracePt t="98794" x="6169025" y="3738563"/>
          <p14:tracePt t="98804" x="6169025" y="3790950"/>
          <p14:tracePt t="98810" x="6169025" y="3816350"/>
          <p14:tracePt t="98821" x="6169025" y="3849688"/>
          <p14:tracePt t="98827" x="6169025" y="3892550"/>
          <p14:tracePt t="98834" x="6169025" y="3917950"/>
          <p14:tracePt t="98844" x="6194425" y="3943350"/>
          <p14:tracePt t="98850" x="6229350" y="3960813"/>
          <p14:tracePt t="98860" x="6254750" y="3986213"/>
          <p14:tracePt t="98864" x="6288088" y="3994150"/>
          <p14:tracePt t="98879" x="6313488" y="4002088"/>
          <p14:tracePt t="98886" x="6356350" y="4011613"/>
          <p14:tracePt t="98894" x="6399213" y="4019550"/>
          <p14:tracePt t="98902" x="6457950" y="4027488"/>
          <p14:tracePt t="98906" x="6510338" y="4037013"/>
          <p14:tracePt t="98916" x="6535738" y="4044950"/>
          <p14:tracePt t="98922" x="6561138" y="4044950"/>
          <p14:tracePt t="98933" x="6594475" y="4044950"/>
          <p14:tracePt t="98944" x="6611938" y="4044950"/>
          <p14:tracePt t="98956" x="6619875" y="4044950"/>
          <p14:tracePt t="98972" x="6627813" y="4044950"/>
          <p14:tracePt t="98977" x="6637338" y="4044950"/>
          <p14:tracePt t="98986" x="6645275" y="4044950"/>
          <p14:tracePt t="98997" x="6645275" y="4027488"/>
          <p14:tracePt t="99002" x="6654800" y="4011613"/>
          <p14:tracePt t="99014" x="6654800" y="3986213"/>
          <p14:tracePt t="99018" x="6670675" y="3951288"/>
          <p14:tracePt t="99029" x="6670675" y="3935413"/>
          <p14:tracePt t="99038" x="6670675" y="3900488"/>
          <p14:tracePt t="99044" x="6670675" y="3875088"/>
          <p14:tracePt t="99052" x="6670675" y="3857625"/>
          <p14:tracePt t="99060" x="6670675" y="3824288"/>
          <p14:tracePt t="99068" x="6670675" y="3806825"/>
          <p14:tracePt t="99080" x="6670675" y="3763963"/>
          <p14:tracePt t="99094" x="6662738" y="3756025"/>
          <p14:tracePt t="99098" x="6662738" y="3738563"/>
          <p14:tracePt t="99110" x="6654800" y="3738563"/>
          <p14:tracePt t="99118" x="6645275" y="3730625"/>
          <p14:tracePt t="99130" x="6637338" y="3713163"/>
          <p14:tracePt t="99154" x="6627813" y="3705225"/>
          <p14:tracePt t="99166" x="6619875" y="3705225"/>
          <p14:tracePt t="99168" x="6611938" y="3687763"/>
          <p14:tracePt t="99180" x="6594475" y="3687763"/>
          <p14:tracePt t="99184" x="6561138" y="3679825"/>
          <p14:tracePt t="99194" x="6535738" y="3671888"/>
          <p14:tracePt t="99211" x="6526213" y="3671888"/>
          <p14:tracePt t="99220" x="6510338" y="3654425"/>
          <p14:tracePt t="99313" x="6492875" y="3654425"/>
          <p14:tracePt t="99343" x="6492875" y="3662363"/>
          <p14:tracePt t="99357" x="6492875" y="3679825"/>
          <p14:tracePt t="99377" x="6492875" y="3705225"/>
          <p14:tracePt t="99382" x="6492875" y="3730625"/>
          <p14:tracePt t="99394" x="6500813" y="3730625"/>
          <p14:tracePt t="99398" x="6535738" y="3756025"/>
          <p14:tracePt t="99406" x="6594475" y="3781425"/>
          <p14:tracePt t="99417" x="6619875" y="3790950"/>
          <p14:tracePt t="99422" x="6654800" y="3798888"/>
          <p14:tracePt t="99433" x="6688138" y="3806825"/>
          <p14:tracePt t="99438" x="6713538" y="3806825"/>
          <p14:tracePt t="99448" x="6731000" y="3806825"/>
          <p14:tracePt t="99461" x="6738938" y="3806825"/>
          <p14:tracePt t="99518" x="6738938" y="3798888"/>
          <p14:tracePt t="99530" x="6738938" y="3773488"/>
          <p14:tracePt t="99533" x="6721475" y="3763963"/>
          <p14:tracePt t="99544" x="6713538" y="3763963"/>
          <p14:tracePt t="99552" x="6705600" y="3756025"/>
          <p14:tracePt t="99564" x="6696075" y="3748088"/>
          <p14:tracePt t="99609" x="6688138" y="3748088"/>
          <p14:tracePt t="99751" x="6688138" y="3738563"/>
          <p14:tracePt t="99761" x="6688138" y="3730625"/>
          <p14:tracePt t="99765" x="6688138" y="3722688"/>
          <p14:tracePt t="99777" x="6696075" y="3713163"/>
          <p14:tracePt t="99786" x="6713538" y="3705225"/>
          <p14:tracePt t="99800" x="6721475" y="3697288"/>
          <p14:tracePt t="99814" x="6721475" y="3687763"/>
          <p14:tracePt t="99888" x="6721475" y="3671888"/>
          <p14:tracePt t="99914" x="6721475" y="3662363"/>
          <p14:tracePt t="99939" x="6713538" y="3662363"/>
          <p14:tracePt t="100281" x="6721475" y="3662363"/>
          <p14:tracePt t="100709" x="6721475" y="3654425"/>
          <p14:tracePt t="100715" x="6721475" y="3646488"/>
          <p14:tracePt t="100728" x="6721475" y="3619500"/>
          <p14:tracePt t="100734" x="6713538" y="3611563"/>
          <p14:tracePt t="100744" x="6696075" y="3603625"/>
          <p14:tracePt t="100754" x="6680200" y="3603625"/>
          <p14:tracePt t="100765" x="6662738" y="3594100"/>
          <p14:tracePt t="100812" x="6654800" y="3594100"/>
          <p14:tracePt t="100816" x="6645275" y="3594100"/>
          <p14:tracePt t="100827" x="6602413" y="3594100"/>
          <p14:tracePt t="100834" x="6569075" y="3594100"/>
          <p14:tracePt t="100848" x="6543675" y="3594100"/>
          <p14:tracePt t="100851" x="6500813" y="3594100"/>
          <p14:tracePt t="100857" x="6467475" y="3594100"/>
          <p14:tracePt t="100866" x="6450013" y="3594100"/>
          <p14:tracePt t="100877" x="6424613" y="3594100"/>
          <p14:tracePt t="100881" x="6407150" y="3594100"/>
          <p14:tracePt t="100897" x="6399213" y="3594100"/>
          <p14:tracePt t="100906" x="6391275" y="3594100"/>
          <p14:tracePt t="100916" x="6381750" y="3594100"/>
          <p14:tracePt t="100927" x="6373813" y="3594100"/>
          <p14:tracePt t="100944" x="6365875" y="3594100"/>
          <p14:tracePt t="100972" x="6365875" y="3603625"/>
          <p14:tracePt t="100982" x="6365875" y="3619500"/>
          <p14:tracePt t="100986" x="6365875" y="3629025"/>
          <p14:tracePt t="100998" x="6365875" y="3636963"/>
          <p14:tracePt t="101002" x="6365875" y="3654425"/>
          <p14:tracePt t="101014" x="6365875" y="3671888"/>
          <p14:tracePt t="101022" x="6365875" y="3705225"/>
          <p14:tracePt t="101027" x="6365875" y="3722688"/>
          <p14:tracePt t="101036" x="6365875" y="3738563"/>
          <p14:tracePt t="101044" x="6365875" y="3763963"/>
          <p14:tracePt t="101064" x="6381750" y="3806825"/>
          <p14:tracePt t="101068" x="6381750" y="3824288"/>
          <p14:tracePt t="101080" x="6399213" y="3841750"/>
          <p14:tracePt t="101082" x="6407150" y="3849688"/>
          <p14:tracePt t="101094" x="6407150" y="3867150"/>
          <p14:tracePt t="101102" x="6416675" y="3867150"/>
          <p14:tracePt t="101111" x="6424613" y="3875088"/>
          <p14:tracePt t="101118" x="6424613" y="3883025"/>
          <p14:tracePt t="101122" x="6432550" y="3892550"/>
          <p14:tracePt t="101143" x="6442075" y="3900488"/>
          <p14:tracePt t="101144" x="6442075" y="3908425"/>
          <p14:tracePt t="101148" x="6450013" y="3917950"/>
          <p14:tracePt t="101161" x="6450013" y="3925888"/>
          <p14:tracePt t="101168" x="6457950" y="3925888"/>
          <p14:tracePt t="101172" x="6457950" y="3935413"/>
          <p14:tracePt t="101194" x="6475413" y="3935413"/>
          <p14:tracePt t="101198" x="6483350" y="3935413"/>
          <p14:tracePt t="101211" x="6500813" y="3935413"/>
          <p14:tracePt t="101215" x="6510338" y="3935413"/>
          <p14:tracePt t="101228" x="6526213" y="3935413"/>
          <p14:tracePt t="101234" x="6535738" y="3935413"/>
          <p14:tracePt t="101238" x="6543675" y="3935413"/>
          <p14:tracePt t="101264" x="6561138" y="3935413"/>
          <p14:tracePt t="101284" x="6594475" y="3908425"/>
          <p14:tracePt t="101295" x="6602413" y="3892550"/>
          <p14:tracePt t="101304" x="6611938" y="3875088"/>
          <p14:tracePt t="101318" x="6611938" y="3867150"/>
          <p14:tracePt t="101330" x="6611938" y="3849688"/>
          <p14:tracePt t="101334" x="6611938" y="3832225"/>
          <p14:tracePt t="101344" x="6611938" y="3824288"/>
          <p14:tracePt t="101350" x="6611938" y="3816350"/>
          <p14:tracePt t="101360" x="6611938" y="3806825"/>
          <p14:tracePt t="101370" x="6611938" y="3790950"/>
          <p14:tracePt t="101384" x="6611938" y="3781425"/>
          <p14:tracePt t="101437" x="6611938" y="3773488"/>
          <p14:tracePt t="101471" x="6594475" y="3773488"/>
          <p14:tracePt t="101477" x="6586538" y="3773488"/>
          <p14:tracePt t="101486" x="6586538" y="3781425"/>
          <p14:tracePt t="101498" x="6569075" y="3790950"/>
          <p14:tracePt t="101500" x="6561138" y="3798888"/>
          <p14:tracePt t="101511" x="6543675" y="3816350"/>
          <p14:tracePt t="101516" x="6543675" y="3824288"/>
          <p14:tracePt t="101528" x="6535738" y="3841750"/>
          <p14:tracePt t="101537" x="6535738" y="3849688"/>
          <p14:tracePt t="101547" x="6535738" y="3857625"/>
          <p14:tracePt t="101556" x="6535738" y="3867150"/>
          <p14:tracePt t="101564" x="6535738" y="3883025"/>
          <p14:tracePt t="101572" x="6535738" y="3900488"/>
          <p14:tracePt t="101586" x="6543675" y="3908425"/>
          <p14:tracePt t="101597" x="6543675" y="3917950"/>
          <p14:tracePt t="101606" x="6551613" y="3917950"/>
          <p14:tracePt t="101616" x="6561138" y="3925888"/>
          <p14:tracePt t="101627" x="6569075" y="3935413"/>
          <p14:tracePt t="101632" x="6586538" y="3935413"/>
          <p14:tracePt t="101644" x="6586538" y="3943350"/>
          <p14:tracePt t="101648" x="6594475" y="3951288"/>
          <p14:tracePt t="101765" x="6611938" y="3935413"/>
          <p14:tracePt t="101776" x="6611938" y="3900488"/>
          <p14:tracePt t="101780" x="6611938" y="3892550"/>
          <p14:tracePt t="101788" x="6611938" y="3867150"/>
          <p14:tracePt t="101798" x="6611938" y="3832225"/>
          <p14:tracePt t="101804" x="6611938" y="3806825"/>
          <p14:tracePt t="101815" x="6611938" y="3790950"/>
          <p14:tracePt t="101818" x="6611938" y="3756025"/>
          <p14:tracePt t="101830" x="6611938" y="3713163"/>
          <p14:tracePt t="101839" x="6611938" y="3646488"/>
          <p14:tracePt t="101845" x="6611938" y="3586163"/>
          <p14:tracePt t="101855" x="6611938" y="3527425"/>
          <p14:tracePt t="101860" x="6611938" y="3484563"/>
          <p14:tracePt t="101870" x="6611938" y="3449638"/>
          <p14:tracePt t="101881" x="6619875" y="3416300"/>
          <p14:tracePt t="101894" x="6619875" y="3398838"/>
          <p14:tracePt t="101900" x="6619875" y="3390900"/>
          <p14:tracePt t="101910" x="6619875" y="3382963"/>
          <p14:tracePt t="101920" x="6619875" y="3365500"/>
          <p14:tracePt t="101950" x="6619875" y="3355975"/>
          <p14:tracePt t="101954" x="6619875" y="3348038"/>
          <p14:tracePt t="101970" x="6637338" y="3348038"/>
          <p14:tracePt t="101981" x="6654800" y="3340100"/>
          <p14:tracePt t="101995" x="6662738" y="3340100"/>
          <p14:tracePt t="102004" x="6688138" y="3330575"/>
          <p14:tracePt t="102011" x="6705600" y="3305175"/>
          <p14:tracePt t="102031" x="6713538" y="3297238"/>
          <p14:tracePt t="102036" x="6721475" y="3289300"/>
          <p14:tracePt t="102047" x="6738938" y="3271838"/>
          <p14:tracePt t="102050" x="6738938" y="3263900"/>
          <p14:tracePt t="102062" x="6756400" y="3254375"/>
          <p14:tracePt t="102070" x="6764338" y="3246438"/>
          <p14:tracePt t="102086" x="6764338" y="3238500"/>
          <p14:tracePt t="102133" x="6772275" y="3228975"/>
          <p14:tracePt t="102177" x="6789738" y="3221038"/>
          <p14:tracePt t="102198" x="6789738" y="3211513"/>
          <p14:tracePt t="102323" x="6799263" y="3203575"/>
          <p14:tracePt t="102455" x="6799263" y="3195638"/>
          <p14:tracePt t="102485" x="6781800" y="3203575"/>
          <p14:tracePt t="102495" x="6772275" y="3203575"/>
          <p14:tracePt t="102501" x="6764338" y="3221038"/>
          <p14:tracePt t="102510" x="6746875" y="3246438"/>
          <p14:tracePt t="102520" x="6746875" y="3263900"/>
          <p14:tracePt t="102527" x="6721475" y="3322638"/>
          <p14:tracePt t="102534" x="6696075" y="3355975"/>
          <p14:tracePt t="102544" x="6662738" y="3408363"/>
          <p14:tracePt t="102550" x="6637338" y="3459163"/>
          <p14:tracePt t="102561" x="6627813" y="3509963"/>
          <p14:tracePt t="102566" x="6611938" y="3517900"/>
          <p14:tracePt t="102577" x="6602413" y="3535363"/>
          <p14:tracePt t="102581" x="6594475" y="3578225"/>
          <p14:tracePt t="102594" x="6594475" y="3603625"/>
          <p14:tracePt t="102600" x="6586538" y="3636963"/>
          <p14:tracePt t="102606" x="6577013" y="3654425"/>
          <p14:tracePt t="102616" x="6569075" y="3705225"/>
          <p14:tracePt t="102620" x="6569075" y="3722688"/>
          <p14:tracePt t="102631" x="6569075" y="3763963"/>
          <p14:tracePt t="102644" x="6561138" y="3790950"/>
          <p14:tracePt t="102647" x="6551613" y="3832225"/>
          <p14:tracePt t="102656" x="6543675" y="3857625"/>
          <p14:tracePt t="102664" x="6535738" y="3883025"/>
          <p14:tracePt t="102672" x="6526213" y="3892550"/>
          <p14:tracePt t="102681" x="6518275" y="3900488"/>
          <p14:tracePt t="102686" x="6518275" y="3908425"/>
          <p14:tracePt t="102702" x="6510338" y="3917950"/>
          <p14:tracePt t="102714" x="6500813" y="3935413"/>
          <p14:tracePt t="102744" x="6492875" y="3951288"/>
          <p14:tracePt t="102753" x="6475413" y="3968750"/>
          <p14:tracePt t="102756" x="6457950" y="3986213"/>
          <p14:tracePt t="102772" x="6416675" y="4011613"/>
          <p14:tracePt t="102782" x="6399213" y="4037013"/>
          <p14:tracePt t="102794" x="6373813" y="4052888"/>
          <p14:tracePt t="102798" x="6348413" y="4087813"/>
          <p14:tracePt t="102806" x="6323013" y="4113213"/>
          <p14:tracePt t="102814" x="6288088" y="4164013"/>
          <p14:tracePt t="102822" x="6246813" y="4214813"/>
          <p14:tracePt t="102832" x="6194425" y="4265613"/>
          <p14:tracePt t="102838" x="6153150" y="4291013"/>
          <p14:tracePt t="102848" x="6118225" y="4308475"/>
          <p14:tracePt t="102852" x="6076950" y="4359275"/>
          <p14:tracePt t="102864" x="6076950" y="4368800"/>
          <p14:tracePt t="102872" x="6059488" y="4368800"/>
          <p14:tracePt t="102882" x="6049963" y="4376738"/>
          <p14:tracePt t="102888" x="6042025" y="4384675"/>
          <p14:tracePt t="102898" x="6034088" y="4384675"/>
          <p14:tracePt t="102902" x="6024563" y="4394200"/>
          <p14:tracePt t="102914" x="5999163" y="4410075"/>
          <p14:tracePt t="102927" x="5983288" y="4410075"/>
          <p14:tracePt t="102930" x="5940425" y="4419600"/>
          <p14:tracePt t="102938" x="5905500" y="4419600"/>
          <p14:tracePt t="102945" x="5889625" y="4419600"/>
          <p14:tracePt t="102954" x="5846763" y="4419600"/>
          <p14:tracePt t="102964" x="5795963" y="4419600"/>
          <p14:tracePt t="102968" x="5727700" y="4419600"/>
          <p14:tracePt t="102980" x="5659438" y="4419600"/>
          <p14:tracePt t="102984" x="5583238" y="4419600"/>
          <p14:tracePt t="102995" x="5524500" y="4419600"/>
          <p14:tracePt t="103004" x="5456238" y="4419600"/>
          <p14:tracePt t="103010" x="5413375" y="4419600"/>
          <p14:tracePt t="103020" x="5353050" y="4419600"/>
          <p14:tracePt t="103027" x="5286375" y="4419600"/>
          <p14:tracePt t="103034" x="5226050" y="4419600"/>
          <p14:tracePt t="103044" x="5183188" y="4419600"/>
          <p14:tracePt t="103049" x="5149850" y="4419600"/>
          <p14:tracePt t="103060" x="5124450" y="4419600"/>
          <p14:tracePt t="103064" x="5106988" y="4419600"/>
          <p14:tracePt t="103077" x="5081588" y="4419600"/>
          <p14:tracePt t="103084" x="5048250" y="4419600"/>
          <p14:tracePt t="103100" x="5022850" y="4419600"/>
          <p14:tracePt t="103104" x="5013325" y="4419600"/>
          <p14:tracePt t="103115" x="5005388" y="4419600"/>
          <p14:tracePt t="103143" x="4987925" y="4419600"/>
          <p14:tracePt t="103263" x="5005388" y="4419600"/>
          <p14:tracePt t="103273" x="5038725" y="4419600"/>
          <p14:tracePt t="103278" x="5081588" y="4419600"/>
          <p14:tracePt t="103287" x="5132388" y="4419600"/>
          <p14:tracePt t="103294" x="5149850" y="4419600"/>
          <p14:tracePt t="103303" x="5192713" y="4419600"/>
          <p14:tracePt t="103314" x="5226050" y="4419600"/>
          <p14:tracePt t="103316" x="5260975" y="4419600"/>
          <p14:tracePt t="103327" x="5302250" y="4410075"/>
          <p14:tracePt t="103332" x="5327650" y="4410075"/>
          <p14:tracePt t="103344" x="5362575" y="4410075"/>
          <p14:tracePt t="103352" x="5405438" y="4410075"/>
          <p14:tracePt t="103360" x="5438775" y="4402138"/>
          <p14:tracePt t="103368" x="5481638" y="4402138"/>
          <p14:tracePt t="103372" x="5540375" y="4402138"/>
          <p14:tracePt t="103382" x="5575300" y="4402138"/>
          <p14:tracePt t="103394" x="5616575" y="4402138"/>
          <p14:tracePt t="103398" x="5634038" y="4402138"/>
          <p14:tracePt t="103411" x="5668963" y="4402138"/>
          <p14:tracePt t="103414" x="5710238" y="4402138"/>
          <p14:tracePt t="103427" x="5745163" y="4402138"/>
          <p14:tracePt t="103428" x="5778500" y="4402138"/>
          <p14:tracePt t="103438" x="5821363" y="4402138"/>
          <p14:tracePt t="103448" x="5846763" y="4402138"/>
          <p14:tracePt t="103454" x="5889625" y="4402138"/>
          <p14:tracePt t="103465" x="5922963" y="4402138"/>
          <p14:tracePt t="103470" x="5965825" y="4410075"/>
          <p14:tracePt t="103481" x="5983288" y="4410075"/>
          <p14:tracePt t="103494" x="5991225" y="4419600"/>
          <p14:tracePt t="103621" x="5999163" y="4419600"/>
          <p14:tracePt t="103637" x="6008688" y="4419600"/>
          <p14:tracePt t="103650" x="6024563" y="4419600"/>
          <p14:tracePt t="103661" x="6049963" y="4419600"/>
          <p14:tracePt t="103670" x="6067425" y="4419600"/>
          <p14:tracePt t="103677" x="6102350" y="4419600"/>
          <p14:tracePt t="103687" x="6135688" y="4394200"/>
          <p14:tracePt t="103694" x="6161088" y="4384675"/>
          <p14:tracePt t="103700" x="6194425" y="4376738"/>
          <p14:tracePt t="103711" x="6221413" y="4368800"/>
          <p14:tracePt t="103716" x="6288088" y="4351338"/>
          <p14:tracePt t="103727" x="6330950" y="4325938"/>
          <p14:tracePt t="103732" x="6407150" y="4308475"/>
          <p14:tracePt t="103746" x="6457950" y="4300538"/>
          <p14:tracePt t="103752" x="6500813" y="4265613"/>
          <p14:tracePt t="103756" x="6535738" y="4257675"/>
          <p14:tracePt t="103767" x="6551613" y="4240213"/>
          <p14:tracePt t="103777" x="6569075" y="4240213"/>
          <p14:tracePt t="103794" x="6586538" y="4224338"/>
          <p14:tracePt t="103869" x="6551613" y="4224338"/>
          <p14:tracePt t="103880" x="6526213" y="4224338"/>
          <p14:tracePt t="103884" x="6492875" y="4214813"/>
          <p14:tracePt t="103894" x="6475413" y="4214813"/>
          <p14:tracePt t="103898" x="6450013" y="4189413"/>
          <p14:tracePt t="103911" x="6442075" y="4189413"/>
          <p14:tracePt t="103918" x="6442075" y="4181475"/>
          <p14:tracePt t="103927" x="6424613" y="4164013"/>
          <p14:tracePt t="103934" x="6416675" y="4156075"/>
          <p14:tracePt t="103938" x="6416675" y="4138613"/>
          <p14:tracePt t="103948" x="6399213" y="4095750"/>
          <p14:tracePt t="103961" x="6399213" y="4052888"/>
          <p14:tracePt t="103964" x="6399213" y="4027488"/>
          <p14:tracePt t="103977" x="6399213" y="3994150"/>
          <p14:tracePt t="103979" x="6391275" y="3925888"/>
          <p14:tracePt t="103988" x="6381750" y="3857625"/>
          <p14:tracePt t="103998" x="6356350" y="3756025"/>
          <p14:tracePt t="104004" x="6348413" y="3671888"/>
          <p14:tracePt t="104014" x="6313488" y="3552825"/>
          <p14:tracePt t="104018" x="6280150" y="3475038"/>
          <p14:tracePt t="104030" x="6246813" y="3398838"/>
          <p14:tracePt t="104038" x="6211888" y="3340100"/>
          <p14:tracePt t="104046" x="6169025" y="3271838"/>
          <p14:tracePt t="104054" x="6135688" y="3238500"/>
          <p14:tracePt t="104060" x="6092825" y="3186113"/>
          <p14:tracePt t="104070" x="6024563" y="3144838"/>
          <p14:tracePt t="104081" x="5965825" y="3101975"/>
          <p14:tracePt t="104084" x="5905500" y="3076575"/>
          <p14:tracePt t="104096" x="5838825" y="3051175"/>
          <p14:tracePt t="104100" x="5778500" y="3033713"/>
          <p14:tracePt t="104110" x="5735638" y="3025775"/>
          <p14:tracePt t="104120" x="5710238" y="3016250"/>
          <p14:tracePt t="104128" x="5702300" y="3016250"/>
          <p14:tracePt t="104237" x="5702300" y="3000375"/>
          <p14:tracePt t="104246" x="5710238" y="2957513"/>
          <p14:tracePt t="104251" x="5727700" y="2932113"/>
          <p14:tracePt t="104267" x="5727700" y="2922588"/>
          <p14:tracePt t="104277" x="5770563" y="2871788"/>
          <p14:tracePt t="104281" x="5778500" y="2855913"/>
          <p14:tracePt t="104294" x="5821363" y="2805113"/>
          <p14:tracePt t="104297" x="5838825" y="2787650"/>
          <p14:tracePt t="104306" x="5897563" y="2762250"/>
          <p14:tracePt t="104316" x="5932488" y="2744788"/>
          <p14:tracePt t="104322" x="5991225" y="2719388"/>
          <p14:tracePt t="104332" x="6076950" y="2711450"/>
          <p14:tracePt t="104337" x="6178550" y="2711450"/>
          <p14:tracePt t="104347" x="6272213" y="2711450"/>
          <p14:tracePt t="104356" x="6373813" y="2711450"/>
          <p14:tracePt t="104364" x="6475413" y="2711450"/>
          <p14:tracePt t="104372" x="6602413" y="2711450"/>
          <p14:tracePt t="104377" x="6731000" y="2711450"/>
          <p14:tracePt t="104386" x="6824663" y="2727325"/>
          <p14:tracePt t="104397" x="6934200" y="2762250"/>
          <p14:tracePt t="104402" x="7027863" y="2770188"/>
          <p14:tracePt t="104414" x="7138988" y="2830513"/>
          <p14:tracePt t="104418" x="7223125" y="2889250"/>
          <p14:tracePt t="104427" x="7291388" y="2957513"/>
          <p14:tracePt t="104436" x="7367588" y="3008313"/>
          <p14:tracePt t="104444" x="7435850" y="3076575"/>
          <p14:tracePt t="104452" x="7521575" y="3152775"/>
          <p14:tracePt t="104461" x="7572375" y="3203575"/>
          <p14:tracePt t="104468" x="7623175" y="3263900"/>
          <p14:tracePt t="104478" x="7648575" y="3297238"/>
          <p14:tracePt t="104482" x="7681913" y="3314700"/>
          <p14:tracePt t="104494" x="7707313" y="3330575"/>
          <p14:tracePt t="104569" x="7716838" y="3322638"/>
          <p14:tracePt t="104589" x="7716838" y="3314700"/>
          <p14:tracePt t="104594" x="7716838" y="3289300"/>
          <p14:tracePt t="104604" x="7707313" y="3271838"/>
          <p14:tracePt t="104610" x="7681913" y="3238500"/>
          <p14:tracePt t="104620" x="7656513" y="3221038"/>
          <p14:tracePt t="104627" x="7613650" y="3195638"/>
          <p14:tracePt t="104636" x="7588250" y="3186113"/>
          <p14:tracePt t="104644" x="7546975" y="3170238"/>
          <p14:tracePt t="104652" x="7469188" y="3135313"/>
          <p14:tracePt t="104664" x="7402513" y="3101975"/>
          <p14:tracePt t="104666" x="7299325" y="3067050"/>
          <p14:tracePt t="104677" x="7215188" y="3051175"/>
          <p14:tracePt t="104682" x="7113588" y="3008313"/>
          <p14:tracePt t="104694" x="6985000" y="2974975"/>
          <p14:tracePt t="104702" x="6799263" y="2949575"/>
          <p14:tracePt t="104706" x="6535738" y="2932113"/>
          <p14:tracePt t="104716" x="6246813" y="2932113"/>
          <p14:tracePt t="104722" x="6008688" y="2932113"/>
          <p14:tracePt t="104732" x="5838825" y="2932113"/>
          <p14:tracePt t="104744" x="5684838" y="2932113"/>
          <p14:tracePt t="104748" x="5557838" y="2932113"/>
          <p14:tracePt t="104761" x="5456238" y="2940050"/>
          <p14:tracePt t="104762" x="5370513" y="2949575"/>
          <p14:tracePt t="104772" x="5276850" y="2982913"/>
          <p14:tracePt t="104783" x="5268913" y="3000375"/>
          <p14:tracePt t="104788" x="5208588" y="3000375"/>
          <p14:tracePt t="104797" x="5208588" y="3008313"/>
          <p14:tracePt t="104802" x="5192713" y="3016250"/>
          <p14:tracePt t="104814" x="5192713" y="3051175"/>
          <p14:tracePt t="104822" x="5192713" y="3084513"/>
          <p14:tracePt t="104831" x="5192713" y="3127375"/>
          <p14:tracePt t="104834" x="5192713" y="3144838"/>
          <p14:tracePt t="104844" x="5192713" y="3203575"/>
          <p14:tracePt t="104854" x="5200650" y="3221038"/>
          <p14:tracePt t="104861" x="5251450" y="3263900"/>
          <p14:tracePt t="104870" x="5286375" y="3271838"/>
          <p14:tracePt t="104877" x="5353050" y="3279775"/>
          <p14:tracePt t="104884" x="5456238" y="3314700"/>
          <p14:tracePt t="104895" x="5557838" y="3348038"/>
          <p14:tracePt t="104900" x="5694363" y="3382963"/>
          <p14:tracePt t="104912" x="5803900" y="3416300"/>
          <p14:tracePt t="104916" x="5940425" y="3459163"/>
          <p14:tracePt t="104927" x="6092825" y="3467100"/>
          <p14:tracePt t="104936" x="6237288" y="3475038"/>
          <p14:tracePt t="104944" x="6365875" y="3492500"/>
          <p14:tracePt t="104950" x="6483350" y="3492500"/>
          <p14:tracePt t="104956" x="6561138" y="3492500"/>
          <p14:tracePt t="104966" x="6619875" y="3492500"/>
          <p14:tracePt t="104977" x="6662738" y="3492500"/>
          <p14:tracePt t="104981" x="6670675" y="3492500"/>
          <p14:tracePt t="104994" x="6670675" y="3475038"/>
          <p14:tracePt t="105000" x="6680200" y="3475038"/>
          <p14:tracePt t="105006" x="6680200" y="3449638"/>
          <p14:tracePt t="105016" x="6680200" y="3416300"/>
          <p14:tracePt t="105033" x="6680200" y="3398838"/>
          <p14:tracePt t="105044" x="6680200" y="3390900"/>
          <p14:tracePt t="105048" x="6680200" y="3382963"/>
          <p14:tracePt t="105056" x="6680200" y="3373438"/>
          <p14:tracePt t="105082" x="6645275" y="3373438"/>
          <p14:tracePt t="105086" x="6602413" y="3373438"/>
          <p14:tracePt t="105097" x="6561138" y="3373438"/>
          <p14:tracePt t="105102" x="6518275" y="3382963"/>
          <p14:tracePt t="105114" x="6492875" y="3408363"/>
          <p14:tracePt t="105122" x="6442075" y="3459163"/>
          <p14:tracePt t="105130" x="6356350" y="3527425"/>
          <p14:tracePt t="105144" x="6288088" y="3594100"/>
          <p14:tracePt t="105145" x="6221413" y="3671888"/>
          <p14:tracePt t="105152" x="6169025" y="3748088"/>
          <p14:tracePt t="105163" x="6135688" y="3841750"/>
          <p14:tracePt t="105168" x="6102350" y="3900488"/>
          <p14:tracePt t="105180" x="6092825" y="3960813"/>
          <p14:tracePt t="105182" x="6084888" y="4019550"/>
          <p14:tracePt t="105194" x="6084888" y="4087813"/>
          <p14:tracePt t="105202" x="6092825" y="4156075"/>
          <p14:tracePt t="105210" x="6135688" y="4206875"/>
          <p14:tracePt t="105218" x="6186488" y="4240213"/>
          <p14:tracePt t="105229" x="6262688" y="4275138"/>
          <p14:tracePt t="105232" x="6323013" y="4308475"/>
          <p14:tracePt t="105244" x="6381750" y="4316413"/>
          <p14:tracePt t="105248" x="6432550" y="4325938"/>
          <p14:tracePt t="105260" x="6492875" y="4333875"/>
          <p14:tracePt t="105264" x="6526213" y="4341813"/>
          <p14:tracePt t="105277" x="6535738" y="4341813"/>
          <p14:tracePt t="105298" x="6551613" y="4341813"/>
          <p14:tracePt t="105304" x="6561138" y="4341813"/>
          <p14:tracePt t="105315" x="6569075" y="4341813"/>
          <p14:tracePt t="105320" x="6577013" y="4333875"/>
          <p14:tracePt t="105334" x="6586538" y="4333875"/>
          <p14:tracePt t="105341" x="6594475" y="4316413"/>
          <p14:tracePt t="105350" x="6594475" y="4300538"/>
          <p14:tracePt t="105354" x="6611938" y="4275138"/>
          <p14:tracePt t="105364" x="6619875" y="4275138"/>
          <p14:tracePt t="105377" x="6637338" y="4257675"/>
          <p14:tracePt t="105381" x="6645275" y="4232275"/>
          <p14:tracePt t="105394" x="6645275" y="4206875"/>
          <p14:tracePt t="105394" x="6654800" y="4171950"/>
          <p14:tracePt t="105404" x="6654800" y="4146550"/>
          <p14:tracePt t="105414" x="6662738" y="4121150"/>
          <p14:tracePt t="105420" x="6662738" y="4105275"/>
          <p14:tracePt t="105431" x="6662738" y="4062413"/>
          <p14:tracePt t="105434" x="6662738" y="4027488"/>
          <p14:tracePt t="105445" x="6662738" y="4002088"/>
          <p14:tracePt t="105454" x="6662738" y="3976688"/>
          <p14:tracePt t="105460" x="6662738" y="3917950"/>
          <p14:tracePt t="105470" x="6662738" y="3857625"/>
          <p14:tracePt t="105477" x="6662738" y="3816350"/>
          <p14:tracePt t="105486" x="6662738" y="3756025"/>
          <p14:tracePt t="105498" x="6654800" y="3713163"/>
          <p14:tracePt t="105500" x="6637338" y="3662363"/>
          <p14:tracePt t="105510" x="6619875" y="3646488"/>
          <p14:tracePt t="105516" x="6602413" y="3636963"/>
          <p14:tracePt t="105527" x="6586538" y="3611563"/>
          <p14:tracePt t="105536" x="6586538" y="3603625"/>
          <p14:tracePt t="105607" x="6577013" y="3603625"/>
          <p14:tracePt t="105763" x="6569075" y="3603625"/>
          <p14:tracePt t="105793" x="6569075" y="3611563"/>
          <p14:tracePt t="105798" x="6569075" y="3619500"/>
          <p14:tracePt t="105811" x="6569075" y="3636963"/>
          <p14:tracePt t="105819" x="6569075" y="3687763"/>
          <p14:tracePt t="105827" x="6569075" y="3705225"/>
          <p14:tracePt t="105834" x="6569075" y="3722688"/>
          <p14:tracePt t="105838" x="6569075" y="3763963"/>
          <p14:tracePt t="105848" x="6569075" y="3806825"/>
          <p14:tracePt t="105862" x="6569075" y="3841750"/>
          <p14:tracePt t="105866" x="6569075" y="3892550"/>
          <p14:tracePt t="105877" x="6569075" y="3943350"/>
          <p14:tracePt t="105879" x="6569075" y="4011613"/>
          <p14:tracePt t="105888" x="6569075" y="4079875"/>
          <p14:tracePt t="105898" x="6569075" y="4138613"/>
          <p14:tracePt t="105904" x="6569075" y="4197350"/>
          <p14:tracePt t="105914" x="6569075" y="4240213"/>
          <p14:tracePt t="105920" x="6586538" y="4300538"/>
          <p14:tracePt t="105931" x="6586538" y="4316413"/>
          <p14:tracePt t="105944" x="6586538" y="4333875"/>
          <p14:tracePt t="106027" x="6586538" y="4308475"/>
          <p14:tracePt t="106032" x="6586538" y="4300538"/>
          <p14:tracePt t="106050" x="6586538" y="4283075"/>
          <p14:tracePt t="106061" x="6586538" y="4257675"/>
          <p14:tracePt t="106066" x="6586538" y="4249738"/>
          <p14:tracePt t="106077" x="6577013" y="4240213"/>
          <p14:tracePt t="106081" x="6551613" y="4214813"/>
          <p14:tracePt t="106100" x="6526213" y="4189413"/>
          <p14:tracePt t="106106" x="6510338" y="4171950"/>
          <p14:tracePt t="106116" x="6500813" y="4171950"/>
          <p14:tracePt t="106122" x="6450013" y="4146550"/>
          <p14:tracePt t="106143" x="6416675" y="4130675"/>
          <p14:tracePt t="106144" x="6381750" y="4121150"/>
          <p14:tracePt t="106148" x="6356350" y="4113213"/>
          <p14:tracePt t="106156" x="6323013" y="4113213"/>
          <p14:tracePt t="106160" x="6305550" y="4113213"/>
          <p14:tracePt t="106172" x="6297613" y="4113213"/>
          <p14:tracePt t="106182" x="6272213" y="4113213"/>
          <p14:tracePt t="106186" x="6254750" y="4113213"/>
          <p14:tracePt t="106198" x="6246813" y="4113213"/>
          <p14:tracePt t="106206" x="6229350" y="4130675"/>
          <p14:tracePt t="106214" x="6221413" y="4146550"/>
          <p14:tracePt t="106222" x="6211888" y="4156075"/>
          <p14:tracePt t="106227" x="6203950" y="4181475"/>
          <p14:tracePt t="106236" x="6203950" y="4189413"/>
          <p14:tracePt t="106247" x="6203950" y="4197350"/>
          <p14:tracePt t="106277" x="6203950" y="4206875"/>
          <p14:tracePt t="106294" x="6229350" y="4206875"/>
          <p14:tracePt t="106302" x="6272213" y="4206875"/>
          <p14:tracePt t="106314" x="6330950" y="4206875"/>
          <p14:tracePt t="106318" x="6356350" y="4197350"/>
          <p14:tracePt t="106329" x="6399213" y="4171950"/>
          <p14:tracePt t="106332" x="6450013" y="4130675"/>
          <p14:tracePt t="106344" x="6510338" y="4095750"/>
          <p14:tracePt t="106352" x="6602413" y="4027488"/>
          <p14:tracePt t="106362" x="6688138" y="3951288"/>
          <p14:tracePt t="106368" x="6731000" y="3883025"/>
          <p14:tracePt t="106372" x="6764338" y="3832225"/>
          <p14:tracePt t="106384" x="6807200" y="3781425"/>
          <p14:tracePt t="106394" x="6824663" y="3697288"/>
          <p14:tracePt t="106398" x="6832600" y="3629025"/>
          <p14:tracePt t="106410" x="6840538" y="3535363"/>
          <p14:tracePt t="106415" x="6840538" y="3484563"/>
          <p14:tracePt t="106427" x="6840538" y="3408363"/>
          <p14:tracePt t="106434" x="6840538" y="3348038"/>
          <p14:tracePt t="106438" x="6824663" y="3330575"/>
          <p14:tracePt t="106448" x="6799263" y="3322638"/>
          <p14:tracePt t="106454" x="6781800" y="3314700"/>
          <p14:tracePt t="106464" x="6772275" y="3297238"/>
          <p14:tracePt t="106477" x="6746875" y="3297238"/>
          <p14:tracePt t="106484" x="6738938" y="3297238"/>
          <p14:tracePt t="106500" x="6721475" y="3297238"/>
          <p14:tracePt t="106511" x="6713538" y="3297238"/>
          <p14:tracePt t="106520" x="6680200" y="3297238"/>
          <p14:tracePt t="106527" x="6654800" y="3322638"/>
          <p14:tracePt t="106534" x="6586538" y="3365500"/>
          <p14:tracePt t="106543" x="6518275" y="3475038"/>
          <p14:tracePt t="106550" x="6407150" y="3578225"/>
          <p14:tracePt t="106562" x="6313488" y="3687763"/>
          <p14:tracePt t="106564" x="6211888" y="3849688"/>
          <p14:tracePt t="106578" x="6092825" y="3976688"/>
          <p14:tracePt t="106581" x="6016625" y="4095750"/>
          <p14:tracePt t="106594" x="5948363" y="4232275"/>
          <p14:tracePt t="106600" x="5889625" y="4333875"/>
          <p14:tracePt t="106606" x="5864225" y="4452938"/>
          <p14:tracePt t="106614" x="5838825" y="4554538"/>
          <p14:tracePt t="106620" x="5829300" y="4665663"/>
          <p14:tracePt t="106631" x="5829300" y="4767263"/>
          <p14:tracePt t="106644" x="5829300" y="4835525"/>
          <p14:tracePt t="106647" x="5829300" y="4911725"/>
          <p14:tracePt t="106657" x="5838825" y="4946650"/>
          <p14:tracePt t="106661" x="5846763" y="4962525"/>
          <p14:tracePt t="106670" x="5854700" y="4962525"/>
          <p14:tracePt t="106733" x="5864225" y="4962525"/>
          <p14:tracePt t="106743" x="5872163" y="4954588"/>
          <p14:tracePt t="106752" x="5872163" y="4946650"/>
          <p14:tracePt t="106869" x="5880100" y="4937125"/>
          <p14:tracePt t="106880" x="5889625" y="4937125"/>
          <p14:tracePt t="106884" x="5922963" y="4937125"/>
          <p14:tracePt t="106894" x="5965825" y="4937125"/>
          <p14:tracePt t="106902" x="6008688" y="4937125"/>
          <p14:tracePt t="106910" x="6034088" y="4937125"/>
          <p14:tracePt t="106918" x="6084888" y="4937125"/>
          <p14:tracePt t="106927" x="6169025" y="4937125"/>
          <p14:tracePt t="106934" x="6254750" y="4937125"/>
          <p14:tracePt t="106944" x="6330950" y="4929188"/>
          <p14:tracePt t="106948" x="6373813" y="4919663"/>
          <p14:tracePt t="106960" x="6391275" y="4903788"/>
          <p14:tracePt t="106964" x="6407150" y="4886325"/>
          <p14:tracePt t="106977" x="6407150" y="4878388"/>
          <p14:tracePt t="106984" x="6416675" y="4860925"/>
          <p14:tracePt t="106988" x="6416675" y="4843463"/>
          <p14:tracePt t="107004" x="6416675" y="4835525"/>
          <p14:tracePt t="107317" x="6424613" y="4827588"/>
          <p14:tracePt t="107327" x="6432550" y="4802188"/>
          <p14:tracePt t="107334" x="6442075" y="4767263"/>
          <p14:tracePt t="107344" x="6450013" y="4716463"/>
          <p14:tracePt t="107348" x="6475413" y="4699000"/>
          <p14:tracePt t="107356" x="6483350" y="4640263"/>
          <p14:tracePt t="107366" x="6492875" y="4579938"/>
          <p14:tracePt t="107372" x="6492875" y="4564063"/>
          <p14:tracePt t="107383" x="6492875" y="4513263"/>
          <p14:tracePt t="107388" x="6492875" y="4435475"/>
          <p14:tracePt t="107398" x="6492875" y="4368800"/>
          <p14:tracePt t="107402" x="6492875" y="4283075"/>
          <p14:tracePt t="107414" x="6492875" y="4206875"/>
          <p14:tracePt t="107427" x="6492875" y="4121150"/>
          <p14:tracePt t="107429" x="6483350" y="4052888"/>
          <p14:tracePt t="107438" x="6450013" y="3943350"/>
          <p14:tracePt t="107445" x="6407150" y="3841750"/>
          <p14:tracePt t="107454" x="6365875" y="3756025"/>
          <p14:tracePt t="107464" x="6313488" y="3679825"/>
          <p14:tracePt t="107468" x="6254750" y="3611563"/>
          <p14:tracePt t="107480" x="6194425" y="3578225"/>
          <p14:tracePt t="107484" x="6169025" y="3560763"/>
          <p14:tracePt t="107496" x="6135688" y="3543300"/>
          <p14:tracePt t="107504" x="6110288" y="3535363"/>
          <p14:tracePt t="107515" x="6102350" y="3535363"/>
          <p14:tracePt t="107520" x="6067425" y="3560763"/>
          <p14:tracePt t="107531" x="6067425" y="3578225"/>
          <p14:tracePt t="107545" x="6059488" y="3646488"/>
          <p14:tracePt t="107554" x="6059488" y="3679825"/>
          <p14:tracePt t="107561" x="6059488" y="3705225"/>
          <p14:tracePt t="107568" x="6067425" y="3763963"/>
          <p14:tracePt t="107581" x="6102350" y="3798888"/>
          <p14:tracePt t="107584" x="6194425" y="3857625"/>
          <p14:tracePt t="107595" x="6313488" y="3892550"/>
          <p14:tracePt t="107600" x="6416675" y="3943350"/>
          <p14:tracePt t="107612" x="6518275" y="3986213"/>
          <p14:tracePt t="107620" x="6637338" y="4019550"/>
          <p14:tracePt t="107627" x="6721475" y="4037013"/>
          <p14:tracePt t="107637" x="6807200" y="4052888"/>
          <p14:tracePt t="107644" x="6865938" y="4062413"/>
          <p14:tracePt t="107650" x="6916738" y="4062413"/>
          <p14:tracePt t="107969" x="6926263" y="4079875"/>
          <p14:tracePt t="107975" x="6959600" y="4113213"/>
          <p14:tracePt t="107985" x="6969125" y="4138613"/>
          <p14:tracePt t="107994" x="6994525" y="4164013"/>
          <p14:tracePt t="107998" x="7035800" y="4214813"/>
          <p14:tracePt t="108010" x="7078663" y="4275138"/>
          <p14:tracePt t="108014" x="7104063" y="4316413"/>
          <p14:tracePt t="108028" x="7164388" y="4376738"/>
          <p14:tracePt t="108034" x="7172325" y="4394200"/>
          <p14:tracePt t="108045" x="7180263" y="4427538"/>
          <p14:tracePt t="108050" x="7180263" y="4435475"/>
          <p14:tracePt t="108065" x="7180263" y="4445000"/>
          <p14:tracePt t="108151" x="7180263" y="4452938"/>
          <p14:tracePt t="108409" x="7180263" y="4460875"/>
          <p14:tracePt t="108419" x="7172325" y="4478338"/>
          <p14:tracePt t="108423" x="7146925" y="4538663"/>
          <p14:tracePt t="108433" x="7138988" y="4572000"/>
          <p14:tracePt t="108444" x="7129463" y="4605338"/>
          <p14:tracePt t="108449" x="7121525" y="4665663"/>
          <p14:tracePt t="108460" x="7113588" y="4708525"/>
          <p14:tracePt t="108464" x="7113588" y="4759325"/>
          <p14:tracePt t="108477" x="7113588" y="4802188"/>
          <p14:tracePt t="108484" x="7113588" y="4843463"/>
          <p14:tracePt t="108488" x="7113588" y="4852988"/>
          <p14:tracePt t="108498" x="7113588" y="4860925"/>
          <p14:tracePt t="108504" x="7104063" y="4886325"/>
          <p14:tracePt t="108514" x="7096125" y="4903788"/>
          <p14:tracePt t="108529" x="7096125" y="4911725"/>
          <p14:tracePt t="108538" x="7078663" y="4919663"/>
          <p14:tracePt t="108548" x="7070725" y="4919663"/>
          <p14:tracePt t="108560" x="7070725" y="4929188"/>
          <p14:tracePt t="108577" x="7061200" y="4946650"/>
          <p14:tracePt t="108634" x="7053263" y="4946650"/>
          <p14:tracePt t="108655" x="7045325" y="4946650"/>
          <p14:tracePt t="108767" x="7035800" y="4946650"/>
          <p14:tracePt t="108777" x="7027863" y="4946650"/>
          <p14:tracePt t="108783" x="7027863" y="4954588"/>
          <p14:tracePt t="108794" x="7019925" y="4954588"/>
          <p14:tracePt t="108802" x="7002463" y="4962525"/>
          <p14:tracePt t="108820" x="6985000" y="4962525"/>
          <p14:tracePt t="108831" x="6969125" y="4962525"/>
          <p14:tracePt t="108836" x="6943725" y="4972050"/>
          <p14:tracePt t="108848" x="6916738" y="4972050"/>
          <p14:tracePt t="108852" x="6883400" y="4972050"/>
          <p14:tracePt t="108864" x="6840538" y="4972050"/>
          <p14:tracePt t="108872" x="6772275" y="4972050"/>
          <p14:tracePt t="108877" x="6731000" y="4972050"/>
          <p14:tracePt t="108888" x="6654800" y="4972050"/>
          <p14:tracePt t="108894" x="6627813" y="4972050"/>
          <p14:tracePt t="108902" x="6586538" y="4972050"/>
          <p14:tracePt t="108914" x="6551613" y="4972050"/>
          <p14:tracePt t="108917" x="6535738" y="4972050"/>
          <p14:tracePt t="108927" x="6526213" y="4972050"/>
          <p14:tracePt t="109341" x="6510338" y="4972050"/>
          <p14:tracePt t="109351" x="6500813" y="4972050"/>
          <p14:tracePt t="109357" x="6483350" y="4979988"/>
          <p14:tracePt t="109366" x="6457950" y="4997450"/>
          <p14:tracePt t="109373" x="6432550" y="4997450"/>
          <p14:tracePt t="109382" x="6407150" y="4997450"/>
          <p14:tracePt t="109395" x="6348413" y="4997450"/>
          <p14:tracePt t="109398" x="6262688" y="4997450"/>
          <p14:tracePt t="109407" x="6178550" y="4997450"/>
          <p14:tracePt t="109414" x="6092825" y="4997450"/>
          <p14:tracePt t="109422" x="5999163" y="4997450"/>
          <p14:tracePt t="109433" x="5905500" y="4997450"/>
          <p14:tracePt t="109438" x="5821363" y="4979988"/>
          <p14:tracePt t="109444" x="5735638" y="4954588"/>
          <p14:tracePt t="109454" x="5668963" y="4937125"/>
          <p14:tracePt t="109465" x="5600700" y="4919663"/>
          <p14:tracePt t="109470" x="5549900" y="4903788"/>
          <p14:tracePt t="109481" x="5472113" y="4886325"/>
          <p14:tracePt t="109484" x="5430838" y="4852988"/>
          <p14:tracePt t="109495" x="5380038" y="4835525"/>
          <p14:tracePt t="109504" x="5362575" y="4827588"/>
          <p14:tracePt t="109520" x="5362575" y="4818063"/>
          <p14:tracePt t="109554" x="5362575" y="4810125"/>
          <p14:tracePt t="109560" x="5362575" y="4802188"/>
          <p14:tracePt t="109570" x="5370513" y="4784725"/>
          <p14:tracePt t="109577" x="5387975" y="4775200"/>
          <p14:tracePt t="109584" x="5413375" y="4775200"/>
          <p14:tracePt t="109598" x="5446713" y="4759325"/>
          <p14:tracePt t="109600" x="5497513" y="4759325"/>
          <p14:tracePt t="109611" x="5514975" y="4749800"/>
          <p14:tracePt t="109616" x="5540375" y="4749800"/>
          <p14:tracePt t="109627" x="5575300" y="4749800"/>
          <p14:tracePt t="109634" x="5600700" y="4749800"/>
          <p14:tracePt t="109644" x="5626100" y="4749800"/>
          <p14:tracePt t="109650" x="5651500" y="4749800"/>
          <p14:tracePt t="109656" x="5676900" y="4749800"/>
          <p14:tracePt t="109666" x="5710238" y="4749800"/>
          <p14:tracePt t="109677" x="5727700" y="4749800"/>
          <p14:tracePt t="109681" x="5753100" y="4759325"/>
          <p14:tracePt t="109694" x="5778500" y="4775200"/>
          <p14:tracePt t="109706" x="5795963" y="4784725"/>
          <p14:tracePt t="109716" x="5803900" y="4792663"/>
          <p14:tracePt t="109722" x="5803900" y="4802188"/>
          <p14:tracePt t="109731" x="5813425" y="4802188"/>
          <p14:tracePt t="109807" x="5821363" y="4802188"/>
          <p14:tracePt t="109823" x="5829300" y="4802188"/>
          <p14:tracePt t="109832" x="5846763" y="4792663"/>
          <p14:tracePt t="109837" x="5846763" y="4784725"/>
          <p14:tracePt t="109848" x="5864225" y="4775200"/>
          <p14:tracePt t="109860" x="5872163" y="4767263"/>
          <p14:tracePt t="109865" x="5880100" y="4749800"/>
          <p14:tracePt t="109884" x="5897563" y="4724400"/>
          <p14:tracePt t="109888" x="5932488" y="4708525"/>
          <p14:tracePt t="109898" x="5957888" y="4683125"/>
          <p14:tracePt t="109904" x="5965825" y="4683125"/>
          <p14:tracePt t="109914" x="5965825" y="4657725"/>
          <p14:tracePt t="109928" x="5973763" y="4648200"/>
          <p14:tracePt t="109930" x="5999163" y="4630738"/>
          <p14:tracePt t="109938" x="5999163" y="4622800"/>
          <p14:tracePt t="109944" x="6042025" y="4579938"/>
          <p14:tracePt t="109954" x="6076950" y="4529138"/>
          <p14:tracePt t="109964" x="6102350" y="4503738"/>
          <p14:tracePt t="109970" x="6110288" y="4486275"/>
          <p14:tracePt t="109981" x="6143625" y="4435475"/>
          <p14:tracePt t="109995" x="6143625" y="4427538"/>
          <p14:tracePt t="110004" x="6143625" y="4410075"/>
          <p14:tracePt t="110010" x="6143625" y="4394200"/>
          <p14:tracePt t="110020" x="6143625" y="4384675"/>
          <p14:tracePt t="110027" x="6143625" y="4376738"/>
          <p14:tracePt t="110044" x="6143625" y="4368800"/>
          <p14:tracePt t="110070" x="6135688" y="4368800"/>
          <p14:tracePt t="110077" x="6127750" y="4368800"/>
          <p14:tracePt t="110086" x="6110288" y="4368800"/>
          <p14:tracePt t="110098" x="6092825" y="4368800"/>
          <p14:tracePt t="110100" x="6076950" y="4368800"/>
          <p14:tracePt t="110111" x="6049963" y="4368800"/>
          <p14:tracePt t="110116" x="6016625" y="4368800"/>
          <p14:tracePt t="110127" x="5973763" y="4368800"/>
          <p14:tracePt t="110143" x="5957888" y="4368800"/>
          <p14:tracePt t="110144" x="5915025" y="4368800"/>
          <p14:tracePt t="110150" x="5872163" y="4368800"/>
          <p14:tracePt t="110156" x="5813425" y="4368800"/>
          <p14:tracePt t="110166" x="5770563" y="4368800"/>
          <p14:tracePt t="110177" x="5710238" y="4368800"/>
          <p14:tracePt t="110182" x="5684838" y="4368800"/>
          <p14:tracePt t="110194" x="5651500" y="4368800"/>
          <p14:tracePt t="110198" x="5626100" y="4368800"/>
          <p14:tracePt t="110206" x="5600700" y="4368800"/>
          <p14:tracePt t="110216" x="5557838" y="4351338"/>
          <p14:tracePt t="110222" x="5507038" y="4341813"/>
          <p14:tracePt t="110232" x="5481638" y="4333875"/>
          <p14:tracePt t="110236" x="5421313" y="4333875"/>
          <p14:tracePt t="110247" x="5387975" y="4325938"/>
          <p14:tracePt t="110256" x="5337175" y="4316413"/>
          <p14:tracePt t="110264" x="5294313" y="4308475"/>
          <p14:tracePt t="110272" x="5260975" y="4300538"/>
          <p14:tracePt t="110279" x="5218113" y="4283075"/>
          <p14:tracePt t="110286" x="5200650" y="4283075"/>
          <p14:tracePt t="110297" x="5157788" y="4283075"/>
          <p14:tracePt t="110302" x="5124450" y="4265613"/>
          <p14:tracePt t="110314" x="5091113" y="4257675"/>
          <p14:tracePt t="110318" x="5064125" y="4257675"/>
          <p14:tracePt t="110329" x="5022850" y="4257675"/>
          <p14:tracePt t="110338" x="5013325" y="4257675"/>
          <p14:tracePt t="110344" x="4987925" y="4257675"/>
          <p14:tracePt t="110352" x="4962525" y="4249738"/>
          <p14:tracePt t="110360" x="4946650" y="4240213"/>
          <p14:tracePt t="110368" x="4937125" y="4240213"/>
          <p14:tracePt t="110380" x="4903788" y="4240213"/>
          <p14:tracePt t="110382" x="4886325" y="4240213"/>
          <p14:tracePt t="110394" x="4860925" y="4240213"/>
          <p14:tracePt t="110398" x="4843463" y="4240213"/>
          <p14:tracePt t="110410" x="4835525" y="4240213"/>
          <p14:tracePt t="110418" x="4818063" y="4240213"/>
          <p14:tracePt t="110427" x="4792663" y="4240213"/>
          <p14:tracePt t="110434" x="4784725" y="4240213"/>
          <p14:tracePt t="110444" x="4767263" y="4240213"/>
          <p14:tracePt t="110449" x="4759325" y="4240213"/>
          <p14:tracePt t="110461" x="4741863" y="4257675"/>
          <p14:tracePt t="110465" x="4733925" y="4257675"/>
          <p14:tracePt t="110484" x="4724400" y="4275138"/>
          <p14:tracePt t="110488" x="4716463" y="4283075"/>
          <p14:tracePt t="110498" x="4691063" y="4283075"/>
          <p14:tracePt t="110504" x="4691063" y="4291013"/>
          <p14:tracePt t="110514" x="4673600" y="4300538"/>
          <p14:tracePt t="110527" x="4665663" y="4308475"/>
          <p14:tracePt t="110545" x="4657725" y="4325938"/>
          <p14:tracePt t="110554" x="4640263" y="4333875"/>
          <p14:tracePt t="110564" x="4630738" y="4341813"/>
          <p14:tracePt t="110570" x="4622800" y="4368800"/>
          <p14:tracePt t="110581" x="4614863" y="4368800"/>
          <p14:tracePt t="110594" x="4614863" y="4376738"/>
          <p14:tracePt t="110595" x="4589463" y="4394200"/>
          <p14:tracePt t="110604" x="4579938" y="4394200"/>
          <p14:tracePt t="110614" x="4579938" y="4419600"/>
          <p14:tracePt t="110631" x="4572000" y="4427538"/>
          <p14:tracePt t="110644" x="4572000" y="4435475"/>
          <p14:tracePt t="110645" x="4564063" y="4445000"/>
          <p14:tracePt t="110670" x="4554538" y="4452938"/>
          <p14:tracePt t="110747" x="4554538" y="4460875"/>
          <p14:tracePt t="110761" x="4579938" y="4478338"/>
          <p14:tracePt t="110767" x="4622800" y="4478338"/>
          <p14:tracePt t="110777" x="4673600" y="4486275"/>
          <p14:tracePt t="110786" x="4716463" y="4495800"/>
          <p14:tracePt t="110796" x="4775200" y="4503738"/>
          <p14:tracePt t="110802" x="4852988" y="4513263"/>
          <p14:tracePt t="110806" x="4903788" y="4513263"/>
          <p14:tracePt t="110816" x="4962525" y="4513263"/>
          <p14:tracePt t="110827" x="5022850" y="4513263"/>
          <p14:tracePt t="110832" x="5091113" y="4513263"/>
          <p14:tracePt t="110844" x="5099050" y="4513263"/>
          <p14:tracePt t="110847" x="5116513" y="4513263"/>
          <p14:tracePt t="110856" x="5141913" y="4513263"/>
          <p14:tracePt t="111671" x="5149850" y="4513263"/>
          <p14:tracePt t="111680" x="5157788" y="4513263"/>
          <p14:tracePt t="111684" x="5192713" y="4470400"/>
          <p14:tracePt t="111695" x="5192713" y="4460875"/>
          <p14:tracePt t="111705" x="5200650" y="4452938"/>
          <p14:tracePt t="111714" x="5208588" y="4445000"/>
          <p14:tracePt t="111830" x="5218113" y="4445000"/>
          <p14:tracePt t="111843" x="5226050" y="4445000"/>
          <p14:tracePt t="111850" x="5251450" y="4445000"/>
          <p14:tracePt t="111857" x="5260975" y="4445000"/>
          <p14:tracePt t="111866" x="5294313" y="4445000"/>
          <p14:tracePt t="111878" x="5311775" y="4445000"/>
          <p14:tracePt t="111881" x="5362575" y="4445000"/>
          <p14:tracePt t="111894" x="5395913" y="4452938"/>
          <p14:tracePt t="111897" x="5413375" y="4478338"/>
          <p14:tracePt t="111906" x="5438775" y="4495800"/>
          <p14:tracePt t="111916" x="5472113" y="4521200"/>
          <p14:tracePt t="111922" x="5497513" y="4529138"/>
          <p14:tracePt t="111931" x="5507038" y="4546600"/>
          <p14:tracePt t="111936" x="5532438" y="4554538"/>
          <p14:tracePt t="111947" x="5540375" y="4554538"/>
          <p14:tracePt t="111956" x="5549900" y="4564063"/>
          <p14:tracePt t="111964" x="5557838" y="4572000"/>
          <p14:tracePt t="111972" x="5575300" y="4589463"/>
          <p14:tracePt t="111986" x="5583238" y="4589463"/>
          <p14:tracePt t="112103" x="5583238" y="4605338"/>
          <p14:tracePt t="112115" x="5583238" y="4614863"/>
          <p14:tracePt t="112132" x="5583238" y="4622800"/>
          <p14:tracePt t="112144" x="5575300" y="4622800"/>
          <p14:tracePt t="112184" x="5575300" y="4630738"/>
          <p14:tracePt t="112196" x="5575300" y="4640263"/>
          <p14:tracePt t="112209" x="5575300" y="4665663"/>
          <p14:tracePt t="112225" x="5575300" y="4683125"/>
          <p14:tracePt t="112234" x="5575300" y="4691063"/>
          <p14:tracePt t="112245" x="5575300" y="4716463"/>
          <p14:tracePt t="112251" x="5608638" y="4733925"/>
          <p14:tracePt t="112261" x="5641975" y="4759325"/>
          <p14:tracePt t="112264" x="5684838" y="4802188"/>
          <p14:tracePt t="112277" x="5719763" y="4827588"/>
          <p14:tracePt t="112284" x="5770563" y="4852988"/>
          <p14:tracePt t="112294" x="5795963" y="4860925"/>
          <p14:tracePt t="112300" x="5813425" y="4878388"/>
          <p14:tracePt t="112304" x="5829300" y="4894263"/>
          <p14:tracePt t="112314" x="5838825" y="4903788"/>
          <p14:tracePt t="112328" x="5854700" y="4911725"/>
          <p14:tracePt t="112344" x="5872163" y="4929188"/>
          <p14:tracePt t="112350" x="5880100" y="4937125"/>
          <p14:tracePt t="112417" x="5880100" y="4946650"/>
          <p14:tracePt t="112422" x="5880100" y="4954588"/>
          <p14:tracePt t="112431" x="5880100" y="4962525"/>
          <p14:tracePt t="112436" x="5880100" y="4979988"/>
          <p14:tracePt t="112447" x="5880100" y="4987925"/>
          <p14:tracePt t="112456" x="5880100" y="5005388"/>
          <p14:tracePt t="112460" x="5880100" y="5013325"/>
          <p14:tracePt t="112470" x="5880100" y="5048250"/>
          <p14:tracePt t="112477" x="5880100" y="5064125"/>
          <p14:tracePt t="112486" x="5880100" y="5073650"/>
          <p14:tracePt t="112497" x="5880100" y="5116513"/>
          <p14:tracePt t="112502" x="5880100" y="5149850"/>
          <p14:tracePt t="112514" x="5880100" y="5175250"/>
          <p14:tracePt t="112516" x="5880100" y="5183188"/>
          <p14:tracePt t="112527" x="5880100" y="5200650"/>
          <p14:tracePt t="112536" x="5880100" y="5208588"/>
          <p14:tracePt t="112663" x="5880100" y="5226050"/>
          <p14:tracePt t="112680" x="5889625" y="5226050"/>
          <p14:tracePt t="112689" x="5915025" y="5226050"/>
          <p14:tracePt t="112694" x="5948363" y="5226050"/>
          <p14:tracePt t="112703" x="5983288" y="5208588"/>
          <p14:tracePt t="112711" x="6008688" y="5200650"/>
          <p14:tracePt t="112718" x="6034088" y="5183188"/>
          <p14:tracePt t="112730" x="6042025" y="5183188"/>
          <p14:tracePt t="112734" x="6049963" y="5175250"/>
          <p14:tracePt t="112748" x="6059488" y="5175250"/>
          <p14:tracePt t="112761" x="6067425" y="5167313"/>
          <p14:tracePt t="113097" x="6110288" y="5149850"/>
          <p14:tracePt t="113107" x="6135688" y="5141913"/>
          <p14:tracePt t="113117" x="6153150" y="5141913"/>
          <p14:tracePt t="113122" x="6194425" y="5141913"/>
          <p14:tracePt t="113143" x="6254750" y="5141913"/>
          <p14:tracePt t="113148" x="6297613" y="5141913"/>
          <p14:tracePt t="113156" x="6313488" y="5141913"/>
          <p14:tracePt t="113617" x="6323013" y="5141913"/>
          <p14:tracePt t="113622" x="6356350" y="5124450"/>
          <p14:tracePt t="113631" x="6373813" y="5124450"/>
          <p14:tracePt t="113641" x="6407150" y="5116513"/>
          <p14:tracePt t="113648" x="6442075" y="5106988"/>
          <p14:tracePt t="113656" x="6475413" y="5106988"/>
          <p14:tracePt t="113664" x="6518275" y="5099050"/>
          <p14:tracePt t="113672" x="6551613" y="5091113"/>
          <p14:tracePt t="113682" x="6577013" y="5091113"/>
          <p14:tracePt t="113686" x="6594475" y="5081588"/>
          <p14:tracePt t="113697" x="6611938" y="5081588"/>
          <p14:tracePt t="113809" x="6627813" y="5081588"/>
          <p14:tracePt t="114333" x="6627813" y="5099050"/>
          <p14:tracePt t="114349" x="6627813" y="5106988"/>
          <p14:tracePt t="114360" x="6627813" y="5116513"/>
          <p14:tracePt t="114364" x="6627813" y="5124450"/>
          <p14:tracePt t="114372" x="6637338" y="5141913"/>
          <p14:tracePt t="114379" x="6645275" y="5157788"/>
          <p14:tracePt t="114398" x="6662738" y="5157788"/>
          <p14:tracePt t="114402" x="6670675" y="5157788"/>
          <p14:tracePt t="114414" x="6680200" y="5157788"/>
          <p14:tracePt t="114430" x="6688138" y="5157788"/>
          <p14:tracePt t="114889" x="6696075" y="5157788"/>
          <p14:tracePt t="115130" x="6713538" y="5157788"/>
          <p14:tracePt t="115139" x="6721475" y="5157788"/>
          <p14:tracePt t="115145" x="6746875" y="5157788"/>
          <p14:tracePt t="115154" x="6772275" y="5157788"/>
          <p14:tracePt t="115161" x="6815138" y="5157788"/>
          <p14:tracePt t="115171" x="6840538" y="5157788"/>
          <p14:tracePt t="115179" x="6900863" y="5157788"/>
          <p14:tracePt t="115184" x="6985000" y="5157788"/>
          <p14:tracePt t="115196" x="7096125" y="5157788"/>
          <p14:tracePt t="115204" x="7197725" y="5157788"/>
          <p14:tracePt t="115210" x="7265988" y="5157788"/>
          <p14:tracePt t="115218" x="7324725" y="5157788"/>
          <p14:tracePt t="115227" x="7359650" y="5157788"/>
          <p14:tracePt t="116607" x="7350125" y="5157788"/>
          <p14:tracePt t="116612" x="7342188" y="5175250"/>
          <p14:tracePt t="116623" x="7334250" y="5183188"/>
          <p14:tracePt t="116632" x="7324725" y="5183188"/>
          <p14:tracePt t="116639" x="7308850" y="5200650"/>
          <p14:tracePt t="116648" x="7291388" y="5200650"/>
          <p14:tracePt t="116652" x="7258050" y="5218113"/>
          <p14:tracePt t="116664" x="7223125" y="5235575"/>
          <p14:tracePt t="116672" x="7205663" y="5235575"/>
          <p14:tracePt t="116679" x="7197725" y="5235575"/>
          <p14:tracePt t="116688" x="7164388" y="5243513"/>
          <p14:tracePt t="116694" x="7129463" y="5251450"/>
          <p14:tracePt t="116702" x="7113588" y="5260975"/>
          <p14:tracePt t="116714" x="7104063" y="5260975"/>
          <p14:tracePt t="116718" x="7061200" y="5268913"/>
          <p14:tracePt t="116729" x="7027863" y="5276850"/>
          <p14:tracePt t="116734" x="6977063" y="5286375"/>
          <p14:tracePt t="116744" x="6951663" y="5286375"/>
          <p14:tracePt t="116754" x="6908800" y="5286375"/>
          <p14:tracePt t="116760" x="6850063" y="5294313"/>
          <p14:tracePt t="116768" x="6799263" y="5302250"/>
          <p14:tracePt t="116772" x="6772275" y="5302250"/>
          <p14:tracePt t="116784" x="6756400" y="5302250"/>
          <p14:tracePt t="116794" x="6731000" y="5302250"/>
          <p14:tracePt t="116798" x="6696075" y="5311775"/>
          <p14:tracePt t="116810" x="6637338" y="5319713"/>
          <p14:tracePt t="116815" x="6577013" y="5327650"/>
          <p14:tracePt t="116829" x="6510338" y="5327650"/>
          <p14:tracePt t="116835" x="6450013" y="5327650"/>
          <p14:tracePt t="116838" x="6373813" y="5345113"/>
          <p14:tracePt t="116848" x="6313488" y="5353050"/>
          <p14:tracePt t="116854" x="6246813" y="5362575"/>
          <p14:tracePt t="116865" x="6203950" y="5362575"/>
          <p14:tracePt t="116879" x="6161088" y="5362575"/>
          <p14:tracePt t="116881" x="6127750" y="5362575"/>
          <p14:tracePt t="116894" x="6118225" y="5362575"/>
          <p14:tracePt t="116894" x="6110288" y="5362575"/>
          <p14:tracePt t="116904" x="6084888" y="5362575"/>
          <p14:tracePt t="116914" x="6076950" y="5362575"/>
          <p14:tracePt t="116920" x="6067425" y="5362575"/>
          <p14:tracePt t="116931" x="6059488" y="5362575"/>
          <p14:tracePt t="116934" x="6049963" y="5362575"/>
          <p14:tracePt t="116954" x="6034088" y="5362575"/>
          <p14:tracePt t="116960" x="6008688" y="5362575"/>
          <p14:tracePt t="116970" x="5991225" y="5362575"/>
          <p14:tracePt t="116977" x="5965825" y="5362575"/>
          <p14:tracePt t="116986" x="5932488" y="5362575"/>
          <p14:tracePt t="116997" x="5915025" y="5353050"/>
          <p14:tracePt t="117000" x="5897563" y="5345113"/>
          <p14:tracePt t="117011" x="5889625" y="5345113"/>
          <p14:tracePt t="117015" x="5880100" y="5345113"/>
          <p14:tracePt t="117029" x="5872163" y="5345113"/>
          <p14:tracePt t="117036" x="5864225" y="5345113"/>
          <p14:tracePt t="117044" x="5854700" y="5345113"/>
          <p14:tracePt t="117123" x="5854700" y="5337175"/>
          <p14:tracePt t="117128" x="5854700" y="5311775"/>
          <p14:tracePt t="117145" x="5854700" y="5302250"/>
          <p14:tracePt t="117153" x="5872163" y="5286375"/>
          <p14:tracePt t="117162" x="5897563" y="5243513"/>
          <p14:tracePt t="117167" x="5915025" y="5243513"/>
          <p14:tracePt t="117178" x="5965825" y="5218113"/>
          <p14:tracePt t="117182" x="5991225" y="5200650"/>
          <p14:tracePt t="117194" x="6008688" y="5183188"/>
          <p14:tracePt t="117202" x="6016625" y="5175250"/>
          <p14:tracePt t="117206" x="6034088" y="5167313"/>
          <p14:tracePt t="117216" x="6042025" y="5149850"/>
          <p14:tracePt t="117238" x="6059488" y="5141913"/>
          <p14:tracePt t="117248" x="6059488" y="5124450"/>
          <p14:tracePt t="117260" x="6067425" y="5106988"/>
          <p14:tracePt t="117322" x="6076950" y="5106988"/>
          <p14:tracePt t="117348" x="6076950" y="5099050"/>
          <p14:tracePt t="117365" x="6076950" y="5091113"/>
          <p14:tracePt t="117377" x="6076950" y="5081588"/>
          <p14:tracePt t="117385" x="6067425" y="5073650"/>
          <p14:tracePt t="117394" x="6067425" y="5064125"/>
          <p14:tracePt t="117398" x="6067425" y="5056188"/>
          <p14:tracePt t="117418" x="6067425" y="5048250"/>
          <p14:tracePt t="117545" x="6059488" y="5048250"/>
          <p14:tracePt t="117567" x="6059488" y="5064125"/>
          <p14:tracePt t="117571" x="6059488" y="5073650"/>
          <p14:tracePt t="117581" x="6059488" y="5081588"/>
          <p14:tracePt t="117593" x="6059488" y="5099050"/>
          <p14:tracePt t="117598" x="6059488" y="5141913"/>
          <p14:tracePt t="117606" x="6067425" y="5157788"/>
          <p14:tracePt t="117610" x="6067425" y="5175250"/>
          <p14:tracePt t="117620" x="6084888" y="5192713"/>
          <p14:tracePt t="117631" x="6102350" y="5243513"/>
          <p14:tracePt t="117636" x="6118225" y="5276850"/>
          <p14:tracePt t="117647" x="6143625" y="5319713"/>
          <p14:tracePt t="117650" x="6143625" y="5327650"/>
          <p14:tracePt t="117662" x="6153150" y="5353050"/>
          <p14:tracePt t="117671" x="6153150" y="5380038"/>
          <p14:tracePt t="117677" x="6153150" y="5387975"/>
          <p14:tracePt t="117686" x="6153150" y="5405438"/>
          <p14:tracePt t="117694" x="6153150" y="5438775"/>
          <p14:tracePt t="117702" x="6153150" y="5446713"/>
          <p14:tracePt t="117714" x="6135688" y="5456238"/>
          <p14:tracePt t="117716" x="6110288" y="5481638"/>
          <p14:tracePt t="117727" x="6092825" y="5489575"/>
          <p14:tracePt t="117732" x="6059488" y="5507038"/>
          <p14:tracePt t="117744" x="6034088" y="5507038"/>
          <p14:tracePt t="117752" x="5999163" y="5524500"/>
          <p14:tracePt t="117756" x="5965825" y="5524500"/>
          <p14:tracePt t="117766" x="5948363" y="5524500"/>
          <p14:tracePt t="117772" x="5905500" y="5524500"/>
          <p14:tracePt t="117782" x="5880100" y="5524500"/>
          <p14:tracePt t="117794" x="5829300" y="5524500"/>
          <p14:tracePt t="117798" x="5778500" y="5524500"/>
          <p14:tracePt t="117811" x="5727700" y="5524500"/>
          <p14:tracePt t="117815" x="5668963" y="5524500"/>
          <p14:tracePt t="117822" x="5634038" y="5524500"/>
          <p14:tracePt t="117833" x="5583238" y="5524500"/>
          <p14:tracePt t="117838" x="5549900" y="5524500"/>
          <p14:tracePt t="117848" x="5532438" y="5524500"/>
          <p14:tracePt t="117852" x="5514975" y="5524500"/>
          <p14:tracePt t="118065" x="5507038" y="5532438"/>
          <p14:tracePt t="118076" x="5489575" y="5549900"/>
          <p14:tracePt t="118093" x="5481638" y="5549900"/>
          <p14:tracePt t="118100" x="5456238" y="5565775"/>
          <p14:tracePt t="118111" x="5405438" y="5565775"/>
          <p14:tracePt t="118115" x="5362575" y="5565775"/>
          <p14:tracePt t="118143" x="5276850" y="5565775"/>
          <p14:tracePt t="118144" x="5192713" y="5565775"/>
          <p14:tracePt t="118150" x="5106988" y="5565775"/>
          <p14:tracePt t="118156" x="5005388" y="5565775"/>
          <p14:tracePt t="118166" x="4894263" y="5565775"/>
          <p14:tracePt t="118170" x="4810125" y="5565775"/>
          <p14:tracePt t="118181" x="4708525" y="5549900"/>
          <p14:tracePt t="118194" x="4622800" y="5540375"/>
          <p14:tracePt t="118197" x="4529138" y="5514975"/>
          <p14:tracePt t="118206" x="4470400" y="5497513"/>
          <p14:tracePt t="118211" x="4419600" y="5481638"/>
          <p14:tracePt t="118220" x="4419600" y="5472113"/>
          <p14:tracePt t="118231" x="4410075" y="5464175"/>
          <p14:tracePt t="118236" x="4402138" y="5464175"/>
          <p14:tracePt t="118252" x="4402138" y="5456238"/>
          <p14:tracePt t="118292" x="4394200" y="5446713"/>
          <p14:tracePt t="118306" x="4384675" y="5430838"/>
          <p14:tracePt t="118329" x="4376738" y="5413375"/>
          <p14:tracePt t="118343" x="4376738" y="5395913"/>
          <p14:tracePt t="118352" x="4376738" y="5362575"/>
          <p14:tracePt t="118360" x="4368800" y="5353050"/>
          <p14:tracePt t="118368" x="4368800" y="5337175"/>
          <p14:tracePt t="118377" x="4359275" y="5311775"/>
          <p14:tracePt t="118395" x="4359275" y="5286375"/>
          <p14:tracePt t="118398" x="4359275" y="5276850"/>
          <p14:tracePt t="118410" x="4359275" y="5251450"/>
          <p14:tracePt t="118414" x="4359275" y="5226050"/>
          <p14:tracePt t="118427" x="4359275" y="5218113"/>
          <p14:tracePt t="118444" x="4359275" y="5208588"/>
          <p14:tracePt t="118450" x="4368800" y="5183188"/>
          <p14:tracePt t="118454" x="4376738" y="5175250"/>
          <p14:tracePt t="118464" x="4394200" y="5167313"/>
          <p14:tracePt t="118470" x="4394200" y="5157788"/>
          <p14:tracePt t="118493" x="4410075" y="5149850"/>
          <p14:tracePt t="118497" x="4435475" y="5132388"/>
          <p14:tracePt t="118504" x="4452938" y="5116513"/>
          <p14:tracePt t="118511" x="4478338" y="5106988"/>
          <p14:tracePt t="118531" x="4513263" y="5106988"/>
          <p14:tracePt t="118536" x="4529138" y="5099050"/>
          <p14:tracePt t="118548" x="4538663" y="5099050"/>
          <p14:tracePt t="118552" x="4564063" y="5099050"/>
          <p14:tracePt t="118564" x="4572000" y="5099050"/>
          <p14:tracePt t="118568" x="4589463" y="5099050"/>
          <p14:tracePt t="118580" x="4648200" y="5091113"/>
          <p14:tracePt t="118584" x="4665663" y="5091113"/>
          <p14:tracePt t="118595" x="4708525" y="5064125"/>
          <p14:tracePt t="118602" x="4741863" y="5064125"/>
          <p14:tracePt t="118611" x="4775200" y="5064125"/>
          <p14:tracePt t="118618" x="4852988" y="5064125"/>
          <p14:tracePt t="118622" x="4954588" y="5064125"/>
          <p14:tracePt t="118634" x="5081588" y="5064125"/>
          <p14:tracePt t="118644" x="5192713" y="5064125"/>
          <p14:tracePt t="118648" x="5319713" y="5064125"/>
          <p14:tracePt t="118660" x="5430838" y="5064125"/>
          <p14:tracePt t="118664" x="5532438" y="5064125"/>
          <p14:tracePt t="118677" x="5583238" y="5064125"/>
          <p14:tracePt t="118684" x="5634038" y="5064125"/>
          <p14:tracePt t="118688" x="5676900" y="5064125"/>
          <p14:tracePt t="118698" x="5710238" y="5064125"/>
          <p14:tracePt t="118704" x="5735638" y="5064125"/>
          <p14:tracePt t="118714" x="5761038" y="5064125"/>
          <p14:tracePt t="118727" x="5795963" y="5064125"/>
          <p14:tracePt t="118731" x="5821363" y="5064125"/>
          <p14:tracePt t="118744" x="5880100" y="5064125"/>
          <p14:tracePt t="118756" x="5915025" y="5064125"/>
          <p14:tracePt t="118760" x="5932488" y="5064125"/>
          <p14:tracePt t="118770" x="5965825" y="5064125"/>
          <p14:tracePt t="118781" x="5973763" y="5064125"/>
          <p14:tracePt t="118806" x="5983288" y="5064125"/>
          <p14:tracePt t="118816" x="5991225" y="5091113"/>
          <p14:tracePt t="118828" x="5991225" y="5124450"/>
          <p14:tracePt t="118832" x="5991225" y="5200650"/>
          <p14:tracePt t="118844" x="5991225" y="5243513"/>
          <p14:tracePt t="118848" x="5991225" y="5294313"/>
          <p14:tracePt t="119073" x="5965825" y="5294313"/>
          <p14:tracePt t="119079" x="5940425" y="5276850"/>
          <p14:tracePt t="119089" x="5922963" y="5268913"/>
          <p14:tracePt t="119235" x="5922963" y="5260975"/>
          <p14:tracePt t="119255" x="5932488" y="5260975"/>
          <p14:tracePt t="119261" x="5940425" y="5260975"/>
          <p14:tracePt t="119270" x="5957888" y="5260975"/>
          <p14:tracePt t="119281" x="5983288" y="5260975"/>
          <p14:tracePt t="119284" x="5999163" y="5260975"/>
          <p14:tracePt t="119298" x="6008688" y="5260975"/>
          <p14:tracePt t="119306" x="6016625" y="5260975"/>
          <p14:tracePt t="119310" x="6024563" y="5260975"/>
          <p14:tracePt t="119699" x="6042025" y="5260975"/>
          <p14:tracePt t="119710" x="6049963" y="5260975"/>
          <p14:tracePt t="119716" x="6059488" y="5260975"/>
          <p14:tracePt t="119727" x="6076950" y="5260975"/>
          <p14:tracePt t="119731" x="6084888" y="5260975"/>
          <p14:tracePt t="119748" x="6092825" y="5260975"/>
          <p14:tracePt t="119754" x="6102350" y="5260975"/>
          <p14:tracePt t="119765" x="6110288" y="5260975"/>
          <p14:tracePt t="119777" x="6118225" y="5260975"/>
          <p14:tracePt t="119784" x="6127750" y="5260975"/>
          <p14:tracePt t="119810" x="6135688" y="5260975"/>
          <p14:tracePt t="119827" x="6143625" y="5260975"/>
          <p14:tracePt t="119937" x="6153150" y="5260975"/>
          <p14:tracePt t="119947" x="6153150" y="5268913"/>
          <p14:tracePt t="119951" x="6153150" y="5276850"/>
          <p14:tracePt t="119962" x="6135688" y="5302250"/>
          <p14:tracePt t="119971" x="6118225" y="5319713"/>
          <p14:tracePt t="119979" x="6084888" y="5353050"/>
          <p14:tracePt t="119986" x="6076950" y="5362575"/>
          <p14:tracePt t="119994" x="6034088" y="5387975"/>
          <p14:tracePt t="120000" x="5973763" y="5430838"/>
          <p14:tracePt t="120014" x="5965825" y="5464175"/>
          <p14:tracePt t="120016" x="5922963" y="5489575"/>
          <p14:tracePt t="120027" x="5889625" y="5514975"/>
          <p14:tracePt t="120032" x="5846763" y="5557838"/>
          <p14:tracePt t="120064" x="5829300" y="5583238"/>
          <p14:tracePt t="120279" x="5854700" y="5583238"/>
          <p14:tracePt t="120288" x="5889625" y="5583238"/>
          <p14:tracePt t="120294" x="5905500" y="5583238"/>
          <p14:tracePt t="120305" x="5932488" y="5575300"/>
          <p14:tracePt t="120314" x="5948363" y="5575300"/>
          <p14:tracePt t="120318" x="5957888" y="5575300"/>
          <p14:tracePt t="120331" x="5965825" y="5575300"/>
          <p14:tracePt t="120401" x="5973763" y="5565775"/>
          <p14:tracePt t="120531" x="5957888" y="5557838"/>
          <p14:tracePt t="120537" x="5948363" y="5557838"/>
          <p14:tracePt t="120548" x="5915025" y="5549900"/>
          <p14:tracePt t="120557" x="5905500" y="5540375"/>
          <p14:tracePt t="120564" x="5889625" y="5540375"/>
          <p14:tracePt t="120572" x="5872163" y="5540375"/>
          <p14:tracePt t="120753" x="5864225" y="5540375"/>
          <p14:tracePt t="120773" x="5846763" y="5540375"/>
          <p14:tracePt t="120783" x="5838825" y="5540375"/>
          <p14:tracePt t="120788" x="5803900" y="5540375"/>
          <p14:tracePt t="120798" x="5770563" y="5540375"/>
          <p14:tracePt t="120804" x="5735638" y="5540375"/>
          <p14:tracePt t="120814" x="5684838" y="5540375"/>
          <p14:tracePt t="120827" x="5641975" y="5540375"/>
          <p14:tracePt t="120829" x="5583238" y="5540375"/>
          <p14:tracePt t="120838" x="5540375" y="5540375"/>
          <p14:tracePt t="120845" x="5514975" y="5540375"/>
          <p14:tracePt t="120854" x="5472113" y="5540375"/>
          <p14:tracePt t="120864" x="5446713" y="5540375"/>
          <p14:tracePt t="120868" x="5387975" y="5540375"/>
          <p14:tracePt t="120878" x="5362575" y="5540375"/>
          <p14:tracePt t="120884" x="5327650" y="5540375"/>
          <p14:tracePt t="120894" x="5294313" y="5540375"/>
          <p14:tracePt t="120904" x="5260975" y="5540375"/>
          <p14:tracePt t="120910" x="5235575" y="5540375"/>
          <p14:tracePt t="120920" x="5200650" y="5540375"/>
          <p14:tracePt t="120927" x="5192713" y="5540375"/>
          <p14:tracePt t="120934" x="5167313" y="5540375"/>
          <p14:tracePt t="120944" x="5149850" y="5540375"/>
          <p14:tracePt t="120950" x="5141913" y="5540375"/>
          <p14:tracePt t="120964" x="5132388" y="5540375"/>
          <p14:tracePt t="121024" x="5157788" y="5540375"/>
          <p14:tracePt t="121030" x="5183188" y="5540375"/>
          <p14:tracePt t="121045" x="5200650" y="5540375"/>
          <p14:tracePt t="121050" x="5251450" y="5540375"/>
          <p14:tracePt t="121056" x="5286375" y="5540375"/>
          <p14:tracePt t="121066" x="5337175" y="5540375"/>
          <p14:tracePt t="121070" x="5438775" y="5540375"/>
          <p14:tracePt t="121081" x="5549900" y="5540375"/>
          <p14:tracePt t="121094" x="5676900" y="5540375"/>
          <p14:tracePt t="121097" x="5803900" y="5540375"/>
          <p14:tracePt t="121106" x="5915025" y="5540375"/>
          <p14:tracePt t="121110" x="6016625" y="5540375"/>
          <p14:tracePt t="121120" x="6102350" y="5540375"/>
          <p14:tracePt t="121131" x="6110288" y="5540375"/>
          <p14:tracePt t="121136" x="6118225" y="5540375"/>
          <p14:tracePt t="121192" x="6110288" y="5540375"/>
          <p14:tracePt t="121203" x="6076950" y="5540375"/>
          <p14:tracePt t="121207" x="6059488" y="5540375"/>
          <p14:tracePt t="121217" x="6049963" y="5540375"/>
          <p14:tracePt t="121228" x="6034088" y="5540375"/>
          <p14:tracePt t="121232" x="6024563" y="5540375"/>
          <p14:tracePt t="121252" x="6008688" y="5514975"/>
          <p14:tracePt t="121257" x="5991225" y="5514975"/>
          <p14:tracePt t="121266" x="5983288" y="5514975"/>
          <p14:tracePt t="121272" x="5965825" y="5514975"/>
          <p14:tracePt t="121282" x="5957888" y="5514975"/>
          <p14:tracePt t="121294" x="5940425" y="5514975"/>
          <p14:tracePt t="121302" x="5932488" y="5514975"/>
          <p14:tracePt t="121310" x="5922963" y="5514975"/>
          <p14:tracePt t="121545" x="5940425" y="5507038"/>
          <p14:tracePt t="121551" x="5973763" y="5507038"/>
          <p14:tracePt t="121571" x="5991225" y="5489575"/>
          <p14:tracePt t="121577" x="5999163" y="5489575"/>
          <p14:tracePt t="121711" x="5991225" y="5489575"/>
          <p14:tracePt t="121721" x="5957888" y="5489575"/>
          <p14:tracePt t="121732" x="5905500" y="5524500"/>
          <p14:tracePt t="121736" x="5880100" y="5532438"/>
          <p14:tracePt t="121747" x="5846763" y="5532438"/>
          <p14:tracePt t="121752" x="5788025" y="5549900"/>
          <p14:tracePt t="121764" x="5684838" y="5557838"/>
          <p14:tracePt t="121772" x="5583238" y="5565775"/>
          <p14:tracePt t="121778" x="5472113" y="5583238"/>
          <p14:tracePt t="121787" x="5353050" y="5583238"/>
          <p14:tracePt t="121794" x="5243513" y="5583238"/>
          <p14:tracePt t="121802" x="5141913" y="5583238"/>
          <p14:tracePt t="121814" x="5048250" y="5583238"/>
          <p14:tracePt t="121816" x="4972050" y="5583238"/>
          <p14:tracePt t="121827" x="4886325" y="5575300"/>
          <p14:tracePt t="121832" x="4827588" y="5557838"/>
          <p14:tracePt t="121844" x="4775200" y="5540375"/>
          <p14:tracePt t="121853" x="4716463" y="5514975"/>
          <p14:tracePt t="121860" x="4673600" y="5497513"/>
          <p14:tracePt t="121868" x="4648200" y="5472113"/>
          <p14:tracePt t="121872" x="4605338" y="5456238"/>
          <p14:tracePt t="121882" x="4597400" y="5438775"/>
          <p14:tracePt t="121894" x="4589463" y="5438775"/>
          <p14:tracePt t="121898" x="4572000" y="5413375"/>
          <p14:tracePt t="121910" x="4572000" y="5405438"/>
          <p14:tracePt t="121932" x="4572000" y="5387975"/>
          <p14:tracePt t="121938" x="4572000" y="5370513"/>
          <p14:tracePt t="121948" x="4572000" y="5345113"/>
          <p14:tracePt t="121961" x="4572000" y="5319713"/>
          <p14:tracePt t="121965" x="4589463" y="5286375"/>
          <p14:tracePt t="121978" x="4597400" y="5276850"/>
          <p14:tracePt t="121980" x="4630738" y="5243513"/>
          <p14:tracePt t="121988" x="4657725" y="5192713"/>
          <p14:tracePt t="121998" x="4683125" y="5175250"/>
          <p14:tracePt t="122004" x="4716463" y="5149850"/>
          <p14:tracePt t="122014" x="4749800" y="5124450"/>
          <p14:tracePt t="122018" x="4802188" y="5116513"/>
          <p14:tracePt t="122030" x="4860925" y="5099050"/>
          <p14:tracePt t="122039" x="4894263" y="5064125"/>
          <p14:tracePt t="122045" x="4929188" y="5064125"/>
          <p14:tracePt t="122054" x="4962525" y="5056188"/>
          <p14:tracePt t="122060" x="4997450" y="5056188"/>
          <p14:tracePt t="122068" x="5048250" y="5048250"/>
          <p14:tracePt t="122080" x="5091113" y="5038725"/>
          <p14:tracePt t="122084" x="5141913" y="5038725"/>
          <p14:tracePt t="122094" x="5192713" y="5038725"/>
          <p14:tracePt t="122100" x="5268913" y="5038725"/>
          <p14:tracePt t="122111" x="5337175" y="5038725"/>
          <p14:tracePt t="122120" x="5421313" y="5038725"/>
          <p14:tracePt t="122127" x="5481638" y="5038725"/>
          <p14:tracePt t="122144" x="5676900" y="5048250"/>
          <p14:tracePt t="122150" x="5770563" y="5073650"/>
          <p14:tracePt t="122161" x="5872163" y="5124450"/>
          <p14:tracePt t="122166" x="5948363" y="5157788"/>
          <p14:tracePt t="122177" x="6034088" y="5175250"/>
          <p14:tracePt t="122181" x="6102350" y="5218113"/>
          <p14:tracePt t="122194" x="6153150" y="5251450"/>
          <p14:tracePt t="122200" x="6203950" y="5276850"/>
          <p14:tracePt t="122206" x="6237288" y="5311775"/>
          <p14:tracePt t="122216" x="6254750" y="5311775"/>
          <p14:tracePt t="122220" x="6280150" y="5337175"/>
          <p14:tracePt t="122231" x="6305550" y="5387975"/>
          <p14:tracePt t="122244" x="6356350" y="5421313"/>
          <p14:tracePt t="122248" x="6391275" y="5456238"/>
          <p14:tracePt t="122256" x="6442075" y="5472113"/>
          <p14:tracePt t="122260" x="6475413" y="5507038"/>
          <p14:tracePt t="122270" x="6526213" y="5540375"/>
          <p14:tracePt t="122286" x="6526213" y="5549900"/>
          <p14:tracePt t="122306" x="6526213" y="5557838"/>
          <p14:tracePt t="122529" x="6543675" y="5557838"/>
          <p14:tracePt t="122534" x="6577013" y="5532438"/>
          <p14:tracePt t="122545" x="6594475" y="5532438"/>
          <p14:tracePt t="122549" x="6611938" y="5524500"/>
          <p14:tracePt t="122560" x="6627813" y="5524500"/>
          <p14:tracePt t="122701" x="6637338" y="5524500"/>
          <p14:tracePt t="122711" x="6645275" y="5524500"/>
          <p14:tracePt t="122735" x="6645275" y="5532438"/>
          <p14:tracePt t="122750" x="6645275" y="5549900"/>
          <p14:tracePt t="122771" x="6645275" y="5565775"/>
          <p14:tracePt t="122781" x="6645275" y="5583238"/>
          <p14:tracePt t="122800" x="6645275" y="5600700"/>
          <p14:tracePt t="122807" x="6645275" y="5608638"/>
          <p14:tracePt t="122820" x="6645275" y="5641975"/>
          <p14:tracePt t="122831" x="6637338" y="5641975"/>
          <p14:tracePt t="122844" x="6627813" y="5659438"/>
          <p14:tracePt t="122847" x="6611938" y="5668963"/>
          <p14:tracePt t="122857" x="6611938" y="5676900"/>
          <p14:tracePt t="122866" x="6602413" y="5676900"/>
          <p14:tracePt t="122872" x="6594475" y="5684838"/>
          <p14:tracePt t="122882" x="6594475" y="5694363"/>
          <p14:tracePt t="122914" x="6586538" y="5702300"/>
          <p14:tracePt t="122959" x="6577013" y="5710238"/>
          <p14:tracePt t="123059" x="6611938" y="5710238"/>
          <p14:tracePt t="123069" x="6627813" y="5710238"/>
          <p14:tracePt t="123073" x="6654800" y="5710238"/>
          <p14:tracePt t="123084" x="6670675" y="5710238"/>
          <p14:tracePt t="123104" x="6680200" y="5710238"/>
          <p14:tracePt t="123114" x="6680200" y="5719763"/>
          <p14:tracePt t="123130" x="6680200" y="5753100"/>
          <p14:tracePt t="123148" x="6680200" y="5761038"/>
          <p14:tracePt t="123161" x="6680200" y="5770563"/>
          <p14:tracePt t="123188" x="6680200" y="5778500"/>
          <p14:tracePt t="123198" x="6670675" y="5778500"/>
          <p14:tracePt t="123211" x="6662738" y="5778500"/>
          <p14:tracePt t="123215" x="6645275" y="5803900"/>
          <p14:tracePt t="123227" x="6637338" y="5803900"/>
          <p14:tracePt t="123231" x="6619875" y="5813425"/>
          <p14:tracePt t="123244" x="6602413" y="5821363"/>
          <p14:tracePt t="123250" x="6586538" y="5829300"/>
          <p14:tracePt t="123254" x="6551613" y="5838825"/>
          <p14:tracePt t="123264" x="6526213" y="5838825"/>
          <p14:tracePt t="123270" x="6475413" y="5846763"/>
          <p14:tracePt t="123281" x="6432550" y="5854700"/>
          <p14:tracePt t="123294" x="6373813" y="5854700"/>
          <p14:tracePt t="123295" x="6348413" y="5854700"/>
          <p14:tracePt t="123304" x="6305550" y="5854700"/>
          <p14:tracePt t="123310" x="6229350" y="5854700"/>
          <p14:tracePt t="123321" x="6161088" y="5854700"/>
          <p14:tracePt t="123331" x="6076950" y="5854700"/>
          <p14:tracePt t="123336" x="5999163" y="5854700"/>
          <p14:tracePt t="123344" x="5915025" y="5854700"/>
          <p14:tracePt t="123350" x="5829300" y="5854700"/>
          <p14:tracePt t="123360" x="5735638" y="5854700"/>
          <p14:tracePt t="123370" x="5616575" y="5846763"/>
          <p14:tracePt t="123377" x="5549900" y="5838825"/>
          <p14:tracePt t="123387" x="5532438" y="5829300"/>
          <p14:tracePt t="123394" x="5497513" y="5813425"/>
          <p14:tracePt t="123401" x="5472113" y="5813425"/>
          <p14:tracePt t="123411" x="5456238" y="5813425"/>
          <p14:tracePt t="123416" x="5430838" y="5813425"/>
          <p14:tracePt t="123427" x="5413375" y="5813425"/>
          <p14:tracePt t="123563" x="5413375" y="5821363"/>
          <p14:tracePt t="123573" x="5413375" y="5829300"/>
          <p14:tracePt t="123593" x="5413375" y="5838825"/>
          <p14:tracePt t="123602" x="5413375" y="5846763"/>
          <p14:tracePt t="123614" x="5413375" y="5854700"/>
          <p14:tracePt t="123622" x="5413375" y="5864225"/>
          <p14:tracePt t="123629" x="5421313" y="5864225"/>
          <p14:tracePt t="123653" x="5421313" y="5872163"/>
          <p14:tracePt t="123759" x="5421313" y="5880100"/>
          <p14:tracePt t="123769" x="5395913" y="5889625"/>
          <p14:tracePt t="123778" x="5327650" y="5922963"/>
          <p14:tracePt t="123784" x="5302250" y="5922963"/>
          <p14:tracePt t="123794" x="5260975" y="5922963"/>
          <p14:tracePt t="123800" x="5235575" y="5922963"/>
          <p14:tracePt t="123811" x="5200650" y="5922963"/>
          <p14:tracePt t="123815" x="5167313" y="5922963"/>
          <p14:tracePt t="123827" x="5124450" y="5922963"/>
          <p14:tracePt t="123831" x="5106988" y="5922963"/>
          <p14:tracePt t="123845" x="5073650" y="5922963"/>
          <p14:tracePt t="123850" x="5064125" y="5922963"/>
          <p14:tracePt t="123854" x="5056188" y="5922963"/>
          <p14:tracePt t="123866" x="5038725" y="5922963"/>
          <p14:tracePt t="123881" x="5013325" y="5922963"/>
          <p14:tracePt t="123891" x="5005388" y="5922963"/>
          <p14:tracePt t="123894" x="4997450" y="5922963"/>
          <p14:tracePt t="123961" x="4987925" y="5922963"/>
          <p14:tracePt t="123971" x="4979988" y="5922963"/>
          <p14:tracePt t="123981" x="4954588" y="5922963"/>
          <p14:tracePt t="123987" x="4946650" y="5922963"/>
          <p14:tracePt t="123998" x="4937125" y="5922963"/>
          <p14:tracePt t="124006" x="4903788" y="5932488"/>
          <p14:tracePt t="124010" x="4878388" y="5932488"/>
          <p14:tracePt t="124022" x="4868863" y="5932488"/>
          <p14:tracePt t="124044" x="4860925" y="5932488"/>
          <p14:tracePt t="124072" x="4852988" y="5932488"/>
          <p14:tracePt t="124093" x="4835525" y="5940425"/>
          <p14:tracePt t="124102" x="4818063" y="5940425"/>
          <p14:tracePt t="124116" x="4784725" y="5940425"/>
          <p14:tracePt t="124132" x="4775200" y="5940425"/>
          <p14:tracePt t="124199" x="4767263" y="5940425"/>
          <p14:tracePt t="124222" x="4759325" y="5940425"/>
          <p14:tracePt t="124551" x="4767263" y="5940425"/>
          <p14:tracePt t="124749" x="4749800" y="5957888"/>
          <p14:tracePt t="124759" x="4741863" y="5957888"/>
          <p14:tracePt t="124768" x="4716463" y="5965825"/>
          <p14:tracePt t="124773" x="4699000" y="5965825"/>
          <p14:tracePt t="124783" x="4673600" y="5973763"/>
          <p14:tracePt t="124788" x="4657725" y="5973763"/>
          <p14:tracePt t="124798" x="4640263" y="5983288"/>
          <p14:tracePt t="124811" x="4622800" y="5983288"/>
          <p14:tracePt t="124815" x="4614863" y="5983288"/>
          <p14:tracePt t="126039" x="4622800" y="5983288"/>
          <p14:tracePt t="126045" x="4648200" y="5973763"/>
          <p14:tracePt t="126055" x="4673600" y="5973763"/>
          <p14:tracePt t="126061" x="4699000" y="5965825"/>
          <p14:tracePt t="126068" x="4724400" y="5957888"/>
          <p14:tracePt t="126080" x="4775200" y="5948363"/>
          <p14:tracePt t="126084" x="4802188" y="5948363"/>
          <p14:tracePt t="126094" x="4843463" y="5940425"/>
          <p14:tracePt t="126098" x="4886325" y="5940425"/>
          <p14:tracePt t="126110" x="4919663" y="5940425"/>
          <p14:tracePt t="126120" x="4954588" y="5940425"/>
          <p14:tracePt t="126134" x="4972050" y="5940425"/>
          <p14:tracePt t="126144" x="4979988" y="5940425"/>
          <p14:tracePt t="126217" x="4954588" y="5940425"/>
          <p14:tracePt t="126222" x="4929188" y="5940425"/>
          <p14:tracePt t="126231" x="4903788" y="5940425"/>
          <p14:tracePt t="126236" x="4868863" y="5940425"/>
          <p14:tracePt t="126248" x="4818063" y="5940425"/>
          <p14:tracePt t="126256" x="4775200" y="5940425"/>
          <p14:tracePt t="126260" x="4716463" y="5940425"/>
          <p14:tracePt t="126270" x="4657725" y="5940425"/>
          <p14:tracePt t="126277" x="4597400" y="5940425"/>
          <p14:tracePt t="126286" x="4554538" y="5940425"/>
          <p14:tracePt t="126297" x="4495800" y="5940425"/>
          <p14:tracePt t="126300" x="4452938" y="5940425"/>
          <p14:tracePt t="126310" x="4410075" y="5940425"/>
          <p14:tracePt t="126316" x="4402138" y="5940425"/>
          <p14:tracePt t="126469" x="4402138" y="5932488"/>
          <p14:tracePt t="126639" x="4384675" y="5932488"/>
          <p14:tracePt t="126649" x="4368800" y="5932488"/>
          <p14:tracePt t="126655" x="4351338" y="5932488"/>
          <p14:tracePt t="126665" x="4325938" y="5922963"/>
          <p14:tracePt t="126678" x="4308475" y="5915025"/>
          <p14:tracePt t="126681" x="4300538" y="5915025"/>
          <p14:tracePt t="126700" x="4291013" y="5915025"/>
          <p14:tracePt t="126791" x="4291013" y="5905500"/>
          <p14:tracePt t="126801" x="4300538" y="5897563"/>
          <p14:tracePt t="126811" x="4316413" y="5897563"/>
          <p14:tracePt t="126816" x="4359275" y="5889625"/>
          <p14:tracePt t="126827" x="4384675" y="5889625"/>
          <p14:tracePt t="126831" x="4435475" y="5889625"/>
          <p14:tracePt t="126844" x="4521200" y="5889625"/>
          <p14:tracePt t="126850" x="4622800" y="5889625"/>
          <p14:tracePt t="126856" x="4733925" y="5889625"/>
          <p14:tracePt t="126866" x="4860925" y="5889625"/>
          <p14:tracePt t="126870" x="4972050" y="5889625"/>
          <p14:tracePt t="126883" x="5048250" y="5889625"/>
          <p14:tracePt t="126894" x="5116513" y="5889625"/>
          <p14:tracePt t="126898" x="5157788" y="5889625"/>
          <p14:tracePt t="126906" x="5192713" y="5889625"/>
          <p14:tracePt t="126927" x="5200650" y="5889625"/>
          <p14:tracePt t="126976" x="5157788" y="5889625"/>
          <p14:tracePt t="126987" x="5124450" y="5889625"/>
          <p14:tracePt t="126994" x="5073650" y="5889625"/>
          <p14:tracePt t="127002" x="5048250" y="5889625"/>
          <p14:tracePt t="127006" x="5022850" y="5889625"/>
          <p14:tracePt t="127018" x="4954588" y="5889625"/>
          <p14:tracePt t="127029" x="4911725" y="5889625"/>
          <p14:tracePt t="127032" x="4835525" y="5889625"/>
          <p14:tracePt t="127044" x="4792663" y="5889625"/>
          <p14:tracePt t="127047" x="4724400" y="5889625"/>
          <p14:tracePt t="127056" x="4691063" y="5889625"/>
          <p14:tracePt t="127068" x="4648200" y="5889625"/>
          <p14:tracePt t="127072" x="4630738" y="5889625"/>
          <p14:tracePt t="127245" x="4630738" y="5897563"/>
          <p14:tracePt t="127255" x="4622800" y="5897563"/>
          <p14:tracePt t="127265" x="4605338" y="5897563"/>
          <p14:tracePt t="127270" x="4605338" y="5915025"/>
          <p14:tracePt t="127281" x="4597400" y="5915025"/>
          <p14:tracePt t="127294" x="4572000" y="5922963"/>
          <p14:tracePt t="127304" x="4554538" y="5922963"/>
          <p14:tracePt t="127314" x="4529138" y="5932488"/>
          <p14:tracePt t="127320" x="4486275" y="5940425"/>
          <p14:tracePt t="127331" x="4460875" y="5940425"/>
          <p14:tracePt t="127334" x="4419600" y="5940425"/>
          <p14:tracePt t="127345" x="4402138" y="5940425"/>
          <p14:tracePt t="127357" x="4394200" y="5940425"/>
          <p14:tracePt t="127421" x="4427538" y="5940425"/>
          <p14:tracePt t="127427" x="4460875" y="5932488"/>
          <p14:tracePt t="127436" x="4521200" y="5905500"/>
          <p14:tracePt t="127444" x="4554538" y="5905500"/>
          <p14:tracePt t="127450" x="4640263" y="5897563"/>
          <p14:tracePt t="127461" x="4741863" y="5889625"/>
          <p14:tracePt t="127466" x="4894263" y="5889625"/>
          <p14:tracePt t="127477" x="5064125" y="5889625"/>
          <p14:tracePt t="127481" x="5243513" y="5889625"/>
          <p14:tracePt t="127494" x="5472113" y="5889625"/>
          <p14:tracePt t="127498" x="5676900" y="5889625"/>
          <p14:tracePt t="127510" x="5854700" y="5889625"/>
          <p14:tracePt t="127518" x="6008688" y="5889625"/>
          <p14:tracePt t="127522" x="6135688" y="5889625"/>
          <p14:tracePt t="127532" x="6246813" y="5889625"/>
          <p14:tracePt t="127538" x="6288088" y="5889625"/>
          <p14:tracePt t="127599" x="6272213" y="5889625"/>
          <p14:tracePt t="127609" x="6203950" y="5922963"/>
          <p14:tracePt t="127616" x="6178550" y="5922963"/>
          <p14:tracePt t="127622" x="6135688" y="5932488"/>
          <p14:tracePt t="127630" x="6049963" y="5948363"/>
          <p14:tracePt t="127638" x="5948363" y="5965825"/>
          <p14:tracePt t="127648" x="5821363" y="5983288"/>
          <p14:tracePt t="127654" x="5676900" y="5999163"/>
          <p14:tracePt t="127664" x="5507038" y="6008688"/>
          <p14:tracePt t="127668" x="5362575" y="6008688"/>
          <p14:tracePt t="127680" x="5235575" y="6008688"/>
          <p14:tracePt t="127688" x="5106988" y="6008688"/>
          <p14:tracePt t="127694" x="5056188" y="6008688"/>
          <p14:tracePt t="127755" x="5064125" y="6008688"/>
          <p14:tracePt t="127765" x="5091113" y="6008688"/>
          <p14:tracePt t="127771" x="5124450" y="5991225"/>
          <p14:tracePt t="127781" x="5149850" y="5991225"/>
          <p14:tracePt t="127792" x="5192713" y="5983288"/>
          <p14:tracePt t="127794" x="5268913" y="5965825"/>
          <p14:tracePt t="127804" x="5395913" y="5948363"/>
          <p14:tracePt t="127812" x="5549900" y="5940425"/>
          <p14:tracePt t="127820" x="5788025" y="5940425"/>
          <p14:tracePt t="127831" x="6076950" y="5940425"/>
          <p14:tracePt t="127836" x="6338888" y="5940425"/>
          <p14:tracePt t="127845" x="6654800" y="5940425"/>
          <p14:tracePt t="127850" x="6943725" y="5940425"/>
          <p14:tracePt t="127860" x="7205663" y="5940425"/>
          <p14:tracePt t="127870" x="7377113" y="5940425"/>
          <p14:tracePt t="127877" x="7521575" y="5940425"/>
          <p14:tracePt t="127887" x="7623175" y="5940425"/>
          <p14:tracePt t="128255" x="7605713" y="5940425"/>
          <p14:tracePt t="128260" x="7572375" y="5940425"/>
          <p14:tracePt t="128269" x="7537450" y="5940425"/>
          <p14:tracePt t="128278" x="7469188" y="5948363"/>
          <p14:tracePt t="128284" x="7385050" y="5957888"/>
          <p14:tracePt t="128295" x="7248525" y="5999163"/>
          <p14:tracePt t="128300" x="7096125" y="6008688"/>
          <p14:tracePt t="128312" x="6916738" y="6024563"/>
          <p14:tracePt t="128315" x="6662738" y="6024563"/>
          <p14:tracePt t="128327" x="6424613" y="6024563"/>
          <p14:tracePt t="128334" x="6135688" y="6024563"/>
          <p14:tracePt t="128344" x="5846763" y="6024563"/>
          <p14:tracePt t="128350" x="5616575" y="6024563"/>
          <p14:tracePt t="128354" x="5438775" y="6024563"/>
          <p14:tracePt t="128364" x="5294313" y="6016625"/>
          <p14:tracePt t="128377" x="5200650" y="5991225"/>
          <p14:tracePt t="128381" x="5106988" y="5965825"/>
          <p14:tracePt t="128394" x="5022850" y="5905500"/>
          <p14:tracePt t="128406" x="5005388" y="5872163"/>
          <p14:tracePt t="128416" x="4997450" y="5838825"/>
          <p14:tracePt t="128420" x="4979988" y="5761038"/>
          <p14:tracePt t="128431" x="4979988" y="5719763"/>
          <p14:tracePt t="128434" x="4979988" y="5659438"/>
          <p14:tracePt t="128448" x="4979988" y="5634038"/>
          <p14:tracePt t="128456" x="4979988" y="5600700"/>
          <p14:tracePt t="128461" x="4979988" y="5565775"/>
          <p14:tracePt t="128470" x="4987925" y="5532438"/>
          <p14:tracePt t="128477" x="5005388" y="5524500"/>
          <p14:tracePt t="128486" x="5013325" y="5507038"/>
          <p14:tracePt t="128497" x="5030788" y="5481638"/>
          <p14:tracePt t="128500" x="5038725" y="5464175"/>
          <p14:tracePt t="128511" x="5038725" y="5456238"/>
          <p14:tracePt t="128516" x="5048250" y="5456238"/>
          <p14:tracePt t="128528" x="5056188" y="5446713"/>
          <p14:tracePt t="128623" x="5056188" y="5472113"/>
          <p14:tracePt t="128628" x="5048250" y="5497513"/>
          <p14:tracePt t="128637" x="5048250" y="5557838"/>
          <p14:tracePt t="128648" x="5048250" y="5608638"/>
          <p14:tracePt t="128652" x="5048250" y="5634038"/>
          <p14:tracePt t="128664" x="5048250" y="5684838"/>
          <p14:tracePt t="128668" x="5048250" y="5761038"/>
          <p14:tracePt t="128679" x="5048250" y="5854700"/>
          <p14:tracePt t="128688" x="5048250" y="5957888"/>
          <p14:tracePt t="128694" x="5064125" y="6084888"/>
          <p14:tracePt t="128702" x="5099050" y="6211888"/>
          <p14:tracePt t="128710" x="5132388" y="6348413"/>
          <p14:tracePt t="128718" x="5183188" y="6457950"/>
          <p14:tracePt t="128729" x="5226050" y="6577013"/>
          <p14:tracePt t="128732" x="5260975" y="6654800"/>
          <p14:tracePt t="128744" x="5327650" y="6746875"/>
          <p14:tracePt t="128748" x="5370513" y="6799263"/>
          <p14:tracePt t="128761" x="5387975" y="6850063"/>
          <p14:tracePt t="129031" x="5243513" y="6850063"/>
          <p14:tracePt t="129061" x="5235575" y="6840538"/>
          <p14:tracePt t="129071" x="5235575" y="6832600"/>
          <p14:tracePt t="129078" x="5260975" y="6824663"/>
          <p14:tracePt t="129086" x="5319713" y="6807200"/>
          <p14:tracePt t="129098" x="5337175" y="6799263"/>
          <p14:tracePt t="129100" x="5395913" y="6799263"/>
          <p14:tracePt t="129114" x="5489575" y="6781800"/>
          <p14:tracePt t="129116" x="5591175" y="6746875"/>
          <p14:tracePt t="129127" x="5735638" y="6696075"/>
          <p14:tracePt t="129144" x="6008688" y="6627813"/>
          <p14:tracePt t="129152" x="6135688" y="6602413"/>
          <p14:tracePt t="129156" x="6262688" y="6577013"/>
          <p14:tracePt t="129166" x="6338888" y="6561138"/>
          <p14:tracePt t="129177" x="6399213" y="6551613"/>
          <p14:tracePt t="129182" x="6407150" y="6535738"/>
          <p14:tracePt t="129236" x="6407150" y="6526213"/>
          <p14:tracePt t="129252" x="6399213" y="6526213"/>
          <p14:tracePt t="129261" x="6381750" y="6518275"/>
          <p14:tracePt t="129268" x="6356350" y="6510338"/>
          <p14:tracePt t="129277" x="6338888" y="6500813"/>
          <p14:tracePt t="129284" x="6313488" y="6500813"/>
          <p14:tracePt t="129294" x="6272213" y="6500813"/>
          <p14:tracePt t="129298" x="6221413" y="6492875"/>
          <p14:tracePt t="129311" x="6178550" y="6483350"/>
          <p14:tracePt t="129315" x="6153150" y="6483350"/>
          <p14:tracePt t="129328" x="6118225" y="6483350"/>
          <p14:tracePt t="129334" x="6076950" y="6475413"/>
          <p14:tracePt t="129338" x="6042025" y="6467475"/>
          <p14:tracePt t="129413" x="6049963" y="6450013"/>
          <p14:tracePt t="129423" x="6076950" y="6442075"/>
          <p14:tracePt t="129432" x="6084888" y="6442075"/>
          <p14:tracePt t="129436" x="6092825" y="6432550"/>
          <p14:tracePt t="129447" x="6102350" y="6424613"/>
          <p14:tracePt t="129452" x="6118225" y="6424613"/>
          <p14:tracePt t="129464" x="6127750" y="6416675"/>
          <p14:tracePt t="129468" x="6153150" y="6416675"/>
          <p14:tracePt t="129479" x="6178550" y="6407150"/>
          <p14:tracePt t="129488" x="6186488" y="6407150"/>
          <p14:tracePt t="129495" x="6211888" y="6399213"/>
          <p14:tracePt t="129504" x="6237288" y="6399213"/>
          <p14:tracePt t="129510" x="6280150" y="6399213"/>
          <p14:tracePt t="129518" x="6280150" y="6391275"/>
          <p14:tracePt t="129529" x="6305550" y="6391275"/>
          <p14:tracePt t="129534" x="6313488" y="6391275"/>
          <p14:tracePt t="129545" x="6323013" y="6391275"/>
          <p14:tracePt t="129548" x="6330950" y="6391275"/>
          <p14:tracePt t="129701" x="6330950" y="6381750"/>
          <p14:tracePt t="129817" x="6338888" y="6381750"/>
          <p14:tracePt t="129833" x="6348413" y="6381750"/>
          <p14:tracePt t="129843" x="6356350" y="6381750"/>
          <p14:tracePt t="129877" x="6365875" y="6381750"/>
          <p14:tracePt t="130085" x="6356350" y="6381750"/>
          <p14:tracePt t="130241" x="6365875" y="6381750"/>
          <p14:tracePt t="130257" x="6373813" y="6381750"/>
          <p14:tracePt t="130311" x="6381750" y="6381750"/>
          <p14:tracePt t="130341" x="6381750" y="6391275"/>
          <p14:tracePt t="130346" x="6356350" y="6424613"/>
          <p14:tracePt t="130356" x="6348413" y="6432550"/>
          <p14:tracePt t="130367" x="6305550" y="6457950"/>
          <p14:tracePt t="130372" x="6288088" y="6467475"/>
          <p14:tracePt t="130381" x="6254750" y="6483350"/>
          <p14:tracePt t="130386" x="6169025" y="6492875"/>
          <p14:tracePt t="130398" x="6092825" y="6500813"/>
          <p14:tracePt t="130406" x="5973763" y="6526213"/>
          <p14:tracePt t="130414" x="5846763" y="6551613"/>
          <p14:tracePt t="130423" x="5694363" y="6561138"/>
          <p14:tracePt t="130427" x="5549900" y="6577013"/>
          <p14:tracePt t="130436" x="5380038" y="6577013"/>
          <p14:tracePt t="130447" x="5226050" y="6577013"/>
          <p14:tracePt t="130452" x="5081588" y="6577013"/>
          <p14:tracePt t="130464" x="4954588" y="6577013"/>
          <p14:tracePt t="130466" x="4860925" y="6577013"/>
          <p14:tracePt t="130477" x="4775200" y="6577013"/>
          <p14:tracePt t="130486" x="4691063" y="6569075"/>
          <p14:tracePt t="130494" x="4640263" y="6561138"/>
          <p14:tracePt t="130502" x="4597400" y="6551613"/>
          <p14:tracePt t="130510" x="4564063" y="6543675"/>
          <p14:tracePt t="130518" x="4546600" y="6526213"/>
          <p14:tracePt t="130529" x="4521200" y="6518275"/>
          <p14:tracePt t="130533" x="4503738" y="6518275"/>
          <p14:tracePt t="130544" x="4486275" y="6500813"/>
          <p14:tracePt t="130548" x="4470400" y="6483350"/>
          <p14:tracePt t="130561" x="4460875" y="6467475"/>
          <p14:tracePt t="130568" x="4452938" y="6457950"/>
          <p14:tracePt t="130572" x="4452938" y="6442075"/>
          <p14:tracePt t="130582" x="4435475" y="6416675"/>
          <p14:tracePt t="130588" x="4427538" y="6407150"/>
          <p14:tracePt t="130598" x="4410075" y="6381750"/>
          <p14:tracePt t="130610" x="4402138" y="6365875"/>
          <p14:tracePt t="130615" x="4384675" y="6338888"/>
          <p14:tracePt t="130622" x="4376738" y="6330950"/>
          <p14:tracePt t="130638" x="4376738" y="6323013"/>
          <p14:tracePt t="130648" x="4376738" y="6313488"/>
          <p14:tracePt t="130654" x="4376738" y="6305550"/>
          <p14:tracePt t="130668" x="4376738" y="6280150"/>
          <p14:tracePt t="130679" x="4384675" y="6254750"/>
          <p14:tracePt t="130688" x="4419600" y="6229350"/>
          <p14:tracePt t="130694" x="4452938" y="6203950"/>
          <p14:tracePt t="130704" x="4503738" y="6178550"/>
          <p14:tracePt t="130711" x="4529138" y="6178550"/>
          <p14:tracePt t="130720" x="4554538" y="6169025"/>
          <p14:tracePt t="130730" x="4589463" y="6153150"/>
          <p14:tracePt t="130734" x="4648200" y="6135688"/>
          <p14:tracePt t="130745" x="4691063" y="6118225"/>
          <p14:tracePt t="130750" x="4733925" y="6102350"/>
          <p14:tracePt t="130762" x="4784725" y="6084888"/>
          <p14:tracePt t="130770" x="4835525" y="6067425"/>
          <p14:tracePt t="130778" x="4903788" y="6049963"/>
          <p14:tracePt t="130784" x="4979988" y="6042025"/>
          <p14:tracePt t="130794" x="5048250" y="6034088"/>
          <p14:tracePt t="130800" x="5149850" y="6034088"/>
          <p14:tracePt t="130811" x="5260975" y="6034088"/>
          <p14:tracePt t="130814" x="5362575" y="6034088"/>
          <p14:tracePt t="130827" x="5464175" y="6034088"/>
          <p14:tracePt t="130831" x="5575300" y="6034088"/>
          <p14:tracePt t="130844" x="5684838" y="6034088"/>
          <p14:tracePt t="130850" x="5803900" y="6049963"/>
          <p14:tracePt t="130856" x="5915025" y="6067425"/>
          <p14:tracePt t="130866" x="6049963" y="6102350"/>
          <p14:tracePt t="130871" x="6161088" y="6143625"/>
          <p14:tracePt t="130881" x="6272213" y="6194425"/>
          <p14:tracePt t="130894" x="6373813" y="6229350"/>
          <p14:tracePt t="130898" x="6450013" y="6262688"/>
          <p14:tracePt t="130907" x="6483350" y="6297613"/>
          <p14:tracePt t="130911" x="6500813" y="6305550"/>
          <p14:tracePt t="130920" x="6510338" y="6330950"/>
          <p14:tracePt t="130931" x="6510338" y="6338888"/>
          <p14:tracePt t="130948" x="6510338" y="6365875"/>
          <p14:tracePt t="130956" x="6510338" y="6391275"/>
          <p14:tracePt t="130964" x="6510338" y="6416675"/>
          <p14:tracePt t="130972" x="6510338" y="6442075"/>
          <p14:tracePt t="130977" x="6510338" y="6457950"/>
          <p14:tracePt t="130986" x="6492875" y="6492875"/>
          <p14:tracePt t="130997" x="6483350" y="6492875"/>
          <p14:tracePt t="131002" x="6467475" y="6518275"/>
          <p14:tracePt t="131014" x="6450013" y="6543675"/>
          <p14:tracePt t="131044" x="6450013" y="6551613"/>
          <p14:tracePt t="131072" x="6450013" y="6561138"/>
          <p14:tracePt t="131082" x="6457950" y="6561138"/>
          <p14:tracePt t="131088" x="6492875" y="6561138"/>
          <p14:tracePt t="131098" x="6510338" y="6561138"/>
          <p14:tracePt t="131111" x="6569075" y="6561138"/>
          <p14:tracePt t="131114" x="6654800" y="6561138"/>
          <p14:tracePt t="131122" x="6764338" y="6551613"/>
          <p14:tracePt t="131130" x="6891338" y="6543675"/>
          <p14:tracePt t="131143" x="7035800" y="6543675"/>
          <p14:tracePt t="131148" x="7189788" y="6543675"/>
          <p14:tracePt t="131152" x="7359650" y="6543675"/>
          <p14:tracePt t="131162" x="7512050" y="6543675"/>
          <p14:tracePt t="131168" x="7639050" y="6543675"/>
          <p14:tracePt t="131180" x="7742238" y="6543675"/>
          <p14:tracePt t="131188" x="7810500" y="6543675"/>
          <p14:tracePt t="131351" x="7818438" y="6543675"/>
          <p14:tracePt t="131360" x="7835900" y="6535738"/>
          <p14:tracePt t="131371" x="7861300" y="6526213"/>
          <p14:tracePt t="131377" x="7869238" y="6526213"/>
          <p14:tracePt t="131384" x="7877175" y="6526213"/>
          <p14:tracePt t="131394" x="7886700" y="6510338"/>
          <p14:tracePt t="131400" x="7894638" y="6500813"/>
          <p14:tracePt t="131410" x="7920038" y="6475413"/>
          <p14:tracePt t="131414" x="7927975" y="6457950"/>
          <p14:tracePt t="131427" x="7962900" y="6450013"/>
          <p14:tracePt t="131431" x="8005763" y="6407150"/>
          <p14:tracePt t="131444" x="8039100" y="6391275"/>
          <p14:tracePt t="131450" x="8064500" y="6381750"/>
          <p14:tracePt t="131457" x="8081963" y="6365875"/>
          <p14:tracePt t="131466" x="8107363" y="6356350"/>
          <p14:tracePt t="131470" x="8132763" y="6323013"/>
          <p14:tracePt t="131482" x="8140700" y="6323013"/>
          <p14:tracePt t="131494" x="8150225" y="6323013"/>
          <p14:tracePt t="131498" x="8158163" y="6305550"/>
          <p14:tracePt t="131506" x="8158163" y="6297613"/>
          <p14:tracePt t="131516" x="8166100" y="6280150"/>
          <p14:tracePt t="131527" x="8175625" y="6280150"/>
          <p14:tracePt t="131533" x="8183563" y="6272213"/>
          <p14:tracePt t="131647" x="8175625" y="6272213"/>
          <p14:tracePt t="131652" x="8166100" y="6272213"/>
          <p14:tracePt t="131680" x="8158163" y="6272213"/>
          <p14:tracePt t="131688" x="8150225" y="6272213"/>
          <p14:tracePt t="131699" x="8140700" y="6272213"/>
          <p14:tracePt t="131710" x="8124825" y="6272213"/>
          <p14:tracePt t="131738" x="8115300" y="6272213"/>
          <p14:tracePt t="131749" x="8115300" y="6280150"/>
          <p14:tracePt t="131775" x="8107363" y="6280150"/>
          <p14:tracePt t="131784" x="8099425" y="6288088"/>
          <p14:tracePt t="131804" x="8089900" y="6297613"/>
          <p14:tracePt t="131815" x="8089900" y="6305550"/>
          <p14:tracePt t="131827" x="8081963" y="6305550"/>
          <p14:tracePt t="131828" x="8074025" y="6305550"/>
          <p14:tracePt t="132935" x="8081963" y="6305550"/>
          <p14:tracePt t="132940" x="8115300" y="6288088"/>
          <p14:tracePt t="132950" x="8132763" y="6262688"/>
          <p14:tracePt t="132954" x="8150225" y="6246813"/>
          <p14:tracePt t="133071" x="8158163" y="6246813"/>
          <p14:tracePt t="133081" x="8166100" y="6246813"/>
          <p14:tracePt t="133094" x="8175625" y="6254750"/>
          <p14:tracePt t="133110" x="8175625" y="6262688"/>
          <p14:tracePt t="133120" x="8183563" y="6272213"/>
          <p14:tracePt t="133131" x="8191500" y="6280150"/>
          <p14:tracePt t="133170" x="8191500" y="6288088"/>
          <p14:tracePt t="133182" x="8191500" y="6297613"/>
          <p14:tracePt t="133194" x="8201025" y="6297613"/>
          <p14:tracePt t="133200" x="8208963" y="6305550"/>
          <p14:tracePt t="133242" x="8218488" y="6305550"/>
          <p14:tracePt t="133266" x="8234363" y="6305550"/>
          <p14:tracePt t="133302" x="8243888" y="6305550"/>
          <p14:tracePt t="133343" x="8251825" y="6305550"/>
          <p14:tracePt t="133373" x="8259763" y="6305550"/>
          <p14:tracePt t="133379" x="8269288" y="6305550"/>
          <p14:tracePt t="133604" x="8277225" y="6305550"/>
          <p14:tracePt t="133620" x="8285163" y="6305550"/>
          <p14:tracePt t="133731" x="8294688" y="6305550"/>
          <p14:tracePt t="133737" x="8302625" y="6297613"/>
          <p14:tracePt t="133747" x="8302625" y="6288088"/>
          <p14:tracePt t="133756" x="8310563" y="6280150"/>
          <p14:tracePt t="133760" x="8320088" y="6254750"/>
          <p14:tracePt t="133770" x="8320088" y="6246813"/>
          <p14:tracePt t="133786" x="8320088" y="6237288"/>
          <p14:tracePt t="133797" x="8335963" y="6229350"/>
          <p14:tracePt t="133816" x="8345488" y="6221413"/>
          <p14:tracePt t="133872" x="8345488" y="6203950"/>
          <p14:tracePt t="134493" x="8345488" y="6194425"/>
          <p14:tracePt t="134512" x="8345488" y="6186488"/>
          <p14:tracePt t="134532" x="8345488" y="6178550"/>
          <p14:tracePt t="134573" x="8335963" y="6169025"/>
          <p14:tracePt t="134665" x="8328025" y="6169025"/>
          <p14:tracePt t="135153" x="8310563" y="6169025"/>
          <p14:tracePt t="135162" x="8302625" y="6169025"/>
          <p14:tracePt t="135169" x="8285163" y="6169025"/>
          <p14:tracePt t="135178" x="8277225" y="6169025"/>
          <p14:tracePt t="135188" x="8259763" y="6169025"/>
          <p14:tracePt t="135194" x="8218488" y="6169025"/>
          <p14:tracePt t="135202" x="8183563" y="6178550"/>
          <p14:tracePt t="135210" x="8150225" y="6186488"/>
          <p14:tracePt t="135218" x="8124825" y="6186488"/>
          <p14:tracePt t="135228" x="8089900" y="6194425"/>
          <p14:tracePt t="135234" x="8005763" y="6203950"/>
          <p14:tracePt t="135244" x="7902575" y="6211888"/>
          <p14:tracePt t="135249" x="7783513" y="6211888"/>
          <p14:tracePt t="135260" x="7656513" y="6211888"/>
          <p14:tracePt t="135268" x="7512050" y="6211888"/>
          <p14:tracePt t="135277" x="7385050" y="6178550"/>
          <p14:tracePt t="135284" x="7240588" y="6143625"/>
          <p14:tracePt t="135288" x="7096125" y="6102350"/>
          <p14:tracePt t="135298" x="6926263" y="6042025"/>
          <p14:tracePt t="135311" x="6781800" y="5999163"/>
          <p14:tracePt t="135315" x="6662738" y="5940425"/>
          <p14:tracePt t="135328" x="6594475" y="5880100"/>
          <p14:tracePt t="135331" x="6535738" y="5854700"/>
          <p14:tracePt t="135344" x="6467475" y="5854700"/>
          <p14:tracePt t="135350" x="6424613" y="5854700"/>
          <p14:tracePt t="135354" x="6407150" y="5846763"/>
          <p14:tracePt t="135364" x="6381750" y="5838825"/>
          <p14:tracePt t="135370" x="6373813" y="5829300"/>
          <p14:tracePt t="135381" x="6365875" y="5821363"/>
          <p14:tracePt t="135420" x="6356350" y="5821363"/>
          <p14:tracePt t="135434" x="6338888" y="5821363"/>
          <p14:tracePt t="135444" x="6330950" y="5821363"/>
          <p14:tracePt t="135450" x="6313488" y="5821363"/>
          <p14:tracePt t="135461" x="6272213" y="5821363"/>
          <p14:tracePt t="135470" x="6237288" y="5821363"/>
          <p14:tracePt t="135477" x="6178550" y="5821363"/>
          <p14:tracePt t="135486" x="6169025" y="5821363"/>
          <p14:tracePt t="135493" x="6127750" y="5838825"/>
          <p14:tracePt t="135500" x="6076950" y="5846763"/>
          <p14:tracePt t="135510" x="6042025" y="5846763"/>
          <p14:tracePt t="135516" x="5999163" y="5854700"/>
          <p14:tracePt t="135527" x="5991225" y="5854700"/>
          <p14:tracePt t="135531" x="5957888" y="5864225"/>
          <p14:tracePt t="135544" x="5932488" y="5872163"/>
          <p14:tracePt t="135552" x="5897563" y="5880100"/>
          <p14:tracePt t="135556" x="5880100" y="5880100"/>
          <p14:tracePt t="135567" x="5846763" y="5880100"/>
          <p14:tracePt t="135572" x="5821363" y="5897563"/>
          <p14:tracePt t="135582" x="5778500" y="5915025"/>
          <p14:tracePt t="135594" x="5719763" y="5940425"/>
          <p14:tracePt t="135598" x="5641975" y="5948363"/>
          <p14:tracePt t="135606" x="5557838" y="5957888"/>
          <p14:tracePt t="135614" x="5481638" y="5965825"/>
          <p14:tracePt t="135622" x="5413375" y="5983288"/>
          <p14:tracePt t="135632" x="5345113" y="5999163"/>
          <p14:tracePt t="135636" x="5302250" y="6008688"/>
          <p14:tracePt t="135647" x="5294313" y="6008688"/>
          <p14:tracePt t="136096" x="5294313" y="5999163"/>
          <p14:tracePt t="136106" x="5294313" y="5983288"/>
          <p14:tracePt t="136128" x="5294313" y="5965825"/>
          <p14:tracePt t="136133" x="5294313" y="5957888"/>
          <p14:tracePt t="136144" x="5302250" y="5957888"/>
          <p14:tracePt t="136156" x="5302250" y="5948363"/>
          <p14:tracePt t="136166" x="5302250" y="5940425"/>
          <p14:tracePt t="136177" x="5311775" y="5932488"/>
          <p14:tracePt t="136194" x="5319713" y="5932488"/>
          <p14:tracePt t="136202" x="5327650" y="5922963"/>
          <p14:tracePt t="136206" x="5345113" y="5915025"/>
          <p14:tracePt t="136216" x="5353050" y="5915025"/>
          <p14:tracePt t="136222" x="5370513" y="5905500"/>
          <p14:tracePt t="136232" x="5430838" y="5880100"/>
          <p14:tracePt t="136244" x="5464175" y="5864225"/>
          <p14:tracePt t="136248" x="5540375" y="5838825"/>
          <p14:tracePt t="136256" x="5641975" y="5803900"/>
          <p14:tracePt t="136264" x="5745163" y="5770563"/>
          <p14:tracePt t="136273" x="5864225" y="5753100"/>
          <p14:tracePt t="136282" x="5973763" y="5710238"/>
          <p14:tracePt t="136288" x="6110288" y="5676900"/>
          <p14:tracePt t="136298" x="6237288" y="5641975"/>
          <p14:tracePt t="136302" x="6365875" y="5616575"/>
          <p14:tracePt t="136314" x="6492875" y="5600700"/>
          <p14:tracePt t="136322" x="6611938" y="5565775"/>
          <p14:tracePt t="136330" x="6721475" y="5540375"/>
          <p14:tracePt t="136338" x="6799263" y="5514975"/>
          <p14:tracePt t="136344" x="6850063" y="5497513"/>
          <p14:tracePt t="136364" x="6858000" y="5489575"/>
          <p14:tracePt t="136687" x="6865938" y="5489575"/>
          <p14:tracePt t="136697" x="6883400" y="5489575"/>
          <p14:tracePt t="136701" x="6943725" y="5489575"/>
          <p14:tracePt t="136715" x="6994525" y="5489575"/>
          <p14:tracePt t="136716" x="7053263" y="5497513"/>
          <p14:tracePt t="136727" x="7104063" y="5507038"/>
          <p14:tracePt t="136736" x="7113588" y="5507038"/>
          <p14:tracePt t="136943" x="7113588" y="5514975"/>
          <p14:tracePt t="136953" x="7096125" y="5540375"/>
          <p14:tracePt t="136965" x="7053263" y="5565775"/>
          <p14:tracePt t="136968" x="7045325" y="5583238"/>
          <p14:tracePt t="136980" x="7010400" y="5616575"/>
          <p14:tracePt t="136988" x="6994525" y="5641975"/>
          <p14:tracePt t="136995" x="6951663" y="5694363"/>
          <p14:tracePt t="137004" x="6934200" y="5727700"/>
          <p14:tracePt t="137011" x="6891338" y="5778500"/>
          <p14:tracePt t="137018" x="6865938" y="5795963"/>
          <p14:tracePt t="137029" x="6824663" y="5829300"/>
          <p14:tracePt t="137034" x="6789738" y="5838825"/>
          <p14:tracePt t="137044" x="6738938" y="5872163"/>
          <p14:tracePt t="137048" x="6688138" y="5905500"/>
          <p14:tracePt t="137061" x="6619875" y="5948363"/>
          <p14:tracePt t="137070" x="6594475" y="5973763"/>
          <p14:tracePt t="137077" x="6561138" y="6008688"/>
          <p14:tracePt t="137084" x="6551613" y="6008688"/>
          <p14:tracePt t="137094" x="6535738" y="6024563"/>
          <p14:tracePt t="137100" x="6526213" y="6042025"/>
          <p14:tracePt t="137767" x="6518275" y="6042025"/>
          <p14:tracePt t="138391" x="6535738" y="6042025"/>
          <p14:tracePt t="138400" x="6543675" y="6042025"/>
          <p14:tracePt t="138407" x="6551613" y="6042025"/>
          <p14:tracePt t="139119" x="6561138" y="6042025"/>
          <p14:tracePt t="139143" x="6526213" y="6042025"/>
          <p14:tracePt t="139152" x="6500813" y="6042025"/>
          <p14:tracePt t="139164" x="6475413" y="6042025"/>
          <p14:tracePt t="139166" x="6432550" y="6042025"/>
          <p14:tracePt t="139179" x="6407150" y="6042025"/>
          <p14:tracePt t="139182" x="6373813" y="6042025"/>
          <p14:tracePt t="139194" x="6323013" y="6042025"/>
          <p14:tracePt t="139202" x="6262688" y="6042025"/>
          <p14:tracePt t="139210" x="6186488" y="6042025"/>
          <p14:tracePt t="139218" x="6076950" y="6042025"/>
          <p14:tracePt t="139222" x="5965825" y="6042025"/>
          <p14:tracePt t="139232" x="5864225" y="6067425"/>
          <p14:tracePt t="139244" x="5788025" y="6076950"/>
          <p14:tracePt t="139248" x="5745163" y="6084888"/>
          <p14:tracePt t="139261" x="5735638" y="6084888"/>
          <p14:tracePt t="139264" x="5710238" y="6084888"/>
          <p14:tracePt t="139279" x="5676900" y="6084888"/>
          <p14:tracePt t="139285" x="5634038" y="6084888"/>
          <p14:tracePt t="139288" x="5608638" y="6084888"/>
          <p14:tracePt t="139298" x="5591175" y="6084888"/>
          <p14:tracePt t="139304" x="5557838" y="6084888"/>
          <p14:tracePt t="139314" x="5549900" y="6084888"/>
          <p14:tracePt t="139327" x="5540375" y="6084888"/>
          <p14:tracePt t="139329" x="5532438" y="6084888"/>
          <p14:tracePt t="139338" x="5524500" y="6084888"/>
          <p14:tracePt t="139348" x="5514975" y="6084888"/>
          <p14:tracePt t="139364" x="5489575" y="6084888"/>
          <p14:tracePt t="139377" x="5472113" y="6084888"/>
          <p14:tracePt t="139384" x="5464175" y="6084888"/>
          <p14:tracePt t="139394" x="5438775" y="6084888"/>
          <p14:tracePt t="139404" x="5413375" y="6084888"/>
          <p14:tracePt t="139414" x="5395913" y="6084888"/>
          <p14:tracePt t="139427" x="5380038" y="6084888"/>
          <p14:tracePt t="139431" x="5345113" y="6084888"/>
          <p14:tracePt t="139444" x="5327650" y="6084888"/>
          <p14:tracePt t="139445" x="5302250" y="6084888"/>
          <p14:tracePt t="139454" x="5260975" y="6084888"/>
          <p14:tracePt t="139464" x="5226050" y="6084888"/>
          <p14:tracePt t="139470" x="5183188" y="6084888"/>
          <p14:tracePt t="139481" x="5157788" y="6084888"/>
          <p14:tracePt t="139486" x="5124450" y="6084888"/>
          <p14:tracePt t="139497" x="5091113" y="6084888"/>
          <p14:tracePt t="139504" x="5064125" y="6084888"/>
          <p14:tracePt t="139510" x="5038725" y="6084888"/>
          <p14:tracePt t="139520" x="5022850" y="6084888"/>
          <p14:tracePt t="139527" x="5005388" y="6076950"/>
          <p14:tracePt t="139536" x="4987925" y="6059488"/>
          <p14:tracePt t="139550" x="4979988" y="6059488"/>
          <p14:tracePt t="139561" x="4972050" y="6049963"/>
          <p14:tracePt t="139567" x="4962525" y="6042025"/>
          <p14:tracePt t="139577" x="4937125" y="6034088"/>
          <p14:tracePt t="139586" x="4911725" y="6024563"/>
          <p14:tracePt t="139600" x="4903788" y="6016625"/>
          <p14:tracePt t="139606" x="4878388" y="6008688"/>
          <p14:tracePt t="139616" x="4878388" y="5999163"/>
          <p14:tracePt t="139627" x="4860925" y="5999163"/>
          <p14:tracePt t="139803" x="4860925" y="5991225"/>
          <p14:tracePt t="139813" x="4860925" y="5983288"/>
          <p14:tracePt t="139819" x="4878388" y="5973763"/>
          <p14:tracePt t="139829" x="4894263" y="5973763"/>
          <p14:tracePt t="139834" x="4919663" y="5973763"/>
          <p14:tracePt t="139844" x="4929188" y="5973763"/>
          <p14:tracePt t="139854" x="4937125" y="5973763"/>
          <p14:tracePt t="139860" x="4962525" y="5965825"/>
          <p14:tracePt t="140051" x="4946650" y="5965825"/>
          <p14:tracePt t="140067" x="4919663" y="5973763"/>
          <p14:tracePt t="140076" x="4911725" y="5973763"/>
          <p14:tracePt t="140082" x="4903788" y="5973763"/>
          <p14:tracePt t="140095" x="4894263" y="5973763"/>
          <p14:tracePt t="140100" x="4886325" y="5973763"/>
          <p14:tracePt t="140111" x="4860925" y="5973763"/>
          <p14:tracePt t="140116" x="4835525" y="5973763"/>
          <p14:tracePt t="140127" x="4818063" y="5973763"/>
          <p14:tracePt t="140131" x="4802188" y="5973763"/>
          <p14:tracePt t="140144" x="4775200" y="5973763"/>
          <p14:tracePt t="140156" x="4759325" y="5973763"/>
          <p14:tracePt t="140167" x="4749800" y="5973763"/>
          <p14:tracePt t="140899" x="4741863" y="5973763"/>
          <p14:tracePt t="141717" x="4733925" y="5973763"/>
          <p14:tracePt t="141727" x="4716463" y="5983288"/>
          <p14:tracePt t="141736" x="4691063" y="6008688"/>
          <p14:tracePt t="141743" x="4665663" y="6016625"/>
          <p14:tracePt t="141750" x="4648200" y="6042025"/>
          <p14:tracePt t="141757" x="4640263" y="6042025"/>
          <p14:tracePt t="141766" x="4614863" y="6042025"/>
          <p14:tracePt t="141777" x="4579938" y="6076950"/>
          <p14:tracePt t="141782" x="4546600" y="6084888"/>
          <p14:tracePt t="141794" x="4521200" y="6084888"/>
          <p14:tracePt t="141798" x="4495800" y="6084888"/>
          <p14:tracePt t="141806" x="4470400" y="6084888"/>
          <p14:tracePt t="141816" x="4452938" y="6084888"/>
          <p14:tracePt t="141866" x="4445000" y="6084888"/>
          <p14:tracePt t="141872" x="4419600" y="6084888"/>
          <p14:tracePt t="141886" x="4402138" y="6076950"/>
          <p14:tracePt t="141897" x="4394200" y="6076950"/>
          <p14:tracePt t="141910" x="4384675" y="6059488"/>
          <p14:tracePt t="141915" x="4376738" y="6059488"/>
          <p14:tracePt t="141922" x="4359275" y="6049963"/>
          <p14:tracePt t="141932" x="4359275" y="6042025"/>
          <p14:tracePt t="141938" x="4351338" y="6034088"/>
          <p14:tracePt t="141962" x="4341813" y="6034088"/>
          <p14:tracePt t="141968" x="4341813" y="6024563"/>
          <p14:tracePt t="141980" x="4341813" y="6008688"/>
          <p14:tracePt t="141988" x="4341813" y="5999163"/>
          <p14:tracePt t="141994" x="4341813" y="5965825"/>
          <p14:tracePt t="142002" x="4341813" y="5957888"/>
          <p14:tracePt t="142010" x="4341813" y="5940425"/>
          <p14:tracePt t="142018" x="4341813" y="5922963"/>
          <p14:tracePt t="142030" x="4341813" y="5897563"/>
          <p14:tracePt t="142034" x="4351338" y="5880100"/>
          <p14:tracePt t="142045" x="4368800" y="5872163"/>
          <p14:tracePt t="142048" x="4384675" y="5854700"/>
          <p14:tracePt t="142060" x="4410075" y="5821363"/>
          <p14:tracePt t="142068" x="4452938" y="5803900"/>
          <p14:tracePt t="142079" x="4486275" y="5788025"/>
          <p14:tracePt t="142084" x="4538663" y="5753100"/>
          <p14:tracePt t="142088" x="4572000" y="5745163"/>
          <p14:tracePt t="142098" x="4597400" y="5735638"/>
          <p14:tracePt t="142110" x="4630738" y="5735638"/>
          <p14:tracePt t="142115" x="4673600" y="5727700"/>
          <p14:tracePt t="142127" x="4716463" y="5710238"/>
          <p14:tracePt t="142129" x="4784725" y="5694363"/>
          <p14:tracePt t="142144" x="4818063" y="5684838"/>
          <p14:tracePt t="142148" x="4868863" y="5684838"/>
          <p14:tracePt t="142154" x="4911725" y="5684838"/>
          <p14:tracePt t="142166" x="4946650" y="5684838"/>
          <p14:tracePt t="142170" x="4987925" y="5684838"/>
          <p14:tracePt t="142181" x="5022850" y="5684838"/>
          <p14:tracePt t="142194" x="5106988" y="5684838"/>
          <p14:tracePt t="142204" x="5149850" y="5684838"/>
          <p14:tracePt t="142211" x="5208588" y="5684838"/>
          <p14:tracePt t="142220" x="5268913" y="5684838"/>
          <p14:tracePt t="142231" x="5337175" y="5684838"/>
          <p14:tracePt t="142234" x="5438775" y="5684838"/>
          <p14:tracePt t="142244" x="5532438" y="5684838"/>
          <p14:tracePt t="142250" x="5651500" y="5684838"/>
          <p14:tracePt t="142260" x="5745163" y="5684838"/>
          <p14:tracePt t="142270" x="5829300" y="5684838"/>
          <p14:tracePt t="142277" x="5889625" y="5684838"/>
          <p14:tracePt t="142286" x="5965825" y="5684838"/>
          <p14:tracePt t="142293" x="5991225" y="5684838"/>
          <p14:tracePt t="142300" x="5999163" y="5684838"/>
          <p14:tracePt t="142310" x="6016625" y="5684838"/>
          <p14:tracePt t="142350" x="6024563" y="5684838"/>
          <p14:tracePt t="142361" x="6034088" y="5684838"/>
          <p14:tracePt t="142675" x="6076950" y="5694363"/>
          <p14:tracePt t="142685" x="6135688" y="5694363"/>
          <p14:tracePt t="142689" x="6169025" y="5694363"/>
          <p14:tracePt t="142699" x="6203950" y="5719763"/>
          <p14:tracePt t="142711" x="6246813" y="5727700"/>
          <p14:tracePt t="142715" x="6297613" y="5745163"/>
          <p14:tracePt t="142728" x="6356350" y="5761038"/>
          <p14:tracePt t="142731" x="6391275" y="5778500"/>
          <p14:tracePt t="142744" x="6424613" y="5795963"/>
          <p14:tracePt t="142750" x="6457950" y="5803900"/>
          <p14:tracePt t="142754" x="6467475" y="5813425"/>
          <p14:tracePt t="142764" x="6475413" y="5821363"/>
          <p14:tracePt t="143225" x="6475413" y="5829300"/>
          <p14:tracePt t="143230" x="6483350" y="5838825"/>
          <p14:tracePt t="143238" x="6492875" y="5854700"/>
          <p14:tracePt t="143248" x="6492875" y="5864225"/>
          <p14:tracePt t="143254" x="6492875" y="5872163"/>
          <p14:tracePt t="143265" x="6492875" y="5889625"/>
          <p14:tracePt t="143270" x="6492875" y="5897563"/>
          <p14:tracePt t="143281" x="6492875" y="5932488"/>
          <p14:tracePt t="143294" x="6492875" y="5957888"/>
          <p14:tracePt t="143304" x="6492875" y="5983288"/>
          <p14:tracePt t="143314" x="6492875" y="5991225"/>
          <p14:tracePt t="143327" x="6492875" y="6008688"/>
          <p14:tracePt t="143331" x="6492875" y="6016625"/>
          <p14:tracePt t="143341" x="6492875" y="6024563"/>
          <p14:tracePt t="143350" x="6492875" y="6042025"/>
          <p14:tracePt t="143355" x="6475413" y="6049963"/>
          <p14:tracePt t="143364" x="6467475" y="6049963"/>
          <p14:tracePt t="143386" x="6457950" y="6049963"/>
          <p14:tracePt t="143400" x="6457950" y="6059488"/>
          <p14:tracePt t="143416" x="6450013" y="6059488"/>
          <p14:tracePt t="143427" x="6442075" y="6059488"/>
          <p14:tracePt t="143431" x="6432550" y="6059488"/>
          <p14:tracePt t="143444" x="6416675" y="6059488"/>
          <p14:tracePt t="143447" x="6407150" y="6059488"/>
          <p14:tracePt t="143456" x="6365875" y="6059488"/>
          <p14:tracePt t="143466" x="6323013" y="6059488"/>
          <p14:tracePt t="143470" x="6280150" y="6059488"/>
          <p14:tracePt t="143481" x="6221413" y="6067425"/>
          <p14:tracePt t="143486" x="6169025" y="6067425"/>
          <p14:tracePt t="143497" x="6127750" y="6084888"/>
          <p14:tracePt t="143506" x="6102350" y="6084888"/>
          <p14:tracePt t="143510" x="6084888" y="6084888"/>
          <p14:tracePt t="143520" x="6049963" y="6084888"/>
          <p14:tracePt t="143527" x="6016625" y="6084888"/>
          <p14:tracePt t="143582" x="5999163" y="6084888"/>
          <p14:tracePt t="143592" x="5991225" y="6084888"/>
          <p14:tracePt t="143613" x="5983288" y="6084888"/>
          <p14:tracePt t="143616" x="5973763" y="6084888"/>
          <p14:tracePt t="143673" x="5965825" y="6084888"/>
          <p14:tracePt t="143678" x="5957888" y="6084888"/>
          <p14:tracePt t="143689" x="5940425" y="6084888"/>
          <p14:tracePt t="143703" x="5905500" y="6084888"/>
          <p14:tracePt t="143713" x="5864225" y="6084888"/>
          <p14:tracePt t="143718" x="5846763" y="6084888"/>
          <p14:tracePt t="143730" x="5821363" y="6084888"/>
          <p14:tracePt t="143732" x="5778500" y="6084888"/>
          <p14:tracePt t="143744" x="5753100" y="6084888"/>
          <p14:tracePt t="143752" x="5727700" y="6084888"/>
          <p14:tracePt t="143760" x="5684838" y="6084888"/>
          <p14:tracePt t="143768" x="5634038" y="6076950"/>
          <p14:tracePt t="143777" x="5591175" y="6067425"/>
          <p14:tracePt t="143784" x="5540375" y="6059488"/>
          <p14:tracePt t="143794" x="5489575" y="6059488"/>
          <p14:tracePt t="143798" x="5456238" y="6059488"/>
          <p14:tracePt t="143811" x="5438775" y="6049963"/>
          <p14:tracePt t="143815" x="5430838" y="6049963"/>
          <p14:tracePt t="143827" x="5405438" y="6042025"/>
          <p14:tracePt t="143834" x="5380038" y="6042025"/>
          <p14:tracePt t="143838" x="5345113" y="6034088"/>
          <p14:tracePt t="143848" x="5327650" y="6034088"/>
          <p14:tracePt t="143854" x="5294313" y="6034088"/>
          <p14:tracePt t="143864" x="5260975" y="6034088"/>
          <p14:tracePt t="143877" x="5235575" y="6034088"/>
          <p14:tracePt t="143881" x="5218113" y="6034088"/>
          <p14:tracePt t="143893" x="5200650" y="6034088"/>
          <p14:tracePt t="143894" x="5183188" y="6024563"/>
          <p14:tracePt t="146255" x="5183188" y="6016625"/>
          <p14:tracePt t="146261" x="5183188" y="6008688"/>
          <p14:tracePt t="146865" x="5200650" y="6008688"/>
          <p14:tracePt t="146876" x="5208588" y="5999163"/>
          <p14:tracePt t="146882" x="5243513" y="5999163"/>
          <p14:tracePt t="146894" x="5268913" y="5983288"/>
          <p14:tracePt t="146900" x="5302250" y="5965825"/>
          <p14:tracePt t="146906" x="5327650" y="5965825"/>
          <p14:tracePt t="146916" x="5353050" y="5957888"/>
          <p14:tracePt t="146921" x="5413375" y="5948363"/>
          <p14:tracePt t="146931" x="5464175" y="5940425"/>
          <p14:tracePt t="146944" x="5524500" y="5915025"/>
          <p14:tracePt t="146947" x="5600700" y="5897563"/>
          <p14:tracePt t="146956" x="5684838" y="5880100"/>
          <p14:tracePt t="146960" x="5770563" y="5872163"/>
          <p14:tracePt t="146970" x="5829300" y="5872163"/>
          <p14:tracePt t="146981" x="5889625" y="5872163"/>
          <p14:tracePt t="146986" x="5932488" y="5872163"/>
          <p14:tracePt t="146997" x="5948363" y="5872163"/>
          <p14:tracePt t="147014" x="5957888" y="5872163"/>
          <p14:tracePt t="147022" x="5973763" y="5872163"/>
          <p14:tracePt t="147044" x="5983288" y="5872163"/>
          <p14:tracePt t="147169" x="5991225" y="5872163"/>
          <p14:tracePt t="147178" x="5999163" y="5864225"/>
          <p14:tracePt t="147199" x="6016625" y="5864225"/>
          <p14:tracePt t="147203" x="6034088" y="5864225"/>
          <p14:tracePt t="147214" x="6067425" y="5864225"/>
          <p14:tracePt t="147218" x="6084888" y="5864225"/>
          <p14:tracePt t="147230" x="6092825" y="5864225"/>
          <p14:tracePt t="147238" x="6135688" y="5864225"/>
          <p14:tracePt t="147244" x="6186488" y="5838825"/>
          <p14:tracePt t="147254" x="6221413" y="5829300"/>
          <p14:tracePt t="147260" x="6262688" y="5829300"/>
          <p14:tracePt t="147268" x="6297613" y="5821363"/>
          <p14:tracePt t="147280" x="6305550" y="5821363"/>
          <p14:tracePt t="147284" x="6348413" y="5821363"/>
          <p14:tracePt t="147294" x="6356350" y="5821363"/>
          <p14:tracePt t="147421" x="6356350" y="5813425"/>
          <p14:tracePt t="147437" x="6348413" y="5813425"/>
          <p14:tracePt t="147444" x="6313488" y="5813425"/>
          <p14:tracePt t="147450" x="6297613" y="5813425"/>
          <p14:tracePt t="147460" x="6272213" y="5813425"/>
          <p14:tracePt t="147464" x="6262688" y="5813425"/>
          <p14:tracePt t="147477" x="6229350" y="5803900"/>
          <p14:tracePt t="147481" x="6211888" y="5795963"/>
          <p14:tracePt t="147494" x="6178550" y="5795963"/>
          <p14:tracePt t="147500" x="6161088" y="5788025"/>
          <p14:tracePt t="147506" x="6118225" y="5788025"/>
          <p14:tracePt t="147516" x="6076950" y="5770563"/>
          <p14:tracePt t="147520" x="6034088" y="5770563"/>
          <p14:tracePt t="147531" x="6016625" y="5770563"/>
          <p14:tracePt t="147544" x="5973763" y="5770563"/>
          <p14:tracePt t="147547" x="5905500" y="5770563"/>
          <p14:tracePt t="147556" x="5821363" y="5770563"/>
          <p14:tracePt t="147564" x="5719763" y="5770563"/>
          <p14:tracePt t="147570" x="5608638" y="5770563"/>
          <p14:tracePt t="147581" x="5507038" y="5770563"/>
          <p14:tracePt t="147586" x="5395913" y="5770563"/>
          <p14:tracePt t="147597" x="5286375" y="5770563"/>
          <p14:tracePt t="147602" x="5208588" y="5770563"/>
          <p14:tracePt t="147614" x="5149850" y="5770563"/>
          <p14:tracePt t="147622" x="5124450" y="5770563"/>
          <p14:tracePt t="147627" x="5081588" y="5770563"/>
          <p14:tracePt t="147636" x="5064125" y="5770563"/>
          <p14:tracePt t="147644" x="5056188" y="5770563"/>
          <p14:tracePt t="147652" x="5038725" y="5770563"/>
          <p14:tracePt t="147664" x="5030788" y="5770563"/>
          <p14:tracePt t="147666" x="5022850" y="5770563"/>
          <p14:tracePt t="147677" x="5013325" y="5770563"/>
          <p14:tracePt t="147688" x="4997450" y="5770563"/>
          <p14:tracePt t="147829" x="4987925" y="5770563"/>
          <p14:tracePt t="147839" x="4987925" y="5761038"/>
          <p14:tracePt t="147845" x="4997450" y="5735638"/>
          <p14:tracePt t="147854" x="5030788" y="5710238"/>
          <p14:tracePt t="147860" x="5064125" y="5676900"/>
          <p14:tracePt t="147868" x="5106988" y="5659438"/>
          <p14:tracePt t="147880" x="5167313" y="5626100"/>
          <p14:tracePt t="147884" x="5243513" y="5608638"/>
          <p14:tracePt t="147895" x="5345113" y="5557838"/>
          <p14:tracePt t="147900" x="5472113" y="5514975"/>
          <p14:tracePt t="147911" x="5591175" y="5464175"/>
          <p14:tracePt t="147920" x="5719763" y="5456238"/>
          <p14:tracePt t="147929" x="5803900" y="5430838"/>
          <p14:tracePt t="147935" x="5854700" y="5421313"/>
          <p14:tracePt t="147946" x="5889625" y="5421313"/>
          <p14:tracePt t="147950" x="5915025" y="5421313"/>
          <p14:tracePt t="147961" x="5940425" y="5421313"/>
          <p14:tracePt t="147964" x="5948363" y="5421313"/>
          <p14:tracePt t="148087" x="5922963" y="5421313"/>
          <p14:tracePt t="148094" x="5905500" y="5421313"/>
          <p14:tracePt t="148100" x="5897563" y="5421313"/>
          <p14:tracePt t="148107" x="5864225" y="5421313"/>
          <p14:tracePt t="148116" x="5821363" y="5421313"/>
          <p14:tracePt t="148128" x="5795963" y="5421313"/>
          <p14:tracePt t="148144" x="5676900" y="5421313"/>
          <p14:tracePt t="148148" x="5626100" y="5421313"/>
          <p14:tracePt t="148156" x="5549900" y="5421313"/>
          <p14:tracePt t="148167" x="5497513" y="5421313"/>
          <p14:tracePt t="148172" x="5438775" y="5421313"/>
          <p14:tracePt t="148182" x="5395913" y="5421313"/>
          <p14:tracePt t="148186" x="5345113" y="5421313"/>
          <p14:tracePt t="148198" x="5319713" y="5421313"/>
          <p14:tracePt t="148206" x="5286375" y="5421313"/>
          <p14:tracePt t="148214" x="5251450" y="5421313"/>
          <p14:tracePt t="148222" x="5243513" y="5421313"/>
          <p14:tracePt t="148352" x="5235575" y="5421313"/>
          <p14:tracePt t="148378" x="5251450" y="5421313"/>
          <p14:tracePt t="148385" x="5276850" y="5413375"/>
          <p14:tracePt t="148394" x="5319713" y="5413375"/>
          <p14:tracePt t="148398" x="5380038" y="5395913"/>
          <p14:tracePt t="148410" x="5464175" y="5370513"/>
          <p14:tracePt t="148418" x="5565775" y="5362575"/>
          <p14:tracePt t="148429" x="5668963" y="5353050"/>
          <p14:tracePt t="148434" x="5795963" y="5327650"/>
          <p14:tracePt t="148438" x="5915025" y="5319713"/>
          <p14:tracePt t="148448" x="6024563" y="5302250"/>
          <p14:tracePt t="148461" x="6110288" y="5302250"/>
          <p14:tracePt t="148464" x="6153150" y="5302250"/>
          <p14:tracePt t="148477" x="6194425" y="5302250"/>
          <p14:tracePt t="148481" x="6203950" y="5302250"/>
          <p14:tracePt t="148641" x="6186488" y="5302250"/>
          <p14:tracePt t="148646" x="6161088" y="5302250"/>
          <p14:tracePt t="148657" x="6153150" y="5302250"/>
          <p14:tracePt t="148661" x="6135688" y="5302250"/>
          <p14:tracePt t="148670" x="6118225" y="5302250"/>
          <p14:tracePt t="148681" x="6084888" y="5302250"/>
          <p14:tracePt t="148686" x="6049963" y="5302250"/>
          <p14:tracePt t="148698" x="5983288" y="5302250"/>
          <p14:tracePt t="148700" x="5922963" y="5302250"/>
          <p14:tracePt t="148714" x="5829300" y="5302250"/>
          <p14:tracePt t="148722" x="5770563" y="5302250"/>
          <p14:tracePt t="148727" x="5702300" y="5302250"/>
          <p14:tracePt t="148736" x="5651500" y="5302250"/>
          <p14:tracePt t="148744" x="5600700" y="5302250"/>
          <p14:tracePt t="148752" x="5565775" y="5302250"/>
          <p14:tracePt t="148764" x="5532438" y="5302250"/>
          <p14:tracePt t="148766" x="5524500" y="5302250"/>
          <p14:tracePt t="148777" x="5507038" y="5302250"/>
          <p14:tracePt t="148782" x="5497513" y="5302250"/>
          <p14:tracePt t="148883" x="5540375" y="5302250"/>
          <p14:tracePt t="148889" x="5557838" y="5302250"/>
          <p14:tracePt t="148899" x="5575300" y="5302250"/>
          <p14:tracePt t="148911" x="5608638" y="5302250"/>
          <p14:tracePt t="148914" x="5641975" y="5294313"/>
          <p14:tracePt t="148922" x="5684838" y="5294313"/>
          <p14:tracePt t="148929" x="5727700" y="5294313"/>
          <p14:tracePt t="148938" x="5770563" y="5294313"/>
          <p14:tracePt t="148948" x="5803900" y="5294313"/>
          <p14:tracePt t="148952" x="5846763" y="5294313"/>
          <p14:tracePt t="148965" x="5889625" y="5294313"/>
          <p14:tracePt t="148968" x="5948363" y="5294313"/>
          <p14:tracePt t="148979" x="5999163" y="5286375"/>
          <p14:tracePt t="148988" x="6059488" y="5276850"/>
          <p14:tracePt t="148995" x="6102350" y="5276850"/>
          <p14:tracePt t="149004" x="6102350" y="5268913"/>
          <p14:tracePt t="149075" x="6067425" y="5268913"/>
          <p14:tracePt t="149085" x="6024563" y="5268913"/>
          <p14:tracePt t="149089" x="6008688" y="5268913"/>
          <p14:tracePt t="149100" x="5973763" y="5268913"/>
          <p14:tracePt t="149111" x="5915025" y="5286375"/>
          <p14:tracePt t="149115" x="5880100" y="5294313"/>
          <p14:tracePt t="149128" x="5854700" y="5294313"/>
          <p14:tracePt t="149131" x="5821363" y="5294313"/>
          <p14:tracePt t="149144" x="5778500" y="5294313"/>
          <p14:tracePt t="149150" x="5753100" y="5294313"/>
          <p14:tracePt t="149154" x="5710238" y="5294313"/>
          <p14:tracePt t="149166" x="5626100" y="5294313"/>
          <p14:tracePt t="149170" x="5540375" y="5294313"/>
          <p14:tracePt t="149181" x="5438775" y="5294313"/>
          <p14:tracePt t="149194" x="5345113" y="5294313"/>
          <p14:tracePt t="149198" x="5243513" y="5294313"/>
          <p14:tracePt t="149206" x="5157788" y="5294313"/>
          <p14:tracePt t="149211" x="5091113" y="5294313"/>
          <p14:tracePt t="149220" x="5056188" y="5294313"/>
          <p14:tracePt t="149231" x="5048250" y="5294313"/>
          <p14:tracePt t="149297" x="5038725" y="5294313"/>
          <p14:tracePt t="149303" x="5030788" y="5294313"/>
          <p14:tracePt t="149314" x="5022850" y="5294313"/>
          <p14:tracePt t="149323" x="5005388" y="5294313"/>
          <p14:tracePt t="149356" x="4997450" y="5294313"/>
          <p14:tracePt t="149413" x="4987925" y="5294313"/>
          <p14:tracePt t="149419" x="4972050" y="5294313"/>
          <p14:tracePt t="149427" x="4962525" y="5294313"/>
          <p14:tracePt t="149438" x="4954588" y="5294313"/>
          <p14:tracePt t="149444" x="4946650" y="5294313"/>
          <p14:tracePt t="149460" x="4937125" y="5294313"/>
          <p14:tracePt t="149482" x="4911725" y="5294313"/>
          <p14:tracePt t="149488" x="4894263" y="5294313"/>
          <p14:tracePt t="149498" x="4868863" y="5294313"/>
          <p14:tracePt t="149502" x="4827588" y="5302250"/>
          <p14:tracePt t="149515" x="4802188" y="5302250"/>
          <p14:tracePt t="149527" x="4784725" y="5302250"/>
          <p14:tracePt t="149529" x="4749800" y="5311775"/>
          <p14:tracePt t="149619" x="4759325" y="5311775"/>
          <p14:tracePt t="149628" x="4784725" y="5311775"/>
          <p14:tracePt t="149634" x="4792663" y="5311775"/>
          <p14:tracePt t="149644" x="4818063" y="5311775"/>
          <p14:tracePt t="149655" x="4860925" y="5311775"/>
          <p14:tracePt t="149661" x="4894263" y="5311775"/>
          <p14:tracePt t="149670" x="4919663" y="5311775"/>
          <p14:tracePt t="149677" x="4979988" y="5311775"/>
          <p14:tracePt t="149684" x="5022850" y="5311775"/>
          <p14:tracePt t="149694" x="5064125" y="5311775"/>
          <p14:tracePt t="149700" x="5091113" y="5311775"/>
          <p14:tracePt t="149710" x="5116513" y="5319713"/>
          <p14:tracePt t="149715" x="5141913" y="5319713"/>
          <p14:tracePt t="149727" x="5183188" y="5327650"/>
          <p14:tracePt t="149734" x="5218113" y="5337175"/>
          <p14:tracePt t="149745" x="5251450" y="5345113"/>
          <p14:tracePt t="149750" x="5286375" y="5353050"/>
          <p14:tracePt t="149756" x="5311775" y="5362575"/>
          <p14:tracePt t="149766" x="5337175" y="5362575"/>
          <p14:tracePt t="149777" x="5362575" y="5362575"/>
          <p14:tracePt t="149781" x="5380038" y="5362575"/>
          <p14:tracePt t="149794" x="5395913" y="5362575"/>
          <p14:tracePt t="149797" x="5405438" y="5370513"/>
          <p14:tracePt t="149806" x="5413375" y="5370513"/>
          <p14:tracePt t="149816" x="5421313" y="5370513"/>
          <p14:tracePt t="149827" x="5430838" y="5370513"/>
          <p14:tracePt t="149847" x="5438775" y="5370513"/>
          <p14:tracePt t="149866" x="5456238" y="5370513"/>
          <p14:tracePt t="149877" x="5472113" y="5370513"/>
          <p14:tracePt t="149891" x="5481638" y="5370513"/>
          <p14:tracePt t="149897" x="5489575" y="5370513"/>
          <p14:tracePt t="149906" x="5497513" y="5370513"/>
          <p14:tracePt t="149916" x="5507038" y="5370513"/>
          <p14:tracePt t="149922" x="5524500" y="5370513"/>
          <p14:tracePt t="149932" x="5532438" y="5370513"/>
          <p14:tracePt t="149993" x="5540375" y="5370513"/>
          <p14:tracePt t="150003" x="5532438" y="5387975"/>
          <p14:tracePt t="150011" x="5507038" y="5405438"/>
          <p14:tracePt t="150018" x="5464175" y="5421313"/>
          <p14:tracePt t="150029" x="5456238" y="5438775"/>
          <p14:tracePt t="150032" x="5430838" y="5446713"/>
          <p14:tracePt t="150044" x="5380038" y="5472113"/>
          <p14:tracePt t="150048" x="5345113" y="5481638"/>
          <p14:tracePt t="150062" x="5311775" y="5481638"/>
          <p14:tracePt t="150069" x="5276850" y="5489575"/>
          <p14:tracePt t="150072" x="5260975" y="5507038"/>
          <p14:tracePt t="150082" x="5192713" y="5514975"/>
          <p14:tracePt t="150088" x="5106988" y="5524500"/>
          <p14:tracePt t="150098" x="5005388" y="5524500"/>
          <p14:tracePt t="150110" x="4894263" y="5524500"/>
          <p14:tracePt t="150114" x="4775200" y="5524500"/>
          <p14:tracePt t="150127" x="4665663" y="5524500"/>
          <p14:tracePt t="150129" x="4538663" y="5524500"/>
          <p14:tracePt t="150139" x="4435475" y="5524500"/>
          <p14:tracePt t="150149" x="4368800" y="5524500"/>
          <p14:tracePt t="150154" x="4300538" y="5524500"/>
          <p14:tracePt t="150164" x="4257675" y="5524500"/>
          <p14:tracePt t="150184" x="4249738" y="5497513"/>
          <p14:tracePt t="150194" x="4249738" y="5489575"/>
          <p14:tracePt t="150200" x="4240213" y="5464175"/>
          <p14:tracePt t="150211" x="4240213" y="5438775"/>
          <p14:tracePt t="150214" x="4240213" y="5430838"/>
          <p14:tracePt t="150234" x="4240213" y="5421313"/>
          <p14:tracePt t="150238" x="4240213" y="5387975"/>
          <p14:tracePt t="150248" x="4240213" y="5353050"/>
          <p14:tracePt t="150254" x="4240213" y="5337175"/>
          <p14:tracePt t="150264" x="4249738" y="5319713"/>
          <p14:tracePt t="150277" x="4300538" y="5268913"/>
          <p14:tracePt t="150281" x="4351338" y="5235575"/>
          <p14:tracePt t="150294" x="4419600" y="5192713"/>
          <p14:tracePt t="150295" x="4478338" y="5167313"/>
          <p14:tracePt t="150304" x="4564063" y="5149850"/>
          <p14:tracePt t="150314" x="4657725" y="5116513"/>
          <p14:tracePt t="150320" x="4741863" y="5099050"/>
          <p14:tracePt t="150331" x="4802188" y="5081588"/>
          <p14:tracePt t="150334" x="4878388" y="5073650"/>
          <p14:tracePt t="150346" x="4946650" y="5056188"/>
          <p14:tracePt t="150356" x="4987925" y="5056188"/>
          <p14:tracePt t="150360" x="5064125" y="5056188"/>
          <p14:tracePt t="150370" x="5106988" y="5056188"/>
          <p14:tracePt t="150377" x="5167313" y="5056188"/>
          <p14:tracePt t="150386" x="5226050" y="5064125"/>
          <p14:tracePt t="150398" x="5302250" y="5081588"/>
          <p14:tracePt t="150400" x="5380038" y="5124450"/>
          <p14:tracePt t="150411" x="5464175" y="5175250"/>
          <p14:tracePt t="150416" x="5540375" y="5218113"/>
          <p14:tracePt t="150427" x="5634038" y="5260975"/>
          <p14:tracePt t="150436" x="5735638" y="5294313"/>
          <p14:tracePt t="150445" x="5854700" y="5327650"/>
          <p14:tracePt t="150450" x="5965825" y="5353050"/>
          <p14:tracePt t="150456" x="6092825" y="5380038"/>
          <p14:tracePt t="150467" x="6211888" y="5395913"/>
          <p14:tracePt t="150477" x="6323013" y="5421313"/>
          <p14:tracePt t="150483" x="6416675" y="5430838"/>
          <p14:tracePt t="150494" x="6500813" y="5446713"/>
          <p14:tracePt t="150497" x="6569075" y="5446713"/>
          <p14:tracePt t="150506" x="6627813" y="5446713"/>
          <p14:tracePt t="150516" x="6670675" y="5446713"/>
          <p14:tracePt t="150522" x="6688138" y="5446713"/>
          <p14:tracePt t="150532" x="6721475" y="5446713"/>
          <p14:tracePt t="150536" x="6738938" y="5446713"/>
          <p14:tracePt t="150548" x="6746875" y="5446713"/>
          <p14:tracePt t="150561" x="6756400" y="5438775"/>
          <p14:tracePt t="150564" x="6772275" y="5413375"/>
          <p14:tracePt t="150579" x="6772275" y="5405438"/>
          <p14:tracePt t="150586" x="6772275" y="5395913"/>
          <p14:tracePt t="150598" x="6772275" y="5387975"/>
          <p14:tracePt t="150602" x="6772275" y="5380038"/>
          <p14:tracePt t="150613" x="6772275" y="5362575"/>
          <p14:tracePt t="150622" x="6781800" y="5362575"/>
          <p14:tracePt t="150693" x="6781800" y="5353050"/>
          <p14:tracePt t="150715" x="6781800" y="5337175"/>
          <p14:tracePt t="150726" x="6789738" y="5327650"/>
          <p14:tracePt t="150734" x="6789738" y="5319713"/>
          <p14:tracePt t="150744" x="6789738" y="5311775"/>
          <p14:tracePt t="150748" x="6799263" y="5311775"/>
          <p14:tracePt t="150760" x="6799263" y="5302250"/>
          <p14:tracePt t="150768" x="6799263" y="5294313"/>
          <p14:tracePt t="150781" x="6807200" y="5286375"/>
          <p14:tracePt t="150825" x="6815138" y="5286375"/>
          <p14:tracePt t="150951" x="6799263" y="5286375"/>
          <p14:tracePt t="150957" x="6772275" y="5294313"/>
          <p14:tracePt t="150966" x="6721475" y="5327650"/>
          <p14:tracePt t="150970" x="6662738" y="5337175"/>
          <p14:tracePt t="150980" x="6627813" y="5345113"/>
          <p14:tracePt t="150994" x="6510338" y="5370513"/>
          <p14:tracePt t="150997" x="6348413" y="5405438"/>
          <p14:tracePt t="151006" x="6127750" y="5430838"/>
          <p14:tracePt t="151010" x="5838825" y="5446713"/>
          <p14:tracePt t="151021" x="5575300" y="5446713"/>
          <p14:tracePt t="151033" x="5311775" y="5464175"/>
          <p14:tracePt t="151036" x="5064125" y="5481638"/>
          <p14:tracePt t="151048" x="4911725" y="5489575"/>
          <p14:tracePt t="151052" x="4784725" y="5507038"/>
          <p14:tracePt t="151064" x="4683125" y="5507038"/>
          <p14:tracePt t="151072" x="4640263" y="5507038"/>
          <p14:tracePt t="151077" x="4630738" y="5507038"/>
          <p14:tracePt t="151305" x="4622800" y="5507038"/>
          <p14:tracePt t="151315" x="4614863" y="5507038"/>
          <p14:tracePt t="151319" x="4579938" y="5507038"/>
          <p14:tracePt t="151330" x="4546600" y="5507038"/>
          <p14:tracePt t="151339" x="4503738" y="5507038"/>
          <p14:tracePt t="151344" x="4486275" y="5507038"/>
          <p14:tracePt t="151354" x="4460875" y="5497513"/>
          <p14:tracePt t="151361" x="4452938" y="5481638"/>
          <p14:tracePt t="151368" x="4445000" y="5464175"/>
          <p14:tracePt t="151380" x="4427538" y="5446713"/>
          <p14:tracePt t="151384" x="4427538" y="5421313"/>
          <p14:tracePt t="151395" x="4419600" y="5380038"/>
          <p14:tracePt t="151400" x="4419600" y="5362575"/>
          <p14:tracePt t="151411" x="4419600" y="5327650"/>
          <p14:tracePt t="151420" x="4419600" y="5302250"/>
          <p14:tracePt t="151427" x="4419600" y="5260975"/>
          <p14:tracePt t="151434" x="4419600" y="5235575"/>
          <p14:tracePt t="151444" x="4435475" y="5208588"/>
          <p14:tracePt t="151450" x="4460875" y="5167313"/>
          <p14:tracePt t="151461" x="4495800" y="5116513"/>
          <p14:tracePt t="151465" x="4572000" y="5073650"/>
          <p14:tracePt t="151479" x="4657725" y="5022850"/>
          <p14:tracePt t="151481" x="4775200" y="4972050"/>
          <p14:tracePt t="151494" x="4903788" y="4929188"/>
          <p14:tracePt t="151500" x="5038725" y="4911725"/>
          <p14:tracePt t="151506" x="5149850" y="4886325"/>
          <p14:tracePt t="151516" x="5276850" y="4878388"/>
          <p14:tracePt t="151520" x="5380038" y="4852988"/>
          <p14:tracePt t="151531" x="5464175" y="4843463"/>
          <p14:tracePt t="151544" x="5540375" y="4827588"/>
          <p14:tracePt t="151548" x="5608638" y="4827588"/>
          <p14:tracePt t="151556" x="5668963" y="4827588"/>
          <p14:tracePt t="151560" x="5745163" y="4827588"/>
          <p14:tracePt t="151570" x="5788025" y="4827588"/>
          <p14:tracePt t="151582" x="5838825" y="4827588"/>
          <p14:tracePt t="151586" x="5905500" y="4843463"/>
          <p14:tracePt t="151597" x="5983288" y="4886325"/>
          <p14:tracePt t="151600" x="6042025" y="4919663"/>
          <p14:tracePt t="151610" x="6135688" y="4972050"/>
          <p14:tracePt t="151620" x="6211888" y="5030788"/>
          <p14:tracePt t="151627" x="6280150" y="5081588"/>
          <p14:tracePt t="151636" x="6356350" y="5124450"/>
          <p14:tracePt t="151644" x="6416675" y="5183188"/>
          <p14:tracePt t="151652" x="6483350" y="5235575"/>
          <p14:tracePt t="151664" x="6526213" y="5276850"/>
          <p14:tracePt t="151666" x="6551613" y="5327650"/>
          <p14:tracePt t="151677" x="6577013" y="5362575"/>
          <p14:tracePt t="151682" x="6577013" y="5380038"/>
          <p14:tracePt t="151694" x="6577013" y="5395913"/>
          <p14:tracePt t="151702" x="6577013" y="5413375"/>
          <p14:tracePt t="151706" x="6577013" y="5421313"/>
          <p14:tracePt t="151716" x="6577013" y="5456238"/>
          <p14:tracePt t="151722" x="6577013" y="5472113"/>
          <p14:tracePt t="151732" x="6551613" y="5497513"/>
          <p14:tracePt t="151744" x="6535738" y="5497513"/>
          <p14:tracePt t="151748" x="6475413" y="5524500"/>
          <p14:tracePt t="151760" x="6450013" y="5532438"/>
          <p14:tracePt t="151764" x="6391275" y="5540375"/>
          <p14:tracePt t="151772" x="6288088" y="5557838"/>
          <p14:tracePt t="151782" x="6143625" y="5565775"/>
          <p14:tracePt t="151789" x="5991225" y="5575300"/>
          <p14:tracePt t="151798" x="5795963" y="5575300"/>
          <p14:tracePt t="151802" x="5626100" y="5575300"/>
          <p14:tracePt t="151814" x="5464175" y="5575300"/>
          <p14:tracePt t="151823" x="5327650" y="5575300"/>
          <p14:tracePt t="151830" x="5208588" y="5565775"/>
          <p14:tracePt t="151838" x="5132388" y="5540375"/>
          <p14:tracePt t="151846" x="5132388" y="5532438"/>
          <p14:tracePt t="151854" x="5124450" y="5514975"/>
          <p14:tracePt t="151864" x="5124450" y="5489575"/>
          <p14:tracePt t="151868" x="5132388" y="5472113"/>
          <p14:tracePt t="151880" x="5149850" y="5456238"/>
          <p14:tracePt t="151885" x="5192713" y="5413375"/>
          <p14:tracePt t="151894" x="5251450" y="5395913"/>
          <p14:tracePt t="151904" x="5286375" y="5387975"/>
          <p14:tracePt t="151910" x="5319713" y="5387975"/>
          <p14:tracePt t="151918" x="5345113" y="5387975"/>
          <p14:tracePt t="151927" x="5380038" y="5370513"/>
          <p14:tracePt t="151935" x="5446713" y="5362575"/>
          <p14:tracePt t="151944" x="5524500" y="5362575"/>
          <p14:tracePt t="151950" x="5634038" y="5362575"/>
          <p14:tracePt t="151960" x="5735638" y="5362575"/>
          <p14:tracePt t="151964" x="5854700" y="5362575"/>
          <p14:tracePt t="151977" x="5983288" y="5362575"/>
          <p14:tracePt t="151984" x="6102350" y="5362575"/>
          <p14:tracePt t="151994" x="6211888" y="5345113"/>
          <p14:tracePt t="152000" x="6323013" y="5345113"/>
          <p14:tracePt t="152004" x="6407150" y="5345113"/>
          <p14:tracePt t="152015" x="6450013" y="5345113"/>
          <p14:tracePt t="152028" x="6457950" y="5345113"/>
          <p14:tracePt t="152100" x="6442075" y="5345113"/>
          <p14:tracePt t="152107" x="6432550" y="5345113"/>
          <p14:tracePt t="152127" x="6424613" y="5345113"/>
          <p14:tracePt t="152132" x="6416675" y="5345113"/>
          <p14:tracePt t="152162" x="6416675" y="5353050"/>
          <p14:tracePt t="152227" x="6432550" y="5353050"/>
          <p14:tracePt t="152237" x="6432550" y="5345113"/>
          <p14:tracePt t="152244" x="6442075" y="5345113"/>
          <p14:tracePt t="152252" x="6467475" y="5345113"/>
          <p14:tracePt t="152264" x="6500813" y="5337175"/>
          <p14:tracePt t="152266" x="6526213" y="5319713"/>
          <p14:tracePt t="152279" x="6551613" y="5319713"/>
          <p14:tracePt t="152282" x="6602413" y="5294313"/>
          <p14:tracePt t="152294" x="6654800" y="5251450"/>
          <p14:tracePt t="152302" x="6670675" y="5251450"/>
          <p14:tracePt t="152306" x="6680200" y="5243513"/>
          <p14:tracePt t="152316" x="6688138" y="5235575"/>
          <p14:tracePt t="152322" x="6696075" y="5226050"/>
          <p14:tracePt t="152332" x="6696075" y="5208588"/>
          <p14:tracePt t="152344" x="6696075" y="5200650"/>
          <p14:tracePt t="152348" x="6696075" y="5183188"/>
          <p14:tracePt t="152361" x="6696075" y="5175250"/>
          <p14:tracePt t="152368" x="6696075" y="5157788"/>
          <p14:tracePt t="152373" x="6680200" y="5149850"/>
          <p14:tracePt t="152382" x="6645275" y="5141913"/>
          <p14:tracePt t="152388" x="6611938" y="5116513"/>
          <p14:tracePt t="152398" x="6561138" y="5073650"/>
          <p14:tracePt t="152410" x="6510338" y="5030788"/>
          <p14:tracePt t="152414" x="6450013" y="4997450"/>
          <p14:tracePt t="152427" x="6407150" y="4962525"/>
          <p14:tracePt t="152429" x="6356350" y="4919663"/>
          <p14:tracePt t="152438" x="6305550" y="4878388"/>
          <p14:tracePt t="152448" x="6272213" y="4852988"/>
          <p14:tracePt t="152454" x="6194425" y="4818063"/>
          <p14:tracePt t="152464" x="6143625" y="4792663"/>
          <p14:tracePt t="152468" x="6049963" y="4759325"/>
          <p14:tracePt t="152478" x="5983288" y="4724400"/>
          <p14:tracePt t="152488" x="5915025" y="4699000"/>
          <p14:tracePt t="152494" x="5872163" y="4691063"/>
          <p14:tracePt t="152504" x="5854700" y="4683125"/>
          <p14:tracePt t="152511" x="5846763" y="4673600"/>
          <p14:tracePt t="152564" x="5846763" y="4665663"/>
          <p14:tracePt t="152570" x="5872163" y="4657725"/>
          <p14:tracePt t="152581" x="5905500" y="4648200"/>
          <p14:tracePt t="152595" x="5999163" y="4630738"/>
          <p14:tracePt t="152604" x="6042025" y="4622800"/>
          <p14:tracePt t="152611" x="6102350" y="4597400"/>
          <p14:tracePt t="152620" x="6143625" y="4589463"/>
          <p14:tracePt t="152631" x="6194425" y="4579938"/>
          <p14:tracePt t="152634" x="6229350" y="4572000"/>
          <p14:tracePt t="152644" x="6237288" y="4564063"/>
          <p14:tracePt t="152650" x="6272213" y="4564063"/>
          <p14:tracePt t="152660" x="6288088" y="4554538"/>
          <p14:tracePt t="152670" x="6297613" y="4546600"/>
          <p14:tracePt t="152726" x="6297613" y="4538663"/>
          <p14:tracePt t="152747" x="6297613" y="4529138"/>
          <p14:tracePt t="152764" x="6297613" y="4521200"/>
          <p14:tracePt t="152776" x="6297613" y="4495800"/>
          <p14:tracePt t="152786" x="6297613" y="4486275"/>
          <p14:tracePt t="152794" x="6280150" y="4470400"/>
          <p14:tracePt t="152802" x="6262688" y="4470400"/>
          <p14:tracePt t="152814" x="6246813" y="4460875"/>
          <p14:tracePt t="152816" x="6237288" y="4452938"/>
          <p14:tracePt t="152827" x="6203950" y="4435475"/>
          <p14:tracePt t="152832" x="6178550" y="4427538"/>
          <p14:tracePt t="152844" x="6143625" y="4419600"/>
          <p14:tracePt t="152852" x="6084888" y="4410075"/>
          <p14:tracePt t="152856" x="6024563" y="4402138"/>
          <p14:tracePt t="152868" x="5948363" y="4384675"/>
          <p14:tracePt t="152872" x="5889625" y="4368800"/>
          <p14:tracePt t="152882" x="5829300" y="4359275"/>
          <p14:tracePt t="152894" x="5795963" y="4351338"/>
          <p14:tracePt t="152898" x="5778500" y="4341813"/>
          <p14:tracePt t="152910" x="5745163" y="4333875"/>
          <p14:tracePt t="152914" x="5727700" y="4333875"/>
          <p14:tracePt t="152922" x="5710238" y="4333875"/>
          <p14:tracePt t="152932" x="5702300" y="4325938"/>
          <p14:tracePt t="152938" x="5694363" y="4325938"/>
          <p14:tracePt t="152948" x="5684838" y="4325938"/>
          <p14:tracePt t="152960" x="5668963" y="4316413"/>
          <p14:tracePt t="152964" x="5634038" y="4316413"/>
          <p14:tracePt t="152977" x="5600700" y="4316413"/>
          <p14:tracePt t="152979" x="5575300" y="4316413"/>
          <p14:tracePt t="152988" x="5532438" y="4316413"/>
          <p14:tracePt t="152998" x="5507038" y="4316413"/>
          <p14:tracePt t="153002" x="5472113" y="4316413"/>
          <p14:tracePt t="153014" x="5421313" y="4316413"/>
          <p14:tracePt t="153018" x="5380038" y="4316413"/>
          <p14:tracePt t="153029" x="5319713" y="4316413"/>
          <p14:tracePt t="153038" x="5276850" y="4316413"/>
          <p14:tracePt t="153044" x="5235575" y="4316413"/>
          <p14:tracePt t="153054" x="5218113" y="4316413"/>
          <p14:tracePt t="153060" x="5208588" y="4316413"/>
          <p14:tracePt t="153135" x="5218113" y="4300538"/>
          <p14:tracePt t="153144" x="5226050" y="4291013"/>
          <p14:tracePt t="153171" x="5235575" y="4291013"/>
          <p14:tracePt t="153180" x="5260975" y="4291013"/>
          <p14:tracePt t="153184" x="5268913" y="4291013"/>
          <p14:tracePt t="153195" x="5286375" y="4291013"/>
          <p14:tracePt t="153205" x="5294313" y="4291013"/>
          <p14:tracePt t="153210" x="5337175" y="4291013"/>
          <p14:tracePt t="153220" x="5362575" y="4291013"/>
          <p14:tracePt t="153227" x="5395913" y="4291013"/>
          <p14:tracePt t="153236" x="5472113" y="4316413"/>
          <p14:tracePt t="153247" x="5514975" y="4325938"/>
          <p14:tracePt t="153250" x="5591175" y="4351338"/>
          <p14:tracePt t="153261" x="5651500" y="4368800"/>
          <p14:tracePt t="153266" x="5710238" y="4402138"/>
          <p14:tracePt t="153277" x="5761038" y="4410075"/>
          <p14:tracePt t="153286" x="5795963" y="4419600"/>
          <p14:tracePt t="153383" x="5803900" y="4427538"/>
          <p14:tracePt t="153397" x="5803900" y="4435475"/>
          <p14:tracePt t="153423" x="5788025" y="4445000"/>
          <p14:tracePt t="153442" x="5770563" y="4452938"/>
          <p14:tracePt t="153452" x="5761038" y="4452938"/>
          <p14:tracePt t="153464" x="5761038" y="4460875"/>
          <p14:tracePt t="153472" x="5753100" y="4470400"/>
          <p14:tracePt t="153518" x="5753100" y="4486275"/>
          <p14:tracePt t="153534" x="5813425" y="4495800"/>
          <p14:tracePt t="153543" x="5846763" y="4495800"/>
          <p14:tracePt t="153548" x="5872163" y="4503738"/>
          <p14:tracePt t="153560" x="5889625" y="4503738"/>
          <p14:tracePt t="153564" x="5915025" y="4513263"/>
          <p14:tracePt t="153572" x="5932488" y="4513263"/>
          <p14:tracePt t="153584" x="5948363" y="4513263"/>
          <p14:tracePt t="153595" x="5957888" y="4513263"/>
          <p14:tracePt t="153598" x="5965825" y="4513263"/>
          <p14:tracePt t="153618" x="5973763" y="4513263"/>
          <p14:tracePt t="153627" x="5983288" y="4513263"/>
          <p14:tracePt t="153634" x="5991225" y="4513263"/>
          <p14:tracePt t="153645" x="6008688" y="4513263"/>
          <p14:tracePt t="153857" x="6016625" y="4513263"/>
          <p14:tracePt t="153877" x="6049963" y="4513263"/>
          <p14:tracePt t="153881" x="6076950" y="4513263"/>
          <p14:tracePt t="153894" x="6110288" y="4495800"/>
          <p14:tracePt t="153900" x="6169025" y="4495800"/>
          <p14:tracePt t="153906" x="6203950" y="4486275"/>
          <p14:tracePt t="153916" x="6237288" y="4486275"/>
          <p14:tracePt t="153922" x="6272213" y="4470400"/>
          <p14:tracePt t="153931" x="6297613" y="4470400"/>
          <p14:tracePt t="153944" x="6338888" y="4470400"/>
          <p14:tracePt t="153947" x="6348413" y="4460875"/>
          <p14:tracePt t="153956" x="6356350" y="4460875"/>
          <p14:tracePt t="153964" x="6365875" y="4460875"/>
          <p14:tracePt t="154059" x="6365875" y="4452938"/>
          <p14:tracePt t="154271" x="6381750" y="4452938"/>
          <p14:tracePt t="154276" x="6391275" y="4452938"/>
          <p14:tracePt t="154593" x="6373813" y="4452938"/>
          <p14:tracePt t="154607" x="6356350" y="4452938"/>
          <p14:tracePt t="154630" x="6348413" y="4452938"/>
          <p14:tracePt t="154643" x="6330950" y="4452938"/>
          <p14:tracePt t="154652" x="6305550" y="4452938"/>
          <p14:tracePt t="154660" x="6297613" y="4452938"/>
          <p14:tracePt t="154668" x="6272213" y="4452938"/>
          <p14:tracePt t="154682" x="6262688" y="4452938"/>
          <p14:tracePt t="154694" x="6254750" y="4452938"/>
          <p14:tracePt t="154702" x="6246813" y="4452938"/>
          <p14:tracePt t="154746" x="6237288" y="4452938"/>
          <p14:tracePt t="154749" x="6229350" y="4452938"/>
          <p14:tracePt t="154760" x="6221413" y="4452938"/>
          <p14:tracePt t="154768" x="6211888" y="4452938"/>
          <p14:tracePt t="154777" x="6203950" y="4452938"/>
          <p14:tracePt t="154784" x="6194425" y="4452938"/>
          <p14:tracePt t="154788" x="6178550" y="4452938"/>
          <p14:tracePt t="154798" x="6169025" y="4452938"/>
          <p14:tracePt t="154810" x="6143625" y="4452938"/>
          <p14:tracePt t="154815" x="6118225" y="4452938"/>
          <p14:tracePt t="154827" x="6092825" y="4452938"/>
          <p14:tracePt t="154829" x="6076950" y="4452938"/>
          <p14:tracePt t="154844" x="6034088" y="4452938"/>
          <p14:tracePt t="154850" x="6008688" y="4460875"/>
          <p14:tracePt t="154854" x="5965825" y="4460875"/>
          <p14:tracePt t="154864" x="5932488" y="4460875"/>
          <p14:tracePt t="154870" x="5905500" y="4470400"/>
          <p14:tracePt t="154881" x="5880100" y="4470400"/>
          <p14:tracePt t="154894" x="5854700" y="4470400"/>
          <p14:tracePt t="154894" x="5838825" y="4470400"/>
          <p14:tracePt t="154904" x="5829300" y="4470400"/>
          <p14:tracePt t="154914" x="5821363" y="4470400"/>
          <p14:tracePt t="155097" x="5829300" y="4470400"/>
          <p14:tracePt t="155107" x="5854700" y="4470400"/>
          <p14:tracePt t="155117" x="5872163" y="4470400"/>
          <p14:tracePt t="155122" x="5915025" y="4460875"/>
          <p14:tracePt t="155132" x="5940425" y="4452938"/>
          <p14:tracePt t="155144" x="5973763" y="4435475"/>
          <p14:tracePt t="155148" x="6008688" y="4419600"/>
          <p14:tracePt t="155156" x="6042025" y="4410075"/>
          <p14:tracePt t="155163" x="6059488" y="4410075"/>
          <p14:tracePt t="155172" x="6076950" y="4402138"/>
          <p14:tracePt t="155295" x="6076950" y="4376738"/>
          <p14:tracePt t="155305" x="6042025" y="4368800"/>
          <p14:tracePt t="155315" x="6024563" y="4359275"/>
          <p14:tracePt t="155318" x="5999163" y="4351338"/>
          <p14:tracePt t="155330" x="5983288" y="4351338"/>
          <p14:tracePt t="155334" x="5957888" y="4341813"/>
          <p14:tracePt t="155344" x="5915025" y="4333875"/>
          <p14:tracePt t="155354" x="5854700" y="4325938"/>
          <p14:tracePt t="155361" x="5761038" y="4316413"/>
          <p14:tracePt t="155368" x="5651500" y="4300538"/>
          <p14:tracePt t="155378" x="5524500" y="4300538"/>
          <p14:tracePt t="155385" x="5380038" y="4291013"/>
          <p14:tracePt t="155394" x="5226050" y="4283075"/>
          <p14:tracePt t="155398" x="5091113" y="4265613"/>
          <p14:tracePt t="155410" x="4946650" y="4265613"/>
          <p14:tracePt t="155414" x="4810125" y="4265613"/>
          <p14:tracePt t="155427" x="4691063" y="4265613"/>
          <p14:tracePt t="155434" x="4579938" y="4257675"/>
          <p14:tracePt t="155444" x="4460875" y="4249738"/>
          <p14:tracePt t="155450" x="4376738" y="4249738"/>
          <p14:tracePt t="155454" x="4308475" y="4249738"/>
          <p14:tracePt t="155464" x="4265613" y="4249738"/>
          <p14:tracePt t="155477" x="4257675" y="4249738"/>
          <p14:tracePt t="155481" x="4249738" y="4249738"/>
          <p14:tracePt t="155530" x="4240213" y="4249738"/>
          <p14:tracePt t="155542" x="4232275" y="4249738"/>
          <p14:tracePt t="155556" x="4224338" y="4249738"/>
          <p14:tracePt t="155561" x="4206875" y="4249738"/>
          <p14:tracePt t="155596" x="4206875" y="4257675"/>
          <p14:tracePt t="155606" x="4197350" y="4275138"/>
          <p14:tracePt t="155616" x="4197350" y="4283075"/>
          <p14:tracePt t="155622" x="4197350" y="4300538"/>
          <p14:tracePt t="155632" x="4189413" y="4300538"/>
          <p14:tracePt t="155636" x="4171950" y="4308475"/>
          <p14:tracePt t="155647" x="4156075" y="4333875"/>
          <p14:tracePt t="155656" x="4156075" y="4341813"/>
          <p14:tracePt t="155661" x="4146550" y="4341813"/>
          <p14:tracePt t="155672" x="4130675" y="4368800"/>
          <p14:tracePt t="155686" x="4130675" y="4394200"/>
          <p14:tracePt t="155702" x="4121150" y="4402138"/>
          <p14:tracePt t="155714" x="4113213" y="4410075"/>
          <p14:tracePt t="155722" x="4095750" y="4419600"/>
          <p14:tracePt t="155730" x="4095750" y="4445000"/>
          <p14:tracePt t="155738" x="4079875" y="4470400"/>
          <p14:tracePt t="155744" x="4079875" y="4486275"/>
          <p14:tracePt t="155752" x="4062413" y="4495800"/>
          <p14:tracePt t="155764" x="4052888" y="4521200"/>
          <p14:tracePt t="155779" x="4052888" y="4529138"/>
          <p14:tracePt t="155782" x="4052888" y="4538663"/>
          <p14:tracePt t="155798" x="4052888" y="4546600"/>
          <p14:tracePt t="155811" x="4052888" y="4564063"/>
          <p14:tracePt t="155818" x="4052888" y="4572000"/>
          <p14:tracePt t="155822" x="4052888" y="4579938"/>
          <p14:tracePt t="155838" x="4070350" y="4597400"/>
          <p14:tracePt t="155848" x="4079875" y="4614863"/>
          <p14:tracePt t="155860" x="4095750" y="4622800"/>
          <p14:tracePt t="155872" x="4105275" y="4630738"/>
          <p14:tracePt t="155882" x="4121150" y="4640263"/>
          <p14:tracePt t="155894" x="4181475" y="4657725"/>
          <p14:tracePt t="155898" x="4206875" y="4657725"/>
          <p14:tracePt t="155910" x="4249738" y="4665663"/>
          <p14:tracePt t="155914" x="4316413" y="4673600"/>
          <p14:tracePt t="155927" x="4419600" y="4691063"/>
          <p14:tracePt t="155934" x="4521200" y="4691063"/>
          <p14:tracePt t="155938" x="4630738" y="4699000"/>
          <p14:tracePt t="155948" x="4749800" y="4708525"/>
          <p14:tracePt t="155954" x="4878388" y="4708525"/>
          <p14:tracePt t="155964" x="4987925" y="4708525"/>
          <p14:tracePt t="155977" x="5116513" y="4708525"/>
          <p14:tracePt t="155980" x="5226050" y="4708525"/>
          <p14:tracePt t="155994" x="5353050" y="4708525"/>
          <p14:tracePt t="155995" x="5481638" y="4708525"/>
          <p14:tracePt t="156004" x="5591175" y="4708525"/>
          <p14:tracePt t="156015" x="5694363" y="4708525"/>
          <p14:tracePt t="156020" x="5795963" y="4683125"/>
          <p14:tracePt t="156031" x="5880100" y="4665663"/>
          <p14:tracePt t="156034" x="5932488" y="4648200"/>
          <p14:tracePt t="156045" x="5983288" y="4622800"/>
          <p14:tracePt t="156054" x="5991225" y="4614863"/>
          <p14:tracePt t="156303" x="5999163" y="4614863"/>
          <p14:tracePt t="156312" x="6008688" y="4614863"/>
          <p14:tracePt t="156330" x="6034088" y="4605338"/>
          <p14:tracePt t="156338" x="6042025" y="4597400"/>
          <p14:tracePt t="156344" x="6059488" y="4589463"/>
          <p14:tracePt t="156352" x="6076950" y="4572000"/>
          <p14:tracePt t="156360" x="6102350" y="4554538"/>
          <p14:tracePt t="156368" x="6110288" y="4538663"/>
          <p14:tracePt t="156379" x="6127750" y="4513263"/>
          <p14:tracePt t="156382" x="6143625" y="4503738"/>
          <p14:tracePt t="156396" x="6161088" y="4503738"/>
          <p14:tracePt t="156398" x="6178550" y="4486275"/>
          <p14:tracePt t="156411" x="6178550" y="4478338"/>
          <p14:tracePt t="156418" x="6186488" y="4470400"/>
          <p14:tracePt t="156422" x="6186488" y="4460875"/>
          <p14:tracePt t="156448" x="6186488" y="4452938"/>
          <p14:tracePt t="156464" x="6186488" y="4445000"/>
          <p14:tracePt t="156539" x="6178550" y="4445000"/>
          <p14:tracePt t="156544" x="6153150" y="4445000"/>
          <p14:tracePt t="156555" x="6143625" y="4445000"/>
          <p14:tracePt t="156565" x="6135688" y="4445000"/>
          <p14:tracePt t="156570" x="6118225" y="4435475"/>
          <p14:tracePt t="156594" x="6110288" y="4435475"/>
          <p14:tracePt t="156600" x="6102350" y="4427538"/>
          <p14:tracePt t="156610" x="6084888" y="4427538"/>
          <p14:tracePt t="156628" x="6076950" y="4427538"/>
          <p14:tracePt t="156644" x="6067425" y="4427538"/>
          <p14:tracePt t="156650" x="6059488" y="4419600"/>
          <p14:tracePt t="156813" x="6049963" y="4419600"/>
          <p14:tracePt t="156831" x="6042025" y="4427538"/>
          <p14:tracePt t="156837" x="6042025" y="4460875"/>
          <p14:tracePt t="156848" x="6042025" y="4495800"/>
          <p14:tracePt t="156856" x="6042025" y="4513263"/>
          <p14:tracePt t="156864" x="6042025" y="4572000"/>
          <p14:tracePt t="156872" x="6042025" y="4622800"/>
          <p14:tracePt t="156877" x="6067425" y="4673600"/>
          <p14:tracePt t="156886" x="6110288" y="4741863"/>
          <p14:tracePt t="156897" x="6153150" y="4827588"/>
          <p14:tracePt t="156902" x="6221413" y="4911725"/>
          <p14:tracePt t="156914" x="6288088" y="4987925"/>
          <p14:tracePt t="156918" x="6365875" y="5048250"/>
          <p14:tracePt t="156927" x="6416675" y="5099050"/>
          <p14:tracePt t="156938" x="6467475" y="5124450"/>
          <p14:tracePt t="156944" x="6518275" y="5141913"/>
          <p14:tracePt t="156952" x="6543675" y="5157788"/>
          <p14:tracePt t="156960" x="6551613" y="5167313"/>
          <p14:tracePt t="156968" x="6594475" y="5167313"/>
          <p14:tracePt t="156979" x="6611938" y="5167313"/>
          <p14:tracePt t="156982" x="6619875" y="5167313"/>
          <p14:tracePt t="157326" x="6654800" y="5157788"/>
          <p14:tracePt t="157336" x="6670675" y="5116513"/>
          <p14:tracePt t="157348" x="6705600" y="5064125"/>
          <p14:tracePt t="157350" x="6713538" y="5030788"/>
          <p14:tracePt t="157361" x="6721475" y="5005388"/>
          <p14:tracePt t="157366" x="6746875" y="4972050"/>
          <p14:tracePt t="157377" x="6756400" y="4937125"/>
          <p14:tracePt t="157386" x="6789738" y="4878388"/>
          <p14:tracePt t="157394" x="6799263" y="4860925"/>
          <p14:tracePt t="157402" x="6815138" y="4827588"/>
          <p14:tracePt t="157406" x="6824663" y="4784725"/>
          <p14:tracePt t="157416" x="6824663" y="4749800"/>
          <p14:tracePt t="157427" x="6824663" y="4716463"/>
          <p14:tracePt t="157433" x="6832600" y="4683125"/>
          <p14:tracePt t="157447" x="6858000" y="4648200"/>
          <p14:tracePt t="157456" x="6858000" y="4630738"/>
          <p14:tracePt t="157468" x="6865938" y="4597400"/>
          <p14:tracePt t="157472" x="6865938" y="4554538"/>
          <p14:tracePt t="157482" x="6865938" y="4529138"/>
          <p14:tracePt t="157486" x="6865938" y="4521200"/>
          <p14:tracePt t="157498" x="6865938" y="4513263"/>
          <p14:tracePt t="157506" x="6858000" y="4478338"/>
          <p14:tracePt t="157514" x="6850063" y="4470400"/>
          <p14:tracePt t="157522" x="6850063" y="4460875"/>
          <p14:tracePt t="157532" x="6840538" y="4460875"/>
          <p14:tracePt t="157538" x="6840538" y="4452938"/>
          <p14:tracePt t="157560" x="6832600" y="4452938"/>
          <p14:tracePt t="157568" x="6799263" y="4445000"/>
          <p14:tracePt t="157572" x="6764338" y="4445000"/>
          <p14:tracePt t="157582" x="6696075" y="4445000"/>
          <p14:tracePt t="157595" x="6561138" y="4445000"/>
          <p14:tracePt t="157598" x="6348413" y="4445000"/>
          <p14:tracePt t="157610" x="6024563" y="4445000"/>
          <p14:tracePt t="157614" x="5626100" y="4445000"/>
          <p14:tracePt t="157622" x="5276850" y="4445000"/>
          <p14:tracePt t="157634" x="5013325" y="4445000"/>
          <p14:tracePt t="157638" x="4784725" y="4445000"/>
          <p14:tracePt t="157648" x="4640263" y="4445000"/>
          <p14:tracePt t="157654" x="4546600" y="4435475"/>
          <p14:tracePt t="157664" x="4486275" y="4435475"/>
          <p14:tracePt t="157677" x="4470400" y="4435475"/>
          <p14:tracePt t="157704" x="4470400" y="4427538"/>
          <p14:tracePt t="157715" x="4470400" y="4402138"/>
          <p14:tracePt t="157720" x="4478338" y="4376738"/>
          <p14:tracePt t="157729" x="4546600" y="4316413"/>
          <p14:tracePt t="157738" x="4579938" y="4300538"/>
          <p14:tracePt t="157744" x="4640263" y="4257675"/>
          <p14:tracePt t="157754" x="4749800" y="4214813"/>
          <p14:tracePt t="157760" x="4868863" y="4138613"/>
          <p14:tracePt t="157770" x="4997450" y="4095750"/>
          <p14:tracePt t="157781" x="5124450" y="4044950"/>
          <p14:tracePt t="157784" x="5260975" y="3986213"/>
          <p14:tracePt t="157794" x="5413375" y="3925888"/>
          <p14:tracePt t="157800" x="5524500" y="3875088"/>
          <p14:tracePt t="157811" x="5616575" y="3806825"/>
          <p14:tracePt t="157820" x="5694363" y="3763963"/>
          <p14:tracePt t="157827" x="5735638" y="3738563"/>
          <p14:tracePt t="157834" x="5770563" y="3697288"/>
          <p14:tracePt t="157840" x="5788025" y="3679825"/>
          <p14:tracePt t="157850" x="5803900" y="3654425"/>
          <p14:tracePt t="157866" x="5803900" y="3646488"/>
          <p14:tracePt t="157877" x="5821363" y="3629025"/>
          <p14:tracePt t="157881" x="5838825" y="3629025"/>
          <p14:tracePt t="157891" x="5872163" y="3619500"/>
          <p14:tracePt t="157900" x="5889625" y="3611563"/>
          <p14:tracePt t="157906" x="5922963" y="3603625"/>
          <p14:tracePt t="157916" x="5948363" y="3603625"/>
          <p14:tracePt t="157920" x="5973763" y="3603625"/>
          <p14:tracePt t="157930" x="5991225" y="3603625"/>
          <p14:tracePt t="157940" x="6016625" y="3603625"/>
          <p14:tracePt t="157947" x="6024563" y="3603625"/>
          <p14:tracePt t="158113" x="6024563" y="3611563"/>
          <p14:tracePt t="158123" x="6024563" y="3619500"/>
          <p14:tracePt t="158128" x="5999163" y="3619500"/>
          <p14:tracePt t="158139" x="5965825" y="3619500"/>
          <p14:tracePt t="158144" x="5922963" y="3629025"/>
          <p14:tracePt t="158152" x="5905500" y="3629025"/>
          <p14:tracePt t="158166" x="5864225" y="3629025"/>
          <p14:tracePt t="158168" x="5795963" y="3636963"/>
          <p14:tracePt t="158180" x="5702300" y="3646488"/>
          <p14:tracePt t="158184" x="5591175" y="3662363"/>
          <p14:tracePt t="158194" x="5446713" y="3662363"/>
          <p14:tracePt t="158202" x="5276850" y="3662363"/>
          <p14:tracePt t="158210" x="5141913" y="3662363"/>
          <p14:tracePt t="158218" x="5022850" y="3662363"/>
          <p14:tracePt t="158227" x="4954588" y="3662363"/>
          <p14:tracePt t="158234" x="4911725" y="3662363"/>
          <p14:tracePt t="158245" x="4903788" y="3662363"/>
          <p14:tracePt t="158296" x="4903788" y="3646488"/>
          <p14:tracePt t="158304" x="4911725" y="3646488"/>
          <p14:tracePt t="158311" x="4919663" y="3636963"/>
          <p14:tracePt t="158320" x="4929188" y="3629025"/>
          <p14:tracePt t="158327" x="4937125" y="3619500"/>
          <p14:tracePt t="158334" x="4946650" y="3619500"/>
          <p14:tracePt t="158345" x="4954588" y="3611563"/>
          <p14:tracePt t="158350" x="4962525" y="3603625"/>
          <p14:tracePt t="158361" x="4979988" y="3603625"/>
          <p14:tracePt t="158371" x="4987925" y="3594100"/>
          <p14:tracePt t="158379" x="4997450" y="3594100"/>
          <p14:tracePt t="158384" x="5013325" y="3586163"/>
          <p14:tracePt t="158394" x="5030788" y="3586163"/>
          <p14:tracePt t="158411" x="5064125" y="3586163"/>
          <p14:tracePt t="158416" x="5091113" y="3586163"/>
          <p14:tracePt t="158427" x="5116513" y="3586163"/>
          <p14:tracePt t="158431" x="5157788" y="3586163"/>
          <p14:tracePt t="158444" x="5200650" y="3586163"/>
          <p14:tracePt t="158450" x="5218113" y="3586163"/>
          <p14:tracePt t="158456" x="5268913" y="3586163"/>
          <p14:tracePt t="158466" x="5337175" y="3586163"/>
          <p14:tracePt t="158470" x="5456238" y="3586163"/>
          <p14:tracePt t="158481" x="5565775" y="3586163"/>
          <p14:tracePt t="158494" x="5694363" y="3586163"/>
          <p14:tracePt t="158497" x="5803900" y="3586163"/>
          <p14:tracePt t="158506" x="5905500" y="3619500"/>
          <p14:tracePt t="158510" x="5983288" y="3646488"/>
          <p14:tracePt t="158520" x="6042025" y="3654425"/>
          <p14:tracePt t="158531" x="6076950" y="3671888"/>
          <p14:tracePt t="158536" x="6084888" y="3687763"/>
          <p14:tracePt t="158552" x="6084888" y="3713163"/>
          <p14:tracePt t="158564" x="6084888" y="3722688"/>
          <p14:tracePt t="158572" x="6084888" y="3748088"/>
          <p14:tracePt t="158577" x="6084888" y="3763963"/>
          <p14:tracePt t="158683" x="6110288" y="3763963"/>
          <p14:tracePt t="158689" x="6161088" y="3763963"/>
          <p14:tracePt t="158699" x="6194425" y="3763963"/>
          <p14:tracePt t="158745" x="6169025" y="3763963"/>
          <p14:tracePt t="158754" x="6135688" y="3763963"/>
          <p14:tracePt t="158760" x="6127750" y="3763963"/>
          <p14:tracePt t="158768" x="6118225" y="3748088"/>
          <p14:tracePt t="158772" x="6110288" y="3738563"/>
          <p14:tracePt t="158784" x="6076950" y="3713163"/>
          <p14:tracePt t="158795" x="6059488" y="3697288"/>
          <p14:tracePt t="158798" x="6042025" y="3679825"/>
          <p14:tracePt t="158811" x="6016625" y="3654425"/>
          <p14:tracePt t="158814" x="5991225" y="3629025"/>
          <p14:tracePt t="158829" x="5973763" y="3611563"/>
          <p14:tracePt t="158834" x="5932488" y="3586163"/>
          <p14:tracePt t="158838" x="5915025" y="3552825"/>
          <p14:tracePt t="158848" x="5880100" y="3527425"/>
          <p14:tracePt t="158854" x="5872163" y="3502025"/>
          <p14:tracePt t="158864" x="5864225" y="3475038"/>
          <p14:tracePt t="158877" x="5846763" y="3424238"/>
          <p14:tracePt t="158879" x="5838825" y="3398838"/>
          <p14:tracePt t="158894" x="5838825" y="3289300"/>
          <p14:tracePt t="158904" x="5838825" y="3263900"/>
          <p14:tracePt t="158915" x="5829300" y="3228975"/>
          <p14:tracePt t="158920" x="5829300" y="3178175"/>
          <p14:tracePt t="158931" x="5829300" y="3127375"/>
          <p14:tracePt t="158934" x="5829300" y="3059113"/>
          <p14:tracePt t="158944" x="5829300" y="3000375"/>
          <p14:tracePt t="158954" x="5838825" y="2965450"/>
          <p14:tracePt t="158960" x="5880100" y="2906713"/>
          <p14:tracePt t="158970" x="5940425" y="2838450"/>
          <p14:tracePt t="158979" x="6008688" y="2778125"/>
          <p14:tracePt t="158986" x="6084888" y="2727325"/>
          <p14:tracePt t="158997" x="6178550" y="2668588"/>
          <p14:tracePt t="159000" x="6254750" y="2651125"/>
          <p14:tracePt t="159010" x="6323013" y="2633663"/>
          <p14:tracePt t="159016" x="6416675" y="2617788"/>
          <p14:tracePt t="159027" x="6483350" y="2608263"/>
          <p14:tracePt t="159036" x="6561138" y="2608263"/>
          <p14:tracePt t="159045" x="6654800" y="2608263"/>
          <p14:tracePt t="159051" x="6746875" y="2608263"/>
          <p14:tracePt t="159056" x="6832600" y="2608263"/>
          <p14:tracePt t="159067" x="6943725" y="2608263"/>
          <p14:tracePt t="159077" x="7027863" y="2617788"/>
          <p14:tracePt t="159082" x="7129463" y="2651125"/>
          <p14:tracePt t="159094" x="7232650" y="2676525"/>
          <p14:tracePt t="159098" x="7350125" y="2711450"/>
          <p14:tracePt t="159106" x="7478713" y="2744788"/>
          <p14:tracePt t="159117" x="7623175" y="2778125"/>
          <p14:tracePt t="159122" x="7767638" y="2805113"/>
          <p14:tracePt t="159143" x="8039100" y="2863850"/>
          <p14:tracePt t="159148" x="8150225" y="2897188"/>
          <p14:tracePt t="159156" x="8243888" y="2949575"/>
          <p14:tracePt t="159162" x="8259763" y="2949575"/>
          <p14:tracePt t="159172" x="8277225" y="2965450"/>
          <p14:tracePt t="159177" x="8277225" y="2982913"/>
          <p14:tracePt t="159186" x="8285163" y="3000375"/>
          <p14:tracePt t="159199" x="8285163" y="3016250"/>
          <p14:tracePt t="159202" x="8285163" y="3041650"/>
          <p14:tracePt t="159212" x="8285163" y="3084513"/>
          <p14:tracePt t="159216" x="8269288" y="3109913"/>
          <p14:tracePt t="159227" x="8243888" y="3160713"/>
          <p14:tracePt t="159238" x="8183563" y="3221038"/>
          <p14:tracePt t="159244" x="8150225" y="3254375"/>
          <p14:tracePt t="159252" x="8081963" y="3305175"/>
          <p14:tracePt t="159260" x="8047038" y="3340100"/>
          <p14:tracePt t="159268" x="7996238" y="3373438"/>
          <p14:tracePt t="159278" x="7970838" y="3398838"/>
          <p14:tracePt t="159282" x="7945438" y="3424238"/>
          <p14:tracePt t="159294" x="7894638" y="3467100"/>
          <p14:tracePt t="159299" x="7851775" y="3484563"/>
          <p14:tracePt t="159310" x="7818438" y="3492500"/>
          <p14:tracePt t="159318" x="7758113" y="3509963"/>
          <p14:tracePt t="159322" x="7724775" y="3517900"/>
          <p14:tracePt t="159334" x="7691438" y="3517900"/>
          <p14:tracePt t="159338" x="7656513" y="3517900"/>
          <p14:tracePt t="159349" x="7631113" y="3517900"/>
          <p14:tracePt t="159360" x="7605713" y="3517900"/>
          <p14:tracePt t="159364" x="7554913" y="3517900"/>
          <p14:tracePt t="159377" x="7478713" y="3517900"/>
          <p14:tracePt t="159379" x="7392988" y="3517900"/>
          <p14:tracePt t="159388" x="7291388" y="3517900"/>
          <p14:tracePt t="159398" x="7197725" y="3517900"/>
          <p14:tracePt t="159404" x="7121525" y="3484563"/>
          <p14:tracePt t="159415" x="7061200" y="3467100"/>
          <p14:tracePt t="159418" x="7053263" y="3449638"/>
          <p14:tracePt t="159429" x="7045325" y="3424238"/>
          <p14:tracePt t="159444" x="7045325" y="3416300"/>
          <p14:tracePt t="159445" x="7045325" y="3390900"/>
          <p14:tracePt t="159454" x="7045325" y="3365500"/>
          <p14:tracePt t="159461" x="7045325" y="3355975"/>
          <p14:tracePt t="159468" x="7045325" y="3330575"/>
          <p14:tracePt t="159479" x="7045325" y="3297238"/>
          <p14:tracePt t="159494" x="7070725" y="3279775"/>
          <p14:tracePt t="159504" x="7078663" y="3279775"/>
          <p14:tracePt t="159510" x="7113588" y="3263900"/>
          <p14:tracePt t="159520" x="7138988" y="3263900"/>
          <p14:tracePt t="159531" x="7164388" y="3263900"/>
          <p14:tracePt t="159536" x="7189788" y="3263900"/>
          <p14:tracePt t="159548" x="7205663" y="3263900"/>
          <p14:tracePt t="159592" x="7215188" y="3263900"/>
          <p14:tracePt t="159600" x="7223125" y="3263900"/>
          <p14:tracePt t="159671" x="7223125" y="3271838"/>
          <p14:tracePt t="159683" x="7223125" y="3279775"/>
          <p14:tracePt t="159767" x="7205663" y="3279775"/>
          <p14:tracePt t="159773" x="7197725" y="3297238"/>
          <p14:tracePt t="159782" x="7164388" y="3305175"/>
          <p14:tracePt t="159787" x="7129463" y="3314700"/>
          <p14:tracePt t="159798" x="7104063" y="3322638"/>
          <p14:tracePt t="159812" x="7061200" y="3330575"/>
          <p14:tracePt t="159814" x="7035800" y="3348038"/>
          <p14:tracePt t="159822" x="7019925" y="3348038"/>
          <p14:tracePt t="159830" x="6985000" y="3348038"/>
          <p14:tracePt t="159838" x="6943725" y="3355975"/>
          <p14:tracePt t="159848" x="6883400" y="3365500"/>
          <p14:tracePt t="159852" x="6824663" y="3373438"/>
          <p14:tracePt t="159864" x="6738938" y="3373438"/>
          <p14:tracePt t="159868" x="6688138" y="3373438"/>
          <p14:tracePt t="159879" x="6662738" y="3373438"/>
          <p14:tracePt t="159888" x="6645275" y="3373438"/>
          <p14:tracePt t="159894" x="6611938" y="3373438"/>
          <p14:tracePt t="159910" x="6602413" y="3373438"/>
          <p14:tracePt t="159918" x="6594475" y="3373438"/>
          <p14:tracePt t="159929" x="6586538" y="3365500"/>
          <p14:tracePt t="159938" x="6577013" y="3340100"/>
          <p14:tracePt t="159944" x="6577013" y="3330575"/>
          <p14:tracePt t="159954" x="6569075" y="3314700"/>
          <p14:tracePt t="159960" x="6561138" y="3297238"/>
          <p14:tracePt t="159968" x="6551613" y="3263900"/>
          <p14:tracePt t="159979" x="6518275" y="3211513"/>
          <p14:tracePt t="159984" x="6518275" y="3203575"/>
          <p14:tracePt t="159994" x="6500813" y="3178175"/>
          <p14:tracePt t="159998" x="6492875" y="3152775"/>
          <p14:tracePt t="160011" x="6475413" y="3135313"/>
          <p14:tracePt t="160095" x="6475413" y="3127375"/>
          <p14:tracePt t="160111" x="6475413" y="3119438"/>
          <p14:tracePt t="160126" x="6492875" y="3119438"/>
          <p14:tracePt t="160135" x="6510338" y="3135313"/>
          <p14:tracePt t="160144" x="6543675" y="3160713"/>
          <p14:tracePt t="160150" x="6594475" y="3178175"/>
          <p14:tracePt t="160154" x="6611938" y="3186113"/>
          <p14:tracePt t="160166" x="6662738" y="3211513"/>
          <p14:tracePt t="160177" x="6738938" y="3263900"/>
          <p14:tracePt t="160182" x="6815138" y="3314700"/>
          <p14:tracePt t="160194" x="6891338" y="3355975"/>
          <p14:tracePt t="160198" x="6985000" y="3424238"/>
          <p14:tracePt t="160206" x="7035800" y="3484563"/>
          <p14:tracePt t="160214" x="7088188" y="3517900"/>
          <p14:tracePt t="160222" x="7104063" y="3552825"/>
          <p14:tracePt t="160232" x="7104063" y="3560763"/>
          <p14:tracePt t="160236" x="7104063" y="3578225"/>
          <p14:tracePt t="160252" x="7104063" y="3611563"/>
          <p14:tracePt t="160264" x="7104063" y="3619500"/>
          <p14:tracePt t="160272" x="7096125" y="3619500"/>
          <p14:tracePt t="160279" x="7088188" y="3619500"/>
          <p14:tracePt t="160288" x="7070725" y="3619500"/>
          <p14:tracePt t="160294" x="7045325" y="3619500"/>
          <p14:tracePt t="160302" x="7019925" y="3629025"/>
          <p14:tracePt t="160314" x="6994525" y="3629025"/>
          <p14:tracePt t="160318" x="6934200" y="3629025"/>
          <p14:tracePt t="160330" x="6875463" y="3629025"/>
          <p14:tracePt t="160332" x="6789738" y="3629025"/>
          <p14:tracePt t="160344" x="6680200" y="3629025"/>
          <p14:tracePt t="160352" x="6577013" y="3629025"/>
          <p14:tracePt t="160360" x="6483350" y="3629025"/>
          <p14:tracePt t="160370" x="6356350" y="3629025"/>
          <p14:tracePt t="160377" x="6229350" y="3611563"/>
          <p14:tracePt t="160384" x="6084888" y="3594100"/>
          <p14:tracePt t="160394" x="5957888" y="3552825"/>
          <p14:tracePt t="160400" x="5838825" y="3517900"/>
          <p14:tracePt t="160410" x="5735638" y="3484563"/>
          <p14:tracePt t="160414" x="5634038" y="3467100"/>
          <p14:tracePt t="160427" x="5557838" y="3441700"/>
          <p14:tracePt t="160431" x="5497513" y="3408363"/>
          <p14:tracePt t="160444" x="5481638" y="3408363"/>
          <p14:tracePt t="160454" x="5464175" y="3408363"/>
          <p14:tracePt t="160500" x="5456238" y="3408363"/>
          <p14:tracePt t="160513" x="5446713" y="3408363"/>
          <p14:tracePt t="160518" x="5438775" y="3408363"/>
          <p14:tracePt t="160529" x="5430838" y="3408363"/>
          <p14:tracePt t="160532" x="5421313" y="3424238"/>
          <p14:tracePt t="160552" x="5395913" y="3449638"/>
          <p14:tracePt t="160561" x="5387975" y="3467100"/>
          <p14:tracePt t="160568" x="5380038" y="3502025"/>
          <p14:tracePt t="160572" x="5380038" y="3527425"/>
          <p14:tracePt t="160582" x="5380038" y="3560763"/>
          <p14:tracePt t="160594" x="5387975" y="3603625"/>
          <p14:tracePt t="160598" x="5395913" y="3629025"/>
          <p14:tracePt t="160611" x="5421313" y="3671888"/>
          <p14:tracePt t="160615" x="5464175" y="3756025"/>
          <p14:tracePt t="160627" x="5514975" y="3832225"/>
          <p14:tracePt t="160634" x="5575300" y="3875088"/>
          <p14:tracePt t="160638" x="5651500" y="3943350"/>
          <p14:tracePt t="160648" x="5735638" y="4011613"/>
          <p14:tracePt t="160654" x="5813425" y="4062413"/>
          <p14:tracePt t="160664" x="5905500" y="4130675"/>
          <p14:tracePt t="160680" x="6034088" y="4232275"/>
          <p14:tracePt t="160688" x="6076950" y="4283075"/>
          <p14:tracePt t="160696" x="6110288" y="4333875"/>
          <p14:tracePt t="160704" x="6135688" y="4359275"/>
          <p14:tracePt t="160714" x="6169025" y="4394200"/>
          <p14:tracePt t="160720" x="6169025" y="4410075"/>
          <p14:tracePt t="160731" x="6186488" y="4427538"/>
          <p14:tracePt t="160734" x="6186488" y="4452938"/>
          <p14:tracePt t="160745" x="6203950" y="4460875"/>
          <p14:tracePt t="160754" x="6203950" y="4470400"/>
          <p14:tracePt t="160770" x="6211888" y="4478338"/>
          <p14:tracePt t="160777" x="6211888" y="4495800"/>
          <p14:tracePt t="160784" x="6221413" y="4513263"/>
          <p14:tracePt t="160796" x="6221413" y="4521200"/>
          <p14:tracePt t="160800" x="6221413" y="4529138"/>
          <p14:tracePt t="160810" x="6221413" y="4546600"/>
          <p14:tracePt t="160814" x="6221413" y="4564063"/>
          <p14:tracePt t="160827" x="6221413" y="4572000"/>
          <p14:tracePt t="160834" x="6221413" y="4589463"/>
          <p14:tracePt t="160844" x="6203950" y="4622800"/>
          <p14:tracePt t="160850" x="6153150" y="4648200"/>
          <p14:tracePt t="160856" x="6084888" y="4673600"/>
          <p14:tracePt t="160866" x="6042025" y="4699000"/>
          <p14:tracePt t="160877" x="6024563" y="4699000"/>
          <p14:tracePt t="160881" x="5983288" y="4716463"/>
          <p14:tracePt t="160894" x="5932488" y="4733925"/>
          <p14:tracePt t="160897" x="5872163" y="4749800"/>
          <p14:tracePt t="160906" x="5813425" y="4759325"/>
          <p14:tracePt t="160916" x="5727700" y="4759325"/>
          <p14:tracePt t="160920" x="5626100" y="4759325"/>
          <p14:tracePt t="160931" x="5514975" y="4759325"/>
          <p14:tracePt t="160936" x="5380038" y="4759325"/>
          <p14:tracePt t="160947" x="5243513" y="4733925"/>
          <p14:tracePt t="160956" x="5116513" y="4699000"/>
          <p14:tracePt t="160964" x="4997450" y="4648200"/>
          <p14:tracePt t="160972" x="4937125" y="4605338"/>
          <p14:tracePt t="160978" x="4886325" y="4564063"/>
          <p14:tracePt t="160988" x="4860925" y="4546600"/>
          <p14:tracePt t="160994" x="4852988" y="4538663"/>
          <p14:tracePt t="161002" x="4843463" y="4529138"/>
          <p14:tracePt t="161014" x="4843463" y="4521200"/>
          <p14:tracePt t="161215" x="4852988" y="4503738"/>
          <p14:tracePt t="161391" x="4860925" y="4495800"/>
          <p14:tracePt t="161401" x="4868863" y="4495800"/>
          <p14:tracePt t="161407" x="4903788" y="4486275"/>
          <p14:tracePt t="161416" x="4946650" y="4486275"/>
          <p14:tracePt t="161422" x="4962525" y="4486275"/>
          <p14:tracePt t="161432" x="5005388" y="4486275"/>
          <p14:tracePt t="161444" x="5064125" y="4486275"/>
          <p14:tracePt t="161448" x="5157788" y="4486275"/>
          <p14:tracePt t="161456" x="5243513" y="4486275"/>
          <p14:tracePt t="161464" x="5362575" y="4486275"/>
          <p14:tracePt t="161472" x="5472113" y="4486275"/>
          <p14:tracePt t="161482" x="5583238" y="4486275"/>
          <p14:tracePt t="161486" x="5668963" y="4486275"/>
          <p14:tracePt t="161498" x="5753100" y="4486275"/>
          <p14:tracePt t="161502" x="5838825" y="4486275"/>
          <p14:tracePt t="161514" x="5915025" y="4486275"/>
          <p14:tracePt t="161522" x="5957888" y="4486275"/>
          <p14:tracePt t="161529" x="5965825" y="4486275"/>
          <p14:tracePt t="161679" x="5957888" y="4486275"/>
          <p14:tracePt t="161689" x="5957888" y="4478338"/>
          <p14:tracePt t="161698" x="5957888" y="4470400"/>
          <p14:tracePt t="161704" x="5973763" y="4460875"/>
          <p14:tracePt t="161715" x="6008688" y="4445000"/>
          <p14:tracePt t="161718" x="6034088" y="4445000"/>
          <p14:tracePt t="161730" x="6067425" y="4427538"/>
          <p14:tracePt t="161738" x="6102350" y="4427538"/>
          <p14:tracePt t="161745" x="6143625" y="4394200"/>
          <p14:tracePt t="161754" x="6211888" y="4368800"/>
          <p14:tracePt t="161761" x="6254750" y="4341813"/>
          <p14:tracePt t="161770" x="6305550" y="4316413"/>
          <p14:tracePt t="161781" x="6338888" y="4300538"/>
          <p14:tracePt t="161784" x="6373813" y="4283075"/>
          <p14:tracePt t="161804" x="6381750" y="4283075"/>
          <p14:tracePt t="161815" x="6381750" y="4275138"/>
          <p14:tracePt t="161827" x="6381750" y="4257675"/>
          <p14:tracePt t="161831" x="6373813" y="4232275"/>
          <p14:tracePt t="161843" x="6338888" y="4206875"/>
          <p14:tracePt t="161850" x="6305550" y="4197350"/>
          <p14:tracePt t="161854" x="6254750" y="4171950"/>
          <p14:tracePt t="161866" x="6169025" y="4156075"/>
          <p14:tracePt t="161870" x="6092825" y="4121150"/>
          <p14:tracePt t="161881" x="6008688" y="4087813"/>
          <p14:tracePt t="161894" x="5753100" y="3986213"/>
          <p14:tracePt t="161904" x="5651500" y="3935413"/>
          <p14:tracePt t="161911" x="5532438" y="3875088"/>
          <p14:tracePt t="161920" x="5362575" y="3798888"/>
          <p14:tracePt t="161931" x="5149850" y="3705225"/>
          <p14:tracePt t="161936" x="4946650" y="3578225"/>
          <p14:tracePt t="161947" x="4759325" y="3492500"/>
          <p14:tracePt t="161950" x="4579938" y="3382963"/>
          <p14:tracePt t="161964" x="4452938" y="3322638"/>
          <p14:tracePt t="161972" x="4359275" y="3263900"/>
          <p14:tracePt t="161977" x="4308475" y="3221038"/>
          <p14:tracePt t="161986" x="4300538" y="3203575"/>
          <p14:tracePt t="162000" x="4291013" y="3178175"/>
          <p14:tracePt t="162014" x="4291013" y="3170238"/>
          <p14:tracePt t="162016" x="4291013" y="3152775"/>
          <p14:tracePt t="162027" x="4291013" y="3127375"/>
          <p14:tracePt t="162032" x="4291013" y="3101975"/>
          <p14:tracePt t="162044" x="4291013" y="3084513"/>
          <p14:tracePt t="162052" x="4291013" y="3051175"/>
          <p14:tracePt t="162056" x="4291013" y="3016250"/>
          <p14:tracePt t="162066" x="4300538" y="2974975"/>
          <p14:tracePt t="162072" x="4333875" y="2940050"/>
          <p14:tracePt t="162082" x="4359275" y="2914650"/>
          <p14:tracePt t="162095" x="4368800" y="2897188"/>
          <p14:tracePt t="162098" x="4394200" y="2855913"/>
          <p14:tracePt t="162106" x="4419600" y="2838450"/>
          <p14:tracePt t="162114" x="4486275" y="2787650"/>
          <p14:tracePt t="162122" x="4605338" y="2719388"/>
          <p14:tracePt t="162132" x="4741863" y="2668588"/>
          <p14:tracePt t="162144" x="4911725" y="2600325"/>
          <p14:tracePt t="162148" x="5064125" y="2549525"/>
          <p14:tracePt t="162152" x="5260975" y="2498725"/>
          <p14:tracePt t="162162" x="5456238" y="2463800"/>
          <p14:tracePt t="162172" x="5702300" y="2438400"/>
          <p14:tracePt t="162179" x="6059488" y="2379663"/>
          <p14:tracePt t="162188" x="6450013" y="2344738"/>
          <p14:tracePt t="162194" x="6824663" y="2328863"/>
          <p14:tracePt t="162202" x="7232650" y="2328863"/>
          <p14:tracePt t="162214" x="7613650" y="2311400"/>
          <p14:tracePt t="162220" x="7988300" y="2311400"/>
          <p14:tracePt t="162232" x="8251825" y="2311400"/>
          <p14:tracePt t="162234" x="8455025" y="2293938"/>
          <p14:tracePt t="162244" x="8616950" y="2286000"/>
          <p14:tracePt t="162250" x="8743950" y="2286000"/>
          <p14:tracePt t="162260" x="8829675" y="2286000"/>
          <p14:tracePt t="162270" x="8837613" y="2286000"/>
          <p14:tracePt t="162278" x="8847138" y="2286000"/>
          <p14:tracePt t="162310" x="8855075" y="2286000"/>
          <p14:tracePt t="162318" x="8872538" y="2278063"/>
          <p14:tracePt t="162328" x="8913813" y="2260600"/>
          <p14:tracePt t="162334" x="8966200" y="2243138"/>
          <p14:tracePt t="162345" x="8991600" y="2235200"/>
          <p14:tracePt t="162351" x="9007475" y="2227263"/>
          <p14:tracePt t="162360" x="9032875" y="2217738"/>
          <p14:tracePt t="162365" x="9058275" y="2209800"/>
          <p14:tracePt t="162377" x="9075738" y="2200275"/>
          <p14:tracePt t="162382" x="9093200" y="2192338"/>
          <p14:tracePt t="162394" x="9136063" y="2192338"/>
          <p14:tracePt t="162633" x="8966200" y="1911350"/>
          <p14:tracePt t="162644" x="8897938" y="1911350"/>
          <p14:tracePt t="162647" x="8821738" y="1911350"/>
          <p14:tracePt t="162656" x="8736013" y="1911350"/>
          <p14:tracePt t="162663" x="8624888" y="1911350"/>
          <p14:tracePt t="162672" x="8515350" y="1911350"/>
          <p14:tracePt t="162682" x="8370888" y="1911350"/>
          <p14:tracePt t="162686" x="8234363" y="1911350"/>
          <p14:tracePt t="162699" x="8107363" y="1911350"/>
          <p14:tracePt t="162703" x="8005763" y="1911350"/>
          <p14:tracePt t="162713" x="7894638" y="1903413"/>
          <p14:tracePt t="162722" x="7750175" y="1870075"/>
          <p14:tracePt t="162728" x="7562850" y="1827213"/>
          <p14:tracePt t="162738" x="7299325" y="1725613"/>
          <p14:tracePt t="162744" x="6865938" y="1589088"/>
          <p14:tracePt t="162752" x="6348413" y="1470025"/>
          <p14:tracePt t="162764" x="5829300" y="1300163"/>
          <p14:tracePt t="162768" x="5235575" y="1189038"/>
          <p14:tracePt t="162779" x="4605338" y="1044575"/>
          <p14:tracePt t="162782" x="3925888" y="884238"/>
          <p14:tracePt t="162795" x="3322638" y="739775"/>
          <p14:tracePt t="162804" x="2693988" y="560388"/>
          <p14:tracePt t="162810" x="2174875" y="415925"/>
          <p14:tracePt t="162818" x="1793875" y="263525"/>
          <p14:tracePt t="162827" x="1477963" y="177800"/>
          <p14:tracePt t="162834" x="1266825" y="101600"/>
          <p14:tracePt t="162844" x="1122363" y="50800"/>
          <p14:tracePt t="162848" x="1003300" y="33338"/>
          <p14:tracePt t="162861" x="917575" y="7938"/>
          <p14:tracePt t="162864" x="900113" y="7938"/>
          <p14:tracePt t="162918" x="892175" y="7938"/>
          <p14:tracePt t="162945" x="892175" y="17463"/>
          <p14:tracePt t="162954" x="892175" y="25400"/>
          <p14:tracePt t="162961" x="892175" y="42863"/>
          <p14:tracePt t="162970" x="909638" y="50800"/>
          <p14:tracePt t="162978" x="942975" y="58738"/>
          <p14:tracePt t="162985" x="993775" y="76200"/>
          <p14:tracePt t="162994" x="1062038" y="101600"/>
          <p14:tracePt t="163001" x="1138238" y="119063"/>
          <p14:tracePt t="163010" x="1231900" y="144463"/>
          <p14:tracePt t="163014" x="1325563" y="152400"/>
          <p14:tracePt t="163027" x="1427163" y="169863"/>
          <p14:tracePt t="163036" x="1512888" y="177800"/>
          <p14:tracePt t="163044" x="1597025" y="177800"/>
          <p14:tracePt t="163050" x="1606550" y="187325"/>
          <p14:tracePt t="163056" x="1622425" y="187325"/>
          <p14:tracePt t="163107" x="1622425" y="220663"/>
          <p14:tracePt t="163116" x="1614488" y="255588"/>
          <p14:tracePt t="163120" x="1581150" y="306388"/>
          <p14:tracePt t="163143" x="1512888" y="484188"/>
          <p14:tracePt t="163148" x="1487488" y="595313"/>
          <p14:tracePt t="163156" x="1477963" y="739775"/>
          <p14:tracePt t="163162" x="1444625" y="900113"/>
          <p14:tracePt t="163172" x="1385888" y="1104900"/>
          <p14:tracePt t="163177" x="1343025" y="1325563"/>
          <p14:tracePt t="163186" x="1308100" y="1546225"/>
          <p14:tracePt t="163198" x="1292225" y="1758950"/>
          <p14:tracePt t="163202" x="1282700" y="1971675"/>
          <p14:tracePt t="163214" x="1282700" y="2124075"/>
          <p14:tracePt t="163216" x="1282700" y="2260600"/>
          <p14:tracePt t="163227" x="1308100" y="2405063"/>
          <p14:tracePt t="163236" x="1376363" y="2516188"/>
          <p14:tracePt t="163244" x="1487488" y="2608263"/>
          <p14:tracePt t="163253" x="1606550" y="2701925"/>
          <p14:tracePt t="163260" x="1776413" y="2787650"/>
          <p14:tracePt t="163268" x="1963738" y="2889250"/>
          <p14:tracePt t="163280" x="2149475" y="2957513"/>
          <p14:tracePt t="163282" x="2303463" y="3008313"/>
          <p14:tracePt t="163294" x="2438400" y="3051175"/>
          <p14:tracePt t="163298" x="2582863" y="3067050"/>
          <p14:tracePt t="163310" x="2701925" y="3084513"/>
          <p14:tracePt t="163318" x="2813050" y="3084513"/>
          <p14:tracePt t="163322" x="2922588" y="3084513"/>
          <p14:tracePt t="163332" x="3051175" y="3084513"/>
          <p14:tracePt t="163338" x="3211513" y="3067050"/>
          <p14:tracePt t="163348" x="3365500" y="3000375"/>
          <p14:tracePt t="163360" x="3509963" y="2922588"/>
          <p14:tracePt t="163365" x="3654425" y="2813050"/>
          <p14:tracePt t="163377" x="3790950" y="2701925"/>
          <p14:tracePt t="163378" x="3883025" y="2592388"/>
          <p14:tracePt t="163388" x="3994150" y="2413000"/>
          <p14:tracePt t="163398" x="4113213" y="2209800"/>
          <p14:tracePt t="163404" x="4171950" y="2005013"/>
          <p14:tracePt t="163414" x="4214813" y="1809750"/>
          <p14:tracePt t="163418" x="4257675" y="1639888"/>
          <p14:tracePt t="163429" x="4275138" y="1504950"/>
          <p14:tracePt t="163438" x="4291013" y="1343025"/>
          <p14:tracePt t="163444" x="4291013" y="1206500"/>
          <p14:tracePt t="163454" x="4291013" y="1079500"/>
          <p14:tracePt t="163460" x="4291013" y="977900"/>
          <p14:tracePt t="163472" x="4291013" y="884238"/>
          <p14:tracePt t="163477" x="4291013" y="808038"/>
          <p14:tracePt t="163486" x="4291013" y="798513"/>
          <p14:tracePt t="163494" x="4291013" y="773113"/>
          <p14:tracePt t="163500" x="4291013" y="739775"/>
          <p14:tracePt t="163514" x="4308475" y="704850"/>
          <p14:tracePt t="163527" x="4325938" y="663575"/>
          <p14:tracePt t="163532" x="4351338" y="646113"/>
          <p14:tracePt t="163544" x="4368800" y="628650"/>
          <p14:tracePt t="163552" x="4384675" y="611188"/>
          <p14:tracePt t="163556" x="4402138" y="595313"/>
          <p14:tracePt t="163566" x="4452938" y="560388"/>
          <p14:tracePt t="163572" x="4478338" y="560388"/>
          <p14:tracePt t="163582" x="4503738" y="519113"/>
          <p14:tracePt t="163594" x="4538663" y="509588"/>
          <p14:tracePt t="163598" x="4579938" y="501650"/>
          <p14:tracePt t="163610" x="4648200" y="484188"/>
          <p14:tracePt t="163614" x="4733925" y="458788"/>
          <p14:tracePt t="163627" x="4835525" y="450850"/>
          <p14:tracePt t="163628" x="4919663" y="441325"/>
          <p14:tracePt t="163638" x="4987925" y="441325"/>
          <p14:tracePt t="163648" x="5073650" y="441325"/>
          <p14:tracePt t="163654" x="5149850" y="441325"/>
          <p14:tracePt t="163665" x="5226050" y="466725"/>
          <p14:tracePt t="163668" x="5286375" y="492125"/>
          <p14:tracePt t="163679" x="5362575" y="577850"/>
          <p14:tracePt t="163688" x="5456238" y="654050"/>
          <p14:tracePt t="163694" x="5540375" y="739775"/>
          <p14:tracePt t="163704" x="5634038" y="833438"/>
          <p14:tracePt t="163713" x="5778500" y="952500"/>
          <p14:tracePt t="163720" x="5915025" y="1087438"/>
          <p14:tracePt t="163728" x="6076950" y="1231900"/>
          <p14:tracePt t="163736" x="6211888" y="1368425"/>
          <p14:tracePt t="163747" x="6305550" y="1487488"/>
          <p14:tracePt t="163750" x="6416675" y="1639888"/>
          <p14:tracePt t="163761" x="6500813" y="1758950"/>
          <p14:tracePt t="163766" x="6569075" y="1860550"/>
          <p14:tracePt t="163777" x="6627813" y="1971675"/>
          <p14:tracePt t="163786" x="6662738" y="2055813"/>
          <p14:tracePt t="163794" x="6688138" y="2149475"/>
          <p14:tracePt t="163800" x="6696075" y="2217738"/>
          <p14:tracePt t="163806" x="6696075" y="2303463"/>
          <p14:tracePt t="163816" x="6696075" y="2344738"/>
          <p14:tracePt t="163827" x="6696075" y="2379663"/>
          <p14:tracePt t="163844" x="6688138" y="2405063"/>
          <p14:tracePt t="163852" x="6662738" y="2413000"/>
          <p14:tracePt t="163856" x="6627813" y="2422525"/>
          <p14:tracePt t="163866" x="6619875" y="2438400"/>
          <p14:tracePt t="163872" x="6577013" y="2447925"/>
          <p14:tracePt t="163882" x="6543675" y="2481263"/>
          <p14:tracePt t="163894" x="6510338" y="2489200"/>
          <p14:tracePt t="163897" x="6467475" y="2506663"/>
          <p14:tracePt t="163906" x="6391275" y="2541588"/>
          <p14:tracePt t="163914" x="6288088" y="2566988"/>
          <p14:tracePt t="163922" x="6186488" y="2600325"/>
          <p14:tracePt t="163932" x="6084888" y="2617788"/>
          <p14:tracePt t="163936" x="5991225" y="2651125"/>
          <p14:tracePt t="163947" x="5880100" y="2701925"/>
          <p14:tracePt t="163952" x="5770563" y="2736850"/>
          <p14:tracePt t="163964" x="5659438" y="2770188"/>
          <p14:tracePt t="163972" x="5524500" y="2830513"/>
          <p14:tracePt t="163980" x="5395913" y="2881313"/>
          <p14:tracePt t="163988" x="5294313" y="2922588"/>
          <p14:tracePt t="163994" x="5200650" y="2949575"/>
          <p14:tracePt t="164002" x="5141913" y="2990850"/>
          <p14:tracePt t="164014" x="5091113" y="3008313"/>
          <p14:tracePt t="164018" x="5056188" y="3033713"/>
          <p14:tracePt t="164029" x="5056188" y="3041650"/>
          <p14:tracePt t="164032" x="5048250" y="3051175"/>
          <p14:tracePt t="164044" x="5048250" y="3076575"/>
          <p14:tracePt t="164052" x="5038725" y="3109913"/>
          <p14:tracePt t="164060" x="5038725" y="3152775"/>
          <p14:tracePt t="164068" x="5038725" y="3195638"/>
          <p14:tracePt t="164077" x="5030788" y="3246438"/>
          <p14:tracePt t="164084" x="5030788" y="3289300"/>
          <p14:tracePt t="164095" x="5030788" y="3330575"/>
          <p14:tracePt t="164098" x="5030788" y="3355975"/>
          <p14:tracePt t="164110" x="5030788" y="3416300"/>
          <p14:tracePt t="164115" x="5030788" y="3502025"/>
          <p14:tracePt t="164127" x="5030788" y="3646488"/>
          <p14:tracePt t="164143" x="5048250" y="3917950"/>
          <p14:tracePt t="164148" x="5081588" y="4079875"/>
          <p14:tracePt t="164154" x="5132388" y="4224338"/>
          <p14:tracePt t="164166" x="5200650" y="4384675"/>
          <p14:tracePt t="164177" x="5235575" y="4529138"/>
          <p14:tracePt t="164181" x="5276850" y="4614863"/>
          <p14:tracePt t="164194" x="5362575" y="4802188"/>
          <p14:tracePt t="164204" x="5380038" y="4868863"/>
          <p14:tracePt t="164215" x="5387975" y="4886325"/>
          <p14:tracePt t="164220" x="5395913" y="4919663"/>
          <p14:tracePt t="164231" x="5405438" y="4946650"/>
          <p14:tracePt t="164361" x="5405438" y="4962525"/>
          <p14:tracePt t="164371" x="5395913" y="4972050"/>
          <p14:tracePt t="164377" x="5370513" y="4997450"/>
          <p14:tracePt t="164386" x="5362575" y="4997450"/>
          <p14:tracePt t="164398" x="5337175" y="4997450"/>
          <p14:tracePt t="164402" x="5302250" y="5005388"/>
          <p14:tracePt t="164414" x="5268913" y="5013325"/>
          <p14:tracePt t="164416" x="5260975" y="5013325"/>
          <p14:tracePt t="164427" x="5226050" y="5013325"/>
          <p14:tracePt t="164436" x="5218113" y="5013325"/>
          <p14:tracePt t="164785" x="5208588" y="5022850"/>
          <p14:tracePt t="164795" x="5208588" y="5073650"/>
          <p14:tracePt t="164801" x="5208588" y="5124450"/>
          <p14:tracePt t="164810" x="5208588" y="5175250"/>
          <p14:tracePt t="164815" x="5218113" y="5200650"/>
          <p14:tracePt t="164827" x="5226050" y="5243513"/>
          <p14:tracePt t="164834" x="5235575" y="5302250"/>
          <p14:tracePt t="164844" x="5243513" y="5362575"/>
          <p14:tracePt t="164850" x="5276850" y="5438775"/>
          <p14:tracePt t="164854" x="5311775" y="5524500"/>
          <p14:tracePt t="164864" x="5353050" y="5600700"/>
          <p14:tracePt t="164879" x="5395913" y="5694363"/>
          <p14:tracePt t="164881" x="5421313" y="5770563"/>
          <p14:tracePt t="164894" x="5456238" y="5829300"/>
          <p14:tracePt t="164897" x="5472113" y="5889625"/>
          <p14:tracePt t="164906" x="5489575" y="5922963"/>
          <p14:tracePt t="164916" x="5507038" y="5957888"/>
          <p14:tracePt t="164920" x="5514975" y="5991225"/>
          <p14:tracePt t="164931" x="5524500" y="6024563"/>
          <p14:tracePt t="164936" x="5524500" y="6034088"/>
          <p14:tracePt t="164947" x="5524500" y="6042025"/>
          <p14:tracePt t="165159" x="5532438" y="6042025"/>
          <p14:tracePt t="165168" x="5540375" y="6042025"/>
          <p14:tracePt t="165173" x="5549900" y="6034088"/>
          <p14:tracePt t="165182" x="5557838" y="6024563"/>
          <p14:tracePt t="165188" x="5565775" y="6024563"/>
          <p14:tracePt t="165198" x="5565775" y="6008688"/>
          <p14:tracePt t="165210" x="5565775" y="5999163"/>
          <p14:tracePt t="165214" x="5575300" y="5999163"/>
          <p14:tracePt t="165345" x="5575300" y="5991225"/>
          <p14:tracePt t="165355" x="5575300" y="5973763"/>
          <p14:tracePt t="165365" x="5575300" y="5965825"/>
          <p14:tracePt t="165370" x="5575300" y="5957888"/>
          <p14:tracePt t="165381" x="5565775" y="5940425"/>
          <p14:tracePt t="165384" x="5565775" y="5905500"/>
          <p14:tracePt t="165395" x="5565775" y="5880100"/>
          <p14:tracePt t="165404" x="5591175" y="5838825"/>
          <p14:tracePt t="165410" x="5616575" y="5821363"/>
          <p14:tracePt t="165531" x="5626100" y="5821363"/>
          <p14:tracePt t="165543" x="5651500" y="5803900"/>
          <p14:tracePt t="165548" x="5659438" y="5803900"/>
          <p14:tracePt t="165557" x="5676900" y="5778500"/>
          <p14:tracePt t="165566" x="5684838" y="5770563"/>
          <p14:tracePt t="165582" x="5684838" y="5761038"/>
          <p14:tracePt t="165586" x="5702300" y="5761038"/>
          <p14:tracePt t="165597" x="5719763" y="5745163"/>
          <p14:tracePt t="165606" x="5727700" y="5735638"/>
          <p14:tracePt t="165646" x="5745163" y="5719763"/>
          <p14:tracePt t="165656" x="5761038" y="5719763"/>
          <p14:tracePt t="165845" x="5753100" y="5710238"/>
          <p14:tracePt t="165855" x="5735638" y="5684838"/>
          <p14:tracePt t="165861" x="5710238" y="5668963"/>
          <p14:tracePt t="165871" x="5702300" y="5651500"/>
          <p14:tracePt t="165881" x="5702300" y="5634038"/>
          <p14:tracePt t="165884" x="5702300" y="5616575"/>
          <p14:tracePt t="165894" x="5702300" y="5583238"/>
          <p14:tracePt t="165898" x="5702300" y="5549900"/>
          <p14:tracePt t="165910" x="5702300" y="5481638"/>
          <p14:tracePt t="165918" x="5702300" y="5395913"/>
          <p14:tracePt t="165927" x="5727700" y="5311775"/>
          <p14:tracePt t="165934" x="5753100" y="5192713"/>
          <p14:tracePt t="165944" x="5788025" y="5081588"/>
          <p14:tracePt t="165950" x="5803900" y="4987925"/>
          <p14:tracePt t="165961" x="5838825" y="4903788"/>
          <p14:tracePt t="165965" x="5880100" y="4827588"/>
          <p14:tracePt t="165979" x="5922963" y="4775200"/>
          <p14:tracePt t="165981" x="5965825" y="4708525"/>
          <p14:tracePt t="165993" x="6016625" y="4657725"/>
          <p14:tracePt t="166000" x="6067425" y="4622800"/>
          <p14:tracePt t="166004" x="6118225" y="4605338"/>
          <p14:tracePt t="166015" x="6169025" y="4589463"/>
          <p14:tracePt t="166047" x="6186488" y="4589463"/>
          <p14:tracePt t="166078" x="6203950" y="4589463"/>
          <p14:tracePt t="166082" x="6221413" y="4589463"/>
          <p14:tracePt t="166097" x="6237288" y="4589463"/>
          <p14:tracePt t="166106" x="6246813" y="4589463"/>
          <p14:tracePt t="166117" x="6272213" y="4589463"/>
          <p14:tracePt t="166120" x="6297613" y="4589463"/>
          <p14:tracePt t="166131" x="6330950" y="4597400"/>
          <p14:tracePt t="166136" x="6348413" y="4605338"/>
          <p14:tracePt t="166147" x="6381750" y="4614863"/>
          <p14:tracePt t="166156" x="6416675" y="4614863"/>
          <p14:tracePt t="166163" x="6424613" y="4614863"/>
          <p14:tracePt t="166273" x="6432550" y="4614863"/>
          <p14:tracePt t="166611" x="6432550" y="4589463"/>
          <p14:tracePt t="166621" x="6432550" y="4546600"/>
          <p14:tracePt t="166631" x="6442075" y="4486275"/>
          <p14:tracePt t="166636" x="6467475" y="4384675"/>
          <p14:tracePt t="166648" x="6492875" y="4291013"/>
          <p14:tracePt t="166650" x="6535738" y="4171950"/>
          <p14:tracePt t="166664" x="6569075" y="4037013"/>
          <p14:tracePt t="166670" x="6602413" y="3935413"/>
          <p14:tracePt t="166679" x="6637338" y="3824288"/>
          <p14:tracePt t="166686" x="6688138" y="3705225"/>
          <p14:tracePt t="166694" x="6705600" y="3619500"/>
          <p14:tracePt t="166700" x="6738938" y="3527425"/>
          <p14:tracePt t="166714" x="6756400" y="3467100"/>
          <p14:tracePt t="166716" x="6764338" y="3390900"/>
          <p14:tracePt t="166728" x="6772275" y="3348038"/>
          <p14:tracePt t="166732" x="6772275" y="3340100"/>
          <p14:tracePt t="166744" x="6772275" y="3322638"/>
          <p14:tracePt t="166752" x="6772275" y="3314700"/>
          <p14:tracePt t="166782" x="6772275" y="3305175"/>
          <p14:tracePt t="166794" x="6772275" y="3297238"/>
          <p14:tracePt t="166798" x="6772275" y="3289300"/>
          <p14:tracePt t="166806" x="6746875" y="3263900"/>
          <p14:tracePt t="166814" x="6738938" y="3254375"/>
          <p14:tracePt t="166822" x="6731000" y="3238500"/>
          <p14:tracePt t="166832" x="6713538" y="3221038"/>
          <p14:tracePt t="166838" x="6696075" y="3203575"/>
          <p14:tracePt t="166847" x="6688138" y="3195638"/>
          <p14:tracePt t="166852" x="6688138" y="3186113"/>
          <p14:tracePt t="166864" x="6670675" y="3178175"/>
          <p14:tracePt t="166872" x="6662738" y="3178175"/>
          <p14:tracePt t="166882" x="6654800" y="3170238"/>
          <p14:tracePt t="166888" x="6654800" y="3160713"/>
          <p14:tracePt t="166898" x="6654800" y="3135313"/>
          <p14:tracePt t="166914" x="6637338" y="3109913"/>
          <p14:tracePt t="166927" x="6627813" y="3076575"/>
          <p14:tracePt t="166929" x="6619875" y="3059113"/>
          <p14:tracePt t="166938" x="6611938" y="3051175"/>
          <p14:tracePt t="166944" x="6586538" y="3016250"/>
          <p14:tracePt t="166952" x="6569075" y="3000375"/>
          <p14:tracePt t="166964" x="6561138" y="2974975"/>
          <p14:tracePt t="166968" x="6561138" y="2965450"/>
          <p14:tracePt t="166979" x="6551613" y="2940050"/>
          <p14:tracePt t="166984" x="6551613" y="2922588"/>
          <p14:tracePt t="166994" x="6535738" y="2906713"/>
          <p14:tracePt t="167081" x="6551613" y="2906713"/>
          <p14:tracePt t="167093" x="6577013" y="2906713"/>
          <p14:tracePt t="167100" x="6619875" y="2906713"/>
          <p14:tracePt t="167105" x="6662738" y="2906713"/>
          <p14:tracePt t="167115" x="6688138" y="2906713"/>
          <p14:tracePt t="167120" x="6721475" y="2922588"/>
          <p14:tracePt t="167131" x="6764338" y="2957513"/>
          <p14:tracePt t="167145" x="6891338" y="3033713"/>
          <p14:tracePt t="167154" x="6977063" y="3084513"/>
          <p14:tracePt t="167161" x="7010400" y="3135313"/>
          <p14:tracePt t="167170" x="7061200" y="3186113"/>
          <p14:tracePt t="167181" x="7088188" y="3211513"/>
          <p14:tracePt t="167186" x="7104063" y="3246438"/>
          <p14:tracePt t="167194" x="7104063" y="3263900"/>
          <p14:tracePt t="167200" x="7104063" y="3279775"/>
          <p14:tracePt t="167220" x="7104063" y="3314700"/>
          <p14:tracePt t="167236" x="7104063" y="3330575"/>
          <p14:tracePt t="167244" x="7096125" y="3348038"/>
          <p14:tracePt t="167250" x="7078663" y="3365500"/>
          <p14:tracePt t="167261" x="7061200" y="3382963"/>
          <p14:tracePt t="167266" x="7045325" y="3390900"/>
          <p14:tracePt t="167277" x="7027863" y="3398838"/>
          <p14:tracePt t="167287" x="7010400" y="3408363"/>
          <p14:tracePt t="167296" x="6951663" y="3433763"/>
          <p14:tracePt t="167300" x="6916738" y="3433763"/>
          <p14:tracePt t="167306" x="6865938" y="3449638"/>
          <p14:tracePt t="167316" x="6840538" y="3459163"/>
          <p14:tracePt t="167327" x="6807200" y="3459163"/>
          <p14:tracePt t="167332" x="6781800" y="3459163"/>
          <p14:tracePt t="167344" x="6731000" y="3467100"/>
          <p14:tracePt t="167347" x="6688138" y="3467100"/>
          <p14:tracePt t="167356" x="6645275" y="3467100"/>
          <p14:tracePt t="167367" x="6602413" y="3467100"/>
          <p14:tracePt t="167372" x="6561138" y="3467100"/>
          <p14:tracePt t="167382" x="6526213" y="3467100"/>
          <p14:tracePt t="167398" x="6518275" y="3467100"/>
          <p14:tracePt t="167559" x="6518275" y="3475038"/>
          <p14:tracePt t="167569" x="6518275" y="3492500"/>
          <p14:tracePt t="167578" x="6518275" y="3527425"/>
          <p14:tracePt t="167584" x="6518275" y="3560763"/>
          <p14:tracePt t="167594" x="6518275" y="3611563"/>
          <p14:tracePt t="167598" x="6526213" y="3687763"/>
          <p14:tracePt t="167611" x="6535738" y="3763963"/>
          <p14:tracePt t="167614" x="6561138" y="3849688"/>
          <p14:tracePt t="167627" x="6569075" y="3925888"/>
          <p14:tracePt t="167634" x="6569075" y="4011613"/>
          <p14:tracePt t="167644" x="6569075" y="4095750"/>
          <p14:tracePt t="167648" x="6569075" y="4164013"/>
          <p14:tracePt t="167654" x="6569075" y="4206875"/>
          <p14:tracePt t="167664" x="6569075" y="4224338"/>
          <p14:tracePt t="167677" x="6569075" y="4232275"/>
          <p14:tracePt t="168119" x="6569075" y="4240213"/>
          <p14:tracePt t="168128" x="6569075" y="4232275"/>
          <p14:tracePt t="168143" x="6569075" y="4197350"/>
          <p14:tracePt t="168144" x="6561138" y="4146550"/>
          <p14:tracePt t="168155" x="6551613" y="4079875"/>
          <p14:tracePt t="168161" x="6543675" y="4019550"/>
          <p14:tracePt t="168168" x="6535738" y="3968750"/>
          <p14:tracePt t="168180" x="6500813" y="3908425"/>
          <p14:tracePt t="168184" x="6475413" y="3875088"/>
          <p14:tracePt t="168196" x="6450013" y="3841750"/>
          <p14:tracePt t="168271" x="6450013" y="3832225"/>
          <p14:tracePt t="168277" x="6442075" y="3832225"/>
          <p14:tracePt t="168294" x="6432550" y="3857625"/>
          <p14:tracePt t="168300" x="6432550" y="3883025"/>
          <p14:tracePt t="168311" x="6424613" y="3892550"/>
          <p14:tracePt t="168316" x="6424613" y="3917950"/>
          <p14:tracePt t="168327" x="6416675" y="3960813"/>
          <p14:tracePt t="168331" x="6416675" y="3976688"/>
          <p14:tracePt t="168344" x="6416675" y="4002088"/>
          <p14:tracePt t="168350" x="6416675" y="4044950"/>
          <p14:tracePt t="168356" x="6416675" y="4095750"/>
          <p14:tracePt t="168366" x="6416675" y="4138613"/>
          <p14:tracePt t="168370" x="6416675" y="4197350"/>
          <p14:tracePt t="168381" x="6416675" y="4249738"/>
          <p14:tracePt t="168394" x="6424613" y="4291013"/>
          <p14:tracePt t="168397" x="6442075" y="4341813"/>
          <p14:tracePt t="168406" x="6457950" y="4376738"/>
          <p14:tracePt t="168410" x="6467475" y="4394200"/>
          <p14:tracePt t="168420" x="6483350" y="4427538"/>
          <p14:tracePt t="168431" x="6492875" y="4460875"/>
          <p14:tracePt t="168436" x="6510338" y="4495800"/>
          <p14:tracePt t="168447" x="6518275" y="4521200"/>
          <p14:tracePt t="168452" x="6518275" y="4538663"/>
          <p14:tracePt t="168464" x="6518275" y="4572000"/>
          <p14:tracePt t="168472" x="6518275" y="4579938"/>
          <p14:tracePt t="168477" x="6518275" y="4597400"/>
          <p14:tracePt t="168486" x="6518275" y="4622800"/>
          <p14:tracePt t="168494" x="6518275" y="4640263"/>
          <p14:tracePt t="168502" x="6518275" y="4665663"/>
          <p14:tracePt t="168514" x="6518275" y="4673600"/>
          <p14:tracePt t="168516" x="6518275" y="4699000"/>
          <p14:tracePt t="168527" x="6518275" y="4724400"/>
          <p14:tracePt t="168544" x="6483350" y="4759325"/>
          <p14:tracePt t="168552" x="6457950" y="4792663"/>
          <p14:tracePt t="168561" x="6442075" y="4835525"/>
          <p14:tracePt t="168568" x="6416675" y="4860925"/>
          <p14:tracePt t="168572" x="6391275" y="4868863"/>
          <p14:tracePt t="168582" x="6348413" y="4919663"/>
          <p14:tracePt t="168594" x="6338888" y="4937125"/>
          <p14:tracePt t="168598" x="6313488" y="4962525"/>
          <p14:tracePt t="168610" x="6305550" y="4979988"/>
          <p14:tracePt t="168614" x="6288088" y="4997450"/>
          <p14:tracePt t="168632" x="6280150" y="5005388"/>
          <p14:tracePt t="168703" x="6280150" y="5013325"/>
          <p14:tracePt t="168714" x="6280150" y="5030788"/>
          <p14:tracePt t="168728" x="6313488" y="5048250"/>
          <p14:tracePt t="168730" x="6365875" y="5056188"/>
          <p14:tracePt t="168738" x="6399213" y="5073650"/>
          <p14:tracePt t="168744" x="6416675" y="5073650"/>
          <p14:tracePt t="168754" x="6442075" y="5073650"/>
          <p14:tracePt t="168765" x="6510338" y="5073650"/>
          <p14:tracePt t="168768" x="6594475" y="5081588"/>
          <p14:tracePt t="168780" x="6705600" y="5081588"/>
          <p14:tracePt t="168785" x="6865938" y="5106988"/>
          <p14:tracePt t="168794" x="7019925" y="5106988"/>
          <p14:tracePt t="168804" x="7240588" y="5124450"/>
          <p14:tracePt t="168810" x="7453313" y="5132388"/>
          <p14:tracePt t="168820" x="7699375" y="5167313"/>
          <p14:tracePt t="168827" x="7886700" y="5192713"/>
          <p14:tracePt t="168834" x="8013700" y="5218113"/>
          <p14:tracePt t="168845" x="8099425" y="5226050"/>
          <p14:tracePt t="168850" x="8175625" y="5235575"/>
          <p14:tracePt t="168861" x="8191500" y="5235575"/>
          <p14:tracePt t="168941" x="8201025" y="5235575"/>
          <p14:tracePt t="168946" x="8218488" y="5235575"/>
          <p14:tracePt t="168957" x="8218488" y="5226050"/>
          <p14:tracePt t="168977" x="8226425" y="5218113"/>
          <p14:tracePt t="168986" x="8243888" y="5208588"/>
          <p14:tracePt t="168994" x="8243888" y="5200650"/>
          <p14:tracePt t="169000" x="8259763" y="5183188"/>
          <p14:tracePt t="169006" x="8285163" y="5157788"/>
          <p14:tracePt t="169016" x="8294688" y="5149850"/>
          <p14:tracePt t="169027" x="8302625" y="5132388"/>
          <p14:tracePt t="169044" x="8302625" y="5124450"/>
          <p14:tracePt t="169047" x="8310563" y="5116513"/>
          <p14:tracePt t="169056" x="8310563" y="5106988"/>
          <p14:tracePt t="169077" x="8310563" y="5099050"/>
          <p14:tracePt t="169086" x="8310563" y="5091113"/>
          <p14:tracePt t="169097" x="8310563" y="5081588"/>
          <p14:tracePt t="169106" x="8310563" y="5073650"/>
          <p14:tracePt t="172789" x="8310563" y="5056188"/>
          <p14:tracePt t="172798" x="8285163" y="5030788"/>
          <p14:tracePt t="172805" x="8251825" y="4979988"/>
          <p14:tracePt t="172816" x="8234363" y="4972050"/>
          <p14:tracePt t="172818" x="8226425" y="4954588"/>
          <p14:tracePt t="172833" x="8201025" y="4929188"/>
          <p14:tracePt t="172845" x="8175625" y="4911725"/>
          <p14:tracePt t="172854" x="8158163" y="4911725"/>
          <p14:tracePt t="172860" x="8115300" y="4911725"/>
          <p14:tracePt t="172870" x="8081963" y="4911725"/>
          <p14:tracePt t="172882" x="8074025" y="4911725"/>
          <p14:tracePt t="172884" x="8056563" y="4911725"/>
          <p14:tracePt t="172895" x="8021638" y="4929188"/>
          <p14:tracePt t="172900" x="7988300" y="4946650"/>
          <p14:tracePt t="172911" x="7962900" y="4962525"/>
          <p14:tracePt t="172920" x="7945438" y="4979988"/>
          <p14:tracePt t="172928" x="7920038" y="4997450"/>
          <p14:tracePt t="172936" x="7902575" y="5013325"/>
          <p14:tracePt t="173087" x="7894638" y="5013325"/>
          <p14:tracePt t="173097" x="7886700" y="5030788"/>
          <p14:tracePt t="173103" x="7861300" y="5056188"/>
          <p14:tracePt t="173113" x="7826375" y="5073650"/>
          <p14:tracePt t="173117" x="7818438" y="5073650"/>
          <p14:tracePt t="173127" x="7793038" y="5073650"/>
          <p14:tracePt t="173145" x="7742238" y="5081588"/>
          <p14:tracePt t="173153" x="7707313" y="5081588"/>
          <p14:tracePt t="173161" x="7681913" y="5081588"/>
          <p14:tracePt t="173168" x="7666038" y="5081588"/>
          <p14:tracePt t="173179" x="7631113" y="5081588"/>
          <p14:tracePt t="173182" x="7588250" y="5081588"/>
          <p14:tracePt t="173194" x="7512050" y="5081588"/>
          <p14:tracePt t="173198" x="7427913" y="5081588"/>
          <p14:tracePt t="173211" x="7342188" y="5081588"/>
          <p14:tracePt t="173218" x="7248525" y="5081588"/>
          <p14:tracePt t="173223" x="7129463" y="5081588"/>
          <p14:tracePt t="173232" x="7035800" y="5081588"/>
          <p14:tracePt t="173238" x="6951663" y="5081588"/>
          <p14:tracePt t="173248" x="6865938" y="5081588"/>
          <p14:tracePt t="173260" x="6781800" y="5081588"/>
          <p14:tracePt t="173264" x="6738938" y="5081588"/>
          <p14:tracePt t="173365" x="6731000" y="5081588"/>
          <p14:tracePt t="173370" x="6731000" y="5073650"/>
          <p14:tracePt t="173379" x="6738938" y="5038725"/>
          <p14:tracePt t="173394" x="6781800" y="4972050"/>
          <p14:tracePt t="173397" x="6807200" y="4946650"/>
          <p14:tracePt t="173404" x="6840538" y="4929188"/>
          <p14:tracePt t="173411" x="6891338" y="4903788"/>
          <p14:tracePt t="173420" x="6943725" y="4860925"/>
          <p14:tracePt t="173429" x="6959600" y="4843463"/>
          <p14:tracePt t="173434" x="6994525" y="4827588"/>
          <p14:tracePt t="173445" x="7027863" y="4810125"/>
          <p14:tracePt t="173454" x="7035800" y="4802188"/>
          <p14:tracePt t="173461" x="7045325" y="4802188"/>
          <p14:tracePt t="173561" x="7019925" y="4802188"/>
          <p14:tracePt t="173571" x="6985000" y="4802188"/>
          <p14:tracePt t="173578" x="6969125" y="4802188"/>
          <p14:tracePt t="173587" x="6951663" y="4802188"/>
          <p14:tracePt t="173594" x="6926263" y="4802188"/>
          <p14:tracePt t="173600" x="6891338" y="4802188"/>
          <p14:tracePt t="173611" x="6883400" y="4802188"/>
          <p14:tracePt t="173616" x="6865938" y="4784725"/>
          <p14:tracePt t="173627" x="6850063" y="4767263"/>
          <p14:tracePt t="173631" x="6824663" y="4741863"/>
          <p14:tracePt t="173644" x="6799263" y="4691063"/>
          <p14:tracePt t="173652" x="6764338" y="4648200"/>
          <p14:tracePt t="173656" x="6756400" y="4622800"/>
          <p14:tracePt t="173666" x="6738938" y="4564063"/>
          <p14:tracePt t="173672" x="6721475" y="4503738"/>
          <p14:tracePt t="173682" x="6696075" y="4427538"/>
          <p14:tracePt t="173694" x="6688138" y="4359275"/>
          <p14:tracePt t="173697" x="6662738" y="4283075"/>
          <p14:tracePt t="173706" x="6662738" y="4224338"/>
          <p14:tracePt t="173714" x="6654800" y="4181475"/>
          <p14:tracePt t="173722" x="6645275" y="4130675"/>
          <p14:tracePt t="173732" x="6637338" y="4095750"/>
          <p14:tracePt t="173736" x="6627813" y="4087813"/>
          <p14:tracePt t="173747" x="6619875" y="4070350"/>
          <p14:tracePt t="173752" x="6619875" y="4052888"/>
          <p14:tracePt t="173772" x="6611938" y="4027488"/>
          <p14:tracePt t="173780" x="6611938" y="4019550"/>
          <p14:tracePt t="173794" x="6611938" y="4011613"/>
          <p14:tracePt t="173802" x="6611938" y="3994150"/>
          <p14:tracePt t="173814" x="6611938" y="3976688"/>
          <p14:tracePt t="173818" x="6611938" y="3968750"/>
          <p14:tracePt t="173829" x="6611938" y="3960813"/>
          <p14:tracePt t="173964" x="6627813" y="3960813"/>
          <p14:tracePt t="173976" x="6627813" y="3968750"/>
          <p14:tracePt t="173980" x="6627813" y="4002088"/>
          <p14:tracePt t="173988" x="6627813" y="4037013"/>
          <p14:tracePt t="174000" x="6619875" y="4070350"/>
          <p14:tracePt t="174004" x="6594475" y="4095750"/>
          <p14:tracePt t="174015" x="6569075" y="4113213"/>
          <p14:tracePt t="174020" x="6535738" y="4113213"/>
          <p14:tracePt t="174030" x="6500813" y="4121150"/>
          <p14:tracePt t="174045" x="6399213" y="4164013"/>
          <p14:tracePt t="174055" x="6313488" y="4197350"/>
          <p14:tracePt t="174062" x="6178550" y="4232275"/>
          <p14:tracePt t="174070" x="6049963" y="4265613"/>
          <p14:tracePt t="174081" x="5948363" y="4283075"/>
          <p14:tracePt t="174084" x="5838825" y="4300538"/>
          <p14:tracePt t="174097" x="5761038" y="4325938"/>
          <p14:tracePt t="174100" x="5684838" y="4359275"/>
          <p14:tracePt t="174111" x="5651500" y="4376738"/>
          <p14:tracePt t="174120" x="5634038" y="4384675"/>
          <p14:tracePt t="174127" x="5616575" y="4384675"/>
          <p14:tracePt t="174144" x="5608638" y="4394200"/>
          <p14:tracePt t="174287" x="5608638" y="4402138"/>
          <p14:tracePt t="174294" x="5608638" y="4410075"/>
          <p14:tracePt t="174314" x="5626100" y="4410075"/>
          <p14:tracePt t="174318" x="5634038" y="4419600"/>
          <p14:tracePt t="174328" x="5641975" y="4435475"/>
          <p14:tracePt t="174332" x="5659438" y="4452938"/>
          <p14:tracePt t="174344" x="5668963" y="4452938"/>
          <p14:tracePt t="174352" x="5676900" y="4478338"/>
          <p14:tracePt t="174356" x="5684838" y="4478338"/>
          <p14:tracePt t="174368" x="5710238" y="4495800"/>
          <p14:tracePt t="174372" x="5710238" y="4503738"/>
          <p14:tracePt t="174382" x="5719763" y="4513263"/>
          <p14:tracePt t="174394" x="5727700" y="4513263"/>
          <p14:tracePt t="174410" x="5727700" y="4538663"/>
          <p14:tracePt t="174414" x="5727700" y="4546600"/>
          <p14:tracePt t="174422" x="5727700" y="4572000"/>
          <p14:tracePt t="174432" x="5727700" y="4614863"/>
          <p14:tracePt t="174438" x="5676900" y="4630738"/>
          <p14:tracePt t="174448" x="5651500" y="4648200"/>
          <p14:tracePt t="174452" x="5616575" y="4665663"/>
          <p14:tracePt t="174464" x="5575300" y="4673600"/>
          <p14:tracePt t="174477" x="5524500" y="4683125"/>
          <p14:tracePt t="174480" x="5481638" y="4691063"/>
          <p14:tracePt t="174489" x="5446713" y="4699000"/>
          <p14:tracePt t="174555" x="5489575" y="4691063"/>
          <p14:tracePt t="174561" x="5514975" y="4673600"/>
          <p14:tracePt t="174571" x="5557838" y="4648200"/>
          <p14:tracePt t="174579" x="5659438" y="4622800"/>
          <p14:tracePt t="174586" x="5788025" y="4579938"/>
          <p14:tracePt t="174597" x="5957888" y="4529138"/>
          <p14:tracePt t="174600" x="6153150" y="4486275"/>
          <p14:tracePt t="174611" x="6399213" y="4452938"/>
          <p14:tracePt t="174616" x="6637338" y="4435475"/>
          <p14:tracePt t="174627" x="6789738" y="4435475"/>
          <p14:tracePt t="174636" x="6951663" y="4435475"/>
          <p14:tracePt t="174643" x="7070725" y="4435475"/>
          <p14:tracePt t="174650" x="7189788" y="4435475"/>
          <p14:tracePt t="174656" x="7248525" y="4435475"/>
          <p14:tracePt t="174667" x="7299325" y="4435475"/>
          <p14:tracePt t="174677" x="7308850" y="4435475"/>
          <p14:tracePt t="174869" x="7316788" y="4435475"/>
          <p14:tracePt t="174879" x="7350125" y="4435475"/>
          <p14:tracePt t="174885" x="7385050" y="4427538"/>
          <p14:tracePt t="174894" x="7418388" y="4427538"/>
          <p14:tracePt t="174904" x="7469188" y="4410075"/>
          <p14:tracePt t="174910" x="7504113" y="4402138"/>
          <p14:tracePt t="174918" x="7537450" y="4394200"/>
          <p14:tracePt t="174932" x="7546975" y="4394200"/>
          <p14:tracePt t="174948" x="7554913" y="4394200"/>
          <p14:tracePt t="174960" x="7562850" y="4384675"/>
          <p14:tracePt t="174964" x="7572375" y="4384675"/>
          <p14:tracePt t="174977" x="7588250" y="4384675"/>
          <p14:tracePt t="174984" x="7605713" y="4384675"/>
          <p14:tracePt t="174988" x="7613650" y="4384675"/>
          <p14:tracePt t="175000" x="7639050" y="4384675"/>
          <p14:tracePt t="175004" x="7666038" y="4384675"/>
          <p14:tracePt t="175027" x="7707313" y="4394200"/>
          <p14:tracePt t="175030" x="7716838" y="4402138"/>
          <p14:tracePt t="175080" x="7724775" y="4402138"/>
          <p14:tracePt t="175092" x="7732713" y="4410075"/>
          <p14:tracePt t="175111" x="7742238" y="4419600"/>
          <p14:tracePt t="175142" x="7750175" y="4427538"/>
          <p14:tracePt t="176956" x="7750175" y="4435475"/>
          <p14:tracePt t="176960" x="7758113" y="4435475"/>
          <p14:tracePt t="176970" x="7767638" y="4435475"/>
          <p14:tracePt t="176982" x="7793038" y="4435475"/>
          <p14:tracePt t="176986" x="7800975" y="4435475"/>
          <p14:tracePt t="176997" x="7826375" y="4435475"/>
          <p14:tracePt t="177002" x="7877175" y="4419600"/>
          <p14:tracePt t="177012" x="7902575" y="4419600"/>
          <p14:tracePt t="177022" x="7945438" y="4410075"/>
          <p14:tracePt t="177027" x="8047038" y="4402138"/>
          <p14:tracePt t="177036" x="8124825" y="4384675"/>
          <p14:tracePt t="177044" x="8183563" y="4376738"/>
          <p14:tracePt t="177052" x="8226425" y="4368800"/>
          <p14:tracePt t="177062" x="8259763" y="4359275"/>
          <p14:tracePt t="177066" x="8277225" y="4359275"/>
          <p14:tracePt t="177229" x="8269288" y="4359275"/>
          <p14:tracePt t="177234" x="8234363" y="4368800"/>
          <p14:tracePt t="177244" x="8158163" y="4452938"/>
          <p14:tracePt t="177254" x="8064500" y="4546600"/>
          <p14:tracePt t="177262" x="7962900" y="4648200"/>
          <p14:tracePt t="177268" x="7886700" y="4759325"/>
          <p14:tracePt t="177277" x="7793038" y="4852988"/>
          <p14:tracePt t="177284" x="7724775" y="4911725"/>
          <p14:tracePt t="177294" x="7648575" y="4962525"/>
          <p14:tracePt t="177299" x="7580313" y="5022850"/>
          <p14:tracePt t="177310" x="7512050" y="5081588"/>
          <p14:tracePt t="177315" x="7453313" y="5106988"/>
          <p14:tracePt t="177329" x="7359650" y="5157788"/>
          <p14:tracePt t="177334" x="7283450" y="5200650"/>
          <p14:tracePt t="177338" x="7223125" y="5235575"/>
          <p14:tracePt t="177350" x="7146925" y="5243513"/>
          <p14:tracePt t="177354" x="7121525" y="5251450"/>
          <p14:tracePt t="177779" x="7113588" y="5251450"/>
          <p14:tracePt t="177796" x="7121525" y="5251450"/>
          <p14:tracePt t="177813" x="7138988" y="5243513"/>
          <p14:tracePt t="177834" x="7146925" y="5235575"/>
          <p14:tracePt t="178163" x="7164388" y="5226050"/>
          <p14:tracePt t="178167" x="7172325" y="5218113"/>
          <p14:tracePt t="178178" x="7189788" y="5200650"/>
          <p14:tracePt t="178186" x="7197725" y="5200650"/>
          <p14:tracePt t="178194" x="7205663" y="5192713"/>
          <p14:tracePt t="178202" x="7205663" y="5175250"/>
          <p14:tracePt t="178439" x="7215188" y="5175250"/>
          <p14:tracePt t="178449" x="7265988" y="5149850"/>
          <p14:tracePt t="178454" x="7291388" y="5149850"/>
          <p14:tracePt t="178465" x="7359650" y="5116513"/>
          <p14:tracePt t="178479" x="7554913" y="5022850"/>
          <p14:tracePt t="178488" x="7631113" y="4979988"/>
          <p14:tracePt t="178495" x="7732713" y="4946650"/>
          <p14:tracePt t="178504" x="7826375" y="4903788"/>
          <p14:tracePt t="178515" x="7954963" y="4843463"/>
          <p14:tracePt t="178520" x="8107363" y="4784725"/>
          <p14:tracePt t="178532" x="8259763" y="4733925"/>
          <p14:tracePt t="178534" x="8378825" y="4673600"/>
          <p14:tracePt t="178545" x="8464550" y="4622800"/>
          <p14:tracePt t="178554" x="8480425" y="4614863"/>
          <p14:tracePt t="178561" x="8489950" y="4579938"/>
          <p14:tracePt t="178570" x="8489950" y="4546600"/>
          <p14:tracePt t="178577" x="8489950" y="4513263"/>
          <p14:tracePt t="178584" x="8489950" y="4486275"/>
          <p14:tracePt t="178594" x="8489950" y="4470400"/>
          <p14:tracePt t="178600" x="8489950" y="4427538"/>
          <p14:tracePt t="178610" x="8472488" y="4394200"/>
          <p14:tracePt t="178616" x="8447088" y="4368800"/>
          <p14:tracePt t="178627" x="8429625" y="4351338"/>
          <p14:tracePt t="178636" x="8404225" y="4325938"/>
          <p14:tracePt t="178644" x="8362950" y="4308475"/>
          <p14:tracePt t="178650" x="8328025" y="4300538"/>
          <p14:tracePt t="178656" x="8277225" y="4291013"/>
          <p14:tracePt t="178666" x="8191500" y="4275138"/>
          <p14:tracePt t="178677" x="8064500" y="4275138"/>
          <p14:tracePt t="178682" x="7927975" y="4275138"/>
          <p14:tracePt t="178694" x="7783513" y="4275138"/>
          <p14:tracePt t="178697" x="7648575" y="4283075"/>
          <p14:tracePt t="178706" x="7512050" y="4316413"/>
          <p14:tracePt t="178717" x="7392988" y="4376738"/>
          <p14:tracePt t="178722" x="7316788" y="4410075"/>
          <p14:tracePt t="178732" x="7283450" y="4445000"/>
          <p14:tracePt t="178736" x="7265988" y="4478338"/>
          <p14:tracePt t="178748" x="7265988" y="4486275"/>
          <p14:tracePt t="178756" x="7265988" y="4513263"/>
          <p14:tracePt t="178764" x="7265988" y="4529138"/>
          <p14:tracePt t="178772" x="7316788" y="4538663"/>
          <p14:tracePt t="178777" x="7342188" y="4554538"/>
          <p14:tracePt t="178786" x="7385050" y="4564063"/>
          <p14:tracePt t="178797" x="7443788" y="4589463"/>
          <p14:tracePt t="178802" x="7494588" y="4597400"/>
          <p14:tracePt t="178814" x="7554913" y="4605338"/>
          <p14:tracePt t="178818" x="7588250" y="4614863"/>
          <p14:tracePt t="178829" x="7631113" y="4622800"/>
          <p14:tracePt t="178838" x="7648575" y="4622800"/>
          <p14:tracePt t="178959" x="7666038" y="4640263"/>
          <p14:tracePt t="178968" x="7648575" y="4673600"/>
          <p14:tracePt t="178978" x="7613650" y="4733925"/>
          <p14:tracePt t="178984" x="7588250" y="4784725"/>
          <p14:tracePt t="178994" x="7529513" y="4852988"/>
          <p14:tracePt t="178998" x="7461250" y="4979988"/>
          <p14:tracePt t="179010" x="7367588" y="5124450"/>
          <p14:tracePt t="179018" x="7265988" y="5319713"/>
          <p14:tracePt t="179028" x="7223125" y="5464175"/>
          <p14:tracePt t="179034" x="7205663" y="5583238"/>
          <p14:tracePt t="179038" x="7189788" y="5719763"/>
          <p14:tracePt t="179050" x="7172325" y="5821363"/>
          <p14:tracePt t="179061" x="7154863" y="5897563"/>
          <p14:tracePt t="179065" x="7138988" y="5957888"/>
          <p14:tracePt t="179077" x="7138988" y="6016625"/>
          <p14:tracePt t="179079" x="7138988" y="6059488"/>
          <p14:tracePt t="179100" x="7146925" y="6059488"/>
          <p14:tracePt t="179114" x="7172325" y="6059488"/>
          <p14:tracePt t="179144" x="7180263" y="6059488"/>
          <p14:tracePt t="179150" x="7189788" y="6059488"/>
          <p14:tracePt t="179196" x="7197725" y="6042025"/>
          <p14:tracePt t="179204" x="7197725" y="6024563"/>
          <p14:tracePt t="179228" x="7197725" y="6008688"/>
          <p14:tracePt t="179236" x="7197725" y="5999163"/>
          <p14:tracePt t="179247" x="7197725" y="5991225"/>
          <p14:tracePt t="179256" x="7197725" y="5983288"/>
          <p14:tracePt t="179280" x="7197725" y="5973763"/>
          <p14:tracePt t="179286" x="7197725" y="5965825"/>
          <p14:tracePt t="179297" x="7197725" y="5957888"/>
          <p14:tracePt t="179306" x="7197725" y="5948363"/>
          <p14:tracePt t="179310" x="7197725" y="5940425"/>
          <p14:tracePt t="179322" x="7205663" y="5922963"/>
          <p14:tracePt t="179327" x="7205663" y="5905500"/>
          <p14:tracePt t="179336" x="7205663" y="5889625"/>
          <p14:tracePt t="179347" x="7205663" y="5872163"/>
          <p14:tracePt t="179356" x="7205663" y="5864225"/>
          <p14:tracePt t="179386" x="7205663" y="5838825"/>
          <p14:tracePt t="179398" x="7205663" y="5829300"/>
          <p14:tracePt t="179631" x="7205663" y="5821363"/>
          <p14:tracePt t="179643" x="7215188" y="5813425"/>
          <p14:tracePt t="179721" x="7223125" y="5813425"/>
          <p14:tracePt t="179735" x="7232650" y="5803900"/>
          <p14:tracePt t="179987" x="7240588" y="5803900"/>
          <p14:tracePt t="179994" x="7258050" y="5813425"/>
          <p14:tracePt t="180002" x="7265988" y="5813425"/>
          <p14:tracePt t="180011" x="7273925" y="5838825"/>
          <p14:tracePt t="180018" x="7291388" y="5838825"/>
          <p14:tracePt t="180029" x="7334250" y="5854700"/>
          <p14:tracePt t="180032" x="7342188" y="5864225"/>
          <p14:tracePt t="180044" x="7350125" y="5880100"/>
          <p14:tracePt t="180175" x="7359650" y="5880100"/>
          <p14:tracePt t="180221" x="7377113" y="5880100"/>
          <p14:tracePt t="180227" x="7392988" y="5880100"/>
          <p14:tracePt t="180234" x="7418388" y="5880100"/>
          <p14:tracePt t="180244" x="7427913" y="5880100"/>
          <p14:tracePt t="180248" x="7443788" y="5880100"/>
          <p14:tracePt t="180261" x="7461250" y="5880100"/>
          <p14:tracePt t="180270" x="7461250" y="5872163"/>
          <p14:tracePt t="180281" x="7478713" y="5872163"/>
          <p14:tracePt t="180304" x="7494588" y="5864225"/>
          <p14:tracePt t="180327" x="7529513" y="5846763"/>
          <p14:tracePt t="180331" x="7537450" y="5846763"/>
          <p14:tracePt t="180344" x="7562850" y="5838825"/>
          <p14:tracePt t="180347" x="7597775" y="5829300"/>
          <p14:tracePt t="180356" x="7623175" y="5829300"/>
          <p14:tracePt t="180366" x="7666038" y="5821363"/>
          <p14:tracePt t="180370" x="7724775" y="5813425"/>
          <p14:tracePt t="180381" x="7767638" y="5803900"/>
          <p14:tracePt t="180386" x="7818438" y="5788025"/>
          <p14:tracePt t="180397" x="7851775" y="5778500"/>
          <p14:tracePt t="180406" x="7877175" y="5778500"/>
          <p14:tracePt t="180410" x="7937500" y="5778500"/>
          <p14:tracePt t="180420" x="7954963" y="5778500"/>
          <p14:tracePt t="180427" x="7988300" y="5778500"/>
          <p14:tracePt t="180436" x="8005763" y="5778500"/>
          <p14:tracePt t="180583" x="8021638" y="5770563"/>
          <p14:tracePt t="180603" x="8021638" y="5761038"/>
          <p14:tracePt t="180619" x="8039100" y="5761038"/>
          <p14:tracePt t="180633" x="8047038" y="5761038"/>
          <p14:tracePt t="180644" x="8056563" y="5753100"/>
          <p14:tracePt t="180660" x="8056563" y="5735638"/>
          <p14:tracePt t="180668" x="8074025" y="5719763"/>
          <p14:tracePt t="180677" x="8081963" y="5694363"/>
          <p14:tracePt t="180684" x="8081963" y="5668963"/>
          <p14:tracePt t="180688" x="8081963" y="5634038"/>
          <p14:tracePt t="180699" x="8099425" y="5600700"/>
          <p14:tracePt t="180710" x="8132763" y="5540375"/>
          <p14:tracePt t="180716" x="8150225" y="5507038"/>
          <p14:tracePt t="180727" x="8208963" y="5438775"/>
          <p14:tracePt t="180728" x="8226425" y="5395913"/>
          <p14:tracePt t="180738" x="8226425" y="5370513"/>
          <p14:tracePt t="180749" x="8234363" y="5327650"/>
          <p14:tracePt t="180754" x="8243888" y="5243513"/>
          <p14:tracePt t="180766" x="8243888" y="5141913"/>
          <p14:tracePt t="180768" x="8243888" y="5013325"/>
          <p14:tracePt t="180778" x="8243888" y="4860925"/>
          <p14:tracePt t="180794" x="8124825" y="4538663"/>
          <p14:tracePt t="180804" x="8047038" y="4325938"/>
          <p14:tracePt t="180811" x="7988300" y="4171950"/>
          <p14:tracePt t="180820" x="7920038" y="4011613"/>
          <p14:tracePt t="180832" x="7818438" y="3841750"/>
          <p14:tracePt t="180834" x="7750175" y="3722688"/>
          <p14:tracePt t="180845" x="7666038" y="3619500"/>
          <p14:tracePt t="180850" x="7605713" y="3509963"/>
          <p14:tracePt t="180861" x="7529513" y="3416300"/>
          <p14:tracePt t="180870" x="7461250" y="3330575"/>
          <p14:tracePt t="180877" x="7392988" y="3263900"/>
          <p14:tracePt t="180884" x="7350125" y="3195638"/>
          <p14:tracePt t="180895" x="7291388" y="3135313"/>
          <p14:tracePt t="180900" x="7258050" y="3084513"/>
          <p14:tracePt t="180911" x="7232650" y="3033713"/>
          <p14:tracePt t="180916" x="7223125" y="3008313"/>
          <p14:tracePt t="180927" x="7205663" y="2974975"/>
          <p14:tracePt t="180931" x="7197725" y="2932113"/>
          <p14:tracePt t="180944" x="7180263" y="2881313"/>
          <p14:tracePt t="180950" x="7164388" y="2846388"/>
          <p14:tracePt t="180956" x="7129463" y="2770188"/>
          <p14:tracePt t="180966" x="7078663" y="2711450"/>
          <p14:tracePt t="180970" x="6994525" y="2625725"/>
          <p14:tracePt t="180981" x="6934200" y="2557463"/>
          <p14:tracePt t="180995" x="6850063" y="2481263"/>
          <p14:tracePt t="180997" x="6756400" y="2387600"/>
          <p14:tracePt t="181006" x="6627813" y="2278063"/>
          <p14:tracePt t="181015" x="6526213" y="2192338"/>
          <p14:tracePt t="181022" x="6391275" y="2047875"/>
          <p14:tracePt t="181032" x="6203950" y="1870075"/>
          <p14:tracePt t="181036" x="5957888" y="1665288"/>
          <p14:tracePt t="181047" x="5735638" y="1444625"/>
          <p14:tracePt t="181050" x="5464175" y="1181100"/>
          <p14:tracePt t="181064" x="5183188" y="909638"/>
          <p14:tracePt t="181072" x="4878388" y="620713"/>
          <p14:tracePt t="181077" x="4579938" y="339725"/>
          <p14:tracePt t="181086" x="4325938" y="857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7" name="楕円 2286">
            <a:extLst>
              <a:ext uri="{FF2B5EF4-FFF2-40B4-BE49-F238E27FC236}">
                <a16:creationId xmlns:a16="http://schemas.microsoft.com/office/drawing/2014/main" id="{380D3AB0-D785-4725-B5BA-B0A45425D58C}"/>
              </a:ext>
            </a:extLst>
          </p:cNvPr>
          <p:cNvSpPr/>
          <p:nvPr/>
        </p:nvSpPr>
        <p:spPr>
          <a:xfrm>
            <a:off x="7722383" y="489533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0" name="楕円 2289">
            <a:extLst>
              <a:ext uri="{FF2B5EF4-FFF2-40B4-BE49-F238E27FC236}">
                <a16:creationId xmlns:a16="http://schemas.microsoft.com/office/drawing/2014/main" id="{D1B0F5BD-B8B0-4EDB-B3E9-CE20289F86FE}"/>
              </a:ext>
            </a:extLst>
          </p:cNvPr>
          <p:cNvSpPr/>
          <p:nvPr/>
        </p:nvSpPr>
        <p:spPr>
          <a:xfrm>
            <a:off x="7696045" y="499260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4" name="楕円 2283">
            <a:extLst>
              <a:ext uri="{FF2B5EF4-FFF2-40B4-BE49-F238E27FC236}">
                <a16:creationId xmlns:a16="http://schemas.microsoft.com/office/drawing/2014/main" id="{005789CA-67F2-4BDF-999E-63666A239E1D}"/>
              </a:ext>
            </a:extLst>
          </p:cNvPr>
          <p:cNvSpPr/>
          <p:nvPr/>
        </p:nvSpPr>
        <p:spPr>
          <a:xfrm>
            <a:off x="7506697" y="558862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1" name="楕円 2280">
            <a:extLst>
              <a:ext uri="{FF2B5EF4-FFF2-40B4-BE49-F238E27FC236}">
                <a16:creationId xmlns:a16="http://schemas.microsoft.com/office/drawing/2014/main" id="{EDF53AB3-1E2C-4A7F-B8DE-489F600D85C5}"/>
              </a:ext>
            </a:extLst>
          </p:cNvPr>
          <p:cNvSpPr/>
          <p:nvPr/>
        </p:nvSpPr>
        <p:spPr>
          <a:xfrm>
            <a:off x="7728535" y="557718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04" name="グループ化 2103">
            <a:extLst>
              <a:ext uri="{FF2B5EF4-FFF2-40B4-BE49-F238E27FC236}">
                <a16:creationId xmlns:a16="http://schemas.microsoft.com/office/drawing/2014/main" id="{659EB1AF-5735-4001-9E2B-055AC7F2D1BF}"/>
              </a:ext>
            </a:extLst>
          </p:cNvPr>
          <p:cNvGrpSpPr/>
          <p:nvPr/>
        </p:nvGrpSpPr>
        <p:grpSpPr>
          <a:xfrm>
            <a:off x="8290348" y="5155299"/>
            <a:ext cx="476754" cy="346825"/>
            <a:chOff x="6051808" y="4904094"/>
            <a:chExt cx="476754" cy="346825"/>
          </a:xfrm>
        </p:grpSpPr>
        <p:grpSp>
          <p:nvGrpSpPr>
            <p:cNvPr id="2105" name="グループ化 2104">
              <a:extLst>
                <a:ext uri="{FF2B5EF4-FFF2-40B4-BE49-F238E27FC236}">
                  <a16:creationId xmlns:a16="http://schemas.microsoft.com/office/drawing/2014/main" id="{A0A34A81-55CC-43F9-A0A8-CFE3A4B529CF}"/>
                </a:ext>
              </a:extLst>
            </p:cNvPr>
            <p:cNvGrpSpPr/>
            <p:nvPr/>
          </p:nvGrpSpPr>
          <p:grpSpPr>
            <a:xfrm>
              <a:off x="6051810" y="4904094"/>
              <a:ext cx="67506" cy="164207"/>
              <a:chOff x="3034888" y="1153740"/>
              <a:chExt cx="67506" cy="164207"/>
            </a:xfrm>
          </p:grpSpPr>
          <p:sp>
            <p:nvSpPr>
              <p:cNvPr id="2145" name="楕円 2144">
                <a:extLst>
                  <a:ext uri="{FF2B5EF4-FFF2-40B4-BE49-F238E27FC236}">
                    <a16:creationId xmlns:a16="http://schemas.microsoft.com/office/drawing/2014/main" id="{91179850-7DEF-42B4-90DE-002D77E4B1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6" name="直線コネクタ 2145">
                <a:extLst>
                  <a:ext uri="{FF2B5EF4-FFF2-40B4-BE49-F238E27FC236}">
                    <a16:creationId xmlns:a16="http://schemas.microsoft.com/office/drawing/2014/main" id="{F1F8000C-0269-48DB-BB75-D3EC92FED66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6" name="グループ化 2105">
              <a:extLst>
                <a:ext uri="{FF2B5EF4-FFF2-40B4-BE49-F238E27FC236}">
                  <a16:creationId xmlns:a16="http://schemas.microsoft.com/office/drawing/2014/main" id="{F14901AF-F579-4C68-BFE8-58CC7FEEF3EA}"/>
                </a:ext>
              </a:extLst>
            </p:cNvPr>
            <p:cNvGrpSpPr/>
            <p:nvPr/>
          </p:nvGrpSpPr>
          <p:grpSpPr>
            <a:xfrm>
              <a:off x="6120018" y="4904094"/>
              <a:ext cx="67506" cy="164207"/>
              <a:chOff x="3034888" y="1153740"/>
              <a:chExt cx="67506" cy="164207"/>
            </a:xfrm>
          </p:grpSpPr>
          <p:sp>
            <p:nvSpPr>
              <p:cNvPr id="2143" name="楕円 2142">
                <a:extLst>
                  <a:ext uri="{FF2B5EF4-FFF2-40B4-BE49-F238E27FC236}">
                    <a16:creationId xmlns:a16="http://schemas.microsoft.com/office/drawing/2014/main" id="{DECECE79-50FB-4950-8F36-244B8CE1C6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4" name="直線コネクタ 2143">
                <a:extLst>
                  <a:ext uri="{FF2B5EF4-FFF2-40B4-BE49-F238E27FC236}">
                    <a16:creationId xmlns:a16="http://schemas.microsoft.com/office/drawing/2014/main" id="{967B65F0-1CF0-45E5-97D0-4258CEAB454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7" name="グループ化 2106">
              <a:extLst>
                <a:ext uri="{FF2B5EF4-FFF2-40B4-BE49-F238E27FC236}">
                  <a16:creationId xmlns:a16="http://schemas.microsoft.com/office/drawing/2014/main" id="{2994BD20-6EB6-4C6B-8B0A-0813A71A3A48}"/>
                </a:ext>
              </a:extLst>
            </p:cNvPr>
            <p:cNvGrpSpPr/>
            <p:nvPr/>
          </p:nvGrpSpPr>
          <p:grpSpPr>
            <a:xfrm>
              <a:off x="6188226" y="4904094"/>
              <a:ext cx="67506" cy="164207"/>
              <a:chOff x="3034888" y="1153740"/>
              <a:chExt cx="67506" cy="164207"/>
            </a:xfrm>
          </p:grpSpPr>
          <p:sp>
            <p:nvSpPr>
              <p:cNvPr id="2141" name="楕円 2140">
                <a:extLst>
                  <a:ext uri="{FF2B5EF4-FFF2-40B4-BE49-F238E27FC236}">
                    <a16:creationId xmlns:a16="http://schemas.microsoft.com/office/drawing/2014/main" id="{973E3853-D269-4447-9239-FB56890B86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2" name="直線コネクタ 2141">
                <a:extLst>
                  <a:ext uri="{FF2B5EF4-FFF2-40B4-BE49-F238E27FC236}">
                    <a16:creationId xmlns:a16="http://schemas.microsoft.com/office/drawing/2014/main" id="{EAB1104C-F83C-4E1F-AE73-9F16ED526DD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8" name="グループ化 2107">
              <a:extLst>
                <a:ext uri="{FF2B5EF4-FFF2-40B4-BE49-F238E27FC236}">
                  <a16:creationId xmlns:a16="http://schemas.microsoft.com/office/drawing/2014/main" id="{A87D487D-4517-452B-930F-0A50D5DEEAD9}"/>
                </a:ext>
              </a:extLst>
            </p:cNvPr>
            <p:cNvGrpSpPr/>
            <p:nvPr/>
          </p:nvGrpSpPr>
          <p:grpSpPr>
            <a:xfrm>
              <a:off x="6256434" y="4904094"/>
              <a:ext cx="67506" cy="164207"/>
              <a:chOff x="3034888" y="1153740"/>
              <a:chExt cx="67506" cy="164207"/>
            </a:xfrm>
          </p:grpSpPr>
          <p:sp>
            <p:nvSpPr>
              <p:cNvPr id="2139" name="楕円 2138">
                <a:extLst>
                  <a:ext uri="{FF2B5EF4-FFF2-40B4-BE49-F238E27FC236}">
                    <a16:creationId xmlns:a16="http://schemas.microsoft.com/office/drawing/2014/main" id="{84DFC5B4-A592-47B2-94DA-BC9F4FD8BD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0" name="直線コネクタ 2139">
                <a:extLst>
                  <a:ext uri="{FF2B5EF4-FFF2-40B4-BE49-F238E27FC236}">
                    <a16:creationId xmlns:a16="http://schemas.microsoft.com/office/drawing/2014/main" id="{D489097F-C6DF-4EFA-98AA-D0681C359F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9" name="グループ化 2108">
              <a:extLst>
                <a:ext uri="{FF2B5EF4-FFF2-40B4-BE49-F238E27FC236}">
                  <a16:creationId xmlns:a16="http://schemas.microsoft.com/office/drawing/2014/main" id="{FA8B0109-B826-43D6-AB64-769835BEBCAE}"/>
                </a:ext>
              </a:extLst>
            </p:cNvPr>
            <p:cNvGrpSpPr/>
            <p:nvPr/>
          </p:nvGrpSpPr>
          <p:grpSpPr>
            <a:xfrm>
              <a:off x="6324642" y="4904094"/>
              <a:ext cx="67506" cy="164207"/>
              <a:chOff x="3034888" y="1153740"/>
              <a:chExt cx="67506" cy="164207"/>
            </a:xfrm>
          </p:grpSpPr>
          <p:sp>
            <p:nvSpPr>
              <p:cNvPr id="2137" name="楕円 2136">
                <a:extLst>
                  <a:ext uri="{FF2B5EF4-FFF2-40B4-BE49-F238E27FC236}">
                    <a16:creationId xmlns:a16="http://schemas.microsoft.com/office/drawing/2014/main" id="{448982F3-6E64-454E-911A-BD90F3EE21A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8" name="直線コネクタ 2137">
                <a:extLst>
                  <a:ext uri="{FF2B5EF4-FFF2-40B4-BE49-F238E27FC236}">
                    <a16:creationId xmlns:a16="http://schemas.microsoft.com/office/drawing/2014/main" id="{28948998-ED28-4DCB-9889-C0C68AF3DE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0" name="グループ化 2109">
              <a:extLst>
                <a:ext uri="{FF2B5EF4-FFF2-40B4-BE49-F238E27FC236}">
                  <a16:creationId xmlns:a16="http://schemas.microsoft.com/office/drawing/2014/main" id="{D5194F15-4A1B-4A4D-94AD-0ECEBF943488}"/>
                </a:ext>
              </a:extLst>
            </p:cNvPr>
            <p:cNvGrpSpPr/>
            <p:nvPr/>
          </p:nvGrpSpPr>
          <p:grpSpPr>
            <a:xfrm>
              <a:off x="6392850" y="4904094"/>
              <a:ext cx="67506" cy="164207"/>
              <a:chOff x="3034888" y="1153740"/>
              <a:chExt cx="67506" cy="164207"/>
            </a:xfrm>
          </p:grpSpPr>
          <p:sp>
            <p:nvSpPr>
              <p:cNvPr id="2135" name="楕円 2134">
                <a:extLst>
                  <a:ext uri="{FF2B5EF4-FFF2-40B4-BE49-F238E27FC236}">
                    <a16:creationId xmlns:a16="http://schemas.microsoft.com/office/drawing/2014/main" id="{3AAA813E-3049-4C8C-A497-F96A95EB63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6" name="直線コネクタ 2135">
                <a:extLst>
                  <a:ext uri="{FF2B5EF4-FFF2-40B4-BE49-F238E27FC236}">
                    <a16:creationId xmlns:a16="http://schemas.microsoft.com/office/drawing/2014/main" id="{58FFE71C-3973-4D40-9D82-DCFE446CFE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1" name="グループ化 2110">
              <a:extLst>
                <a:ext uri="{FF2B5EF4-FFF2-40B4-BE49-F238E27FC236}">
                  <a16:creationId xmlns:a16="http://schemas.microsoft.com/office/drawing/2014/main" id="{77242C30-5761-4D3C-A958-1C712899DC17}"/>
                </a:ext>
              </a:extLst>
            </p:cNvPr>
            <p:cNvGrpSpPr/>
            <p:nvPr/>
          </p:nvGrpSpPr>
          <p:grpSpPr>
            <a:xfrm>
              <a:off x="6461056" y="4904094"/>
              <a:ext cx="67506" cy="164207"/>
              <a:chOff x="3034888" y="1153740"/>
              <a:chExt cx="67506" cy="164207"/>
            </a:xfrm>
          </p:grpSpPr>
          <p:sp>
            <p:nvSpPr>
              <p:cNvPr id="2133" name="楕円 2132">
                <a:extLst>
                  <a:ext uri="{FF2B5EF4-FFF2-40B4-BE49-F238E27FC236}">
                    <a16:creationId xmlns:a16="http://schemas.microsoft.com/office/drawing/2014/main" id="{3181C03F-D4EB-4A81-A296-2CEA8EF0EC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4" name="直線コネクタ 2133">
                <a:extLst>
                  <a:ext uri="{FF2B5EF4-FFF2-40B4-BE49-F238E27FC236}">
                    <a16:creationId xmlns:a16="http://schemas.microsoft.com/office/drawing/2014/main" id="{032E51AA-EA05-4A78-8F7B-F7F9F1924C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2" name="グループ化 2111">
              <a:extLst>
                <a:ext uri="{FF2B5EF4-FFF2-40B4-BE49-F238E27FC236}">
                  <a16:creationId xmlns:a16="http://schemas.microsoft.com/office/drawing/2014/main" id="{C3F73CBC-C2EC-41CE-A030-6A2E02814DF1}"/>
                </a:ext>
              </a:extLst>
            </p:cNvPr>
            <p:cNvGrpSpPr/>
            <p:nvPr/>
          </p:nvGrpSpPr>
          <p:grpSpPr>
            <a:xfrm rot="10800000">
              <a:off x="6461056" y="5086712"/>
              <a:ext cx="67506" cy="164207"/>
              <a:chOff x="3034888" y="1153740"/>
              <a:chExt cx="67506" cy="164207"/>
            </a:xfrm>
          </p:grpSpPr>
          <p:sp>
            <p:nvSpPr>
              <p:cNvPr id="2131" name="楕円 2130">
                <a:extLst>
                  <a:ext uri="{FF2B5EF4-FFF2-40B4-BE49-F238E27FC236}">
                    <a16:creationId xmlns:a16="http://schemas.microsoft.com/office/drawing/2014/main" id="{82EE9809-3A8A-4AD2-B4B1-8D0EE4EF63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2" name="直線コネクタ 2131">
                <a:extLst>
                  <a:ext uri="{FF2B5EF4-FFF2-40B4-BE49-F238E27FC236}">
                    <a16:creationId xmlns:a16="http://schemas.microsoft.com/office/drawing/2014/main" id="{8A796528-99CC-4E04-8751-45D5FE8C7A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3" name="グループ化 2112">
              <a:extLst>
                <a:ext uri="{FF2B5EF4-FFF2-40B4-BE49-F238E27FC236}">
                  <a16:creationId xmlns:a16="http://schemas.microsoft.com/office/drawing/2014/main" id="{5F65847C-DE2D-4832-8F51-607A024586E4}"/>
                </a:ext>
              </a:extLst>
            </p:cNvPr>
            <p:cNvGrpSpPr/>
            <p:nvPr/>
          </p:nvGrpSpPr>
          <p:grpSpPr>
            <a:xfrm rot="10800000">
              <a:off x="6392848" y="5086712"/>
              <a:ext cx="67506" cy="164207"/>
              <a:chOff x="3034888" y="1153740"/>
              <a:chExt cx="67506" cy="164207"/>
            </a:xfrm>
          </p:grpSpPr>
          <p:sp>
            <p:nvSpPr>
              <p:cNvPr id="2129" name="楕円 2128">
                <a:extLst>
                  <a:ext uri="{FF2B5EF4-FFF2-40B4-BE49-F238E27FC236}">
                    <a16:creationId xmlns:a16="http://schemas.microsoft.com/office/drawing/2014/main" id="{2223B4AE-08B4-4158-8668-44F8DB9106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0" name="直線コネクタ 2129">
                <a:extLst>
                  <a:ext uri="{FF2B5EF4-FFF2-40B4-BE49-F238E27FC236}">
                    <a16:creationId xmlns:a16="http://schemas.microsoft.com/office/drawing/2014/main" id="{C715088E-5342-48B0-89C0-A5841BDDCF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4" name="グループ化 2113">
              <a:extLst>
                <a:ext uri="{FF2B5EF4-FFF2-40B4-BE49-F238E27FC236}">
                  <a16:creationId xmlns:a16="http://schemas.microsoft.com/office/drawing/2014/main" id="{132C6B46-643F-4EA4-9F17-540F0CD64CE6}"/>
                </a:ext>
              </a:extLst>
            </p:cNvPr>
            <p:cNvGrpSpPr/>
            <p:nvPr/>
          </p:nvGrpSpPr>
          <p:grpSpPr>
            <a:xfrm rot="10800000">
              <a:off x="6324640" y="5086712"/>
              <a:ext cx="67506" cy="164207"/>
              <a:chOff x="3034888" y="1153740"/>
              <a:chExt cx="67506" cy="164207"/>
            </a:xfrm>
          </p:grpSpPr>
          <p:sp>
            <p:nvSpPr>
              <p:cNvPr id="2127" name="楕円 2126">
                <a:extLst>
                  <a:ext uri="{FF2B5EF4-FFF2-40B4-BE49-F238E27FC236}">
                    <a16:creationId xmlns:a16="http://schemas.microsoft.com/office/drawing/2014/main" id="{D51ED05A-B3C2-447C-A70D-C337A1485D0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8" name="直線コネクタ 2127">
                <a:extLst>
                  <a:ext uri="{FF2B5EF4-FFF2-40B4-BE49-F238E27FC236}">
                    <a16:creationId xmlns:a16="http://schemas.microsoft.com/office/drawing/2014/main" id="{4005ACF6-A977-4AFB-AFF8-9FA7BDEF999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5" name="グループ化 2114">
              <a:extLst>
                <a:ext uri="{FF2B5EF4-FFF2-40B4-BE49-F238E27FC236}">
                  <a16:creationId xmlns:a16="http://schemas.microsoft.com/office/drawing/2014/main" id="{7463121A-30B9-498D-A1F0-BCF8A7F9D0D3}"/>
                </a:ext>
              </a:extLst>
            </p:cNvPr>
            <p:cNvGrpSpPr/>
            <p:nvPr/>
          </p:nvGrpSpPr>
          <p:grpSpPr>
            <a:xfrm rot="10800000">
              <a:off x="6256432" y="5086712"/>
              <a:ext cx="67506" cy="164207"/>
              <a:chOff x="3034888" y="1153740"/>
              <a:chExt cx="67506" cy="164207"/>
            </a:xfrm>
          </p:grpSpPr>
          <p:sp>
            <p:nvSpPr>
              <p:cNvPr id="2125" name="楕円 2124">
                <a:extLst>
                  <a:ext uri="{FF2B5EF4-FFF2-40B4-BE49-F238E27FC236}">
                    <a16:creationId xmlns:a16="http://schemas.microsoft.com/office/drawing/2014/main" id="{00355154-8749-4DFE-8926-8A06E27D12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6" name="直線コネクタ 2125">
                <a:extLst>
                  <a:ext uri="{FF2B5EF4-FFF2-40B4-BE49-F238E27FC236}">
                    <a16:creationId xmlns:a16="http://schemas.microsoft.com/office/drawing/2014/main" id="{6861CE6E-8BCE-423F-AE78-8F4F20EF9B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6" name="グループ化 2115">
              <a:extLst>
                <a:ext uri="{FF2B5EF4-FFF2-40B4-BE49-F238E27FC236}">
                  <a16:creationId xmlns:a16="http://schemas.microsoft.com/office/drawing/2014/main" id="{B3BA731C-E61E-4533-91D8-9492F054F5F6}"/>
                </a:ext>
              </a:extLst>
            </p:cNvPr>
            <p:cNvGrpSpPr/>
            <p:nvPr/>
          </p:nvGrpSpPr>
          <p:grpSpPr>
            <a:xfrm rot="10800000">
              <a:off x="6188224" y="5086712"/>
              <a:ext cx="67506" cy="164207"/>
              <a:chOff x="3034888" y="1153740"/>
              <a:chExt cx="67506" cy="164207"/>
            </a:xfrm>
          </p:grpSpPr>
          <p:sp>
            <p:nvSpPr>
              <p:cNvPr id="2123" name="楕円 2122">
                <a:extLst>
                  <a:ext uri="{FF2B5EF4-FFF2-40B4-BE49-F238E27FC236}">
                    <a16:creationId xmlns:a16="http://schemas.microsoft.com/office/drawing/2014/main" id="{934BB29B-147E-4DDB-A75F-7580374E6F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4" name="直線コネクタ 2123">
                <a:extLst>
                  <a:ext uri="{FF2B5EF4-FFF2-40B4-BE49-F238E27FC236}">
                    <a16:creationId xmlns:a16="http://schemas.microsoft.com/office/drawing/2014/main" id="{B200EAD4-E803-40E4-B3BD-4A6AAD3A053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7" name="グループ化 2116">
              <a:extLst>
                <a:ext uri="{FF2B5EF4-FFF2-40B4-BE49-F238E27FC236}">
                  <a16:creationId xmlns:a16="http://schemas.microsoft.com/office/drawing/2014/main" id="{6AB7BDD0-D23E-4822-96A9-5870A0F4EE9A}"/>
                </a:ext>
              </a:extLst>
            </p:cNvPr>
            <p:cNvGrpSpPr/>
            <p:nvPr/>
          </p:nvGrpSpPr>
          <p:grpSpPr>
            <a:xfrm rot="10800000">
              <a:off x="6120016" y="5086712"/>
              <a:ext cx="67506" cy="164207"/>
              <a:chOff x="3034888" y="1153740"/>
              <a:chExt cx="67506" cy="164207"/>
            </a:xfrm>
          </p:grpSpPr>
          <p:sp>
            <p:nvSpPr>
              <p:cNvPr id="2121" name="楕円 2120">
                <a:extLst>
                  <a:ext uri="{FF2B5EF4-FFF2-40B4-BE49-F238E27FC236}">
                    <a16:creationId xmlns:a16="http://schemas.microsoft.com/office/drawing/2014/main" id="{0B64863C-72ED-427F-B6BD-541ACB88E2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2" name="直線コネクタ 2121">
                <a:extLst>
                  <a:ext uri="{FF2B5EF4-FFF2-40B4-BE49-F238E27FC236}">
                    <a16:creationId xmlns:a16="http://schemas.microsoft.com/office/drawing/2014/main" id="{E871CBF1-9751-4B00-BE7D-337FA14C00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8" name="グループ化 2117">
              <a:extLst>
                <a:ext uri="{FF2B5EF4-FFF2-40B4-BE49-F238E27FC236}">
                  <a16:creationId xmlns:a16="http://schemas.microsoft.com/office/drawing/2014/main" id="{0BEB5295-0AD1-4EB4-B47D-6C870A9096E2}"/>
                </a:ext>
              </a:extLst>
            </p:cNvPr>
            <p:cNvGrpSpPr/>
            <p:nvPr/>
          </p:nvGrpSpPr>
          <p:grpSpPr>
            <a:xfrm rot="10800000">
              <a:off x="6051808" y="5086712"/>
              <a:ext cx="67506" cy="164207"/>
              <a:chOff x="3034888" y="1153740"/>
              <a:chExt cx="67506" cy="164207"/>
            </a:xfrm>
          </p:grpSpPr>
          <p:sp>
            <p:nvSpPr>
              <p:cNvPr id="2119" name="楕円 2118">
                <a:extLst>
                  <a:ext uri="{FF2B5EF4-FFF2-40B4-BE49-F238E27FC236}">
                    <a16:creationId xmlns:a16="http://schemas.microsoft.com/office/drawing/2014/main" id="{F662E056-7744-47DE-8286-32E885C992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0" name="直線コネクタ 2119">
                <a:extLst>
                  <a:ext uri="{FF2B5EF4-FFF2-40B4-BE49-F238E27FC236}">
                    <a16:creationId xmlns:a16="http://schemas.microsoft.com/office/drawing/2014/main" id="{9637766C-A995-4285-916C-F0347A8C83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975" name="グループ化 1974">
            <a:extLst>
              <a:ext uri="{FF2B5EF4-FFF2-40B4-BE49-F238E27FC236}">
                <a16:creationId xmlns:a16="http://schemas.microsoft.com/office/drawing/2014/main" id="{6CBD72B4-7147-4E9B-93C6-61F647D49CAC}"/>
              </a:ext>
            </a:extLst>
          </p:cNvPr>
          <p:cNvGrpSpPr/>
          <p:nvPr/>
        </p:nvGrpSpPr>
        <p:grpSpPr>
          <a:xfrm>
            <a:off x="6775666" y="5146462"/>
            <a:ext cx="476754" cy="346825"/>
            <a:chOff x="6051808" y="4904094"/>
            <a:chExt cx="476754" cy="346825"/>
          </a:xfrm>
        </p:grpSpPr>
        <p:grpSp>
          <p:nvGrpSpPr>
            <p:cNvPr id="1976" name="グループ化 1975">
              <a:extLst>
                <a:ext uri="{FF2B5EF4-FFF2-40B4-BE49-F238E27FC236}">
                  <a16:creationId xmlns:a16="http://schemas.microsoft.com/office/drawing/2014/main" id="{8CA66547-456A-44AA-8C0D-E26207D4A0DA}"/>
                </a:ext>
              </a:extLst>
            </p:cNvPr>
            <p:cNvGrpSpPr/>
            <p:nvPr/>
          </p:nvGrpSpPr>
          <p:grpSpPr>
            <a:xfrm>
              <a:off x="6051810" y="4904094"/>
              <a:ext cx="67506" cy="164207"/>
              <a:chOff x="3034888" y="1153740"/>
              <a:chExt cx="67506" cy="164207"/>
            </a:xfrm>
          </p:grpSpPr>
          <p:sp>
            <p:nvSpPr>
              <p:cNvPr id="2016" name="楕円 2015">
                <a:extLst>
                  <a:ext uri="{FF2B5EF4-FFF2-40B4-BE49-F238E27FC236}">
                    <a16:creationId xmlns:a16="http://schemas.microsoft.com/office/drawing/2014/main" id="{DAAC3E76-967F-4156-B4B4-732A8F2A06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7" name="直線コネクタ 2016">
                <a:extLst>
                  <a:ext uri="{FF2B5EF4-FFF2-40B4-BE49-F238E27FC236}">
                    <a16:creationId xmlns:a16="http://schemas.microsoft.com/office/drawing/2014/main" id="{4CF0B068-BB08-4D29-A44C-270478DD5A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7" name="グループ化 1976">
              <a:extLst>
                <a:ext uri="{FF2B5EF4-FFF2-40B4-BE49-F238E27FC236}">
                  <a16:creationId xmlns:a16="http://schemas.microsoft.com/office/drawing/2014/main" id="{578C5B69-4842-45F5-ADE1-42360D3ED7DD}"/>
                </a:ext>
              </a:extLst>
            </p:cNvPr>
            <p:cNvGrpSpPr/>
            <p:nvPr/>
          </p:nvGrpSpPr>
          <p:grpSpPr>
            <a:xfrm>
              <a:off x="6120018" y="4904094"/>
              <a:ext cx="67506" cy="164207"/>
              <a:chOff x="3034888" y="1153740"/>
              <a:chExt cx="67506" cy="164207"/>
            </a:xfrm>
          </p:grpSpPr>
          <p:sp>
            <p:nvSpPr>
              <p:cNvPr id="2014" name="楕円 2013">
                <a:extLst>
                  <a:ext uri="{FF2B5EF4-FFF2-40B4-BE49-F238E27FC236}">
                    <a16:creationId xmlns:a16="http://schemas.microsoft.com/office/drawing/2014/main" id="{25466674-98AD-4AAC-85B7-118D308C0F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5" name="直線コネクタ 2014">
                <a:extLst>
                  <a:ext uri="{FF2B5EF4-FFF2-40B4-BE49-F238E27FC236}">
                    <a16:creationId xmlns:a16="http://schemas.microsoft.com/office/drawing/2014/main" id="{DFEBBFF2-7C8E-4B88-A469-CB5977CA1D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8" name="グループ化 1977">
              <a:extLst>
                <a:ext uri="{FF2B5EF4-FFF2-40B4-BE49-F238E27FC236}">
                  <a16:creationId xmlns:a16="http://schemas.microsoft.com/office/drawing/2014/main" id="{57C4B66F-E4C8-4E92-81A6-6A28C41EC864}"/>
                </a:ext>
              </a:extLst>
            </p:cNvPr>
            <p:cNvGrpSpPr/>
            <p:nvPr/>
          </p:nvGrpSpPr>
          <p:grpSpPr>
            <a:xfrm>
              <a:off x="6188226" y="4904094"/>
              <a:ext cx="67506" cy="164207"/>
              <a:chOff x="3034888" y="1153740"/>
              <a:chExt cx="67506" cy="164207"/>
            </a:xfrm>
          </p:grpSpPr>
          <p:sp>
            <p:nvSpPr>
              <p:cNvPr id="2012" name="楕円 2011">
                <a:extLst>
                  <a:ext uri="{FF2B5EF4-FFF2-40B4-BE49-F238E27FC236}">
                    <a16:creationId xmlns:a16="http://schemas.microsoft.com/office/drawing/2014/main" id="{214FCCDE-AF8C-40F1-9AC7-780EFD0F47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3" name="直線コネクタ 2012">
                <a:extLst>
                  <a:ext uri="{FF2B5EF4-FFF2-40B4-BE49-F238E27FC236}">
                    <a16:creationId xmlns:a16="http://schemas.microsoft.com/office/drawing/2014/main" id="{2E3FE797-290D-4834-8AF4-D166D8E331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9" name="グループ化 1978">
              <a:extLst>
                <a:ext uri="{FF2B5EF4-FFF2-40B4-BE49-F238E27FC236}">
                  <a16:creationId xmlns:a16="http://schemas.microsoft.com/office/drawing/2014/main" id="{409FB352-F84F-4C3F-BEA9-3AF7C1F41749}"/>
                </a:ext>
              </a:extLst>
            </p:cNvPr>
            <p:cNvGrpSpPr/>
            <p:nvPr/>
          </p:nvGrpSpPr>
          <p:grpSpPr>
            <a:xfrm>
              <a:off x="6256434" y="4904094"/>
              <a:ext cx="67506" cy="164207"/>
              <a:chOff x="3034888" y="1153740"/>
              <a:chExt cx="67506" cy="164207"/>
            </a:xfrm>
          </p:grpSpPr>
          <p:sp>
            <p:nvSpPr>
              <p:cNvPr id="2010" name="楕円 2009">
                <a:extLst>
                  <a:ext uri="{FF2B5EF4-FFF2-40B4-BE49-F238E27FC236}">
                    <a16:creationId xmlns:a16="http://schemas.microsoft.com/office/drawing/2014/main" id="{0C131B6E-6301-4681-88F6-CB14546A36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1" name="直線コネクタ 2010">
                <a:extLst>
                  <a:ext uri="{FF2B5EF4-FFF2-40B4-BE49-F238E27FC236}">
                    <a16:creationId xmlns:a16="http://schemas.microsoft.com/office/drawing/2014/main" id="{EC401FD6-47BF-4915-952F-7289C38D4C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0" name="グループ化 1979">
              <a:extLst>
                <a:ext uri="{FF2B5EF4-FFF2-40B4-BE49-F238E27FC236}">
                  <a16:creationId xmlns:a16="http://schemas.microsoft.com/office/drawing/2014/main" id="{678AE04B-DF5D-4558-82E7-F7F6E085ABEF}"/>
                </a:ext>
              </a:extLst>
            </p:cNvPr>
            <p:cNvGrpSpPr/>
            <p:nvPr/>
          </p:nvGrpSpPr>
          <p:grpSpPr>
            <a:xfrm>
              <a:off x="6324642" y="4904094"/>
              <a:ext cx="67506" cy="164207"/>
              <a:chOff x="3034888" y="1153740"/>
              <a:chExt cx="67506" cy="164207"/>
            </a:xfrm>
          </p:grpSpPr>
          <p:sp>
            <p:nvSpPr>
              <p:cNvPr id="2008" name="楕円 2007">
                <a:extLst>
                  <a:ext uri="{FF2B5EF4-FFF2-40B4-BE49-F238E27FC236}">
                    <a16:creationId xmlns:a16="http://schemas.microsoft.com/office/drawing/2014/main" id="{8DF6DAEF-0016-4A80-8858-5DFEFEE924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9" name="直線コネクタ 2008">
                <a:extLst>
                  <a:ext uri="{FF2B5EF4-FFF2-40B4-BE49-F238E27FC236}">
                    <a16:creationId xmlns:a16="http://schemas.microsoft.com/office/drawing/2014/main" id="{FD9165B1-72B1-4B61-9034-5EE7651064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1" name="グループ化 1980">
              <a:extLst>
                <a:ext uri="{FF2B5EF4-FFF2-40B4-BE49-F238E27FC236}">
                  <a16:creationId xmlns:a16="http://schemas.microsoft.com/office/drawing/2014/main" id="{35285DC5-E875-4323-BCC9-7D09AD91ABA7}"/>
                </a:ext>
              </a:extLst>
            </p:cNvPr>
            <p:cNvGrpSpPr/>
            <p:nvPr/>
          </p:nvGrpSpPr>
          <p:grpSpPr>
            <a:xfrm>
              <a:off x="6392850" y="4904094"/>
              <a:ext cx="67506" cy="164207"/>
              <a:chOff x="3034888" y="1153740"/>
              <a:chExt cx="67506" cy="164207"/>
            </a:xfrm>
          </p:grpSpPr>
          <p:sp>
            <p:nvSpPr>
              <p:cNvPr id="2006" name="楕円 2005">
                <a:extLst>
                  <a:ext uri="{FF2B5EF4-FFF2-40B4-BE49-F238E27FC236}">
                    <a16:creationId xmlns:a16="http://schemas.microsoft.com/office/drawing/2014/main" id="{53188D5C-2642-48B9-AD16-DD9604199B5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7" name="直線コネクタ 2006">
                <a:extLst>
                  <a:ext uri="{FF2B5EF4-FFF2-40B4-BE49-F238E27FC236}">
                    <a16:creationId xmlns:a16="http://schemas.microsoft.com/office/drawing/2014/main" id="{2F919948-AEAD-4A77-811A-B3F2A00C2B9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2" name="グループ化 1981">
              <a:extLst>
                <a:ext uri="{FF2B5EF4-FFF2-40B4-BE49-F238E27FC236}">
                  <a16:creationId xmlns:a16="http://schemas.microsoft.com/office/drawing/2014/main" id="{B7821F9E-2577-47D6-8851-71DF108C74A5}"/>
                </a:ext>
              </a:extLst>
            </p:cNvPr>
            <p:cNvGrpSpPr/>
            <p:nvPr/>
          </p:nvGrpSpPr>
          <p:grpSpPr>
            <a:xfrm>
              <a:off x="6461056" y="4904094"/>
              <a:ext cx="67506" cy="164207"/>
              <a:chOff x="3034888" y="1153740"/>
              <a:chExt cx="67506" cy="164207"/>
            </a:xfrm>
          </p:grpSpPr>
          <p:sp>
            <p:nvSpPr>
              <p:cNvPr id="2004" name="楕円 2003">
                <a:extLst>
                  <a:ext uri="{FF2B5EF4-FFF2-40B4-BE49-F238E27FC236}">
                    <a16:creationId xmlns:a16="http://schemas.microsoft.com/office/drawing/2014/main" id="{1799CDCD-AB0F-45AB-A830-938056D94C6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5" name="直線コネクタ 2004">
                <a:extLst>
                  <a:ext uri="{FF2B5EF4-FFF2-40B4-BE49-F238E27FC236}">
                    <a16:creationId xmlns:a16="http://schemas.microsoft.com/office/drawing/2014/main" id="{84643C85-EF09-4187-B1B2-8A0A340821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3" name="グループ化 1982">
              <a:extLst>
                <a:ext uri="{FF2B5EF4-FFF2-40B4-BE49-F238E27FC236}">
                  <a16:creationId xmlns:a16="http://schemas.microsoft.com/office/drawing/2014/main" id="{FCB610F4-9661-4CC9-9927-092B022A7999}"/>
                </a:ext>
              </a:extLst>
            </p:cNvPr>
            <p:cNvGrpSpPr/>
            <p:nvPr/>
          </p:nvGrpSpPr>
          <p:grpSpPr>
            <a:xfrm rot="10800000">
              <a:off x="6461056" y="5086712"/>
              <a:ext cx="67506" cy="164207"/>
              <a:chOff x="3034888" y="1153740"/>
              <a:chExt cx="67506" cy="164207"/>
            </a:xfrm>
          </p:grpSpPr>
          <p:sp>
            <p:nvSpPr>
              <p:cNvPr id="2002" name="楕円 2001">
                <a:extLst>
                  <a:ext uri="{FF2B5EF4-FFF2-40B4-BE49-F238E27FC236}">
                    <a16:creationId xmlns:a16="http://schemas.microsoft.com/office/drawing/2014/main" id="{0E108FA3-7E15-4B46-9BBF-18C778973F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3" name="直線コネクタ 2002">
                <a:extLst>
                  <a:ext uri="{FF2B5EF4-FFF2-40B4-BE49-F238E27FC236}">
                    <a16:creationId xmlns:a16="http://schemas.microsoft.com/office/drawing/2014/main" id="{09AEE49B-FF02-4E3A-B590-87A56DBB3D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4" name="グループ化 1983">
              <a:extLst>
                <a:ext uri="{FF2B5EF4-FFF2-40B4-BE49-F238E27FC236}">
                  <a16:creationId xmlns:a16="http://schemas.microsoft.com/office/drawing/2014/main" id="{97EE655B-0B19-4B8F-B836-DF1B6699E234}"/>
                </a:ext>
              </a:extLst>
            </p:cNvPr>
            <p:cNvGrpSpPr/>
            <p:nvPr/>
          </p:nvGrpSpPr>
          <p:grpSpPr>
            <a:xfrm rot="10800000">
              <a:off x="6392848" y="5086712"/>
              <a:ext cx="67506" cy="164207"/>
              <a:chOff x="3034888" y="1153740"/>
              <a:chExt cx="67506" cy="164207"/>
            </a:xfrm>
          </p:grpSpPr>
          <p:sp>
            <p:nvSpPr>
              <p:cNvPr id="2000" name="楕円 1999">
                <a:extLst>
                  <a:ext uri="{FF2B5EF4-FFF2-40B4-BE49-F238E27FC236}">
                    <a16:creationId xmlns:a16="http://schemas.microsoft.com/office/drawing/2014/main" id="{277FB165-7A5E-450F-A4D5-D13CDBBE44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1" name="直線コネクタ 2000">
                <a:extLst>
                  <a:ext uri="{FF2B5EF4-FFF2-40B4-BE49-F238E27FC236}">
                    <a16:creationId xmlns:a16="http://schemas.microsoft.com/office/drawing/2014/main" id="{45CBBB67-94F1-4B2E-9B77-B1E2D1CEF21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5" name="グループ化 1984">
              <a:extLst>
                <a:ext uri="{FF2B5EF4-FFF2-40B4-BE49-F238E27FC236}">
                  <a16:creationId xmlns:a16="http://schemas.microsoft.com/office/drawing/2014/main" id="{93B42728-982F-4E5E-A82F-812E6A068CB7}"/>
                </a:ext>
              </a:extLst>
            </p:cNvPr>
            <p:cNvGrpSpPr/>
            <p:nvPr/>
          </p:nvGrpSpPr>
          <p:grpSpPr>
            <a:xfrm rot="10800000">
              <a:off x="6324640" y="5086712"/>
              <a:ext cx="67506" cy="164207"/>
              <a:chOff x="3034888" y="1153740"/>
              <a:chExt cx="67506" cy="164207"/>
            </a:xfrm>
          </p:grpSpPr>
          <p:sp>
            <p:nvSpPr>
              <p:cNvPr id="1998" name="楕円 1997">
                <a:extLst>
                  <a:ext uri="{FF2B5EF4-FFF2-40B4-BE49-F238E27FC236}">
                    <a16:creationId xmlns:a16="http://schemas.microsoft.com/office/drawing/2014/main" id="{3E20A0A2-F123-4BCC-AA1C-128872F078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9" name="直線コネクタ 1998">
                <a:extLst>
                  <a:ext uri="{FF2B5EF4-FFF2-40B4-BE49-F238E27FC236}">
                    <a16:creationId xmlns:a16="http://schemas.microsoft.com/office/drawing/2014/main" id="{8F3F9415-EC47-4E78-AEB4-FEBFEA8F0F0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6" name="グループ化 1985">
              <a:extLst>
                <a:ext uri="{FF2B5EF4-FFF2-40B4-BE49-F238E27FC236}">
                  <a16:creationId xmlns:a16="http://schemas.microsoft.com/office/drawing/2014/main" id="{56B5D661-5226-4592-9EF0-C125A4CEED08}"/>
                </a:ext>
              </a:extLst>
            </p:cNvPr>
            <p:cNvGrpSpPr/>
            <p:nvPr/>
          </p:nvGrpSpPr>
          <p:grpSpPr>
            <a:xfrm rot="10800000">
              <a:off x="6256432" y="5086712"/>
              <a:ext cx="67506" cy="164207"/>
              <a:chOff x="3034888" y="1153740"/>
              <a:chExt cx="67506" cy="164207"/>
            </a:xfrm>
          </p:grpSpPr>
          <p:sp>
            <p:nvSpPr>
              <p:cNvPr id="1996" name="楕円 1995">
                <a:extLst>
                  <a:ext uri="{FF2B5EF4-FFF2-40B4-BE49-F238E27FC236}">
                    <a16:creationId xmlns:a16="http://schemas.microsoft.com/office/drawing/2014/main" id="{EA99E25D-C99B-40AC-8DB1-AACA196C45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7" name="直線コネクタ 1996">
                <a:extLst>
                  <a:ext uri="{FF2B5EF4-FFF2-40B4-BE49-F238E27FC236}">
                    <a16:creationId xmlns:a16="http://schemas.microsoft.com/office/drawing/2014/main" id="{B665E4E3-8A01-430F-91F0-49E4A87504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7" name="グループ化 1986">
              <a:extLst>
                <a:ext uri="{FF2B5EF4-FFF2-40B4-BE49-F238E27FC236}">
                  <a16:creationId xmlns:a16="http://schemas.microsoft.com/office/drawing/2014/main" id="{1490A9FD-16D6-4473-9F1E-EB378382374A}"/>
                </a:ext>
              </a:extLst>
            </p:cNvPr>
            <p:cNvGrpSpPr/>
            <p:nvPr/>
          </p:nvGrpSpPr>
          <p:grpSpPr>
            <a:xfrm rot="10800000">
              <a:off x="6188224" y="5086712"/>
              <a:ext cx="67506" cy="164207"/>
              <a:chOff x="3034888" y="1153740"/>
              <a:chExt cx="67506" cy="164207"/>
            </a:xfrm>
          </p:grpSpPr>
          <p:sp>
            <p:nvSpPr>
              <p:cNvPr id="1994" name="楕円 1993">
                <a:extLst>
                  <a:ext uri="{FF2B5EF4-FFF2-40B4-BE49-F238E27FC236}">
                    <a16:creationId xmlns:a16="http://schemas.microsoft.com/office/drawing/2014/main" id="{3041D597-C9D3-4D36-AA9D-1540333276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5" name="直線コネクタ 1994">
                <a:extLst>
                  <a:ext uri="{FF2B5EF4-FFF2-40B4-BE49-F238E27FC236}">
                    <a16:creationId xmlns:a16="http://schemas.microsoft.com/office/drawing/2014/main" id="{713BB3F9-0006-4598-995B-7991F3BB5E8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8" name="グループ化 1987">
              <a:extLst>
                <a:ext uri="{FF2B5EF4-FFF2-40B4-BE49-F238E27FC236}">
                  <a16:creationId xmlns:a16="http://schemas.microsoft.com/office/drawing/2014/main" id="{3CBA52CA-3D4F-4118-B8C2-217B92470DC9}"/>
                </a:ext>
              </a:extLst>
            </p:cNvPr>
            <p:cNvGrpSpPr/>
            <p:nvPr/>
          </p:nvGrpSpPr>
          <p:grpSpPr>
            <a:xfrm rot="10800000">
              <a:off x="6120016" y="5086712"/>
              <a:ext cx="67506" cy="164207"/>
              <a:chOff x="3034888" y="1153740"/>
              <a:chExt cx="67506" cy="164207"/>
            </a:xfrm>
          </p:grpSpPr>
          <p:sp>
            <p:nvSpPr>
              <p:cNvPr id="1992" name="楕円 1991">
                <a:extLst>
                  <a:ext uri="{FF2B5EF4-FFF2-40B4-BE49-F238E27FC236}">
                    <a16:creationId xmlns:a16="http://schemas.microsoft.com/office/drawing/2014/main" id="{77CC6EA2-7586-499C-A285-925368A56D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3" name="直線コネクタ 1992">
                <a:extLst>
                  <a:ext uri="{FF2B5EF4-FFF2-40B4-BE49-F238E27FC236}">
                    <a16:creationId xmlns:a16="http://schemas.microsoft.com/office/drawing/2014/main" id="{67256AC3-6A6C-4924-979E-EA7BCACF16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9" name="グループ化 1988">
              <a:extLst>
                <a:ext uri="{FF2B5EF4-FFF2-40B4-BE49-F238E27FC236}">
                  <a16:creationId xmlns:a16="http://schemas.microsoft.com/office/drawing/2014/main" id="{F765E1D3-19AC-4DB7-B27C-4FA9A531252A}"/>
                </a:ext>
              </a:extLst>
            </p:cNvPr>
            <p:cNvGrpSpPr/>
            <p:nvPr/>
          </p:nvGrpSpPr>
          <p:grpSpPr>
            <a:xfrm rot="10800000">
              <a:off x="6051808" y="5086712"/>
              <a:ext cx="67506" cy="164207"/>
              <a:chOff x="3034888" y="1153740"/>
              <a:chExt cx="67506" cy="164207"/>
            </a:xfrm>
          </p:grpSpPr>
          <p:sp>
            <p:nvSpPr>
              <p:cNvPr id="1990" name="楕円 1989">
                <a:extLst>
                  <a:ext uri="{FF2B5EF4-FFF2-40B4-BE49-F238E27FC236}">
                    <a16:creationId xmlns:a16="http://schemas.microsoft.com/office/drawing/2014/main" id="{CAF03372-FCD7-4375-92C6-B6FEDA0658A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1" name="直線コネクタ 1990">
                <a:extLst>
                  <a:ext uri="{FF2B5EF4-FFF2-40B4-BE49-F238E27FC236}">
                    <a16:creationId xmlns:a16="http://schemas.microsoft.com/office/drawing/2014/main" id="{A83AED57-27A8-40A0-9F45-4B3F2FA51E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932" name="グループ化 1931">
            <a:extLst>
              <a:ext uri="{FF2B5EF4-FFF2-40B4-BE49-F238E27FC236}">
                <a16:creationId xmlns:a16="http://schemas.microsoft.com/office/drawing/2014/main" id="{D27B9004-7F8A-4FCD-82D9-EB3B31420FEA}"/>
              </a:ext>
            </a:extLst>
          </p:cNvPr>
          <p:cNvGrpSpPr/>
          <p:nvPr/>
        </p:nvGrpSpPr>
        <p:grpSpPr>
          <a:xfrm>
            <a:off x="6648517" y="5302291"/>
            <a:ext cx="476754" cy="346825"/>
            <a:chOff x="6051808" y="4904094"/>
            <a:chExt cx="476754" cy="346825"/>
          </a:xfrm>
        </p:grpSpPr>
        <p:grpSp>
          <p:nvGrpSpPr>
            <p:cNvPr id="1933" name="グループ化 1932">
              <a:extLst>
                <a:ext uri="{FF2B5EF4-FFF2-40B4-BE49-F238E27FC236}">
                  <a16:creationId xmlns:a16="http://schemas.microsoft.com/office/drawing/2014/main" id="{FA6B3F3A-0218-449D-98DF-EDAD803B1C5C}"/>
                </a:ext>
              </a:extLst>
            </p:cNvPr>
            <p:cNvGrpSpPr/>
            <p:nvPr/>
          </p:nvGrpSpPr>
          <p:grpSpPr>
            <a:xfrm>
              <a:off x="6051810" y="4904094"/>
              <a:ext cx="67506" cy="164207"/>
              <a:chOff x="3034888" y="1153740"/>
              <a:chExt cx="67506" cy="164207"/>
            </a:xfrm>
          </p:grpSpPr>
          <p:sp>
            <p:nvSpPr>
              <p:cNvPr id="1973" name="楕円 1972">
                <a:extLst>
                  <a:ext uri="{FF2B5EF4-FFF2-40B4-BE49-F238E27FC236}">
                    <a16:creationId xmlns:a16="http://schemas.microsoft.com/office/drawing/2014/main" id="{40C731AA-D60C-45AB-8013-D52DF39AF7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4" name="直線コネクタ 1973">
                <a:extLst>
                  <a:ext uri="{FF2B5EF4-FFF2-40B4-BE49-F238E27FC236}">
                    <a16:creationId xmlns:a16="http://schemas.microsoft.com/office/drawing/2014/main" id="{65274F5E-9D22-441B-B9D0-42ADA14E2B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4" name="グループ化 1933">
              <a:extLst>
                <a:ext uri="{FF2B5EF4-FFF2-40B4-BE49-F238E27FC236}">
                  <a16:creationId xmlns:a16="http://schemas.microsoft.com/office/drawing/2014/main" id="{9BA19D0C-4FE2-40DC-B8AB-38549C4F340F}"/>
                </a:ext>
              </a:extLst>
            </p:cNvPr>
            <p:cNvGrpSpPr/>
            <p:nvPr/>
          </p:nvGrpSpPr>
          <p:grpSpPr>
            <a:xfrm>
              <a:off x="6120018" y="4904094"/>
              <a:ext cx="67506" cy="164207"/>
              <a:chOff x="3034888" y="1153740"/>
              <a:chExt cx="67506" cy="164207"/>
            </a:xfrm>
          </p:grpSpPr>
          <p:sp>
            <p:nvSpPr>
              <p:cNvPr id="1971" name="楕円 1970">
                <a:extLst>
                  <a:ext uri="{FF2B5EF4-FFF2-40B4-BE49-F238E27FC236}">
                    <a16:creationId xmlns:a16="http://schemas.microsoft.com/office/drawing/2014/main" id="{2DF6A22F-A76F-4B66-B6FB-894629A077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2" name="直線コネクタ 1971">
                <a:extLst>
                  <a:ext uri="{FF2B5EF4-FFF2-40B4-BE49-F238E27FC236}">
                    <a16:creationId xmlns:a16="http://schemas.microsoft.com/office/drawing/2014/main" id="{1DA429F7-4511-4A3B-9F3F-A92A8BDBCD3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5" name="グループ化 1934">
              <a:extLst>
                <a:ext uri="{FF2B5EF4-FFF2-40B4-BE49-F238E27FC236}">
                  <a16:creationId xmlns:a16="http://schemas.microsoft.com/office/drawing/2014/main" id="{E5FB7517-31C7-4B54-BB04-9246FDEBC8D8}"/>
                </a:ext>
              </a:extLst>
            </p:cNvPr>
            <p:cNvGrpSpPr/>
            <p:nvPr/>
          </p:nvGrpSpPr>
          <p:grpSpPr>
            <a:xfrm>
              <a:off x="6188226" y="4904094"/>
              <a:ext cx="67506" cy="164207"/>
              <a:chOff x="3034888" y="1153740"/>
              <a:chExt cx="67506" cy="164207"/>
            </a:xfrm>
          </p:grpSpPr>
          <p:sp>
            <p:nvSpPr>
              <p:cNvPr id="1969" name="楕円 1968">
                <a:extLst>
                  <a:ext uri="{FF2B5EF4-FFF2-40B4-BE49-F238E27FC236}">
                    <a16:creationId xmlns:a16="http://schemas.microsoft.com/office/drawing/2014/main" id="{2E8CDEBF-1ECF-4902-82DA-0D12ED5D4F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0" name="直線コネクタ 1969">
                <a:extLst>
                  <a:ext uri="{FF2B5EF4-FFF2-40B4-BE49-F238E27FC236}">
                    <a16:creationId xmlns:a16="http://schemas.microsoft.com/office/drawing/2014/main" id="{9EA4DE66-8065-4BD6-BC69-89E9E140A0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6" name="グループ化 1935">
              <a:extLst>
                <a:ext uri="{FF2B5EF4-FFF2-40B4-BE49-F238E27FC236}">
                  <a16:creationId xmlns:a16="http://schemas.microsoft.com/office/drawing/2014/main" id="{049F43C2-E73D-49CF-89CF-C87C6462DE7B}"/>
                </a:ext>
              </a:extLst>
            </p:cNvPr>
            <p:cNvGrpSpPr/>
            <p:nvPr/>
          </p:nvGrpSpPr>
          <p:grpSpPr>
            <a:xfrm>
              <a:off x="6256434" y="4904094"/>
              <a:ext cx="67506" cy="164207"/>
              <a:chOff x="3034888" y="1153740"/>
              <a:chExt cx="67506" cy="164207"/>
            </a:xfrm>
          </p:grpSpPr>
          <p:sp>
            <p:nvSpPr>
              <p:cNvPr id="1967" name="楕円 1966">
                <a:extLst>
                  <a:ext uri="{FF2B5EF4-FFF2-40B4-BE49-F238E27FC236}">
                    <a16:creationId xmlns:a16="http://schemas.microsoft.com/office/drawing/2014/main" id="{870D8E15-8A8C-4FAD-B9DE-F90DE4B0DA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8" name="直線コネクタ 1967">
                <a:extLst>
                  <a:ext uri="{FF2B5EF4-FFF2-40B4-BE49-F238E27FC236}">
                    <a16:creationId xmlns:a16="http://schemas.microsoft.com/office/drawing/2014/main" id="{25690768-2D80-4E70-8630-EF7B2512F5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7" name="グループ化 1936">
              <a:extLst>
                <a:ext uri="{FF2B5EF4-FFF2-40B4-BE49-F238E27FC236}">
                  <a16:creationId xmlns:a16="http://schemas.microsoft.com/office/drawing/2014/main" id="{9E0B8C88-873F-4990-B095-0E761C10CADF}"/>
                </a:ext>
              </a:extLst>
            </p:cNvPr>
            <p:cNvGrpSpPr/>
            <p:nvPr/>
          </p:nvGrpSpPr>
          <p:grpSpPr>
            <a:xfrm>
              <a:off x="6324642" y="4904094"/>
              <a:ext cx="67506" cy="164207"/>
              <a:chOff x="3034888" y="1153740"/>
              <a:chExt cx="67506" cy="164207"/>
            </a:xfrm>
          </p:grpSpPr>
          <p:sp>
            <p:nvSpPr>
              <p:cNvPr id="1965" name="楕円 1964">
                <a:extLst>
                  <a:ext uri="{FF2B5EF4-FFF2-40B4-BE49-F238E27FC236}">
                    <a16:creationId xmlns:a16="http://schemas.microsoft.com/office/drawing/2014/main" id="{A65ADD45-C83D-43D8-8001-A6012F89723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6" name="直線コネクタ 1965">
                <a:extLst>
                  <a:ext uri="{FF2B5EF4-FFF2-40B4-BE49-F238E27FC236}">
                    <a16:creationId xmlns:a16="http://schemas.microsoft.com/office/drawing/2014/main" id="{2AF59873-786F-4ADC-9995-A1877CA7520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8" name="グループ化 1937">
              <a:extLst>
                <a:ext uri="{FF2B5EF4-FFF2-40B4-BE49-F238E27FC236}">
                  <a16:creationId xmlns:a16="http://schemas.microsoft.com/office/drawing/2014/main" id="{AA16293E-142F-464A-8B1B-4E8EABB1602B}"/>
                </a:ext>
              </a:extLst>
            </p:cNvPr>
            <p:cNvGrpSpPr/>
            <p:nvPr/>
          </p:nvGrpSpPr>
          <p:grpSpPr>
            <a:xfrm>
              <a:off x="6392850" y="4904094"/>
              <a:ext cx="67506" cy="164207"/>
              <a:chOff x="3034888" y="1153740"/>
              <a:chExt cx="67506" cy="164207"/>
            </a:xfrm>
          </p:grpSpPr>
          <p:sp>
            <p:nvSpPr>
              <p:cNvPr id="1963" name="楕円 1962">
                <a:extLst>
                  <a:ext uri="{FF2B5EF4-FFF2-40B4-BE49-F238E27FC236}">
                    <a16:creationId xmlns:a16="http://schemas.microsoft.com/office/drawing/2014/main" id="{1C9C37E6-1F42-48BF-B784-9D1F12A10A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4" name="直線コネクタ 1963">
                <a:extLst>
                  <a:ext uri="{FF2B5EF4-FFF2-40B4-BE49-F238E27FC236}">
                    <a16:creationId xmlns:a16="http://schemas.microsoft.com/office/drawing/2014/main" id="{42E5A9BC-CA9A-489C-930D-7174AA32F2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9" name="グループ化 1938">
              <a:extLst>
                <a:ext uri="{FF2B5EF4-FFF2-40B4-BE49-F238E27FC236}">
                  <a16:creationId xmlns:a16="http://schemas.microsoft.com/office/drawing/2014/main" id="{A6D9E7ED-3232-4416-9299-D301C5C9DE0A}"/>
                </a:ext>
              </a:extLst>
            </p:cNvPr>
            <p:cNvGrpSpPr/>
            <p:nvPr/>
          </p:nvGrpSpPr>
          <p:grpSpPr>
            <a:xfrm>
              <a:off x="6461056" y="4904094"/>
              <a:ext cx="67506" cy="164207"/>
              <a:chOff x="3034888" y="1153740"/>
              <a:chExt cx="67506" cy="164207"/>
            </a:xfrm>
          </p:grpSpPr>
          <p:sp>
            <p:nvSpPr>
              <p:cNvPr id="1961" name="楕円 1960">
                <a:extLst>
                  <a:ext uri="{FF2B5EF4-FFF2-40B4-BE49-F238E27FC236}">
                    <a16:creationId xmlns:a16="http://schemas.microsoft.com/office/drawing/2014/main" id="{B927D8EC-B29E-409B-974B-76A4D7D670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2" name="直線コネクタ 1961">
                <a:extLst>
                  <a:ext uri="{FF2B5EF4-FFF2-40B4-BE49-F238E27FC236}">
                    <a16:creationId xmlns:a16="http://schemas.microsoft.com/office/drawing/2014/main" id="{9F4E6088-EA9B-4FDC-956B-108189A281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0" name="グループ化 1939">
              <a:extLst>
                <a:ext uri="{FF2B5EF4-FFF2-40B4-BE49-F238E27FC236}">
                  <a16:creationId xmlns:a16="http://schemas.microsoft.com/office/drawing/2014/main" id="{69243EF0-81BF-4971-89FB-08B2C357E900}"/>
                </a:ext>
              </a:extLst>
            </p:cNvPr>
            <p:cNvGrpSpPr/>
            <p:nvPr/>
          </p:nvGrpSpPr>
          <p:grpSpPr>
            <a:xfrm rot="10800000">
              <a:off x="6461056" y="5086712"/>
              <a:ext cx="67506" cy="164207"/>
              <a:chOff x="3034888" y="1153740"/>
              <a:chExt cx="67506" cy="164207"/>
            </a:xfrm>
          </p:grpSpPr>
          <p:sp>
            <p:nvSpPr>
              <p:cNvPr id="1959" name="楕円 1958">
                <a:extLst>
                  <a:ext uri="{FF2B5EF4-FFF2-40B4-BE49-F238E27FC236}">
                    <a16:creationId xmlns:a16="http://schemas.microsoft.com/office/drawing/2014/main" id="{E3D96BF1-07CC-46CD-9659-24C2187811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0" name="直線コネクタ 1959">
                <a:extLst>
                  <a:ext uri="{FF2B5EF4-FFF2-40B4-BE49-F238E27FC236}">
                    <a16:creationId xmlns:a16="http://schemas.microsoft.com/office/drawing/2014/main" id="{D1070AD5-3A48-4BBB-81A1-991E9FEE9B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1" name="グループ化 1940">
              <a:extLst>
                <a:ext uri="{FF2B5EF4-FFF2-40B4-BE49-F238E27FC236}">
                  <a16:creationId xmlns:a16="http://schemas.microsoft.com/office/drawing/2014/main" id="{32ECF4F5-1B3E-44C5-80FF-2E9FA1966234}"/>
                </a:ext>
              </a:extLst>
            </p:cNvPr>
            <p:cNvGrpSpPr/>
            <p:nvPr/>
          </p:nvGrpSpPr>
          <p:grpSpPr>
            <a:xfrm rot="10800000">
              <a:off x="6392848" y="5086712"/>
              <a:ext cx="67506" cy="164207"/>
              <a:chOff x="3034888" y="1153740"/>
              <a:chExt cx="67506" cy="164207"/>
            </a:xfrm>
          </p:grpSpPr>
          <p:cxnSp>
            <p:nvCxnSpPr>
              <p:cNvPr id="1958" name="直線コネクタ 1957">
                <a:extLst>
                  <a:ext uri="{FF2B5EF4-FFF2-40B4-BE49-F238E27FC236}">
                    <a16:creationId xmlns:a16="http://schemas.microsoft.com/office/drawing/2014/main" id="{DBCABB29-9794-434F-82EC-73FFA9A2FE7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57" name="楕円 1956">
                <a:extLst>
                  <a:ext uri="{FF2B5EF4-FFF2-40B4-BE49-F238E27FC236}">
                    <a16:creationId xmlns:a16="http://schemas.microsoft.com/office/drawing/2014/main" id="{7FE116B5-3AF1-4D9B-974E-64FD1165C4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42" name="グループ化 1941">
              <a:extLst>
                <a:ext uri="{FF2B5EF4-FFF2-40B4-BE49-F238E27FC236}">
                  <a16:creationId xmlns:a16="http://schemas.microsoft.com/office/drawing/2014/main" id="{36B9AC88-DCA2-4AA9-93C4-0360D8CE94D3}"/>
                </a:ext>
              </a:extLst>
            </p:cNvPr>
            <p:cNvGrpSpPr/>
            <p:nvPr/>
          </p:nvGrpSpPr>
          <p:grpSpPr>
            <a:xfrm rot="10800000">
              <a:off x="6324640" y="5086712"/>
              <a:ext cx="67506" cy="164207"/>
              <a:chOff x="3034888" y="1153740"/>
              <a:chExt cx="67506" cy="164207"/>
            </a:xfrm>
          </p:grpSpPr>
          <p:sp>
            <p:nvSpPr>
              <p:cNvPr id="1955" name="楕円 1954">
                <a:extLst>
                  <a:ext uri="{FF2B5EF4-FFF2-40B4-BE49-F238E27FC236}">
                    <a16:creationId xmlns:a16="http://schemas.microsoft.com/office/drawing/2014/main" id="{5CD99F94-386C-47B7-BDA2-07D042CFD1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6" name="直線コネクタ 1955">
                <a:extLst>
                  <a:ext uri="{FF2B5EF4-FFF2-40B4-BE49-F238E27FC236}">
                    <a16:creationId xmlns:a16="http://schemas.microsoft.com/office/drawing/2014/main" id="{C6C5927F-FF2F-4CBB-B3A9-8E1F2050DEF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3" name="グループ化 1942">
              <a:extLst>
                <a:ext uri="{FF2B5EF4-FFF2-40B4-BE49-F238E27FC236}">
                  <a16:creationId xmlns:a16="http://schemas.microsoft.com/office/drawing/2014/main" id="{D3C542FB-A672-4D5E-BDB7-762DF2551515}"/>
                </a:ext>
              </a:extLst>
            </p:cNvPr>
            <p:cNvGrpSpPr/>
            <p:nvPr/>
          </p:nvGrpSpPr>
          <p:grpSpPr>
            <a:xfrm rot="10800000">
              <a:off x="6256432" y="5086712"/>
              <a:ext cx="67506" cy="164207"/>
              <a:chOff x="3034888" y="1153740"/>
              <a:chExt cx="67506" cy="164207"/>
            </a:xfrm>
          </p:grpSpPr>
          <p:sp>
            <p:nvSpPr>
              <p:cNvPr id="1953" name="楕円 1952">
                <a:extLst>
                  <a:ext uri="{FF2B5EF4-FFF2-40B4-BE49-F238E27FC236}">
                    <a16:creationId xmlns:a16="http://schemas.microsoft.com/office/drawing/2014/main" id="{4952F5DD-1C67-4380-A098-2C6CEC188E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4" name="直線コネクタ 1953">
                <a:extLst>
                  <a:ext uri="{FF2B5EF4-FFF2-40B4-BE49-F238E27FC236}">
                    <a16:creationId xmlns:a16="http://schemas.microsoft.com/office/drawing/2014/main" id="{F5D147A7-D1BE-4B11-A972-D7B7E5D58C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4" name="グループ化 1943">
              <a:extLst>
                <a:ext uri="{FF2B5EF4-FFF2-40B4-BE49-F238E27FC236}">
                  <a16:creationId xmlns:a16="http://schemas.microsoft.com/office/drawing/2014/main" id="{240A4786-55CE-49C9-B271-B0B8581B9D80}"/>
                </a:ext>
              </a:extLst>
            </p:cNvPr>
            <p:cNvGrpSpPr/>
            <p:nvPr/>
          </p:nvGrpSpPr>
          <p:grpSpPr>
            <a:xfrm rot="10800000">
              <a:off x="6188224" y="5086712"/>
              <a:ext cx="67506" cy="164207"/>
              <a:chOff x="3034888" y="1153740"/>
              <a:chExt cx="67506" cy="164207"/>
            </a:xfrm>
          </p:grpSpPr>
          <p:sp>
            <p:nvSpPr>
              <p:cNvPr id="1951" name="楕円 1950">
                <a:extLst>
                  <a:ext uri="{FF2B5EF4-FFF2-40B4-BE49-F238E27FC236}">
                    <a16:creationId xmlns:a16="http://schemas.microsoft.com/office/drawing/2014/main" id="{200714CA-D190-4DFB-BF31-21E29BC7A1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2" name="直線コネクタ 1951">
                <a:extLst>
                  <a:ext uri="{FF2B5EF4-FFF2-40B4-BE49-F238E27FC236}">
                    <a16:creationId xmlns:a16="http://schemas.microsoft.com/office/drawing/2014/main" id="{41E33BA0-FFEE-49BE-806C-A60AF20E4F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5" name="グループ化 1944">
              <a:extLst>
                <a:ext uri="{FF2B5EF4-FFF2-40B4-BE49-F238E27FC236}">
                  <a16:creationId xmlns:a16="http://schemas.microsoft.com/office/drawing/2014/main" id="{A3D4A176-B70F-4972-82AC-4B20B232C85E}"/>
                </a:ext>
              </a:extLst>
            </p:cNvPr>
            <p:cNvGrpSpPr/>
            <p:nvPr/>
          </p:nvGrpSpPr>
          <p:grpSpPr>
            <a:xfrm rot="10800000">
              <a:off x="6120016" y="5086712"/>
              <a:ext cx="67506" cy="164207"/>
              <a:chOff x="3034888" y="1153740"/>
              <a:chExt cx="67506" cy="164207"/>
            </a:xfrm>
          </p:grpSpPr>
          <p:sp>
            <p:nvSpPr>
              <p:cNvPr id="1949" name="楕円 1948">
                <a:extLst>
                  <a:ext uri="{FF2B5EF4-FFF2-40B4-BE49-F238E27FC236}">
                    <a16:creationId xmlns:a16="http://schemas.microsoft.com/office/drawing/2014/main" id="{C27137A1-BAC2-483A-845D-29D4CE8CB1E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0" name="直線コネクタ 1949">
                <a:extLst>
                  <a:ext uri="{FF2B5EF4-FFF2-40B4-BE49-F238E27FC236}">
                    <a16:creationId xmlns:a16="http://schemas.microsoft.com/office/drawing/2014/main" id="{055740A5-96D5-43BF-8B58-2EDCF80D643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6" name="グループ化 1945">
              <a:extLst>
                <a:ext uri="{FF2B5EF4-FFF2-40B4-BE49-F238E27FC236}">
                  <a16:creationId xmlns:a16="http://schemas.microsoft.com/office/drawing/2014/main" id="{D94F86E7-0AC8-4532-9D5D-FD5A32EA4CFE}"/>
                </a:ext>
              </a:extLst>
            </p:cNvPr>
            <p:cNvGrpSpPr/>
            <p:nvPr/>
          </p:nvGrpSpPr>
          <p:grpSpPr>
            <a:xfrm rot="10800000">
              <a:off x="6051808" y="5086712"/>
              <a:ext cx="67506" cy="164207"/>
              <a:chOff x="3034888" y="1153740"/>
              <a:chExt cx="67506" cy="164207"/>
            </a:xfrm>
          </p:grpSpPr>
          <p:sp>
            <p:nvSpPr>
              <p:cNvPr id="1947" name="楕円 1946">
                <a:extLst>
                  <a:ext uri="{FF2B5EF4-FFF2-40B4-BE49-F238E27FC236}">
                    <a16:creationId xmlns:a16="http://schemas.microsoft.com/office/drawing/2014/main" id="{8D47E4B4-8E39-4C58-9FC7-66610935BD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8" name="直線コネクタ 1947">
                <a:extLst>
                  <a:ext uri="{FF2B5EF4-FFF2-40B4-BE49-F238E27FC236}">
                    <a16:creationId xmlns:a16="http://schemas.microsoft.com/office/drawing/2014/main" id="{605567BE-63C7-4296-AF15-7E713154FB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0" name="グループ化 869">
            <a:extLst>
              <a:ext uri="{FF2B5EF4-FFF2-40B4-BE49-F238E27FC236}">
                <a16:creationId xmlns:a16="http://schemas.microsoft.com/office/drawing/2014/main" id="{B9081201-4297-4033-A716-DB97D22813AD}"/>
              </a:ext>
            </a:extLst>
          </p:cNvPr>
          <p:cNvGrpSpPr/>
          <p:nvPr/>
        </p:nvGrpSpPr>
        <p:grpSpPr>
          <a:xfrm>
            <a:off x="6792797" y="5149959"/>
            <a:ext cx="800467" cy="594609"/>
            <a:chOff x="6204402" y="4688388"/>
            <a:chExt cx="800467" cy="594609"/>
          </a:xfrm>
        </p:grpSpPr>
        <p:grpSp>
          <p:nvGrpSpPr>
            <p:cNvPr id="871" name="グループ化 870">
              <a:extLst>
                <a:ext uri="{FF2B5EF4-FFF2-40B4-BE49-F238E27FC236}">
                  <a16:creationId xmlns:a16="http://schemas.microsoft.com/office/drawing/2014/main" id="{4EFEE889-43C7-4FFB-B826-494A6F17BD1B}"/>
                </a:ext>
              </a:extLst>
            </p:cNvPr>
            <p:cNvGrpSpPr/>
            <p:nvPr/>
          </p:nvGrpSpPr>
          <p:grpSpPr>
            <a:xfrm>
              <a:off x="6528115" y="4688388"/>
              <a:ext cx="476754" cy="346825"/>
              <a:chOff x="6051808" y="4904094"/>
              <a:chExt cx="476754" cy="346825"/>
            </a:xfrm>
          </p:grpSpPr>
          <p:grpSp>
            <p:nvGrpSpPr>
              <p:cNvPr id="1087" name="グループ化 1086">
                <a:extLst>
                  <a:ext uri="{FF2B5EF4-FFF2-40B4-BE49-F238E27FC236}">
                    <a16:creationId xmlns:a16="http://schemas.microsoft.com/office/drawing/2014/main" id="{B11EA6BB-1AD8-44DF-9ED7-F88111880640}"/>
                  </a:ext>
                </a:extLst>
              </p:cNvPr>
              <p:cNvGrpSpPr/>
              <p:nvPr/>
            </p:nvGrpSpPr>
            <p:grpSpPr>
              <a:xfrm>
                <a:off x="6051810" y="4904094"/>
                <a:ext cx="67506" cy="164207"/>
                <a:chOff x="3034888" y="1153740"/>
                <a:chExt cx="67506" cy="164207"/>
              </a:xfrm>
            </p:grpSpPr>
            <p:sp>
              <p:nvSpPr>
                <p:cNvPr id="1127" name="楕円 1126">
                  <a:extLst>
                    <a:ext uri="{FF2B5EF4-FFF2-40B4-BE49-F238E27FC236}">
                      <a16:creationId xmlns:a16="http://schemas.microsoft.com/office/drawing/2014/main" id="{AB783584-5DAF-4988-B595-744F547B16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8" name="直線コネクタ 1127">
                  <a:extLst>
                    <a:ext uri="{FF2B5EF4-FFF2-40B4-BE49-F238E27FC236}">
                      <a16:creationId xmlns:a16="http://schemas.microsoft.com/office/drawing/2014/main" id="{C1B21C2A-0D3D-4E5E-8E46-767B8B24A87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8" name="グループ化 1087">
                <a:extLst>
                  <a:ext uri="{FF2B5EF4-FFF2-40B4-BE49-F238E27FC236}">
                    <a16:creationId xmlns:a16="http://schemas.microsoft.com/office/drawing/2014/main" id="{1A035270-8198-4407-8EDF-EC2B39A8741C}"/>
                  </a:ext>
                </a:extLst>
              </p:cNvPr>
              <p:cNvGrpSpPr/>
              <p:nvPr/>
            </p:nvGrpSpPr>
            <p:grpSpPr>
              <a:xfrm>
                <a:off x="6120018" y="4904094"/>
                <a:ext cx="67506" cy="164207"/>
                <a:chOff x="3034888" y="1153740"/>
                <a:chExt cx="67506" cy="164207"/>
              </a:xfrm>
            </p:grpSpPr>
            <p:sp>
              <p:nvSpPr>
                <p:cNvPr id="1125" name="楕円 1124">
                  <a:extLst>
                    <a:ext uri="{FF2B5EF4-FFF2-40B4-BE49-F238E27FC236}">
                      <a16:creationId xmlns:a16="http://schemas.microsoft.com/office/drawing/2014/main" id="{0FFFD7EA-03B7-4EC3-A1CF-B2C3F2BF3F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6" name="直線コネクタ 1125">
                  <a:extLst>
                    <a:ext uri="{FF2B5EF4-FFF2-40B4-BE49-F238E27FC236}">
                      <a16:creationId xmlns:a16="http://schemas.microsoft.com/office/drawing/2014/main" id="{1BFBBD42-8E04-47D9-87A7-025FF08CCD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9" name="グループ化 1088">
                <a:extLst>
                  <a:ext uri="{FF2B5EF4-FFF2-40B4-BE49-F238E27FC236}">
                    <a16:creationId xmlns:a16="http://schemas.microsoft.com/office/drawing/2014/main" id="{C809190E-623D-4319-8A0B-2DEA475F24AE}"/>
                  </a:ext>
                </a:extLst>
              </p:cNvPr>
              <p:cNvGrpSpPr/>
              <p:nvPr/>
            </p:nvGrpSpPr>
            <p:grpSpPr>
              <a:xfrm>
                <a:off x="6188226" y="4904094"/>
                <a:ext cx="67506" cy="164207"/>
                <a:chOff x="3034888" y="1153740"/>
                <a:chExt cx="67506" cy="164207"/>
              </a:xfrm>
            </p:grpSpPr>
            <p:sp>
              <p:nvSpPr>
                <p:cNvPr id="1123" name="楕円 1122">
                  <a:extLst>
                    <a:ext uri="{FF2B5EF4-FFF2-40B4-BE49-F238E27FC236}">
                      <a16:creationId xmlns:a16="http://schemas.microsoft.com/office/drawing/2014/main" id="{CB25B0D4-E7D2-4793-AE5F-44613ACE7A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4" name="直線コネクタ 1123">
                  <a:extLst>
                    <a:ext uri="{FF2B5EF4-FFF2-40B4-BE49-F238E27FC236}">
                      <a16:creationId xmlns:a16="http://schemas.microsoft.com/office/drawing/2014/main" id="{1713EBF5-6F0B-4C25-836B-B740D1D88D0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0" name="グループ化 1089">
                <a:extLst>
                  <a:ext uri="{FF2B5EF4-FFF2-40B4-BE49-F238E27FC236}">
                    <a16:creationId xmlns:a16="http://schemas.microsoft.com/office/drawing/2014/main" id="{41FAEA42-013C-4874-99FA-72718317757F}"/>
                  </a:ext>
                </a:extLst>
              </p:cNvPr>
              <p:cNvGrpSpPr/>
              <p:nvPr/>
            </p:nvGrpSpPr>
            <p:grpSpPr>
              <a:xfrm>
                <a:off x="6256434" y="4904094"/>
                <a:ext cx="67506" cy="164207"/>
                <a:chOff x="3034888" y="1153740"/>
                <a:chExt cx="67506" cy="164207"/>
              </a:xfrm>
            </p:grpSpPr>
            <p:sp>
              <p:nvSpPr>
                <p:cNvPr id="1121" name="楕円 1120">
                  <a:extLst>
                    <a:ext uri="{FF2B5EF4-FFF2-40B4-BE49-F238E27FC236}">
                      <a16:creationId xmlns:a16="http://schemas.microsoft.com/office/drawing/2014/main" id="{5BB3EC45-1383-4E9F-AB54-D92FFD60FE6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2" name="直線コネクタ 1121">
                  <a:extLst>
                    <a:ext uri="{FF2B5EF4-FFF2-40B4-BE49-F238E27FC236}">
                      <a16:creationId xmlns:a16="http://schemas.microsoft.com/office/drawing/2014/main" id="{C1B72054-6CEC-4139-AED4-6AB6A61F692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1" name="グループ化 1090">
                <a:extLst>
                  <a:ext uri="{FF2B5EF4-FFF2-40B4-BE49-F238E27FC236}">
                    <a16:creationId xmlns:a16="http://schemas.microsoft.com/office/drawing/2014/main" id="{7E5D0DD2-FCA8-4B69-B3FE-9997BD8950A5}"/>
                  </a:ext>
                </a:extLst>
              </p:cNvPr>
              <p:cNvGrpSpPr/>
              <p:nvPr/>
            </p:nvGrpSpPr>
            <p:grpSpPr>
              <a:xfrm>
                <a:off x="6324642" y="4904094"/>
                <a:ext cx="67506" cy="164207"/>
                <a:chOff x="3034888" y="1153740"/>
                <a:chExt cx="67506" cy="164207"/>
              </a:xfrm>
            </p:grpSpPr>
            <p:sp>
              <p:nvSpPr>
                <p:cNvPr id="1119" name="楕円 1118">
                  <a:extLst>
                    <a:ext uri="{FF2B5EF4-FFF2-40B4-BE49-F238E27FC236}">
                      <a16:creationId xmlns:a16="http://schemas.microsoft.com/office/drawing/2014/main" id="{39EBC063-54F1-40CE-805B-2B61E318B4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0" name="直線コネクタ 1119">
                  <a:extLst>
                    <a:ext uri="{FF2B5EF4-FFF2-40B4-BE49-F238E27FC236}">
                      <a16:creationId xmlns:a16="http://schemas.microsoft.com/office/drawing/2014/main" id="{2DE7D52F-CC0E-4CE5-A470-B3D87C1488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2" name="グループ化 1091">
                <a:extLst>
                  <a:ext uri="{FF2B5EF4-FFF2-40B4-BE49-F238E27FC236}">
                    <a16:creationId xmlns:a16="http://schemas.microsoft.com/office/drawing/2014/main" id="{4DCF740B-205A-43FF-8492-2DC47CCC6BA1}"/>
                  </a:ext>
                </a:extLst>
              </p:cNvPr>
              <p:cNvGrpSpPr/>
              <p:nvPr/>
            </p:nvGrpSpPr>
            <p:grpSpPr>
              <a:xfrm>
                <a:off x="6392850" y="4904094"/>
                <a:ext cx="67506" cy="164207"/>
                <a:chOff x="3034888" y="1153740"/>
                <a:chExt cx="67506" cy="164207"/>
              </a:xfrm>
            </p:grpSpPr>
            <p:sp>
              <p:nvSpPr>
                <p:cNvPr id="1117" name="楕円 1116">
                  <a:extLst>
                    <a:ext uri="{FF2B5EF4-FFF2-40B4-BE49-F238E27FC236}">
                      <a16:creationId xmlns:a16="http://schemas.microsoft.com/office/drawing/2014/main" id="{2916C0A5-1A3F-449C-B74D-A550B7897D8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8" name="直線コネクタ 1117">
                  <a:extLst>
                    <a:ext uri="{FF2B5EF4-FFF2-40B4-BE49-F238E27FC236}">
                      <a16:creationId xmlns:a16="http://schemas.microsoft.com/office/drawing/2014/main" id="{2E8880B3-E1EA-4E24-9684-30CADA46C05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3" name="グループ化 1092">
                <a:extLst>
                  <a:ext uri="{FF2B5EF4-FFF2-40B4-BE49-F238E27FC236}">
                    <a16:creationId xmlns:a16="http://schemas.microsoft.com/office/drawing/2014/main" id="{A8EE6E33-C9E7-4010-B250-D40EA2CFF4C1}"/>
                  </a:ext>
                </a:extLst>
              </p:cNvPr>
              <p:cNvGrpSpPr/>
              <p:nvPr/>
            </p:nvGrpSpPr>
            <p:grpSpPr>
              <a:xfrm>
                <a:off x="6461056" y="4904094"/>
                <a:ext cx="67506" cy="164207"/>
                <a:chOff x="3034888" y="1153740"/>
                <a:chExt cx="67506" cy="164207"/>
              </a:xfrm>
            </p:grpSpPr>
            <p:sp>
              <p:nvSpPr>
                <p:cNvPr id="1115" name="楕円 1114">
                  <a:extLst>
                    <a:ext uri="{FF2B5EF4-FFF2-40B4-BE49-F238E27FC236}">
                      <a16:creationId xmlns:a16="http://schemas.microsoft.com/office/drawing/2014/main" id="{97C7E4BF-3F7E-42F3-9294-4FA95E8674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6" name="直線コネクタ 1115">
                  <a:extLst>
                    <a:ext uri="{FF2B5EF4-FFF2-40B4-BE49-F238E27FC236}">
                      <a16:creationId xmlns:a16="http://schemas.microsoft.com/office/drawing/2014/main" id="{EF68979B-4371-423E-ABE6-615E5E90E76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4" name="グループ化 1093">
                <a:extLst>
                  <a:ext uri="{FF2B5EF4-FFF2-40B4-BE49-F238E27FC236}">
                    <a16:creationId xmlns:a16="http://schemas.microsoft.com/office/drawing/2014/main" id="{91B42F70-9023-4C84-BCE7-C067E33400C6}"/>
                  </a:ext>
                </a:extLst>
              </p:cNvPr>
              <p:cNvGrpSpPr/>
              <p:nvPr/>
            </p:nvGrpSpPr>
            <p:grpSpPr>
              <a:xfrm rot="10800000">
                <a:off x="6461056" y="5086712"/>
                <a:ext cx="67506" cy="164207"/>
                <a:chOff x="3034888" y="1153740"/>
                <a:chExt cx="67506" cy="164207"/>
              </a:xfrm>
            </p:grpSpPr>
            <p:sp>
              <p:nvSpPr>
                <p:cNvPr id="1113" name="楕円 1112">
                  <a:extLst>
                    <a:ext uri="{FF2B5EF4-FFF2-40B4-BE49-F238E27FC236}">
                      <a16:creationId xmlns:a16="http://schemas.microsoft.com/office/drawing/2014/main" id="{B6A50A3A-8145-457A-B750-33B45CAD92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4" name="直線コネクタ 1113">
                  <a:extLst>
                    <a:ext uri="{FF2B5EF4-FFF2-40B4-BE49-F238E27FC236}">
                      <a16:creationId xmlns:a16="http://schemas.microsoft.com/office/drawing/2014/main" id="{21FA1141-5521-49D3-890C-067A04E0A8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5" name="グループ化 1094">
                <a:extLst>
                  <a:ext uri="{FF2B5EF4-FFF2-40B4-BE49-F238E27FC236}">
                    <a16:creationId xmlns:a16="http://schemas.microsoft.com/office/drawing/2014/main" id="{A4C1B736-33B9-4DED-9D2E-F29ED93EA7B7}"/>
                  </a:ext>
                </a:extLst>
              </p:cNvPr>
              <p:cNvGrpSpPr/>
              <p:nvPr/>
            </p:nvGrpSpPr>
            <p:grpSpPr>
              <a:xfrm rot="10800000">
                <a:off x="6392848" y="5086712"/>
                <a:ext cx="67506" cy="164207"/>
                <a:chOff x="3034888" y="1153740"/>
                <a:chExt cx="67506" cy="164207"/>
              </a:xfrm>
            </p:grpSpPr>
            <p:sp>
              <p:nvSpPr>
                <p:cNvPr id="1111" name="楕円 1110">
                  <a:extLst>
                    <a:ext uri="{FF2B5EF4-FFF2-40B4-BE49-F238E27FC236}">
                      <a16:creationId xmlns:a16="http://schemas.microsoft.com/office/drawing/2014/main" id="{5517C710-BA22-4220-8E47-C95C577085B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2" name="直線コネクタ 1111">
                  <a:extLst>
                    <a:ext uri="{FF2B5EF4-FFF2-40B4-BE49-F238E27FC236}">
                      <a16:creationId xmlns:a16="http://schemas.microsoft.com/office/drawing/2014/main" id="{C207CD93-7AAD-410B-BE1C-6D6FA405FE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6" name="グループ化 1095">
                <a:extLst>
                  <a:ext uri="{FF2B5EF4-FFF2-40B4-BE49-F238E27FC236}">
                    <a16:creationId xmlns:a16="http://schemas.microsoft.com/office/drawing/2014/main" id="{45020D2D-82A4-44DC-A2A3-5D3B9A9DD547}"/>
                  </a:ext>
                </a:extLst>
              </p:cNvPr>
              <p:cNvGrpSpPr/>
              <p:nvPr/>
            </p:nvGrpSpPr>
            <p:grpSpPr>
              <a:xfrm rot="10800000">
                <a:off x="6324640" y="5086712"/>
                <a:ext cx="67506" cy="164207"/>
                <a:chOff x="3034888" y="1153740"/>
                <a:chExt cx="67506" cy="164207"/>
              </a:xfrm>
            </p:grpSpPr>
            <p:sp>
              <p:nvSpPr>
                <p:cNvPr id="1109" name="楕円 1108">
                  <a:extLst>
                    <a:ext uri="{FF2B5EF4-FFF2-40B4-BE49-F238E27FC236}">
                      <a16:creationId xmlns:a16="http://schemas.microsoft.com/office/drawing/2014/main" id="{15326F42-61C1-4082-A0FD-90948133C5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0" name="直線コネクタ 1109">
                  <a:extLst>
                    <a:ext uri="{FF2B5EF4-FFF2-40B4-BE49-F238E27FC236}">
                      <a16:creationId xmlns:a16="http://schemas.microsoft.com/office/drawing/2014/main" id="{DE8BEC65-2CA8-4CF3-B1FD-862C3E2EAC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7" name="グループ化 1096">
                <a:extLst>
                  <a:ext uri="{FF2B5EF4-FFF2-40B4-BE49-F238E27FC236}">
                    <a16:creationId xmlns:a16="http://schemas.microsoft.com/office/drawing/2014/main" id="{75061C94-D40D-46E9-9841-5B98807D3DFB}"/>
                  </a:ext>
                </a:extLst>
              </p:cNvPr>
              <p:cNvGrpSpPr/>
              <p:nvPr/>
            </p:nvGrpSpPr>
            <p:grpSpPr>
              <a:xfrm rot="10800000">
                <a:off x="6256432" y="5086712"/>
                <a:ext cx="67506" cy="164207"/>
                <a:chOff x="3034888" y="1153740"/>
                <a:chExt cx="67506" cy="164207"/>
              </a:xfrm>
            </p:grpSpPr>
            <p:sp>
              <p:nvSpPr>
                <p:cNvPr id="1107" name="楕円 1106">
                  <a:extLst>
                    <a:ext uri="{FF2B5EF4-FFF2-40B4-BE49-F238E27FC236}">
                      <a16:creationId xmlns:a16="http://schemas.microsoft.com/office/drawing/2014/main" id="{C0C3D133-8F86-48FC-939C-3495482F9C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8" name="直線コネクタ 1107">
                  <a:extLst>
                    <a:ext uri="{FF2B5EF4-FFF2-40B4-BE49-F238E27FC236}">
                      <a16:creationId xmlns:a16="http://schemas.microsoft.com/office/drawing/2014/main" id="{5BC277AF-9871-4161-9359-988EC2CADA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8" name="グループ化 1097">
                <a:extLst>
                  <a:ext uri="{FF2B5EF4-FFF2-40B4-BE49-F238E27FC236}">
                    <a16:creationId xmlns:a16="http://schemas.microsoft.com/office/drawing/2014/main" id="{CC8AA4A3-89FB-40A2-9E4D-188D862F16F1}"/>
                  </a:ext>
                </a:extLst>
              </p:cNvPr>
              <p:cNvGrpSpPr/>
              <p:nvPr/>
            </p:nvGrpSpPr>
            <p:grpSpPr>
              <a:xfrm rot="10800000">
                <a:off x="6188224" y="5086712"/>
                <a:ext cx="67506" cy="164207"/>
                <a:chOff x="3034888" y="1153740"/>
                <a:chExt cx="67506" cy="164207"/>
              </a:xfrm>
            </p:grpSpPr>
            <p:sp>
              <p:nvSpPr>
                <p:cNvPr id="1105" name="楕円 1104">
                  <a:extLst>
                    <a:ext uri="{FF2B5EF4-FFF2-40B4-BE49-F238E27FC236}">
                      <a16:creationId xmlns:a16="http://schemas.microsoft.com/office/drawing/2014/main" id="{DB3C19E8-0B4D-443F-BA84-8B55F28F8C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6" name="直線コネクタ 1105">
                  <a:extLst>
                    <a:ext uri="{FF2B5EF4-FFF2-40B4-BE49-F238E27FC236}">
                      <a16:creationId xmlns:a16="http://schemas.microsoft.com/office/drawing/2014/main" id="{92DCB913-EC40-44B8-9C39-C4BED96D3A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9" name="グループ化 1098">
                <a:extLst>
                  <a:ext uri="{FF2B5EF4-FFF2-40B4-BE49-F238E27FC236}">
                    <a16:creationId xmlns:a16="http://schemas.microsoft.com/office/drawing/2014/main" id="{ED14B715-89D7-41EB-AE5E-E07740071856}"/>
                  </a:ext>
                </a:extLst>
              </p:cNvPr>
              <p:cNvGrpSpPr/>
              <p:nvPr/>
            </p:nvGrpSpPr>
            <p:grpSpPr>
              <a:xfrm rot="10800000">
                <a:off x="6120016" y="5086712"/>
                <a:ext cx="67506" cy="164207"/>
                <a:chOff x="3034888" y="1153740"/>
                <a:chExt cx="67506" cy="164207"/>
              </a:xfrm>
            </p:grpSpPr>
            <p:sp>
              <p:nvSpPr>
                <p:cNvPr id="1103" name="楕円 1102">
                  <a:extLst>
                    <a:ext uri="{FF2B5EF4-FFF2-40B4-BE49-F238E27FC236}">
                      <a16:creationId xmlns:a16="http://schemas.microsoft.com/office/drawing/2014/main" id="{971C1414-20F4-4A3C-B5D7-AC1B86E1CFB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4" name="直線コネクタ 1103">
                  <a:extLst>
                    <a:ext uri="{FF2B5EF4-FFF2-40B4-BE49-F238E27FC236}">
                      <a16:creationId xmlns:a16="http://schemas.microsoft.com/office/drawing/2014/main" id="{495F4082-D757-426C-9FDB-1814382E760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0" name="グループ化 1099">
                <a:extLst>
                  <a:ext uri="{FF2B5EF4-FFF2-40B4-BE49-F238E27FC236}">
                    <a16:creationId xmlns:a16="http://schemas.microsoft.com/office/drawing/2014/main" id="{7E619032-39D0-49D4-87E5-63F1B6AF4A90}"/>
                  </a:ext>
                </a:extLst>
              </p:cNvPr>
              <p:cNvGrpSpPr/>
              <p:nvPr/>
            </p:nvGrpSpPr>
            <p:grpSpPr>
              <a:xfrm rot="10800000">
                <a:off x="6051808" y="5086712"/>
                <a:ext cx="67506" cy="164207"/>
                <a:chOff x="3034888" y="1153740"/>
                <a:chExt cx="67506" cy="164207"/>
              </a:xfrm>
            </p:grpSpPr>
            <p:sp>
              <p:nvSpPr>
                <p:cNvPr id="1101" name="楕円 1100">
                  <a:extLst>
                    <a:ext uri="{FF2B5EF4-FFF2-40B4-BE49-F238E27FC236}">
                      <a16:creationId xmlns:a16="http://schemas.microsoft.com/office/drawing/2014/main" id="{42EE30B5-E721-47E4-A656-A6B453D7A5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2" name="直線コネクタ 1101">
                  <a:extLst>
                    <a:ext uri="{FF2B5EF4-FFF2-40B4-BE49-F238E27FC236}">
                      <a16:creationId xmlns:a16="http://schemas.microsoft.com/office/drawing/2014/main" id="{4220EB33-33A2-4D7C-810D-5FF8B7ABCD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2" name="グループ化 871">
              <a:extLst>
                <a:ext uri="{FF2B5EF4-FFF2-40B4-BE49-F238E27FC236}">
                  <a16:creationId xmlns:a16="http://schemas.microsoft.com/office/drawing/2014/main" id="{E5E1025C-2A2C-4564-9E67-43030BF73F7B}"/>
                </a:ext>
              </a:extLst>
            </p:cNvPr>
            <p:cNvGrpSpPr/>
            <p:nvPr/>
          </p:nvGrpSpPr>
          <p:grpSpPr>
            <a:xfrm>
              <a:off x="6476889" y="4724359"/>
              <a:ext cx="476754" cy="346825"/>
              <a:chOff x="6051808" y="4904094"/>
              <a:chExt cx="476754" cy="346825"/>
            </a:xfrm>
          </p:grpSpPr>
          <p:grpSp>
            <p:nvGrpSpPr>
              <p:cNvPr id="1045" name="グループ化 1044">
                <a:extLst>
                  <a:ext uri="{FF2B5EF4-FFF2-40B4-BE49-F238E27FC236}">
                    <a16:creationId xmlns:a16="http://schemas.microsoft.com/office/drawing/2014/main" id="{017DA9C4-8866-43F7-BCD7-3ECB74305546}"/>
                  </a:ext>
                </a:extLst>
              </p:cNvPr>
              <p:cNvGrpSpPr/>
              <p:nvPr/>
            </p:nvGrpSpPr>
            <p:grpSpPr>
              <a:xfrm>
                <a:off x="6051810" y="4904094"/>
                <a:ext cx="67506" cy="164207"/>
                <a:chOff x="3034888" y="1153740"/>
                <a:chExt cx="67506" cy="164207"/>
              </a:xfrm>
            </p:grpSpPr>
            <p:sp>
              <p:nvSpPr>
                <p:cNvPr id="1085" name="楕円 1084">
                  <a:extLst>
                    <a:ext uri="{FF2B5EF4-FFF2-40B4-BE49-F238E27FC236}">
                      <a16:creationId xmlns:a16="http://schemas.microsoft.com/office/drawing/2014/main" id="{1A956F99-91BC-423C-927B-CADD5EFD9A3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6" name="直線コネクタ 1085">
                  <a:extLst>
                    <a:ext uri="{FF2B5EF4-FFF2-40B4-BE49-F238E27FC236}">
                      <a16:creationId xmlns:a16="http://schemas.microsoft.com/office/drawing/2014/main" id="{ED66F5BD-AB90-4535-88AF-73B79B5D22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6" name="グループ化 1045">
                <a:extLst>
                  <a:ext uri="{FF2B5EF4-FFF2-40B4-BE49-F238E27FC236}">
                    <a16:creationId xmlns:a16="http://schemas.microsoft.com/office/drawing/2014/main" id="{03609EA4-B6F8-42DA-A13F-A9C48F597BB9}"/>
                  </a:ext>
                </a:extLst>
              </p:cNvPr>
              <p:cNvGrpSpPr/>
              <p:nvPr/>
            </p:nvGrpSpPr>
            <p:grpSpPr>
              <a:xfrm>
                <a:off x="6120018" y="4904094"/>
                <a:ext cx="67506" cy="164207"/>
                <a:chOff x="3034888" y="1153740"/>
                <a:chExt cx="67506" cy="164207"/>
              </a:xfrm>
            </p:grpSpPr>
            <p:sp>
              <p:nvSpPr>
                <p:cNvPr id="1083" name="楕円 1082">
                  <a:extLst>
                    <a:ext uri="{FF2B5EF4-FFF2-40B4-BE49-F238E27FC236}">
                      <a16:creationId xmlns:a16="http://schemas.microsoft.com/office/drawing/2014/main" id="{19EEBD17-29FE-44C3-94DC-3B55866EA1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4" name="直線コネクタ 1083">
                  <a:extLst>
                    <a:ext uri="{FF2B5EF4-FFF2-40B4-BE49-F238E27FC236}">
                      <a16:creationId xmlns:a16="http://schemas.microsoft.com/office/drawing/2014/main" id="{7A8E6168-F165-4251-AF16-56769C239A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7" name="グループ化 1046">
                <a:extLst>
                  <a:ext uri="{FF2B5EF4-FFF2-40B4-BE49-F238E27FC236}">
                    <a16:creationId xmlns:a16="http://schemas.microsoft.com/office/drawing/2014/main" id="{A53CC30C-BB83-46B1-AE38-45B15F68E20D}"/>
                  </a:ext>
                </a:extLst>
              </p:cNvPr>
              <p:cNvGrpSpPr/>
              <p:nvPr/>
            </p:nvGrpSpPr>
            <p:grpSpPr>
              <a:xfrm>
                <a:off x="6188226" y="4904094"/>
                <a:ext cx="67506" cy="164207"/>
                <a:chOff x="3034888" y="1153740"/>
                <a:chExt cx="67506" cy="164207"/>
              </a:xfrm>
            </p:grpSpPr>
            <p:sp>
              <p:nvSpPr>
                <p:cNvPr id="1081" name="楕円 1080">
                  <a:extLst>
                    <a:ext uri="{FF2B5EF4-FFF2-40B4-BE49-F238E27FC236}">
                      <a16:creationId xmlns:a16="http://schemas.microsoft.com/office/drawing/2014/main" id="{CAE58C8E-EDC1-406F-846D-FA281ABBA6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2" name="直線コネクタ 1081">
                  <a:extLst>
                    <a:ext uri="{FF2B5EF4-FFF2-40B4-BE49-F238E27FC236}">
                      <a16:creationId xmlns:a16="http://schemas.microsoft.com/office/drawing/2014/main" id="{CFA01BC1-0857-4240-BBC8-A7844185B36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8" name="グループ化 1047">
                <a:extLst>
                  <a:ext uri="{FF2B5EF4-FFF2-40B4-BE49-F238E27FC236}">
                    <a16:creationId xmlns:a16="http://schemas.microsoft.com/office/drawing/2014/main" id="{5939702C-94F6-4901-8466-37FC0858A405}"/>
                  </a:ext>
                </a:extLst>
              </p:cNvPr>
              <p:cNvGrpSpPr/>
              <p:nvPr/>
            </p:nvGrpSpPr>
            <p:grpSpPr>
              <a:xfrm>
                <a:off x="6256434" y="4904094"/>
                <a:ext cx="67506" cy="164207"/>
                <a:chOff x="3034888" y="1153740"/>
                <a:chExt cx="67506" cy="164207"/>
              </a:xfrm>
            </p:grpSpPr>
            <p:sp>
              <p:nvSpPr>
                <p:cNvPr id="1079" name="楕円 1078">
                  <a:extLst>
                    <a:ext uri="{FF2B5EF4-FFF2-40B4-BE49-F238E27FC236}">
                      <a16:creationId xmlns:a16="http://schemas.microsoft.com/office/drawing/2014/main" id="{CCB963A4-4688-4318-95AD-5249E0960F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0" name="直線コネクタ 1079">
                  <a:extLst>
                    <a:ext uri="{FF2B5EF4-FFF2-40B4-BE49-F238E27FC236}">
                      <a16:creationId xmlns:a16="http://schemas.microsoft.com/office/drawing/2014/main" id="{50107682-6DB8-45DF-9FBD-723EFE1B69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9" name="グループ化 1048">
                <a:extLst>
                  <a:ext uri="{FF2B5EF4-FFF2-40B4-BE49-F238E27FC236}">
                    <a16:creationId xmlns:a16="http://schemas.microsoft.com/office/drawing/2014/main" id="{544CFA7E-923E-4D82-BF09-6CF9C5D62E13}"/>
                  </a:ext>
                </a:extLst>
              </p:cNvPr>
              <p:cNvGrpSpPr/>
              <p:nvPr/>
            </p:nvGrpSpPr>
            <p:grpSpPr>
              <a:xfrm>
                <a:off x="6324642" y="4904094"/>
                <a:ext cx="67506" cy="164207"/>
                <a:chOff x="3034888" y="1153740"/>
                <a:chExt cx="67506" cy="164207"/>
              </a:xfrm>
            </p:grpSpPr>
            <p:sp>
              <p:nvSpPr>
                <p:cNvPr id="1077" name="楕円 1076">
                  <a:extLst>
                    <a:ext uri="{FF2B5EF4-FFF2-40B4-BE49-F238E27FC236}">
                      <a16:creationId xmlns:a16="http://schemas.microsoft.com/office/drawing/2014/main" id="{08DB0E76-E965-4910-A06B-BE6C79A958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8" name="直線コネクタ 1077">
                  <a:extLst>
                    <a:ext uri="{FF2B5EF4-FFF2-40B4-BE49-F238E27FC236}">
                      <a16:creationId xmlns:a16="http://schemas.microsoft.com/office/drawing/2014/main" id="{FF66E9BA-4EB0-474A-A724-297C55CE28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0" name="グループ化 1049">
                <a:extLst>
                  <a:ext uri="{FF2B5EF4-FFF2-40B4-BE49-F238E27FC236}">
                    <a16:creationId xmlns:a16="http://schemas.microsoft.com/office/drawing/2014/main" id="{AF62BA4C-4AF0-438D-A4E7-1232BA9EE44B}"/>
                  </a:ext>
                </a:extLst>
              </p:cNvPr>
              <p:cNvGrpSpPr/>
              <p:nvPr/>
            </p:nvGrpSpPr>
            <p:grpSpPr>
              <a:xfrm>
                <a:off x="6392850" y="4904094"/>
                <a:ext cx="67506" cy="164207"/>
                <a:chOff x="3034888" y="1153740"/>
                <a:chExt cx="67506" cy="164207"/>
              </a:xfrm>
            </p:grpSpPr>
            <p:sp>
              <p:nvSpPr>
                <p:cNvPr id="1075" name="楕円 1074">
                  <a:extLst>
                    <a:ext uri="{FF2B5EF4-FFF2-40B4-BE49-F238E27FC236}">
                      <a16:creationId xmlns:a16="http://schemas.microsoft.com/office/drawing/2014/main" id="{8104DD71-2015-4276-8431-87ABE233F6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6" name="直線コネクタ 1075">
                  <a:extLst>
                    <a:ext uri="{FF2B5EF4-FFF2-40B4-BE49-F238E27FC236}">
                      <a16:creationId xmlns:a16="http://schemas.microsoft.com/office/drawing/2014/main" id="{572CEC8E-C61E-40C7-BD34-928324989D3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1" name="グループ化 1050">
                <a:extLst>
                  <a:ext uri="{FF2B5EF4-FFF2-40B4-BE49-F238E27FC236}">
                    <a16:creationId xmlns:a16="http://schemas.microsoft.com/office/drawing/2014/main" id="{2FFEE4F7-3A13-4E66-9791-5BCFAF0905E6}"/>
                  </a:ext>
                </a:extLst>
              </p:cNvPr>
              <p:cNvGrpSpPr/>
              <p:nvPr/>
            </p:nvGrpSpPr>
            <p:grpSpPr>
              <a:xfrm>
                <a:off x="6461056" y="4904094"/>
                <a:ext cx="67506" cy="164207"/>
                <a:chOff x="3034888" y="1153740"/>
                <a:chExt cx="67506" cy="164207"/>
              </a:xfrm>
            </p:grpSpPr>
            <p:sp>
              <p:nvSpPr>
                <p:cNvPr id="1073" name="楕円 1072">
                  <a:extLst>
                    <a:ext uri="{FF2B5EF4-FFF2-40B4-BE49-F238E27FC236}">
                      <a16:creationId xmlns:a16="http://schemas.microsoft.com/office/drawing/2014/main" id="{BE5D68D4-8900-4231-8BF7-A33C98098B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4" name="直線コネクタ 1073">
                  <a:extLst>
                    <a:ext uri="{FF2B5EF4-FFF2-40B4-BE49-F238E27FC236}">
                      <a16:creationId xmlns:a16="http://schemas.microsoft.com/office/drawing/2014/main" id="{DFED01E8-154E-42D7-A9A1-B42D20AC18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2" name="グループ化 1051">
                <a:extLst>
                  <a:ext uri="{FF2B5EF4-FFF2-40B4-BE49-F238E27FC236}">
                    <a16:creationId xmlns:a16="http://schemas.microsoft.com/office/drawing/2014/main" id="{0311FAA7-853F-4D04-AC53-AEA4ED0F7278}"/>
                  </a:ext>
                </a:extLst>
              </p:cNvPr>
              <p:cNvGrpSpPr/>
              <p:nvPr/>
            </p:nvGrpSpPr>
            <p:grpSpPr>
              <a:xfrm rot="10800000">
                <a:off x="6461056" y="5086712"/>
                <a:ext cx="67506" cy="164207"/>
                <a:chOff x="3034888" y="1153740"/>
                <a:chExt cx="67506" cy="164207"/>
              </a:xfrm>
            </p:grpSpPr>
            <p:sp>
              <p:nvSpPr>
                <p:cNvPr id="1071" name="楕円 1070">
                  <a:extLst>
                    <a:ext uri="{FF2B5EF4-FFF2-40B4-BE49-F238E27FC236}">
                      <a16:creationId xmlns:a16="http://schemas.microsoft.com/office/drawing/2014/main" id="{781E112F-D062-48A6-B7B9-E35BC7F8F9A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2" name="直線コネクタ 1071">
                  <a:extLst>
                    <a:ext uri="{FF2B5EF4-FFF2-40B4-BE49-F238E27FC236}">
                      <a16:creationId xmlns:a16="http://schemas.microsoft.com/office/drawing/2014/main" id="{7B9C8202-3B55-47F3-A872-29C28E4C468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3" name="グループ化 1052">
                <a:extLst>
                  <a:ext uri="{FF2B5EF4-FFF2-40B4-BE49-F238E27FC236}">
                    <a16:creationId xmlns:a16="http://schemas.microsoft.com/office/drawing/2014/main" id="{8F0A342E-25F8-4867-9156-3138F42C24E6}"/>
                  </a:ext>
                </a:extLst>
              </p:cNvPr>
              <p:cNvGrpSpPr/>
              <p:nvPr/>
            </p:nvGrpSpPr>
            <p:grpSpPr>
              <a:xfrm rot="10800000">
                <a:off x="6392848" y="5086712"/>
                <a:ext cx="67506" cy="164207"/>
                <a:chOff x="3034888" y="1153740"/>
                <a:chExt cx="67506" cy="164207"/>
              </a:xfrm>
            </p:grpSpPr>
            <p:sp>
              <p:nvSpPr>
                <p:cNvPr id="1069" name="楕円 1068">
                  <a:extLst>
                    <a:ext uri="{FF2B5EF4-FFF2-40B4-BE49-F238E27FC236}">
                      <a16:creationId xmlns:a16="http://schemas.microsoft.com/office/drawing/2014/main" id="{01DD39D4-7FC8-4348-A884-6D797130C0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0" name="直線コネクタ 1069">
                  <a:extLst>
                    <a:ext uri="{FF2B5EF4-FFF2-40B4-BE49-F238E27FC236}">
                      <a16:creationId xmlns:a16="http://schemas.microsoft.com/office/drawing/2014/main" id="{F8A8DB63-5EAD-40EA-88E0-092B885639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4" name="グループ化 1053">
                <a:extLst>
                  <a:ext uri="{FF2B5EF4-FFF2-40B4-BE49-F238E27FC236}">
                    <a16:creationId xmlns:a16="http://schemas.microsoft.com/office/drawing/2014/main" id="{4ED49CD9-41E0-4D79-B4D4-7A4F897DBEA5}"/>
                  </a:ext>
                </a:extLst>
              </p:cNvPr>
              <p:cNvGrpSpPr/>
              <p:nvPr/>
            </p:nvGrpSpPr>
            <p:grpSpPr>
              <a:xfrm rot="10800000">
                <a:off x="6324640" y="5086712"/>
                <a:ext cx="67506" cy="164207"/>
                <a:chOff x="3034888" y="1153740"/>
                <a:chExt cx="67506" cy="164207"/>
              </a:xfrm>
            </p:grpSpPr>
            <p:sp>
              <p:nvSpPr>
                <p:cNvPr id="1067" name="楕円 1066">
                  <a:extLst>
                    <a:ext uri="{FF2B5EF4-FFF2-40B4-BE49-F238E27FC236}">
                      <a16:creationId xmlns:a16="http://schemas.microsoft.com/office/drawing/2014/main" id="{A21DE0AD-2E6D-47EB-8AE8-983CFFE3246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8" name="直線コネクタ 1067">
                  <a:extLst>
                    <a:ext uri="{FF2B5EF4-FFF2-40B4-BE49-F238E27FC236}">
                      <a16:creationId xmlns:a16="http://schemas.microsoft.com/office/drawing/2014/main" id="{91DAFEAA-B9D2-4569-95B4-5A1BD8A8C2C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5" name="グループ化 1054">
                <a:extLst>
                  <a:ext uri="{FF2B5EF4-FFF2-40B4-BE49-F238E27FC236}">
                    <a16:creationId xmlns:a16="http://schemas.microsoft.com/office/drawing/2014/main" id="{3C7676B2-BEAA-40A7-A80A-1B0103E93E39}"/>
                  </a:ext>
                </a:extLst>
              </p:cNvPr>
              <p:cNvGrpSpPr/>
              <p:nvPr/>
            </p:nvGrpSpPr>
            <p:grpSpPr>
              <a:xfrm rot="10800000">
                <a:off x="6256432" y="5086712"/>
                <a:ext cx="67506" cy="164207"/>
                <a:chOff x="3034888" y="1153740"/>
                <a:chExt cx="67506" cy="164207"/>
              </a:xfrm>
            </p:grpSpPr>
            <p:sp>
              <p:nvSpPr>
                <p:cNvPr id="1065" name="楕円 1064">
                  <a:extLst>
                    <a:ext uri="{FF2B5EF4-FFF2-40B4-BE49-F238E27FC236}">
                      <a16:creationId xmlns:a16="http://schemas.microsoft.com/office/drawing/2014/main" id="{4206EEDE-B385-4186-A686-C05EA71B9B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6" name="直線コネクタ 1065">
                  <a:extLst>
                    <a:ext uri="{FF2B5EF4-FFF2-40B4-BE49-F238E27FC236}">
                      <a16:creationId xmlns:a16="http://schemas.microsoft.com/office/drawing/2014/main" id="{8FC9007B-9071-486B-B6BF-7B4FA489140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6" name="グループ化 1055">
                <a:extLst>
                  <a:ext uri="{FF2B5EF4-FFF2-40B4-BE49-F238E27FC236}">
                    <a16:creationId xmlns:a16="http://schemas.microsoft.com/office/drawing/2014/main" id="{4EC9C2EB-DC6A-40E3-A3F7-6EFEC737AED2}"/>
                  </a:ext>
                </a:extLst>
              </p:cNvPr>
              <p:cNvGrpSpPr/>
              <p:nvPr/>
            </p:nvGrpSpPr>
            <p:grpSpPr>
              <a:xfrm rot="10800000">
                <a:off x="6188224" y="5086712"/>
                <a:ext cx="67506" cy="164207"/>
                <a:chOff x="3034888" y="1153740"/>
                <a:chExt cx="67506" cy="164207"/>
              </a:xfrm>
            </p:grpSpPr>
            <p:sp>
              <p:nvSpPr>
                <p:cNvPr id="1063" name="楕円 1062">
                  <a:extLst>
                    <a:ext uri="{FF2B5EF4-FFF2-40B4-BE49-F238E27FC236}">
                      <a16:creationId xmlns:a16="http://schemas.microsoft.com/office/drawing/2014/main" id="{9383B206-5217-4F47-B5D2-9A873CCBE6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4" name="直線コネクタ 1063">
                  <a:extLst>
                    <a:ext uri="{FF2B5EF4-FFF2-40B4-BE49-F238E27FC236}">
                      <a16:creationId xmlns:a16="http://schemas.microsoft.com/office/drawing/2014/main" id="{2650E393-0F49-450C-82E7-2F277306D8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7" name="グループ化 1056">
                <a:extLst>
                  <a:ext uri="{FF2B5EF4-FFF2-40B4-BE49-F238E27FC236}">
                    <a16:creationId xmlns:a16="http://schemas.microsoft.com/office/drawing/2014/main" id="{0385DBBE-68F9-4F7D-B68F-60C86DAF2762}"/>
                  </a:ext>
                </a:extLst>
              </p:cNvPr>
              <p:cNvGrpSpPr/>
              <p:nvPr/>
            </p:nvGrpSpPr>
            <p:grpSpPr>
              <a:xfrm rot="10800000">
                <a:off x="6120016" y="5086712"/>
                <a:ext cx="67506" cy="164207"/>
                <a:chOff x="3034888" y="1153740"/>
                <a:chExt cx="67506" cy="164207"/>
              </a:xfrm>
            </p:grpSpPr>
            <p:sp>
              <p:nvSpPr>
                <p:cNvPr id="1061" name="楕円 1060">
                  <a:extLst>
                    <a:ext uri="{FF2B5EF4-FFF2-40B4-BE49-F238E27FC236}">
                      <a16:creationId xmlns:a16="http://schemas.microsoft.com/office/drawing/2014/main" id="{58D18450-7C9F-4C3B-9DBA-36CE18BC4EF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2" name="直線コネクタ 1061">
                  <a:extLst>
                    <a:ext uri="{FF2B5EF4-FFF2-40B4-BE49-F238E27FC236}">
                      <a16:creationId xmlns:a16="http://schemas.microsoft.com/office/drawing/2014/main" id="{68B061FF-EBF5-4705-9C12-CC51792B7F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8" name="グループ化 1057">
                <a:extLst>
                  <a:ext uri="{FF2B5EF4-FFF2-40B4-BE49-F238E27FC236}">
                    <a16:creationId xmlns:a16="http://schemas.microsoft.com/office/drawing/2014/main" id="{80BA4B4D-BEA5-4CA8-AF81-36D4B5D8A052}"/>
                  </a:ext>
                </a:extLst>
              </p:cNvPr>
              <p:cNvGrpSpPr/>
              <p:nvPr/>
            </p:nvGrpSpPr>
            <p:grpSpPr>
              <a:xfrm rot="10800000">
                <a:off x="6051808" y="5086712"/>
                <a:ext cx="67506" cy="164207"/>
                <a:chOff x="3034888" y="1153740"/>
                <a:chExt cx="67506" cy="164207"/>
              </a:xfrm>
            </p:grpSpPr>
            <p:sp>
              <p:nvSpPr>
                <p:cNvPr id="1059" name="楕円 1058">
                  <a:extLst>
                    <a:ext uri="{FF2B5EF4-FFF2-40B4-BE49-F238E27FC236}">
                      <a16:creationId xmlns:a16="http://schemas.microsoft.com/office/drawing/2014/main" id="{DF5E7CEE-6737-4982-B6DC-A23F1358DC1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0" name="直線コネクタ 1059">
                  <a:extLst>
                    <a:ext uri="{FF2B5EF4-FFF2-40B4-BE49-F238E27FC236}">
                      <a16:creationId xmlns:a16="http://schemas.microsoft.com/office/drawing/2014/main" id="{B761736A-0B21-41A1-A997-54C3874BA7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3" name="グループ化 872">
              <a:extLst>
                <a:ext uri="{FF2B5EF4-FFF2-40B4-BE49-F238E27FC236}">
                  <a16:creationId xmlns:a16="http://schemas.microsoft.com/office/drawing/2014/main" id="{81BA747E-D6CE-48AC-AB98-44E476B77B8E}"/>
                </a:ext>
              </a:extLst>
            </p:cNvPr>
            <p:cNvGrpSpPr/>
            <p:nvPr/>
          </p:nvGrpSpPr>
          <p:grpSpPr>
            <a:xfrm>
              <a:off x="6405229" y="4773510"/>
              <a:ext cx="476754" cy="346825"/>
              <a:chOff x="6051808" y="4904094"/>
              <a:chExt cx="476754" cy="346825"/>
            </a:xfrm>
          </p:grpSpPr>
          <p:grpSp>
            <p:nvGrpSpPr>
              <p:cNvPr id="1003" name="グループ化 1002">
                <a:extLst>
                  <a:ext uri="{FF2B5EF4-FFF2-40B4-BE49-F238E27FC236}">
                    <a16:creationId xmlns:a16="http://schemas.microsoft.com/office/drawing/2014/main" id="{315091C1-5691-4CF2-9A5A-ED678BEA8CCF}"/>
                  </a:ext>
                </a:extLst>
              </p:cNvPr>
              <p:cNvGrpSpPr/>
              <p:nvPr/>
            </p:nvGrpSpPr>
            <p:grpSpPr>
              <a:xfrm>
                <a:off x="6051810" y="4904094"/>
                <a:ext cx="67506" cy="164207"/>
                <a:chOff x="3034888" y="1153740"/>
                <a:chExt cx="67506" cy="164207"/>
              </a:xfrm>
            </p:grpSpPr>
            <p:sp>
              <p:nvSpPr>
                <p:cNvPr id="1043" name="楕円 1042">
                  <a:extLst>
                    <a:ext uri="{FF2B5EF4-FFF2-40B4-BE49-F238E27FC236}">
                      <a16:creationId xmlns:a16="http://schemas.microsoft.com/office/drawing/2014/main" id="{4A6128D2-D716-4D1D-9EF3-F3F004C1209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4" name="直線コネクタ 1043">
                  <a:extLst>
                    <a:ext uri="{FF2B5EF4-FFF2-40B4-BE49-F238E27FC236}">
                      <a16:creationId xmlns:a16="http://schemas.microsoft.com/office/drawing/2014/main" id="{97EDD195-18E1-416B-80BD-07B078DDD2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4" name="グループ化 1003">
                <a:extLst>
                  <a:ext uri="{FF2B5EF4-FFF2-40B4-BE49-F238E27FC236}">
                    <a16:creationId xmlns:a16="http://schemas.microsoft.com/office/drawing/2014/main" id="{369122AE-24BC-4B86-8F3A-9922E0D32E05}"/>
                  </a:ext>
                </a:extLst>
              </p:cNvPr>
              <p:cNvGrpSpPr/>
              <p:nvPr/>
            </p:nvGrpSpPr>
            <p:grpSpPr>
              <a:xfrm>
                <a:off x="6120018" y="4904094"/>
                <a:ext cx="67506" cy="164207"/>
                <a:chOff x="3034888" y="1153740"/>
                <a:chExt cx="67506" cy="164207"/>
              </a:xfrm>
            </p:grpSpPr>
            <p:sp>
              <p:nvSpPr>
                <p:cNvPr id="1041" name="楕円 1040">
                  <a:extLst>
                    <a:ext uri="{FF2B5EF4-FFF2-40B4-BE49-F238E27FC236}">
                      <a16:creationId xmlns:a16="http://schemas.microsoft.com/office/drawing/2014/main" id="{AF1A07BE-51AC-4D51-BC67-69E40E1FBC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2" name="直線コネクタ 1041">
                  <a:extLst>
                    <a:ext uri="{FF2B5EF4-FFF2-40B4-BE49-F238E27FC236}">
                      <a16:creationId xmlns:a16="http://schemas.microsoft.com/office/drawing/2014/main" id="{B747B082-C522-4400-B51C-333EC2764E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5" name="グループ化 1004">
                <a:extLst>
                  <a:ext uri="{FF2B5EF4-FFF2-40B4-BE49-F238E27FC236}">
                    <a16:creationId xmlns:a16="http://schemas.microsoft.com/office/drawing/2014/main" id="{396ADA91-CC11-4F1F-B7A7-E314A98538F3}"/>
                  </a:ext>
                </a:extLst>
              </p:cNvPr>
              <p:cNvGrpSpPr/>
              <p:nvPr/>
            </p:nvGrpSpPr>
            <p:grpSpPr>
              <a:xfrm>
                <a:off x="6188226" y="4904094"/>
                <a:ext cx="67506" cy="164207"/>
                <a:chOff x="3034888" y="1153740"/>
                <a:chExt cx="67506" cy="164207"/>
              </a:xfrm>
            </p:grpSpPr>
            <p:sp>
              <p:nvSpPr>
                <p:cNvPr id="1039" name="楕円 1038">
                  <a:extLst>
                    <a:ext uri="{FF2B5EF4-FFF2-40B4-BE49-F238E27FC236}">
                      <a16:creationId xmlns:a16="http://schemas.microsoft.com/office/drawing/2014/main" id="{B2537599-A237-4B31-A20C-D72BD6A9D7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0" name="直線コネクタ 1039">
                  <a:extLst>
                    <a:ext uri="{FF2B5EF4-FFF2-40B4-BE49-F238E27FC236}">
                      <a16:creationId xmlns:a16="http://schemas.microsoft.com/office/drawing/2014/main" id="{1F7DB4EC-2B5C-4A5A-8572-E9C5BF3BD7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6" name="グループ化 1005">
                <a:extLst>
                  <a:ext uri="{FF2B5EF4-FFF2-40B4-BE49-F238E27FC236}">
                    <a16:creationId xmlns:a16="http://schemas.microsoft.com/office/drawing/2014/main" id="{D912FDE9-DF80-4BEA-A775-B0F56CF2B0EF}"/>
                  </a:ext>
                </a:extLst>
              </p:cNvPr>
              <p:cNvGrpSpPr/>
              <p:nvPr/>
            </p:nvGrpSpPr>
            <p:grpSpPr>
              <a:xfrm>
                <a:off x="6256434" y="4904094"/>
                <a:ext cx="67506" cy="164207"/>
                <a:chOff x="3034888" y="1153740"/>
                <a:chExt cx="67506" cy="164207"/>
              </a:xfrm>
            </p:grpSpPr>
            <p:sp>
              <p:nvSpPr>
                <p:cNvPr id="1037" name="楕円 1036">
                  <a:extLst>
                    <a:ext uri="{FF2B5EF4-FFF2-40B4-BE49-F238E27FC236}">
                      <a16:creationId xmlns:a16="http://schemas.microsoft.com/office/drawing/2014/main" id="{B50D80D3-D5CD-40E3-9222-FEBA91CE362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8" name="直線コネクタ 1037">
                  <a:extLst>
                    <a:ext uri="{FF2B5EF4-FFF2-40B4-BE49-F238E27FC236}">
                      <a16:creationId xmlns:a16="http://schemas.microsoft.com/office/drawing/2014/main" id="{8F9E704F-3B1F-41DB-A568-33057C0CA5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7" name="グループ化 1006">
                <a:extLst>
                  <a:ext uri="{FF2B5EF4-FFF2-40B4-BE49-F238E27FC236}">
                    <a16:creationId xmlns:a16="http://schemas.microsoft.com/office/drawing/2014/main" id="{A7D9BEBE-00C7-4F5E-9EB5-8C1D38E1334C}"/>
                  </a:ext>
                </a:extLst>
              </p:cNvPr>
              <p:cNvGrpSpPr/>
              <p:nvPr/>
            </p:nvGrpSpPr>
            <p:grpSpPr>
              <a:xfrm>
                <a:off x="6324642" y="4904094"/>
                <a:ext cx="67506" cy="164207"/>
                <a:chOff x="3034888" y="1153740"/>
                <a:chExt cx="67506" cy="164207"/>
              </a:xfrm>
            </p:grpSpPr>
            <p:sp>
              <p:nvSpPr>
                <p:cNvPr id="1035" name="楕円 1034">
                  <a:extLst>
                    <a:ext uri="{FF2B5EF4-FFF2-40B4-BE49-F238E27FC236}">
                      <a16:creationId xmlns:a16="http://schemas.microsoft.com/office/drawing/2014/main" id="{C7EE8BAB-F87D-4AE2-AD63-73F38BB817A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6" name="直線コネクタ 1035">
                  <a:extLst>
                    <a:ext uri="{FF2B5EF4-FFF2-40B4-BE49-F238E27FC236}">
                      <a16:creationId xmlns:a16="http://schemas.microsoft.com/office/drawing/2014/main" id="{F5E53783-7475-4BF0-975B-E46505D1ED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8" name="グループ化 1007">
                <a:extLst>
                  <a:ext uri="{FF2B5EF4-FFF2-40B4-BE49-F238E27FC236}">
                    <a16:creationId xmlns:a16="http://schemas.microsoft.com/office/drawing/2014/main" id="{476FA285-6F18-4343-91A0-52243D042167}"/>
                  </a:ext>
                </a:extLst>
              </p:cNvPr>
              <p:cNvGrpSpPr/>
              <p:nvPr/>
            </p:nvGrpSpPr>
            <p:grpSpPr>
              <a:xfrm>
                <a:off x="6392850" y="4904094"/>
                <a:ext cx="67506" cy="164207"/>
                <a:chOff x="3034888" y="1153740"/>
                <a:chExt cx="67506" cy="164207"/>
              </a:xfrm>
            </p:grpSpPr>
            <p:sp>
              <p:nvSpPr>
                <p:cNvPr id="1033" name="楕円 1032">
                  <a:extLst>
                    <a:ext uri="{FF2B5EF4-FFF2-40B4-BE49-F238E27FC236}">
                      <a16:creationId xmlns:a16="http://schemas.microsoft.com/office/drawing/2014/main" id="{872E426D-3727-4CAC-A2D1-834914B6D7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4" name="直線コネクタ 1033">
                  <a:extLst>
                    <a:ext uri="{FF2B5EF4-FFF2-40B4-BE49-F238E27FC236}">
                      <a16:creationId xmlns:a16="http://schemas.microsoft.com/office/drawing/2014/main" id="{A0BC0873-F930-4FF7-861A-3FC4BA9DE9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9" name="グループ化 1008">
                <a:extLst>
                  <a:ext uri="{FF2B5EF4-FFF2-40B4-BE49-F238E27FC236}">
                    <a16:creationId xmlns:a16="http://schemas.microsoft.com/office/drawing/2014/main" id="{5EF99456-8BC6-4E75-B90A-2AB9D842CC5B}"/>
                  </a:ext>
                </a:extLst>
              </p:cNvPr>
              <p:cNvGrpSpPr/>
              <p:nvPr/>
            </p:nvGrpSpPr>
            <p:grpSpPr>
              <a:xfrm>
                <a:off x="6461056" y="4904094"/>
                <a:ext cx="67506" cy="164207"/>
                <a:chOff x="3034888" y="1153740"/>
                <a:chExt cx="67506" cy="164207"/>
              </a:xfrm>
            </p:grpSpPr>
            <p:sp>
              <p:nvSpPr>
                <p:cNvPr id="1031" name="楕円 1030">
                  <a:extLst>
                    <a:ext uri="{FF2B5EF4-FFF2-40B4-BE49-F238E27FC236}">
                      <a16:creationId xmlns:a16="http://schemas.microsoft.com/office/drawing/2014/main" id="{E920D9E5-4680-43F6-BE6F-974866373A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2" name="直線コネクタ 1031">
                  <a:extLst>
                    <a:ext uri="{FF2B5EF4-FFF2-40B4-BE49-F238E27FC236}">
                      <a16:creationId xmlns:a16="http://schemas.microsoft.com/office/drawing/2014/main" id="{DE4FD8EE-24BE-4F43-A4CC-8BDCC02657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0" name="グループ化 1009">
                <a:extLst>
                  <a:ext uri="{FF2B5EF4-FFF2-40B4-BE49-F238E27FC236}">
                    <a16:creationId xmlns:a16="http://schemas.microsoft.com/office/drawing/2014/main" id="{D56EE202-AB1F-44E7-B74E-6925F958D2AD}"/>
                  </a:ext>
                </a:extLst>
              </p:cNvPr>
              <p:cNvGrpSpPr/>
              <p:nvPr/>
            </p:nvGrpSpPr>
            <p:grpSpPr>
              <a:xfrm rot="10800000">
                <a:off x="6461056" y="5086712"/>
                <a:ext cx="67506" cy="164207"/>
                <a:chOff x="3034888" y="1153740"/>
                <a:chExt cx="67506" cy="164207"/>
              </a:xfrm>
            </p:grpSpPr>
            <p:sp>
              <p:nvSpPr>
                <p:cNvPr id="1029" name="楕円 1028">
                  <a:extLst>
                    <a:ext uri="{FF2B5EF4-FFF2-40B4-BE49-F238E27FC236}">
                      <a16:creationId xmlns:a16="http://schemas.microsoft.com/office/drawing/2014/main" id="{78BA8832-A78D-4770-B83B-34A2A1F260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0" name="直線コネクタ 1029">
                  <a:extLst>
                    <a:ext uri="{FF2B5EF4-FFF2-40B4-BE49-F238E27FC236}">
                      <a16:creationId xmlns:a16="http://schemas.microsoft.com/office/drawing/2014/main" id="{8E88283D-8BB4-49F9-89C3-82C77EBBE1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1" name="グループ化 1010">
                <a:extLst>
                  <a:ext uri="{FF2B5EF4-FFF2-40B4-BE49-F238E27FC236}">
                    <a16:creationId xmlns:a16="http://schemas.microsoft.com/office/drawing/2014/main" id="{99BB74F1-A8CA-42A8-ADD5-867423515836}"/>
                  </a:ext>
                </a:extLst>
              </p:cNvPr>
              <p:cNvGrpSpPr/>
              <p:nvPr/>
            </p:nvGrpSpPr>
            <p:grpSpPr>
              <a:xfrm rot="10800000">
                <a:off x="6392848" y="5086712"/>
                <a:ext cx="67506" cy="164207"/>
                <a:chOff x="3034888" y="1153740"/>
                <a:chExt cx="67506" cy="164207"/>
              </a:xfrm>
            </p:grpSpPr>
            <p:sp>
              <p:nvSpPr>
                <p:cNvPr id="1027" name="楕円 1026">
                  <a:extLst>
                    <a:ext uri="{FF2B5EF4-FFF2-40B4-BE49-F238E27FC236}">
                      <a16:creationId xmlns:a16="http://schemas.microsoft.com/office/drawing/2014/main" id="{91675858-54B4-441F-A46C-6E83301CCB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8" name="直線コネクタ 1027">
                  <a:extLst>
                    <a:ext uri="{FF2B5EF4-FFF2-40B4-BE49-F238E27FC236}">
                      <a16:creationId xmlns:a16="http://schemas.microsoft.com/office/drawing/2014/main" id="{29BCC826-E3DD-4789-9DC3-7AB0685C52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2" name="グループ化 1011">
                <a:extLst>
                  <a:ext uri="{FF2B5EF4-FFF2-40B4-BE49-F238E27FC236}">
                    <a16:creationId xmlns:a16="http://schemas.microsoft.com/office/drawing/2014/main" id="{4DA0795B-2001-40A0-80C2-E13DD5D42861}"/>
                  </a:ext>
                </a:extLst>
              </p:cNvPr>
              <p:cNvGrpSpPr/>
              <p:nvPr/>
            </p:nvGrpSpPr>
            <p:grpSpPr>
              <a:xfrm rot="10800000">
                <a:off x="6324640" y="5086712"/>
                <a:ext cx="67506" cy="164207"/>
                <a:chOff x="3034888" y="1153740"/>
                <a:chExt cx="67506" cy="164207"/>
              </a:xfrm>
            </p:grpSpPr>
            <p:sp>
              <p:nvSpPr>
                <p:cNvPr id="1025" name="楕円 1024">
                  <a:extLst>
                    <a:ext uri="{FF2B5EF4-FFF2-40B4-BE49-F238E27FC236}">
                      <a16:creationId xmlns:a16="http://schemas.microsoft.com/office/drawing/2014/main" id="{B57E1CF5-3D47-45DC-B57C-72673B5FAE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6" name="直線コネクタ 1025">
                  <a:extLst>
                    <a:ext uri="{FF2B5EF4-FFF2-40B4-BE49-F238E27FC236}">
                      <a16:creationId xmlns:a16="http://schemas.microsoft.com/office/drawing/2014/main" id="{A2A082F0-D050-4B31-8C32-7264C397FC2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3" name="グループ化 1012">
                <a:extLst>
                  <a:ext uri="{FF2B5EF4-FFF2-40B4-BE49-F238E27FC236}">
                    <a16:creationId xmlns:a16="http://schemas.microsoft.com/office/drawing/2014/main" id="{9F2FF773-8D72-4A31-9B02-930A49CAF0AD}"/>
                  </a:ext>
                </a:extLst>
              </p:cNvPr>
              <p:cNvGrpSpPr/>
              <p:nvPr/>
            </p:nvGrpSpPr>
            <p:grpSpPr>
              <a:xfrm rot="10800000">
                <a:off x="6256432" y="5086712"/>
                <a:ext cx="67506" cy="164207"/>
                <a:chOff x="3034888" y="1153740"/>
                <a:chExt cx="67506" cy="164207"/>
              </a:xfrm>
            </p:grpSpPr>
            <p:sp>
              <p:nvSpPr>
                <p:cNvPr id="1023" name="楕円 1022">
                  <a:extLst>
                    <a:ext uri="{FF2B5EF4-FFF2-40B4-BE49-F238E27FC236}">
                      <a16:creationId xmlns:a16="http://schemas.microsoft.com/office/drawing/2014/main" id="{2A30E372-7E6E-41D5-ABCC-15DBFF5A78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4" name="直線コネクタ 1023">
                  <a:extLst>
                    <a:ext uri="{FF2B5EF4-FFF2-40B4-BE49-F238E27FC236}">
                      <a16:creationId xmlns:a16="http://schemas.microsoft.com/office/drawing/2014/main" id="{5855AC8A-97F7-4E36-9152-87F9BCA996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4" name="グループ化 1013">
                <a:extLst>
                  <a:ext uri="{FF2B5EF4-FFF2-40B4-BE49-F238E27FC236}">
                    <a16:creationId xmlns:a16="http://schemas.microsoft.com/office/drawing/2014/main" id="{B97B7486-E6CF-438D-A884-32431FA03986}"/>
                  </a:ext>
                </a:extLst>
              </p:cNvPr>
              <p:cNvGrpSpPr/>
              <p:nvPr/>
            </p:nvGrpSpPr>
            <p:grpSpPr>
              <a:xfrm rot="10800000">
                <a:off x="6188224" y="5086712"/>
                <a:ext cx="67506" cy="164207"/>
                <a:chOff x="3034888" y="1153740"/>
                <a:chExt cx="67506" cy="164207"/>
              </a:xfrm>
            </p:grpSpPr>
            <p:sp>
              <p:nvSpPr>
                <p:cNvPr id="1021" name="楕円 1020">
                  <a:extLst>
                    <a:ext uri="{FF2B5EF4-FFF2-40B4-BE49-F238E27FC236}">
                      <a16:creationId xmlns:a16="http://schemas.microsoft.com/office/drawing/2014/main" id="{A00F2367-53FB-4364-A706-473B1E853B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2" name="直線コネクタ 1021">
                  <a:extLst>
                    <a:ext uri="{FF2B5EF4-FFF2-40B4-BE49-F238E27FC236}">
                      <a16:creationId xmlns:a16="http://schemas.microsoft.com/office/drawing/2014/main" id="{54ABEBBA-F936-45AB-8BCA-3F8B00C880E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5" name="グループ化 1014">
                <a:extLst>
                  <a:ext uri="{FF2B5EF4-FFF2-40B4-BE49-F238E27FC236}">
                    <a16:creationId xmlns:a16="http://schemas.microsoft.com/office/drawing/2014/main" id="{5DB3036E-C031-40B6-BE3C-19AC95828D38}"/>
                  </a:ext>
                </a:extLst>
              </p:cNvPr>
              <p:cNvGrpSpPr/>
              <p:nvPr/>
            </p:nvGrpSpPr>
            <p:grpSpPr>
              <a:xfrm rot="10800000">
                <a:off x="6120016" y="5086712"/>
                <a:ext cx="67506" cy="164207"/>
                <a:chOff x="3034888" y="1153740"/>
                <a:chExt cx="67506" cy="164207"/>
              </a:xfrm>
            </p:grpSpPr>
            <p:sp>
              <p:nvSpPr>
                <p:cNvPr id="1019" name="楕円 1018">
                  <a:extLst>
                    <a:ext uri="{FF2B5EF4-FFF2-40B4-BE49-F238E27FC236}">
                      <a16:creationId xmlns:a16="http://schemas.microsoft.com/office/drawing/2014/main" id="{FCB08FDB-4CB0-4B8A-81B6-B2260D558D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0" name="直線コネクタ 1019">
                  <a:extLst>
                    <a:ext uri="{FF2B5EF4-FFF2-40B4-BE49-F238E27FC236}">
                      <a16:creationId xmlns:a16="http://schemas.microsoft.com/office/drawing/2014/main" id="{72ED9BA8-2C7F-4510-9122-A369E4C1172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6" name="グループ化 1015">
                <a:extLst>
                  <a:ext uri="{FF2B5EF4-FFF2-40B4-BE49-F238E27FC236}">
                    <a16:creationId xmlns:a16="http://schemas.microsoft.com/office/drawing/2014/main" id="{BA9B42E3-E6C9-46F4-A487-AC5318DC03D8}"/>
                  </a:ext>
                </a:extLst>
              </p:cNvPr>
              <p:cNvGrpSpPr/>
              <p:nvPr/>
            </p:nvGrpSpPr>
            <p:grpSpPr>
              <a:xfrm rot="10800000">
                <a:off x="6051808" y="5086712"/>
                <a:ext cx="67506" cy="164207"/>
                <a:chOff x="3034888" y="1153740"/>
                <a:chExt cx="67506" cy="164207"/>
              </a:xfrm>
            </p:grpSpPr>
            <p:sp>
              <p:nvSpPr>
                <p:cNvPr id="1017" name="楕円 1016">
                  <a:extLst>
                    <a:ext uri="{FF2B5EF4-FFF2-40B4-BE49-F238E27FC236}">
                      <a16:creationId xmlns:a16="http://schemas.microsoft.com/office/drawing/2014/main" id="{3401AFF5-ED26-4457-A823-55BE70CD1F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8" name="直線コネクタ 1017">
                  <a:extLst>
                    <a:ext uri="{FF2B5EF4-FFF2-40B4-BE49-F238E27FC236}">
                      <a16:creationId xmlns:a16="http://schemas.microsoft.com/office/drawing/2014/main" id="{D6D6E461-31F5-45F8-A675-896CFD5D5DD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4" name="グループ化 873">
              <a:extLst>
                <a:ext uri="{FF2B5EF4-FFF2-40B4-BE49-F238E27FC236}">
                  <a16:creationId xmlns:a16="http://schemas.microsoft.com/office/drawing/2014/main" id="{B8928F99-A00E-4939-BCE3-A8C22098ABB1}"/>
                </a:ext>
              </a:extLst>
            </p:cNvPr>
            <p:cNvGrpSpPr/>
            <p:nvPr/>
          </p:nvGrpSpPr>
          <p:grpSpPr>
            <a:xfrm>
              <a:off x="6340216" y="4833686"/>
              <a:ext cx="476754" cy="346825"/>
              <a:chOff x="6051808" y="4904094"/>
              <a:chExt cx="476754" cy="346825"/>
            </a:xfrm>
          </p:grpSpPr>
          <p:grpSp>
            <p:nvGrpSpPr>
              <p:cNvPr id="961" name="グループ化 960">
                <a:extLst>
                  <a:ext uri="{FF2B5EF4-FFF2-40B4-BE49-F238E27FC236}">
                    <a16:creationId xmlns:a16="http://schemas.microsoft.com/office/drawing/2014/main" id="{28EA5D8C-242B-43C7-B7C1-C8B59D0A8A1E}"/>
                  </a:ext>
                </a:extLst>
              </p:cNvPr>
              <p:cNvGrpSpPr/>
              <p:nvPr/>
            </p:nvGrpSpPr>
            <p:grpSpPr>
              <a:xfrm>
                <a:off x="6051810" y="4904094"/>
                <a:ext cx="67506" cy="164207"/>
                <a:chOff x="3034888" y="1153740"/>
                <a:chExt cx="67506" cy="164207"/>
              </a:xfrm>
            </p:grpSpPr>
            <p:sp>
              <p:nvSpPr>
                <p:cNvPr id="1001" name="楕円 1000">
                  <a:extLst>
                    <a:ext uri="{FF2B5EF4-FFF2-40B4-BE49-F238E27FC236}">
                      <a16:creationId xmlns:a16="http://schemas.microsoft.com/office/drawing/2014/main" id="{42A1B381-20E1-4F41-9140-E552EB59E8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2" name="直線コネクタ 1001">
                  <a:extLst>
                    <a:ext uri="{FF2B5EF4-FFF2-40B4-BE49-F238E27FC236}">
                      <a16:creationId xmlns:a16="http://schemas.microsoft.com/office/drawing/2014/main" id="{D78FDB2F-8F53-47B4-9ABE-5FF0551D17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2" name="グループ化 961">
                <a:extLst>
                  <a:ext uri="{FF2B5EF4-FFF2-40B4-BE49-F238E27FC236}">
                    <a16:creationId xmlns:a16="http://schemas.microsoft.com/office/drawing/2014/main" id="{FE3D772B-DDEF-470E-938A-6792683544BF}"/>
                  </a:ext>
                </a:extLst>
              </p:cNvPr>
              <p:cNvGrpSpPr/>
              <p:nvPr/>
            </p:nvGrpSpPr>
            <p:grpSpPr>
              <a:xfrm>
                <a:off x="6120018" y="4904094"/>
                <a:ext cx="67506" cy="164207"/>
                <a:chOff x="3034888" y="1153740"/>
                <a:chExt cx="67506" cy="164207"/>
              </a:xfrm>
            </p:grpSpPr>
            <p:sp>
              <p:nvSpPr>
                <p:cNvPr id="999" name="楕円 998">
                  <a:extLst>
                    <a:ext uri="{FF2B5EF4-FFF2-40B4-BE49-F238E27FC236}">
                      <a16:creationId xmlns:a16="http://schemas.microsoft.com/office/drawing/2014/main" id="{8AC7580A-348C-49A3-9CDC-C1F953C149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0" name="直線コネクタ 999">
                  <a:extLst>
                    <a:ext uri="{FF2B5EF4-FFF2-40B4-BE49-F238E27FC236}">
                      <a16:creationId xmlns:a16="http://schemas.microsoft.com/office/drawing/2014/main" id="{85D8F267-C191-4396-9068-A587C0A141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3" name="グループ化 962">
                <a:extLst>
                  <a:ext uri="{FF2B5EF4-FFF2-40B4-BE49-F238E27FC236}">
                    <a16:creationId xmlns:a16="http://schemas.microsoft.com/office/drawing/2014/main" id="{96195E74-D771-4629-9EB8-808B492A9536}"/>
                  </a:ext>
                </a:extLst>
              </p:cNvPr>
              <p:cNvGrpSpPr/>
              <p:nvPr/>
            </p:nvGrpSpPr>
            <p:grpSpPr>
              <a:xfrm>
                <a:off x="6188226" y="4904094"/>
                <a:ext cx="67506" cy="164207"/>
                <a:chOff x="3034888" y="1153740"/>
                <a:chExt cx="67506" cy="164207"/>
              </a:xfrm>
            </p:grpSpPr>
            <p:sp>
              <p:nvSpPr>
                <p:cNvPr id="997" name="楕円 996">
                  <a:extLst>
                    <a:ext uri="{FF2B5EF4-FFF2-40B4-BE49-F238E27FC236}">
                      <a16:creationId xmlns:a16="http://schemas.microsoft.com/office/drawing/2014/main" id="{F3A151EF-1CB7-4B11-A9D3-145FBDE3EAC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8" name="直線コネクタ 997">
                  <a:extLst>
                    <a:ext uri="{FF2B5EF4-FFF2-40B4-BE49-F238E27FC236}">
                      <a16:creationId xmlns:a16="http://schemas.microsoft.com/office/drawing/2014/main" id="{CF3C88DF-20BF-4862-B144-AD8FCCDD280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4" name="グループ化 963">
                <a:extLst>
                  <a:ext uri="{FF2B5EF4-FFF2-40B4-BE49-F238E27FC236}">
                    <a16:creationId xmlns:a16="http://schemas.microsoft.com/office/drawing/2014/main" id="{F2555168-281A-4794-B131-4CE31FC3975B}"/>
                  </a:ext>
                </a:extLst>
              </p:cNvPr>
              <p:cNvGrpSpPr/>
              <p:nvPr/>
            </p:nvGrpSpPr>
            <p:grpSpPr>
              <a:xfrm>
                <a:off x="6256434" y="4904094"/>
                <a:ext cx="67506" cy="164207"/>
                <a:chOff x="3034888" y="1153740"/>
                <a:chExt cx="67506" cy="164207"/>
              </a:xfrm>
            </p:grpSpPr>
            <p:sp>
              <p:nvSpPr>
                <p:cNvPr id="995" name="楕円 994">
                  <a:extLst>
                    <a:ext uri="{FF2B5EF4-FFF2-40B4-BE49-F238E27FC236}">
                      <a16:creationId xmlns:a16="http://schemas.microsoft.com/office/drawing/2014/main" id="{CE93C386-D318-4AF9-8A3A-B57007661F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6" name="直線コネクタ 995">
                  <a:extLst>
                    <a:ext uri="{FF2B5EF4-FFF2-40B4-BE49-F238E27FC236}">
                      <a16:creationId xmlns:a16="http://schemas.microsoft.com/office/drawing/2014/main" id="{0A62A1EC-86AF-4491-B56C-E0829A13E9B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5" name="グループ化 964">
                <a:extLst>
                  <a:ext uri="{FF2B5EF4-FFF2-40B4-BE49-F238E27FC236}">
                    <a16:creationId xmlns:a16="http://schemas.microsoft.com/office/drawing/2014/main" id="{458BDE94-B1E2-433D-AD2C-C97B8D00A419}"/>
                  </a:ext>
                </a:extLst>
              </p:cNvPr>
              <p:cNvGrpSpPr/>
              <p:nvPr/>
            </p:nvGrpSpPr>
            <p:grpSpPr>
              <a:xfrm>
                <a:off x="6324642" y="4904094"/>
                <a:ext cx="67506" cy="164207"/>
                <a:chOff x="3034888" y="1153740"/>
                <a:chExt cx="67506" cy="164207"/>
              </a:xfrm>
            </p:grpSpPr>
            <p:sp>
              <p:nvSpPr>
                <p:cNvPr id="993" name="楕円 992">
                  <a:extLst>
                    <a:ext uri="{FF2B5EF4-FFF2-40B4-BE49-F238E27FC236}">
                      <a16:creationId xmlns:a16="http://schemas.microsoft.com/office/drawing/2014/main" id="{2325BC3B-1092-4354-87A8-C751C7AC9B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4" name="直線コネクタ 993">
                  <a:extLst>
                    <a:ext uri="{FF2B5EF4-FFF2-40B4-BE49-F238E27FC236}">
                      <a16:creationId xmlns:a16="http://schemas.microsoft.com/office/drawing/2014/main" id="{CDDCB245-8B82-40B4-95BF-75DFA88D4B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6" name="グループ化 965">
                <a:extLst>
                  <a:ext uri="{FF2B5EF4-FFF2-40B4-BE49-F238E27FC236}">
                    <a16:creationId xmlns:a16="http://schemas.microsoft.com/office/drawing/2014/main" id="{EC7D37BF-62B9-4F65-85AE-60D802CE168C}"/>
                  </a:ext>
                </a:extLst>
              </p:cNvPr>
              <p:cNvGrpSpPr/>
              <p:nvPr/>
            </p:nvGrpSpPr>
            <p:grpSpPr>
              <a:xfrm>
                <a:off x="6392850" y="4904094"/>
                <a:ext cx="67506" cy="164207"/>
                <a:chOff x="3034888" y="1153740"/>
                <a:chExt cx="67506" cy="164207"/>
              </a:xfrm>
            </p:grpSpPr>
            <p:sp>
              <p:nvSpPr>
                <p:cNvPr id="991" name="楕円 990">
                  <a:extLst>
                    <a:ext uri="{FF2B5EF4-FFF2-40B4-BE49-F238E27FC236}">
                      <a16:creationId xmlns:a16="http://schemas.microsoft.com/office/drawing/2014/main" id="{41681193-5E3B-4D7E-9431-F252FBD05C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2" name="直線コネクタ 991">
                  <a:extLst>
                    <a:ext uri="{FF2B5EF4-FFF2-40B4-BE49-F238E27FC236}">
                      <a16:creationId xmlns:a16="http://schemas.microsoft.com/office/drawing/2014/main" id="{8FDB4706-0D73-4BB7-AAC6-B7D096AECB3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7" name="グループ化 966">
                <a:extLst>
                  <a:ext uri="{FF2B5EF4-FFF2-40B4-BE49-F238E27FC236}">
                    <a16:creationId xmlns:a16="http://schemas.microsoft.com/office/drawing/2014/main" id="{7DA94EFA-A78E-41BC-913F-D860BD4ED0C9}"/>
                  </a:ext>
                </a:extLst>
              </p:cNvPr>
              <p:cNvGrpSpPr/>
              <p:nvPr/>
            </p:nvGrpSpPr>
            <p:grpSpPr>
              <a:xfrm>
                <a:off x="6461056" y="4904094"/>
                <a:ext cx="67506" cy="164207"/>
                <a:chOff x="3034888" y="1153740"/>
                <a:chExt cx="67506" cy="164207"/>
              </a:xfrm>
            </p:grpSpPr>
            <p:sp>
              <p:nvSpPr>
                <p:cNvPr id="989" name="楕円 988">
                  <a:extLst>
                    <a:ext uri="{FF2B5EF4-FFF2-40B4-BE49-F238E27FC236}">
                      <a16:creationId xmlns:a16="http://schemas.microsoft.com/office/drawing/2014/main" id="{4C3A002E-3CA8-4CED-8828-28A460246D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0" name="直線コネクタ 989">
                  <a:extLst>
                    <a:ext uri="{FF2B5EF4-FFF2-40B4-BE49-F238E27FC236}">
                      <a16:creationId xmlns:a16="http://schemas.microsoft.com/office/drawing/2014/main" id="{4F6E74EC-1B4D-4CFD-BA4C-BACDE87B27B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8" name="グループ化 967">
                <a:extLst>
                  <a:ext uri="{FF2B5EF4-FFF2-40B4-BE49-F238E27FC236}">
                    <a16:creationId xmlns:a16="http://schemas.microsoft.com/office/drawing/2014/main" id="{38A8B00A-CA11-45A4-8F58-2B409AA1AA98}"/>
                  </a:ext>
                </a:extLst>
              </p:cNvPr>
              <p:cNvGrpSpPr/>
              <p:nvPr/>
            </p:nvGrpSpPr>
            <p:grpSpPr>
              <a:xfrm rot="10800000">
                <a:off x="6461056" y="5086712"/>
                <a:ext cx="67506" cy="164207"/>
                <a:chOff x="3034888" y="1153740"/>
                <a:chExt cx="67506" cy="164207"/>
              </a:xfrm>
            </p:grpSpPr>
            <p:sp>
              <p:nvSpPr>
                <p:cNvPr id="987" name="楕円 986">
                  <a:extLst>
                    <a:ext uri="{FF2B5EF4-FFF2-40B4-BE49-F238E27FC236}">
                      <a16:creationId xmlns:a16="http://schemas.microsoft.com/office/drawing/2014/main" id="{63B3DEDF-0C3D-4F79-96FB-289424CEBA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8" name="直線コネクタ 987">
                  <a:extLst>
                    <a:ext uri="{FF2B5EF4-FFF2-40B4-BE49-F238E27FC236}">
                      <a16:creationId xmlns:a16="http://schemas.microsoft.com/office/drawing/2014/main" id="{8FDFC5AE-9C53-4F4B-90E4-BA50C0691F9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9" name="グループ化 968">
                <a:extLst>
                  <a:ext uri="{FF2B5EF4-FFF2-40B4-BE49-F238E27FC236}">
                    <a16:creationId xmlns:a16="http://schemas.microsoft.com/office/drawing/2014/main" id="{EF62C757-00B0-4198-92D8-B615CD98DC48}"/>
                  </a:ext>
                </a:extLst>
              </p:cNvPr>
              <p:cNvGrpSpPr/>
              <p:nvPr/>
            </p:nvGrpSpPr>
            <p:grpSpPr>
              <a:xfrm rot="10800000">
                <a:off x="6392848" y="5086712"/>
                <a:ext cx="67506" cy="164207"/>
                <a:chOff x="3034888" y="1153740"/>
                <a:chExt cx="67506" cy="164207"/>
              </a:xfrm>
            </p:grpSpPr>
            <p:sp>
              <p:nvSpPr>
                <p:cNvPr id="985" name="楕円 984">
                  <a:extLst>
                    <a:ext uri="{FF2B5EF4-FFF2-40B4-BE49-F238E27FC236}">
                      <a16:creationId xmlns:a16="http://schemas.microsoft.com/office/drawing/2014/main" id="{5B26A5F8-C9E6-4016-B0E4-D3DA6B0F8C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6" name="直線コネクタ 985">
                  <a:extLst>
                    <a:ext uri="{FF2B5EF4-FFF2-40B4-BE49-F238E27FC236}">
                      <a16:creationId xmlns:a16="http://schemas.microsoft.com/office/drawing/2014/main" id="{0E8FD802-E505-4675-B3A4-54023667427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0" name="グループ化 969">
                <a:extLst>
                  <a:ext uri="{FF2B5EF4-FFF2-40B4-BE49-F238E27FC236}">
                    <a16:creationId xmlns:a16="http://schemas.microsoft.com/office/drawing/2014/main" id="{1EAAF455-D1FF-4950-AED9-5D9548B86843}"/>
                  </a:ext>
                </a:extLst>
              </p:cNvPr>
              <p:cNvGrpSpPr/>
              <p:nvPr/>
            </p:nvGrpSpPr>
            <p:grpSpPr>
              <a:xfrm rot="10800000">
                <a:off x="6324640" y="5086712"/>
                <a:ext cx="67506" cy="164207"/>
                <a:chOff x="3034888" y="1153740"/>
                <a:chExt cx="67506" cy="164207"/>
              </a:xfrm>
            </p:grpSpPr>
            <p:sp>
              <p:nvSpPr>
                <p:cNvPr id="983" name="楕円 982">
                  <a:extLst>
                    <a:ext uri="{FF2B5EF4-FFF2-40B4-BE49-F238E27FC236}">
                      <a16:creationId xmlns:a16="http://schemas.microsoft.com/office/drawing/2014/main" id="{D08AC108-0D90-4CFD-9CEF-6CFA71DD8D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4" name="直線コネクタ 983">
                  <a:extLst>
                    <a:ext uri="{FF2B5EF4-FFF2-40B4-BE49-F238E27FC236}">
                      <a16:creationId xmlns:a16="http://schemas.microsoft.com/office/drawing/2014/main" id="{F266618F-B97D-4993-AE2A-3F6B46265A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1" name="グループ化 970">
                <a:extLst>
                  <a:ext uri="{FF2B5EF4-FFF2-40B4-BE49-F238E27FC236}">
                    <a16:creationId xmlns:a16="http://schemas.microsoft.com/office/drawing/2014/main" id="{DC8543EB-8DF2-48F2-85CA-B1F20FD79557}"/>
                  </a:ext>
                </a:extLst>
              </p:cNvPr>
              <p:cNvGrpSpPr/>
              <p:nvPr/>
            </p:nvGrpSpPr>
            <p:grpSpPr>
              <a:xfrm rot="10800000">
                <a:off x="6256432" y="5086712"/>
                <a:ext cx="67506" cy="164207"/>
                <a:chOff x="3034888" y="1153740"/>
                <a:chExt cx="67506" cy="164207"/>
              </a:xfrm>
            </p:grpSpPr>
            <p:sp>
              <p:nvSpPr>
                <p:cNvPr id="981" name="楕円 980">
                  <a:extLst>
                    <a:ext uri="{FF2B5EF4-FFF2-40B4-BE49-F238E27FC236}">
                      <a16:creationId xmlns:a16="http://schemas.microsoft.com/office/drawing/2014/main" id="{02634EAC-223A-48DF-8673-5F50C36C5C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2" name="直線コネクタ 981">
                  <a:extLst>
                    <a:ext uri="{FF2B5EF4-FFF2-40B4-BE49-F238E27FC236}">
                      <a16:creationId xmlns:a16="http://schemas.microsoft.com/office/drawing/2014/main" id="{3EC4E345-EA33-4C93-B6A1-3CEDB4514E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2" name="グループ化 971">
                <a:extLst>
                  <a:ext uri="{FF2B5EF4-FFF2-40B4-BE49-F238E27FC236}">
                    <a16:creationId xmlns:a16="http://schemas.microsoft.com/office/drawing/2014/main" id="{0D20F28A-34C9-438B-939E-CB26B5715E15}"/>
                  </a:ext>
                </a:extLst>
              </p:cNvPr>
              <p:cNvGrpSpPr/>
              <p:nvPr/>
            </p:nvGrpSpPr>
            <p:grpSpPr>
              <a:xfrm rot="10800000">
                <a:off x="6188224" y="5086712"/>
                <a:ext cx="67506" cy="164207"/>
                <a:chOff x="3034888" y="1153740"/>
                <a:chExt cx="67506" cy="164207"/>
              </a:xfrm>
            </p:grpSpPr>
            <p:sp>
              <p:nvSpPr>
                <p:cNvPr id="979" name="楕円 978">
                  <a:extLst>
                    <a:ext uri="{FF2B5EF4-FFF2-40B4-BE49-F238E27FC236}">
                      <a16:creationId xmlns:a16="http://schemas.microsoft.com/office/drawing/2014/main" id="{C5CB1DED-9773-4656-9FD8-81C4AC7D50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0" name="直線コネクタ 979">
                  <a:extLst>
                    <a:ext uri="{FF2B5EF4-FFF2-40B4-BE49-F238E27FC236}">
                      <a16:creationId xmlns:a16="http://schemas.microsoft.com/office/drawing/2014/main" id="{0A72BD2D-15E3-4D77-98BE-C86167C312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3" name="グループ化 972">
                <a:extLst>
                  <a:ext uri="{FF2B5EF4-FFF2-40B4-BE49-F238E27FC236}">
                    <a16:creationId xmlns:a16="http://schemas.microsoft.com/office/drawing/2014/main" id="{1CB73535-4639-49C0-9C31-09F9715E37BB}"/>
                  </a:ext>
                </a:extLst>
              </p:cNvPr>
              <p:cNvGrpSpPr/>
              <p:nvPr/>
            </p:nvGrpSpPr>
            <p:grpSpPr>
              <a:xfrm rot="10800000">
                <a:off x="6120016" y="5086712"/>
                <a:ext cx="67506" cy="164207"/>
                <a:chOff x="3034888" y="1153740"/>
                <a:chExt cx="67506" cy="164207"/>
              </a:xfrm>
            </p:grpSpPr>
            <p:sp>
              <p:nvSpPr>
                <p:cNvPr id="977" name="楕円 976">
                  <a:extLst>
                    <a:ext uri="{FF2B5EF4-FFF2-40B4-BE49-F238E27FC236}">
                      <a16:creationId xmlns:a16="http://schemas.microsoft.com/office/drawing/2014/main" id="{18B8BF54-D282-4543-BD76-1CF8C817DB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8" name="直線コネクタ 977">
                  <a:extLst>
                    <a:ext uri="{FF2B5EF4-FFF2-40B4-BE49-F238E27FC236}">
                      <a16:creationId xmlns:a16="http://schemas.microsoft.com/office/drawing/2014/main" id="{9C2C9F92-8997-456F-8AF4-D8A03DA82B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4" name="グループ化 973">
                <a:extLst>
                  <a:ext uri="{FF2B5EF4-FFF2-40B4-BE49-F238E27FC236}">
                    <a16:creationId xmlns:a16="http://schemas.microsoft.com/office/drawing/2014/main" id="{91DC453D-F19D-41C7-AB73-3149150FBB79}"/>
                  </a:ext>
                </a:extLst>
              </p:cNvPr>
              <p:cNvGrpSpPr/>
              <p:nvPr/>
            </p:nvGrpSpPr>
            <p:grpSpPr>
              <a:xfrm rot="10800000">
                <a:off x="6051808" y="5086712"/>
                <a:ext cx="67506" cy="164207"/>
                <a:chOff x="3034888" y="1153740"/>
                <a:chExt cx="67506" cy="164207"/>
              </a:xfrm>
            </p:grpSpPr>
            <p:sp>
              <p:nvSpPr>
                <p:cNvPr id="975" name="楕円 974">
                  <a:extLst>
                    <a:ext uri="{FF2B5EF4-FFF2-40B4-BE49-F238E27FC236}">
                      <a16:creationId xmlns:a16="http://schemas.microsoft.com/office/drawing/2014/main" id="{1D3B9B80-CD9D-480C-8D85-57F7DFE14BC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6" name="直線コネクタ 975">
                  <a:extLst>
                    <a:ext uri="{FF2B5EF4-FFF2-40B4-BE49-F238E27FC236}">
                      <a16:creationId xmlns:a16="http://schemas.microsoft.com/office/drawing/2014/main" id="{3EE720C9-B4E0-4ACB-8B7E-540E90C48EC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5" name="グループ化 874">
              <a:extLst>
                <a:ext uri="{FF2B5EF4-FFF2-40B4-BE49-F238E27FC236}">
                  <a16:creationId xmlns:a16="http://schemas.microsoft.com/office/drawing/2014/main" id="{250C01D2-F04B-4915-8544-BE3B2578DF1D}"/>
                </a:ext>
              </a:extLst>
            </p:cNvPr>
            <p:cNvGrpSpPr/>
            <p:nvPr/>
          </p:nvGrpSpPr>
          <p:grpSpPr>
            <a:xfrm>
              <a:off x="6264297" y="4882132"/>
              <a:ext cx="476754" cy="346825"/>
              <a:chOff x="6051808" y="4904094"/>
              <a:chExt cx="476754" cy="346825"/>
            </a:xfrm>
          </p:grpSpPr>
          <p:grpSp>
            <p:nvGrpSpPr>
              <p:cNvPr id="919" name="グループ化 918">
                <a:extLst>
                  <a:ext uri="{FF2B5EF4-FFF2-40B4-BE49-F238E27FC236}">
                    <a16:creationId xmlns:a16="http://schemas.microsoft.com/office/drawing/2014/main" id="{A4E724E8-9483-4AAF-8366-1053BB461AC9}"/>
                  </a:ext>
                </a:extLst>
              </p:cNvPr>
              <p:cNvGrpSpPr/>
              <p:nvPr/>
            </p:nvGrpSpPr>
            <p:grpSpPr>
              <a:xfrm>
                <a:off x="6051810" y="4904094"/>
                <a:ext cx="67506" cy="164207"/>
                <a:chOff x="3034888" y="1153740"/>
                <a:chExt cx="67506" cy="164207"/>
              </a:xfrm>
            </p:grpSpPr>
            <p:sp>
              <p:nvSpPr>
                <p:cNvPr id="959" name="楕円 958">
                  <a:extLst>
                    <a:ext uri="{FF2B5EF4-FFF2-40B4-BE49-F238E27FC236}">
                      <a16:creationId xmlns:a16="http://schemas.microsoft.com/office/drawing/2014/main" id="{4FDFE17B-1FDB-4BA1-8864-522203BAB0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60" name="直線コネクタ 959">
                  <a:extLst>
                    <a:ext uri="{FF2B5EF4-FFF2-40B4-BE49-F238E27FC236}">
                      <a16:creationId xmlns:a16="http://schemas.microsoft.com/office/drawing/2014/main" id="{D4C5B409-FAD4-4532-A131-A647E1A0D10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0" name="グループ化 919">
                <a:extLst>
                  <a:ext uri="{FF2B5EF4-FFF2-40B4-BE49-F238E27FC236}">
                    <a16:creationId xmlns:a16="http://schemas.microsoft.com/office/drawing/2014/main" id="{3F321920-5E94-46DC-B627-C63583CEB7CB}"/>
                  </a:ext>
                </a:extLst>
              </p:cNvPr>
              <p:cNvGrpSpPr/>
              <p:nvPr/>
            </p:nvGrpSpPr>
            <p:grpSpPr>
              <a:xfrm>
                <a:off x="6120018" y="4904094"/>
                <a:ext cx="67506" cy="164207"/>
                <a:chOff x="3034888" y="1153740"/>
                <a:chExt cx="67506" cy="164207"/>
              </a:xfrm>
            </p:grpSpPr>
            <p:sp>
              <p:nvSpPr>
                <p:cNvPr id="957" name="楕円 956">
                  <a:extLst>
                    <a:ext uri="{FF2B5EF4-FFF2-40B4-BE49-F238E27FC236}">
                      <a16:creationId xmlns:a16="http://schemas.microsoft.com/office/drawing/2014/main" id="{72E9CCF8-F6A4-4B4E-9DAD-DDE157B73E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8" name="直線コネクタ 957">
                  <a:extLst>
                    <a:ext uri="{FF2B5EF4-FFF2-40B4-BE49-F238E27FC236}">
                      <a16:creationId xmlns:a16="http://schemas.microsoft.com/office/drawing/2014/main" id="{1AA640EA-F6F7-4A8C-982B-CFDF6D0A6E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1" name="グループ化 920">
                <a:extLst>
                  <a:ext uri="{FF2B5EF4-FFF2-40B4-BE49-F238E27FC236}">
                    <a16:creationId xmlns:a16="http://schemas.microsoft.com/office/drawing/2014/main" id="{27BB847B-0001-4C65-B9D6-C9771680FD82}"/>
                  </a:ext>
                </a:extLst>
              </p:cNvPr>
              <p:cNvGrpSpPr/>
              <p:nvPr/>
            </p:nvGrpSpPr>
            <p:grpSpPr>
              <a:xfrm>
                <a:off x="6188226" y="4904094"/>
                <a:ext cx="67506" cy="164207"/>
                <a:chOff x="3034888" y="1153740"/>
                <a:chExt cx="67506" cy="164207"/>
              </a:xfrm>
            </p:grpSpPr>
            <p:sp>
              <p:nvSpPr>
                <p:cNvPr id="955" name="楕円 954">
                  <a:extLst>
                    <a:ext uri="{FF2B5EF4-FFF2-40B4-BE49-F238E27FC236}">
                      <a16:creationId xmlns:a16="http://schemas.microsoft.com/office/drawing/2014/main" id="{2773269B-2112-4B1A-866E-6607DC687B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6" name="直線コネクタ 955">
                  <a:extLst>
                    <a:ext uri="{FF2B5EF4-FFF2-40B4-BE49-F238E27FC236}">
                      <a16:creationId xmlns:a16="http://schemas.microsoft.com/office/drawing/2014/main" id="{C3590E6F-5907-4D9C-8B8D-21B86CDB12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2" name="グループ化 921">
                <a:extLst>
                  <a:ext uri="{FF2B5EF4-FFF2-40B4-BE49-F238E27FC236}">
                    <a16:creationId xmlns:a16="http://schemas.microsoft.com/office/drawing/2014/main" id="{244D8BD9-63E3-4088-97E7-EEE614F9B435}"/>
                  </a:ext>
                </a:extLst>
              </p:cNvPr>
              <p:cNvGrpSpPr/>
              <p:nvPr/>
            </p:nvGrpSpPr>
            <p:grpSpPr>
              <a:xfrm>
                <a:off x="6256434" y="4904094"/>
                <a:ext cx="67506" cy="164207"/>
                <a:chOff x="3034888" y="1153740"/>
                <a:chExt cx="67506" cy="164207"/>
              </a:xfrm>
            </p:grpSpPr>
            <p:sp>
              <p:nvSpPr>
                <p:cNvPr id="953" name="楕円 952">
                  <a:extLst>
                    <a:ext uri="{FF2B5EF4-FFF2-40B4-BE49-F238E27FC236}">
                      <a16:creationId xmlns:a16="http://schemas.microsoft.com/office/drawing/2014/main" id="{73C8FBF6-74CA-4CE0-968E-07E6EEAD9E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4" name="直線コネクタ 953">
                  <a:extLst>
                    <a:ext uri="{FF2B5EF4-FFF2-40B4-BE49-F238E27FC236}">
                      <a16:creationId xmlns:a16="http://schemas.microsoft.com/office/drawing/2014/main" id="{37A6907D-C921-464F-9AB2-19E9B32371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3" name="グループ化 922">
                <a:extLst>
                  <a:ext uri="{FF2B5EF4-FFF2-40B4-BE49-F238E27FC236}">
                    <a16:creationId xmlns:a16="http://schemas.microsoft.com/office/drawing/2014/main" id="{0C0863B5-001E-4564-8831-2120E440AB09}"/>
                  </a:ext>
                </a:extLst>
              </p:cNvPr>
              <p:cNvGrpSpPr/>
              <p:nvPr/>
            </p:nvGrpSpPr>
            <p:grpSpPr>
              <a:xfrm>
                <a:off x="6324642" y="4904094"/>
                <a:ext cx="67506" cy="164207"/>
                <a:chOff x="3034888" y="1153740"/>
                <a:chExt cx="67506" cy="164207"/>
              </a:xfrm>
            </p:grpSpPr>
            <p:sp>
              <p:nvSpPr>
                <p:cNvPr id="951" name="楕円 950">
                  <a:extLst>
                    <a:ext uri="{FF2B5EF4-FFF2-40B4-BE49-F238E27FC236}">
                      <a16:creationId xmlns:a16="http://schemas.microsoft.com/office/drawing/2014/main" id="{21CEFCDD-43D1-41B0-B777-3C0A601C923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2" name="直線コネクタ 951">
                  <a:extLst>
                    <a:ext uri="{FF2B5EF4-FFF2-40B4-BE49-F238E27FC236}">
                      <a16:creationId xmlns:a16="http://schemas.microsoft.com/office/drawing/2014/main" id="{890AFDCE-0426-406D-8F46-12E26111D9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4" name="グループ化 923">
                <a:extLst>
                  <a:ext uri="{FF2B5EF4-FFF2-40B4-BE49-F238E27FC236}">
                    <a16:creationId xmlns:a16="http://schemas.microsoft.com/office/drawing/2014/main" id="{98CC0A60-EAE1-4A01-99B2-3E91E47D2928}"/>
                  </a:ext>
                </a:extLst>
              </p:cNvPr>
              <p:cNvGrpSpPr/>
              <p:nvPr/>
            </p:nvGrpSpPr>
            <p:grpSpPr>
              <a:xfrm>
                <a:off x="6392850" y="4904094"/>
                <a:ext cx="67506" cy="164207"/>
                <a:chOff x="3034888" y="1153740"/>
                <a:chExt cx="67506" cy="164207"/>
              </a:xfrm>
            </p:grpSpPr>
            <p:sp>
              <p:nvSpPr>
                <p:cNvPr id="949" name="楕円 948">
                  <a:extLst>
                    <a:ext uri="{FF2B5EF4-FFF2-40B4-BE49-F238E27FC236}">
                      <a16:creationId xmlns:a16="http://schemas.microsoft.com/office/drawing/2014/main" id="{6452102D-3DB6-4C7E-ADA3-3D3E23C747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0" name="直線コネクタ 949">
                  <a:extLst>
                    <a:ext uri="{FF2B5EF4-FFF2-40B4-BE49-F238E27FC236}">
                      <a16:creationId xmlns:a16="http://schemas.microsoft.com/office/drawing/2014/main" id="{25D36C7F-F827-486F-B835-2AEBD94E9DB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5" name="グループ化 924">
                <a:extLst>
                  <a:ext uri="{FF2B5EF4-FFF2-40B4-BE49-F238E27FC236}">
                    <a16:creationId xmlns:a16="http://schemas.microsoft.com/office/drawing/2014/main" id="{5E497B82-E864-499E-9D9D-0838E43EB53B}"/>
                  </a:ext>
                </a:extLst>
              </p:cNvPr>
              <p:cNvGrpSpPr/>
              <p:nvPr/>
            </p:nvGrpSpPr>
            <p:grpSpPr>
              <a:xfrm>
                <a:off x="6461056" y="4904094"/>
                <a:ext cx="67506" cy="164207"/>
                <a:chOff x="3034888" y="1153740"/>
                <a:chExt cx="67506" cy="164207"/>
              </a:xfrm>
            </p:grpSpPr>
            <p:sp>
              <p:nvSpPr>
                <p:cNvPr id="947" name="楕円 946">
                  <a:extLst>
                    <a:ext uri="{FF2B5EF4-FFF2-40B4-BE49-F238E27FC236}">
                      <a16:creationId xmlns:a16="http://schemas.microsoft.com/office/drawing/2014/main" id="{E0F7AAE0-DF4D-4340-B969-2A72770D725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8" name="直線コネクタ 947">
                  <a:extLst>
                    <a:ext uri="{FF2B5EF4-FFF2-40B4-BE49-F238E27FC236}">
                      <a16:creationId xmlns:a16="http://schemas.microsoft.com/office/drawing/2014/main" id="{5B3C567E-7F15-40B9-B26A-D16A552236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6" name="グループ化 925">
                <a:extLst>
                  <a:ext uri="{FF2B5EF4-FFF2-40B4-BE49-F238E27FC236}">
                    <a16:creationId xmlns:a16="http://schemas.microsoft.com/office/drawing/2014/main" id="{5F9606DF-2757-4E01-873C-EFFC1F835DBC}"/>
                  </a:ext>
                </a:extLst>
              </p:cNvPr>
              <p:cNvGrpSpPr/>
              <p:nvPr/>
            </p:nvGrpSpPr>
            <p:grpSpPr>
              <a:xfrm rot="10800000">
                <a:off x="6461056" y="5086712"/>
                <a:ext cx="67506" cy="164207"/>
                <a:chOff x="3034888" y="1153740"/>
                <a:chExt cx="67506" cy="164207"/>
              </a:xfrm>
            </p:grpSpPr>
            <p:sp>
              <p:nvSpPr>
                <p:cNvPr id="945" name="楕円 944">
                  <a:extLst>
                    <a:ext uri="{FF2B5EF4-FFF2-40B4-BE49-F238E27FC236}">
                      <a16:creationId xmlns:a16="http://schemas.microsoft.com/office/drawing/2014/main" id="{054B1C7B-7EDD-42EB-8011-F1D4AA1A7C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6" name="直線コネクタ 945">
                  <a:extLst>
                    <a:ext uri="{FF2B5EF4-FFF2-40B4-BE49-F238E27FC236}">
                      <a16:creationId xmlns:a16="http://schemas.microsoft.com/office/drawing/2014/main" id="{9326CE00-EDC8-4370-864C-8D48AFFBA8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7" name="グループ化 926">
                <a:extLst>
                  <a:ext uri="{FF2B5EF4-FFF2-40B4-BE49-F238E27FC236}">
                    <a16:creationId xmlns:a16="http://schemas.microsoft.com/office/drawing/2014/main" id="{BC306939-D0FB-4E69-960F-307B66FB7753}"/>
                  </a:ext>
                </a:extLst>
              </p:cNvPr>
              <p:cNvGrpSpPr/>
              <p:nvPr/>
            </p:nvGrpSpPr>
            <p:grpSpPr>
              <a:xfrm rot="10800000">
                <a:off x="6392848" y="5086712"/>
                <a:ext cx="67506" cy="164207"/>
                <a:chOff x="3034888" y="1153740"/>
                <a:chExt cx="67506" cy="164207"/>
              </a:xfrm>
            </p:grpSpPr>
            <p:sp>
              <p:nvSpPr>
                <p:cNvPr id="943" name="楕円 942">
                  <a:extLst>
                    <a:ext uri="{FF2B5EF4-FFF2-40B4-BE49-F238E27FC236}">
                      <a16:creationId xmlns:a16="http://schemas.microsoft.com/office/drawing/2014/main" id="{260F0445-8751-4FEE-AA3F-27C1D7F8DC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4" name="直線コネクタ 943">
                  <a:extLst>
                    <a:ext uri="{FF2B5EF4-FFF2-40B4-BE49-F238E27FC236}">
                      <a16:creationId xmlns:a16="http://schemas.microsoft.com/office/drawing/2014/main" id="{2F1073ED-4FF6-4B59-953A-02E69AC13BD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8" name="グループ化 927">
                <a:extLst>
                  <a:ext uri="{FF2B5EF4-FFF2-40B4-BE49-F238E27FC236}">
                    <a16:creationId xmlns:a16="http://schemas.microsoft.com/office/drawing/2014/main" id="{56541D26-002B-4BEA-B08D-C97E8B540812}"/>
                  </a:ext>
                </a:extLst>
              </p:cNvPr>
              <p:cNvGrpSpPr/>
              <p:nvPr/>
            </p:nvGrpSpPr>
            <p:grpSpPr>
              <a:xfrm rot="10800000">
                <a:off x="6324640" y="5086712"/>
                <a:ext cx="67506" cy="164207"/>
                <a:chOff x="3034888" y="1153740"/>
                <a:chExt cx="67506" cy="164207"/>
              </a:xfrm>
            </p:grpSpPr>
            <p:sp>
              <p:nvSpPr>
                <p:cNvPr id="941" name="楕円 940">
                  <a:extLst>
                    <a:ext uri="{FF2B5EF4-FFF2-40B4-BE49-F238E27FC236}">
                      <a16:creationId xmlns:a16="http://schemas.microsoft.com/office/drawing/2014/main" id="{6C90341E-8526-4FA6-81E2-AEE5268FE2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2" name="直線コネクタ 941">
                  <a:extLst>
                    <a:ext uri="{FF2B5EF4-FFF2-40B4-BE49-F238E27FC236}">
                      <a16:creationId xmlns:a16="http://schemas.microsoft.com/office/drawing/2014/main" id="{C83A6C3C-76AD-42DC-BF98-BCE65B4E07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9" name="グループ化 928">
                <a:extLst>
                  <a:ext uri="{FF2B5EF4-FFF2-40B4-BE49-F238E27FC236}">
                    <a16:creationId xmlns:a16="http://schemas.microsoft.com/office/drawing/2014/main" id="{F90B2A1A-0461-47D0-B900-F45144456FDB}"/>
                  </a:ext>
                </a:extLst>
              </p:cNvPr>
              <p:cNvGrpSpPr/>
              <p:nvPr/>
            </p:nvGrpSpPr>
            <p:grpSpPr>
              <a:xfrm rot="10800000">
                <a:off x="6256432" y="5086712"/>
                <a:ext cx="67506" cy="164207"/>
                <a:chOff x="3034888" y="1153740"/>
                <a:chExt cx="67506" cy="164207"/>
              </a:xfrm>
            </p:grpSpPr>
            <p:sp>
              <p:nvSpPr>
                <p:cNvPr id="939" name="楕円 938">
                  <a:extLst>
                    <a:ext uri="{FF2B5EF4-FFF2-40B4-BE49-F238E27FC236}">
                      <a16:creationId xmlns:a16="http://schemas.microsoft.com/office/drawing/2014/main" id="{283F7DB8-E303-4368-B145-2CE23EF727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0" name="直線コネクタ 939">
                  <a:extLst>
                    <a:ext uri="{FF2B5EF4-FFF2-40B4-BE49-F238E27FC236}">
                      <a16:creationId xmlns:a16="http://schemas.microsoft.com/office/drawing/2014/main" id="{6FB4EAEA-8A7C-44AE-9700-8AE9339ACE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0" name="グループ化 929">
                <a:extLst>
                  <a:ext uri="{FF2B5EF4-FFF2-40B4-BE49-F238E27FC236}">
                    <a16:creationId xmlns:a16="http://schemas.microsoft.com/office/drawing/2014/main" id="{0DBF273E-31E9-488D-AABA-E179B7789A8B}"/>
                  </a:ext>
                </a:extLst>
              </p:cNvPr>
              <p:cNvGrpSpPr/>
              <p:nvPr/>
            </p:nvGrpSpPr>
            <p:grpSpPr>
              <a:xfrm rot="10800000">
                <a:off x="6188224" y="5086712"/>
                <a:ext cx="67506" cy="164207"/>
                <a:chOff x="3034888" y="1153740"/>
                <a:chExt cx="67506" cy="164207"/>
              </a:xfrm>
            </p:grpSpPr>
            <p:sp>
              <p:nvSpPr>
                <p:cNvPr id="937" name="楕円 936">
                  <a:extLst>
                    <a:ext uri="{FF2B5EF4-FFF2-40B4-BE49-F238E27FC236}">
                      <a16:creationId xmlns:a16="http://schemas.microsoft.com/office/drawing/2014/main" id="{89A0A85E-7477-4E0F-B40A-3B6DE18437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8" name="直線コネクタ 937">
                  <a:extLst>
                    <a:ext uri="{FF2B5EF4-FFF2-40B4-BE49-F238E27FC236}">
                      <a16:creationId xmlns:a16="http://schemas.microsoft.com/office/drawing/2014/main" id="{8F03B3F6-F636-4D67-A405-179EA3F12F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1" name="グループ化 930">
                <a:extLst>
                  <a:ext uri="{FF2B5EF4-FFF2-40B4-BE49-F238E27FC236}">
                    <a16:creationId xmlns:a16="http://schemas.microsoft.com/office/drawing/2014/main" id="{D37BA4F1-4ADE-43B9-B303-804EFF4E1463}"/>
                  </a:ext>
                </a:extLst>
              </p:cNvPr>
              <p:cNvGrpSpPr/>
              <p:nvPr/>
            </p:nvGrpSpPr>
            <p:grpSpPr>
              <a:xfrm rot="10800000">
                <a:off x="6120016" y="5086712"/>
                <a:ext cx="67506" cy="164207"/>
                <a:chOff x="3034888" y="1153740"/>
                <a:chExt cx="67506" cy="164207"/>
              </a:xfrm>
            </p:grpSpPr>
            <p:sp>
              <p:nvSpPr>
                <p:cNvPr id="935" name="楕円 934">
                  <a:extLst>
                    <a:ext uri="{FF2B5EF4-FFF2-40B4-BE49-F238E27FC236}">
                      <a16:creationId xmlns:a16="http://schemas.microsoft.com/office/drawing/2014/main" id="{EE88EFD8-31C3-4437-A4F8-C7726ECFB45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6" name="直線コネクタ 935">
                  <a:extLst>
                    <a:ext uri="{FF2B5EF4-FFF2-40B4-BE49-F238E27FC236}">
                      <a16:creationId xmlns:a16="http://schemas.microsoft.com/office/drawing/2014/main" id="{2CD1E8D3-E04D-4613-876D-E07CEAC819C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2" name="グループ化 931">
                <a:extLst>
                  <a:ext uri="{FF2B5EF4-FFF2-40B4-BE49-F238E27FC236}">
                    <a16:creationId xmlns:a16="http://schemas.microsoft.com/office/drawing/2014/main" id="{E127CD8E-DEC0-4B10-9A8F-3D1AA044C2CA}"/>
                  </a:ext>
                </a:extLst>
              </p:cNvPr>
              <p:cNvGrpSpPr/>
              <p:nvPr/>
            </p:nvGrpSpPr>
            <p:grpSpPr>
              <a:xfrm rot="10800000">
                <a:off x="6051808" y="5086712"/>
                <a:ext cx="67506" cy="164207"/>
                <a:chOff x="3034888" y="1153740"/>
                <a:chExt cx="67506" cy="164207"/>
              </a:xfrm>
            </p:grpSpPr>
            <p:sp>
              <p:nvSpPr>
                <p:cNvPr id="933" name="楕円 932">
                  <a:extLst>
                    <a:ext uri="{FF2B5EF4-FFF2-40B4-BE49-F238E27FC236}">
                      <a16:creationId xmlns:a16="http://schemas.microsoft.com/office/drawing/2014/main" id="{00C2E6C6-72EB-4472-952B-F0F4C10B80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4" name="直線コネクタ 933">
                  <a:extLst>
                    <a:ext uri="{FF2B5EF4-FFF2-40B4-BE49-F238E27FC236}">
                      <a16:creationId xmlns:a16="http://schemas.microsoft.com/office/drawing/2014/main" id="{2889B653-668B-4F39-B8DF-B1C1B28BFE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6" name="グループ化 875">
              <a:extLst>
                <a:ext uri="{FF2B5EF4-FFF2-40B4-BE49-F238E27FC236}">
                  <a16:creationId xmlns:a16="http://schemas.microsoft.com/office/drawing/2014/main" id="{055D2D10-C7D3-41DC-B68B-78D9B23EC9BD}"/>
                </a:ext>
              </a:extLst>
            </p:cNvPr>
            <p:cNvGrpSpPr/>
            <p:nvPr/>
          </p:nvGrpSpPr>
          <p:grpSpPr>
            <a:xfrm>
              <a:off x="6204402" y="4936172"/>
              <a:ext cx="476754" cy="346825"/>
              <a:chOff x="6051808" y="4904094"/>
              <a:chExt cx="476754" cy="346825"/>
            </a:xfrm>
          </p:grpSpPr>
          <p:grpSp>
            <p:nvGrpSpPr>
              <p:cNvPr id="877" name="グループ化 876">
                <a:extLst>
                  <a:ext uri="{FF2B5EF4-FFF2-40B4-BE49-F238E27FC236}">
                    <a16:creationId xmlns:a16="http://schemas.microsoft.com/office/drawing/2014/main" id="{29A6E4FC-0691-4BDC-8606-15A288937820}"/>
                  </a:ext>
                </a:extLst>
              </p:cNvPr>
              <p:cNvGrpSpPr/>
              <p:nvPr/>
            </p:nvGrpSpPr>
            <p:grpSpPr>
              <a:xfrm>
                <a:off x="6051810" y="4904094"/>
                <a:ext cx="67506" cy="164207"/>
                <a:chOff x="3034888" y="1153740"/>
                <a:chExt cx="67506" cy="164207"/>
              </a:xfrm>
            </p:grpSpPr>
            <p:sp>
              <p:nvSpPr>
                <p:cNvPr id="917" name="楕円 916">
                  <a:extLst>
                    <a:ext uri="{FF2B5EF4-FFF2-40B4-BE49-F238E27FC236}">
                      <a16:creationId xmlns:a16="http://schemas.microsoft.com/office/drawing/2014/main" id="{7E5B5482-F520-440F-B541-2A9C0D1662D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8" name="直線コネクタ 917">
                  <a:extLst>
                    <a:ext uri="{FF2B5EF4-FFF2-40B4-BE49-F238E27FC236}">
                      <a16:creationId xmlns:a16="http://schemas.microsoft.com/office/drawing/2014/main" id="{CA845107-F483-40D7-904F-28763C0A79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8" name="グループ化 877">
                <a:extLst>
                  <a:ext uri="{FF2B5EF4-FFF2-40B4-BE49-F238E27FC236}">
                    <a16:creationId xmlns:a16="http://schemas.microsoft.com/office/drawing/2014/main" id="{69724995-F2DE-4089-8C79-9F04494EDE02}"/>
                  </a:ext>
                </a:extLst>
              </p:cNvPr>
              <p:cNvGrpSpPr/>
              <p:nvPr/>
            </p:nvGrpSpPr>
            <p:grpSpPr>
              <a:xfrm>
                <a:off x="6120018" y="4904094"/>
                <a:ext cx="67506" cy="164207"/>
                <a:chOff x="3034888" y="1153740"/>
                <a:chExt cx="67506" cy="164207"/>
              </a:xfrm>
            </p:grpSpPr>
            <p:sp>
              <p:nvSpPr>
                <p:cNvPr id="915" name="楕円 914">
                  <a:extLst>
                    <a:ext uri="{FF2B5EF4-FFF2-40B4-BE49-F238E27FC236}">
                      <a16:creationId xmlns:a16="http://schemas.microsoft.com/office/drawing/2014/main" id="{A74518C3-9DAC-463F-9284-57CE4BE5C9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6" name="直線コネクタ 915">
                  <a:extLst>
                    <a:ext uri="{FF2B5EF4-FFF2-40B4-BE49-F238E27FC236}">
                      <a16:creationId xmlns:a16="http://schemas.microsoft.com/office/drawing/2014/main" id="{326F3880-DC07-4733-BDE0-83BC0AFA2E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9" name="グループ化 878">
                <a:extLst>
                  <a:ext uri="{FF2B5EF4-FFF2-40B4-BE49-F238E27FC236}">
                    <a16:creationId xmlns:a16="http://schemas.microsoft.com/office/drawing/2014/main" id="{17090BDD-C123-4C39-B475-F581592310FD}"/>
                  </a:ext>
                </a:extLst>
              </p:cNvPr>
              <p:cNvGrpSpPr/>
              <p:nvPr/>
            </p:nvGrpSpPr>
            <p:grpSpPr>
              <a:xfrm>
                <a:off x="6188226" y="4904094"/>
                <a:ext cx="67506" cy="164207"/>
                <a:chOff x="3034888" y="1153740"/>
                <a:chExt cx="67506" cy="164207"/>
              </a:xfrm>
            </p:grpSpPr>
            <p:sp>
              <p:nvSpPr>
                <p:cNvPr id="913" name="楕円 912">
                  <a:extLst>
                    <a:ext uri="{FF2B5EF4-FFF2-40B4-BE49-F238E27FC236}">
                      <a16:creationId xmlns:a16="http://schemas.microsoft.com/office/drawing/2014/main" id="{A39F66B1-7814-4347-80FF-B9166EEADD5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4" name="直線コネクタ 913">
                  <a:extLst>
                    <a:ext uri="{FF2B5EF4-FFF2-40B4-BE49-F238E27FC236}">
                      <a16:creationId xmlns:a16="http://schemas.microsoft.com/office/drawing/2014/main" id="{622C41C8-2AE7-4647-A968-236C99A2F60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0" name="グループ化 879">
                <a:extLst>
                  <a:ext uri="{FF2B5EF4-FFF2-40B4-BE49-F238E27FC236}">
                    <a16:creationId xmlns:a16="http://schemas.microsoft.com/office/drawing/2014/main" id="{CCB09E5D-F5D6-4CB3-A2FB-3AF86BF5F38D}"/>
                  </a:ext>
                </a:extLst>
              </p:cNvPr>
              <p:cNvGrpSpPr/>
              <p:nvPr/>
            </p:nvGrpSpPr>
            <p:grpSpPr>
              <a:xfrm>
                <a:off x="6256434" y="4904094"/>
                <a:ext cx="67506" cy="164207"/>
                <a:chOff x="3034888" y="1153740"/>
                <a:chExt cx="67506" cy="164207"/>
              </a:xfrm>
            </p:grpSpPr>
            <p:sp>
              <p:nvSpPr>
                <p:cNvPr id="911" name="楕円 910">
                  <a:extLst>
                    <a:ext uri="{FF2B5EF4-FFF2-40B4-BE49-F238E27FC236}">
                      <a16:creationId xmlns:a16="http://schemas.microsoft.com/office/drawing/2014/main" id="{3D2D7995-8D97-4CD5-900B-B69EC6C4D99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2" name="直線コネクタ 911">
                  <a:extLst>
                    <a:ext uri="{FF2B5EF4-FFF2-40B4-BE49-F238E27FC236}">
                      <a16:creationId xmlns:a16="http://schemas.microsoft.com/office/drawing/2014/main" id="{5E8C2C3A-B952-4658-A1FF-B296C98B7F5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1" name="グループ化 880">
                <a:extLst>
                  <a:ext uri="{FF2B5EF4-FFF2-40B4-BE49-F238E27FC236}">
                    <a16:creationId xmlns:a16="http://schemas.microsoft.com/office/drawing/2014/main" id="{10D8FE6A-9F16-482C-86CE-18648034C5EA}"/>
                  </a:ext>
                </a:extLst>
              </p:cNvPr>
              <p:cNvGrpSpPr/>
              <p:nvPr/>
            </p:nvGrpSpPr>
            <p:grpSpPr>
              <a:xfrm>
                <a:off x="6324642" y="4904094"/>
                <a:ext cx="67506" cy="164207"/>
                <a:chOff x="3034888" y="1153740"/>
                <a:chExt cx="67506" cy="164207"/>
              </a:xfrm>
            </p:grpSpPr>
            <p:sp>
              <p:nvSpPr>
                <p:cNvPr id="909" name="楕円 908">
                  <a:extLst>
                    <a:ext uri="{FF2B5EF4-FFF2-40B4-BE49-F238E27FC236}">
                      <a16:creationId xmlns:a16="http://schemas.microsoft.com/office/drawing/2014/main" id="{5F8A5D91-DB78-478D-96FA-7A15A67215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0" name="直線コネクタ 909">
                  <a:extLst>
                    <a:ext uri="{FF2B5EF4-FFF2-40B4-BE49-F238E27FC236}">
                      <a16:creationId xmlns:a16="http://schemas.microsoft.com/office/drawing/2014/main" id="{7D9F40FD-F73C-4E4B-805B-6878A624F7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2" name="グループ化 881">
                <a:extLst>
                  <a:ext uri="{FF2B5EF4-FFF2-40B4-BE49-F238E27FC236}">
                    <a16:creationId xmlns:a16="http://schemas.microsoft.com/office/drawing/2014/main" id="{21EBD9EB-EE23-4B34-A8E7-803A55B4A7B2}"/>
                  </a:ext>
                </a:extLst>
              </p:cNvPr>
              <p:cNvGrpSpPr/>
              <p:nvPr/>
            </p:nvGrpSpPr>
            <p:grpSpPr>
              <a:xfrm>
                <a:off x="6392850" y="4904094"/>
                <a:ext cx="67506" cy="164207"/>
                <a:chOff x="3034888" y="1153740"/>
                <a:chExt cx="67506" cy="164207"/>
              </a:xfrm>
            </p:grpSpPr>
            <p:sp>
              <p:nvSpPr>
                <p:cNvPr id="907" name="楕円 906">
                  <a:extLst>
                    <a:ext uri="{FF2B5EF4-FFF2-40B4-BE49-F238E27FC236}">
                      <a16:creationId xmlns:a16="http://schemas.microsoft.com/office/drawing/2014/main" id="{CF79CDE0-09C4-4808-9A6D-B52C88AB5F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8" name="直線コネクタ 907">
                  <a:extLst>
                    <a:ext uri="{FF2B5EF4-FFF2-40B4-BE49-F238E27FC236}">
                      <a16:creationId xmlns:a16="http://schemas.microsoft.com/office/drawing/2014/main" id="{F95A4778-F629-4152-BE80-E5A6C422DBA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3" name="グループ化 882">
                <a:extLst>
                  <a:ext uri="{FF2B5EF4-FFF2-40B4-BE49-F238E27FC236}">
                    <a16:creationId xmlns:a16="http://schemas.microsoft.com/office/drawing/2014/main" id="{2B48B14E-B8D6-4CB4-9E25-99E8C45B7927}"/>
                  </a:ext>
                </a:extLst>
              </p:cNvPr>
              <p:cNvGrpSpPr/>
              <p:nvPr/>
            </p:nvGrpSpPr>
            <p:grpSpPr>
              <a:xfrm>
                <a:off x="6461056" y="4904094"/>
                <a:ext cx="67506" cy="164207"/>
                <a:chOff x="3034888" y="1153740"/>
                <a:chExt cx="67506" cy="164207"/>
              </a:xfrm>
            </p:grpSpPr>
            <p:sp>
              <p:nvSpPr>
                <p:cNvPr id="905" name="楕円 904">
                  <a:extLst>
                    <a:ext uri="{FF2B5EF4-FFF2-40B4-BE49-F238E27FC236}">
                      <a16:creationId xmlns:a16="http://schemas.microsoft.com/office/drawing/2014/main" id="{B7C110EC-E69B-4829-BB5A-92A9445A193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6" name="直線コネクタ 905">
                  <a:extLst>
                    <a:ext uri="{FF2B5EF4-FFF2-40B4-BE49-F238E27FC236}">
                      <a16:creationId xmlns:a16="http://schemas.microsoft.com/office/drawing/2014/main" id="{1C679D6D-5AA2-40CA-80D4-EAE374A0FF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4" name="グループ化 883">
                <a:extLst>
                  <a:ext uri="{FF2B5EF4-FFF2-40B4-BE49-F238E27FC236}">
                    <a16:creationId xmlns:a16="http://schemas.microsoft.com/office/drawing/2014/main" id="{AA8CD9F9-629E-4DBC-B413-A0EC7EC2E4E2}"/>
                  </a:ext>
                </a:extLst>
              </p:cNvPr>
              <p:cNvGrpSpPr/>
              <p:nvPr/>
            </p:nvGrpSpPr>
            <p:grpSpPr>
              <a:xfrm rot="10800000">
                <a:off x="6461056" y="5086712"/>
                <a:ext cx="67506" cy="164207"/>
                <a:chOff x="3034888" y="1153740"/>
                <a:chExt cx="67506" cy="164207"/>
              </a:xfrm>
            </p:grpSpPr>
            <p:sp>
              <p:nvSpPr>
                <p:cNvPr id="903" name="楕円 902">
                  <a:extLst>
                    <a:ext uri="{FF2B5EF4-FFF2-40B4-BE49-F238E27FC236}">
                      <a16:creationId xmlns:a16="http://schemas.microsoft.com/office/drawing/2014/main" id="{9C97BF5A-2476-4194-A7BD-69AA96192D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4" name="直線コネクタ 903">
                  <a:extLst>
                    <a:ext uri="{FF2B5EF4-FFF2-40B4-BE49-F238E27FC236}">
                      <a16:creationId xmlns:a16="http://schemas.microsoft.com/office/drawing/2014/main" id="{7C5EB222-D1C0-41D7-9854-6271B0DE23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5" name="グループ化 884">
                <a:extLst>
                  <a:ext uri="{FF2B5EF4-FFF2-40B4-BE49-F238E27FC236}">
                    <a16:creationId xmlns:a16="http://schemas.microsoft.com/office/drawing/2014/main" id="{BEB99114-6CC9-4FFB-9AA4-460DBAB38335}"/>
                  </a:ext>
                </a:extLst>
              </p:cNvPr>
              <p:cNvGrpSpPr/>
              <p:nvPr/>
            </p:nvGrpSpPr>
            <p:grpSpPr>
              <a:xfrm rot="10800000">
                <a:off x="6392848" y="5086712"/>
                <a:ext cx="67506" cy="164207"/>
                <a:chOff x="3034888" y="1153740"/>
                <a:chExt cx="67506" cy="164207"/>
              </a:xfrm>
            </p:grpSpPr>
            <p:sp>
              <p:nvSpPr>
                <p:cNvPr id="901" name="楕円 900">
                  <a:extLst>
                    <a:ext uri="{FF2B5EF4-FFF2-40B4-BE49-F238E27FC236}">
                      <a16:creationId xmlns:a16="http://schemas.microsoft.com/office/drawing/2014/main" id="{4045F8AC-D34C-464A-9843-459B8FAFE0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2" name="直線コネクタ 901">
                  <a:extLst>
                    <a:ext uri="{FF2B5EF4-FFF2-40B4-BE49-F238E27FC236}">
                      <a16:creationId xmlns:a16="http://schemas.microsoft.com/office/drawing/2014/main" id="{1BC25036-1D22-4EC6-B8BB-842C721597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6" name="グループ化 885">
                <a:extLst>
                  <a:ext uri="{FF2B5EF4-FFF2-40B4-BE49-F238E27FC236}">
                    <a16:creationId xmlns:a16="http://schemas.microsoft.com/office/drawing/2014/main" id="{5D121F3D-DB33-43BD-937A-2FB9A9D3F731}"/>
                  </a:ext>
                </a:extLst>
              </p:cNvPr>
              <p:cNvGrpSpPr/>
              <p:nvPr/>
            </p:nvGrpSpPr>
            <p:grpSpPr>
              <a:xfrm rot="10800000">
                <a:off x="6324640" y="5086712"/>
                <a:ext cx="67506" cy="164207"/>
                <a:chOff x="3034888" y="1153740"/>
                <a:chExt cx="67506" cy="164207"/>
              </a:xfrm>
            </p:grpSpPr>
            <p:sp>
              <p:nvSpPr>
                <p:cNvPr id="899" name="楕円 898">
                  <a:extLst>
                    <a:ext uri="{FF2B5EF4-FFF2-40B4-BE49-F238E27FC236}">
                      <a16:creationId xmlns:a16="http://schemas.microsoft.com/office/drawing/2014/main" id="{EAB5207D-BDFA-44F5-B828-FEEF832BDA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0" name="直線コネクタ 899">
                  <a:extLst>
                    <a:ext uri="{FF2B5EF4-FFF2-40B4-BE49-F238E27FC236}">
                      <a16:creationId xmlns:a16="http://schemas.microsoft.com/office/drawing/2014/main" id="{466F629B-7DB7-496D-8688-456A3A6838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7" name="グループ化 886">
                <a:extLst>
                  <a:ext uri="{FF2B5EF4-FFF2-40B4-BE49-F238E27FC236}">
                    <a16:creationId xmlns:a16="http://schemas.microsoft.com/office/drawing/2014/main" id="{F2C3E984-A8E4-44AD-92AC-0512F3BE20A4}"/>
                  </a:ext>
                </a:extLst>
              </p:cNvPr>
              <p:cNvGrpSpPr/>
              <p:nvPr/>
            </p:nvGrpSpPr>
            <p:grpSpPr>
              <a:xfrm rot="10800000">
                <a:off x="6256432" y="5086712"/>
                <a:ext cx="67506" cy="164207"/>
                <a:chOff x="3034888" y="1153740"/>
                <a:chExt cx="67506" cy="164207"/>
              </a:xfrm>
            </p:grpSpPr>
            <p:sp>
              <p:nvSpPr>
                <p:cNvPr id="897" name="楕円 896">
                  <a:extLst>
                    <a:ext uri="{FF2B5EF4-FFF2-40B4-BE49-F238E27FC236}">
                      <a16:creationId xmlns:a16="http://schemas.microsoft.com/office/drawing/2014/main" id="{190F1D52-40E3-444E-9869-F0C86F01F4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8" name="直線コネクタ 897">
                  <a:extLst>
                    <a:ext uri="{FF2B5EF4-FFF2-40B4-BE49-F238E27FC236}">
                      <a16:creationId xmlns:a16="http://schemas.microsoft.com/office/drawing/2014/main" id="{D5DD78CB-4D4C-48C7-987F-D3B1354635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8" name="グループ化 887">
                <a:extLst>
                  <a:ext uri="{FF2B5EF4-FFF2-40B4-BE49-F238E27FC236}">
                    <a16:creationId xmlns:a16="http://schemas.microsoft.com/office/drawing/2014/main" id="{950D23C8-F3CD-4C83-BEC9-85D3A511B4D4}"/>
                  </a:ext>
                </a:extLst>
              </p:cNvPr>
              <p:cNvGrpSpPr/>
              <p:nvPr/>
            </p:nvGrpSpPr>
            <p:grpSpPr>
              <a:xfrm rot="10800000">
                <a:off x="6188224" y="5086712"/>
                <a:ext cx="67506" cy="164207"/>
                <a:chOff x="3034888" y="1153740"/>
                <a:chExt cx="67506" cy="164207"/>
              </a:xfrm>
            </p:grpSpPr>
            <p:sp>
              <p:nvSpPr>
                <p:cNvPr id="895" name="楕円 894">
                  <a:extLst>
                    <a:ext uri="{FF2B5EF4-FFF2-40B4-BE49-F238E27FC236}">
                      <a16:creationId xmlns:a16="http://schemas.microsoft.com/office/drawing/2014/main" id="{DECE36EA-9DF3-48A9-828C-D14CAACED8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6" name="直線コネクタ 895">
                  <a:extLst>
                    <a:ext uri="{FF2B5EF4-FFF2-40B4-BE49-F238E27FC236}">
                      <a16:creationId xmlns:a16="http://schemas.microsoft.com/office/drawing/2014/main" id="{332C18A4-C3A4-4441-871F-A8468CD5B7D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9" name="グループ化 888">
                <a:extLst>
                  <a:ext uri="{FF2B5EF4-FFF2-40B4-BE49-F238E27FC236}">
                    <a16:creationId xmlns:a16="http://schemas.microsoft.com/office/drawing/2014/main" id="{F3FB5001-6C13-4718-9219-ADA760BB50B4}"/>
                  </a:ext>
                </a:extLst>
              </p:cNvPr>
              <p:cNvGrpSpPr/>
              <p:nvPr/>
            </p:nvGrpSpPr>
            <p:grpSpPr>
              <a:xfrm rot="10800000">
                <a:off x="6120016" y="5086712"/>
                <a:ext cx="67506" cy="164207"/>
                <a:chOff x="3034888" y="1153740"/>
                <a:chExt cx="67506" cy="164207"/>
              </a:xfrm>
            </p:grpSpPr>
            <p:sp>
              <p:nvSpPr>
                <p:cNvPr id="893" name="楕円 892">
                  <a:extLst>
                    <a:ext uri="{FF2B5EF4-FFF2-40B4-BE49-F238E27FC236}">
                      <a16:creationId xmlns:a16="http://schemas.microsoft.com/office/drawing/2014/main" id="{17FB8AD7-F6E2-4AC1-852E-48ADE2706B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4" name="直線コネクタ 893">
                  <a:extLst>
                    <a:ext uri="{FF2B5EF4-FFF2-40B4-BE49-F238E27FC236}">
                      <a16:creationId xmlns:a16="http://schemas.microsoft.com/office/drawing/2014/main" id="{5AAF7912-7A32-4E34-8835-0DD8A32C5A5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90" name="グループ化 889">
                <a:extLst>
                  <a:ext uri="{FF2B5EF4-FFF2-40B4-BE49-F238E27FC236}">
                    <a16:creationId xmlns:a16="http://schemas.microsoft.com/office/drawing/2014/main" id="{134FBFBE-ABC8-4DE5-BB1F-8ACE44102E29}"/>
                  </a:ext>
                </a:extLst>
              </p:cNvPr>
              <p:cNvGrpSpPr/>
              <p:nvPr/>
            </p:nvGrpSpPr>
            <p:grpSpPr>
              <a:xfrm rot="10800000">
                <a:off x="6051808" y="5086712"/>
                <a:ext cx="67506" cy="164207"/>
                <a:chOff x="3034888" y="1153740"/>
                <a:chExt cx="67506" cy="164207"/>
              </a:xfrm>
            </p:grpSpPr>
            <p:sp>
              <p:nvSpPr>
                <p:cNvPr id="891" name="楕円 890">
                  <a:extLst>
                    <a:ext uri="{FF2B5EF4-FFF2-40B4-BE49-F238E27FC236}">
                      <a16:creationId xmlns:a16="http://schemas.microsoft.com/office/drawing/2014/main" id="{9A21BBF5-420A-400A-BEFE-763B3CAE56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2" name="直線コネクタ 891">
                  <a:extLst>
                    <a:ext uri="{FF2B5EF4-FFF2-40B4-BE49-F238E27FC236}">
                      <a16:creationId xmlns:a16="http://schemas.microsoft.com/office/drawing/2014/main" id="{D5E58233-C161-494F-9FA5-C4762811AFC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1573" name="グループ化 1572">
            <a:extLst>
              <a:ext uri="{FF2B5EF4-FFF2-40B4-BE49-F238E27FC236}">
                <a16:creationId xmlns:a16="http://schemas.microsoft.com/office/drawing/2014/main" id="{0CEE1CD3-34A2-44CC-B282-0B4C744FFC21}"/>
              </a:ext>
            </a:extLst>
          </p:cNvPr>
          <p:cNvGrpSpPr/>
          <p:nvPr/>
        </p:nvGrpSpPr>
        <p:grpSpPr>
          <a:xfrm>
            <a:off x="6825220" y="4537148"/>
            <a:ext cx="199989" cy="907390"/>
            <a:chOff x="8262805" y="2763685"/>
            <a:chExt cx="199989" cy="907390"/>
          </a:xfrm>
        </p:grpSpPr>
        <p:cxnSp>
          <p:nvCxnSpPr>
            <p:cNvPr id="1574" name="直線コネクタ 1573">
              <a:extLst>
                <a:ext uri="{FF2B5EF4-FFF2-40B4-BE49-F238E27FC236}">
                  <a16:creationId xmlns:a16="http://schemas.microsoft.com/office/drawing/2014/main" id="{4FE85A7B-7C73-42E4-B66F-15354D381CC6}"/>
                </a:ext>
              </a:extLst>
            </p:cNvPr>
            <p:cNvCxnSpPr>
              <a:cxnSpLocks/>
            </p:cNvCxnSpPr>
            <p:nvPr/>
          </p:nvCxnSpPr>
          <p:spPr>
            <a:xfrm>
              <a:off x="8364767" y="296110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575" name="四角形: 角を丸くする 1574">
              <a:extLst>
                <a:ext uri="{FF2B5EF4-FFF2-40B4-BE49-F238E27FC236}">
                  <a16:creationId xmlns:a16="http://schemas.microsoft.com/office/drawing/2014/main" id="{06E2F2BE-2C48-496A-9BCE-34874578A77B}"/>
                </a:ext>
              </a:extLst>
            </p:cNvPr>
            <p:cNvSpPr/>
            <p:nvPr/>
          </p:nvSpPr>
          <p:spPr>
            <a:xfrm>
              <a:off x="8331014" y="3286157"/>
              <a:ext cx="67506" cy="38491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6" name="楕円 1575">
              <a:extLst>
                <a:ext uri="{FF2B5EF4-FFF2-40B4-BE49-F238E27FC236}">
                  <a16:creationId xmlns:a16="http://schemas.microsoft.com/office/drawing/2014/main" id="{AAC9CB3E-351A-4A3D-BFD4-937FE9CA44B1}"/>
                </a:ext>
              </a:extLst>
            </p:cNvPr>
            <p:cNvSpPr/>
            <p:nvPr/>
          </p:nvSpPr>
          <p:spPr>
            <a:xfrm>
              <a:off x="8262805" y="2763685"/>
              <a:ext cx="199989" cy="204511"/>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88" name="グループ化 1387">
            <a:extLst>
              <a:ext uri="{FF2B5EF4-FFF2-40B4-BE49-F238E27FC236}">
                <a16:creationId xmlns:a16="http://schemas.microsoft.com/office/drawing/2014/main" id="{0A2B7F3F-5518-4134-B459-52E4CBEA93DC}"/>
              </a:ext>
            </a:extLst>
          </p:cNvPr>
          <p:cNvGrpSpPr/>
          <p:nvPr/>
        </p:nvGrpSpPr>
        <p:grpSpPr>
          <a:xfrm>
            <a:off x="7000903" y="4148717"/>
            <a:ext cx="110350" cy="1258862"/>
            <a:chOff x="6656404" y="4062228"/>
            <a:chExt cx="110350" cy="1258862"/>
          </a:xfrm>
        </p:grpSpPr>
        <p:sp>
          <p:nvSpPr>
            <p:cNvPr id="1389" name="四角形: 角を丸くする 1388">
              <a:extLst>
                <a:ext uri="{FF2B5EF4-FFF2-40B4-BE49-F238E27FC236}">
                  <a16:creationId xmlns:a16="http://schemas.microsoft.com/office/drawing/2014/main" id="{972FB944-0FC5-4790-ACA7-72D19096A602}"/>
                </a:ext>
              </a:extLst>
            </p:cNvPr>
            <p:cNvSpPr/>
            <p:nvPr/>
          </p:nvSpPr>
          <p:spPr>
            <a:xfrm>
              <a:off x="6686865" y="4936172"/>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0" name="楕円 1389">
              <a:extLst>
                <a:ext uri="{FF2B5EF4-FFF2-40B4-BE49-F238E27FC236}">
                  <a16:creationId xmlns:a16="http://schemas.microsoft.com/office/drawing/2014/main" id="{F0BDF9BB-0C11-49BC-9BCE-4EBFD3D311DA}"/>
                </a:ext>
              </a:extLst>
            </p:cNvPr>
            <p:cNvSpPr/>
            <p:nvPr/>
          </p:nvSpPr>
          <p:spPr>
            <a:xfrm>
              <a:off x="6656404" y="4062228"/>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1" name="楕円 1390">
              <a:extLst>
                <a:ext uri="{FF2B5EF4-FFF2-40B4-BE49-F238E27FC236}">
                  <a16:creationId xmlns:a16="http://schemas.microsoft.com/office/drawing/2014/main" id="{C25CCD71-0DD3-407F-98A0-983AC6BF64FB}"/>
                </a:ext>
              </a:extLst>
            </p:cNvPr>
            <p:cNvSpPr/>
            <p:nvPr/>
          </p:nvSpPr>
          <p:spPr>
            <a:xfrm>
              <a:off x="6657783" y="4350013"/>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2" name="楕円 1391">
              <a:extLst>
                <a:ext uri="{FF2B5EF4-FFF2-40B4-BE49-F238E27FC236}">
                  <a16:creationId xmlns:a16="http://schemas.microsoft.com/office/drawing/2014/main" id="{F1013DFB-6576-45B5-8D79-7ADDBBCF42DF}"/>
                </a:ext>
              </a:extLst>
            </p:cNvPr>
            <p:cNvSpPr/>
            <p:nvPr/>
          </p:nvSpPr>
          <p:spPr>
            <a:xfrm>
              <a:off x="6663492" y="4633890"/>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0" name="グループ化 1529">
            <a:extLst>
              <a:ext uri="{FF2B5EF4-FFF2-40B4-BE49-F238E27FC236}">
                <a16:creationId xmlns:a16="http://schemas.microsoft.com/office/drawing/2014/main" id="{BF129CE9-9170-4DAE-8F9B-77FDA27952FF}"/>
              </a:ext>
            </a:extLst>
          </p:cNvPr>
          <p:cNvGrpSpPr/>
          <p:nvPr/>
        </p:nvGrpSpPr>
        <p:grpSpPr>
          <a:xfrm>
            <a:off x="7349321" y="5134214"/>
            <a:ext cx="476754" cy="346825"/>
            <a:chOff x="6051808" y="4904094"/>
            <a:chExt cx="476754" cy="346825"/>
          </a:xfrm>
        </p:grpSpPr>
        <p:grpSp>
          <p:nvGrpSpPr>
            <p:cNvPr id="1531" name="グループ化 1530">
              <a:extLst>
                <a:ext uri="{FF2B5EF4-FFF2-40B4-BE49-F238E27FC236}">
                  <a16:creationId xmlns:a16="http://schemas.microsoft.com/office/drawing/2014/main" id="{4499EDCD-39C6-4EE5-9DFF-0B45EBCAC42A}"/>
                </a:ext>
              </a:extLst>
            </p:cNvPr>
            <p:cNvGrpSpPr/>
            <p:nvPr/>
          </p:nvGrpSpPr>
          <p:grpSpPr>
            <a:xfrm>
              <a:off x="6051810" y="4904094"/>
              <a:ext cx="67506" cy="164207"/>
              <a:chOff x="3034888" y="1153740"/>
              <a:chExt cx="67506" cy="164207"/>
            </a:xfrm>
          </p:grpSpPr>
          <p:sp>
            <p:nvSpPr>
              <p:cNvPr id="1571" name="楕円 1570">
                <a:extLst>
                  <a:ext uri="{FF2B5EF4-FFF2-40B4-BE49-F238E27FC236}">
                    <a16:creationId xmlns:a16="http://schemas.microsoft.com/office/drawing/2014/main" id="{BE65C510-F6FC-40CA-B1B3-A1C363C8C0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72" name="直線コネクタ 1571">
                <a:extLst>
                  <a:ext uri="{FF2B5EF4-FFF2-40B4-BE49-F238E27FC236}">
                    <a16:creationId xmlns:a16="http://schemas.microsoft.com/office/drawing/2014/main" id="{8AC34019-9AF3-40F4-99E4-9F17852F46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2" name="グループ化 1531">
              <a:extLst>
                <a:ext uri="{FF2B5EF4-FFF2-40B4-BE49-F238E27FC236}">
                  <a16:creationId xmlns:a16="http://schemas.microsoft.com/office/drawing/2014/main" id="{C5ADB979-7DCA-43D6-A1BD-70B989973AAD}"/>
                </a:ext>
              </a:extLst>
            </p:cNvPr>
            <p:cNvGrpSpPr/>
            <p:nvPr/>
          </p:nvGrpSpPr>
          <p:grpSpPr>
            <a:xfrm>
              <a:off x="6120018" y="4904094"/>
              <a:ext cx="67506" cy="164207"/>
              <a:chOff x="3034888" y="1153740"/>
              <a:chExt cx="67506" cy="164207"/>
            </a:xfrm>
          </p:grpSpPr>
          <p:sp>
            <p:nvSpPr>
              <p:cNvPr id="1569" name="楕円 1568">
                <a:extLst>
                  <a:ext uri="{FF2B5EF4-FFF2-40B4-BE49-F238E27FC236}">
                    <a16:creationId xmlns:a16="http://schemas.microsoft.com/office/drawing/2014/main" id="{DF54B03F-1689-4EFE-8068-A1D4CB9D54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70" name="直線コネクタ 1569">
                <a:extLst>
                  <a:ext uri="{FF2B5EF4-FFF2-40B4-BE49-F238E27FC236}">
                    <a16:creationId xmlns:a16="http://schemas.microsoft.com/office/drawing/2014/main" id="{49A84FCA-88A9-44E7-9D51-AC0517DAFF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3" name="グループ化 1532">
              <a:extLst>
                <a:ext uri="{FF2B5EF4-FFF2-40B4-BE49-F238E27FC236}">
                  <a16:creationId xmlns:a16="http://schemas.microsoft.com/office/drawing/2014/main" id="{78DB6CA9-A659-4F8C-A3CD-2C2BFB7A752A}"/>
                </a:ext>
              </a:extLst>
            </p:cNvPr>
            <p:cNvGrpSpPr/>
            <p:nvPr/>
          </p:nvGrpSpPr>
          <p:grpSpPr>
            <a:xfrm>
              <a:off x="6188226" y="4904094"/>
              <a:ext cx="67506" cy="164207"/>
              <a:chOff x="3034888" y="1153740"/>
              <a:chExt cx="67506" cy="164207"/>
            </a:xfrm>
          </p:grpSpPr>
          <p:sp>
            <p:nvSpPr>
              <p:cNvPr id="1567" name="楕円 1566">
                <a:extLst>
                  <a:ext uri="{FF2B5EF4-FFF2-40B4-BE49-F238E27FC236}">
                    <a16:creationId xmlns:a16="http://schemas.microsoft.com/office/drawing/2014/main" id="{C23BA842-5B03-4BA2-A221-56269A10EC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8" name="直線コネクタ 1567">
                <a:extLst>
                  <a:ext uri="{FF2B5EF4-FFF2-40B4-BE49-F238E27FC236}">
                    <a16:creationId xmlns:a16="http://schemas.microsoft.com/office/drawing/2014/main" id="{C6AB818F-F67A-4152-907B-901E3411DF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4" name="グループ化 1533">
              <a:extLst>
                <a:ext uri="{FF2B5EF4-FFF2-40B4-BE49-F238E27FC236}">
                  <a16:creationId xmlns:a16="http://schemas.microsoft.com/office/drawing/2014/main" id="{8C40C818-4327-40E3-91B3-9583CCEDB030}"/>
                </a:ext>
              </a:extLst>
            </p:cNvPr>
            <p:cNvGrpSpPr/>
            <p:nvPr/>
          </p:nvGrpSpPr>
          <p:grpSpPr>
            <a:xfrm>
              <a:off x="6256434" y="4904094"/>
              <a:ext cx="67506" cy="164207"/>
              <a:chOff x="3034888" y="1153740"/>
              <a:chExt cx="67506" cy="164207"/>
            </a:xfrm>
          </p:grpSpPr>
          <p:sp>
            <p:nvSpPr>
              <p:cNvPr id="1565" name="楕円 1564">
                <a:extLst>
                  <a:ext uri="{FF2B5EF4-FFF2-40B4-BE49-F238E27FC236}">
                    <a16:creationId xmlns:a16="http://schemas.microsoft.com/office/drawing/2014/main" id="{DBD7BFBF-F0C1-40E9-B92D-208F464B4F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6" name="直線コネクタ 1565">
                <a:extLst>
                  <a:ext uri="{FF2B5EF4-FFF2-40B4-BE49-F238E27FC236}">
                    <a16:creationId xmlns:a16="http://schemas.microsoft.com/office/drawing/2014/main" id="{11118A42-E197-4471-828D-F375FEC5C16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5" name="グループ化 1534">
              <a:extLst>
                <a:ext uri="{FF2B5EF4-FFF2-40B4-BE49-F238E27FC236}">
                  <a16:creationId xmlns:a16="http://schemas.microsoft.com/office/drawing/2014/main" id="{7ABF9E04-C9EB-496C-BD67-565F22C5579B}"/>
                </a:ext>
              </a:extLst>
            </p:cNvPr>
            <p:cNvGrpSpPr/>
            <p:nvPr/>
          </p:nvGrpSpPr>
          <p:grpSpPr>
            <a:xfrm>
              <a:off x="6324642" y="4904094"/>
              <a:ext cx="67506" cy="164207"/>
              <a:chOff x="3034888" y="1153740"/>
              <a:chExt cx="67506" cy="164207"/>
            </a:xfrm>
          </p:grpSpPr>
          <p:sp>
            <p:nvSpPr>
              <p:cNvPr id="1563" name="楕円 1562">
                <a:extLst>
                  <a:ext uri="{FF2B5EF4-FFF2-40B4-BE49-F238E27FC236}">
                    <a16:creationId xmlns:a16="http://schemas.microsoft.com/office/drawing/2014/main" id="{80B56B5E-0785-437A-B2BD-0D7AF4B6EA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4" name="直線コネクタ 1563">
                <a:extLst>
                  <a:ext uri="{FF2B5EF4-FFF2-40B4-BE49-F238E27FC236}">
                    <a16:creationId xmlns:a16="http://schemas.microsoft.com/office/drawing/2014/main" id="{97DB6A7B-BB31-4F06-BC1E-0DAD822084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6" name="グループ化 1535">
              <a:extLst>
                <a:ext uri="{FF2B5EF4-FFF2-40B4-BE49-F238E27FC236}">
                  <a16:creationId xmlns:a16="http://schemas.microsoft.com/office/drawing/2014/main" id="{04F75007-CCC6-4C54-A9B3-3BBA2AA9EA6D}"/>
                </a:ext>
              </a:extLst>
            </p:cNvPr>
            <p:cNvGrpSpPr/>
            <p:nvPr/>
          </p:nvGrpSpPr>
          <p:grpSpPr>
            <a:xfrm>
              <a:off x="6392850" y="4904094"/>
              <a:ext cx="67506" cy="164207"/>
              <a:chOff x="3034888" y="1153740"/>
              <a:chExt cx="67506" cy="164207"/>
            </a:xfrm>
          </p:grpSpPr>
          <p:sp>
            <p:nvSpPr>
              <p:cNvPr id="1561" name="楕円 1560">
                <a:extLst>
                  <a:ext uri="{FF2B5EF4-FFF2-40B4-BE49-F238E27FC236}">
                    <a16:creationId xmlns:a16="http://schemas.microsoft.com/office/drawing/2014/main" id="{AC00F4E3-4F0D-4904-B438-370B0201BD5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2" name="直線コネクタ 1561">
                <a:extLst>
                  <a:ext uri="{FF2B5EF4-FFF2-40B4-BE49-F238E27FC236}">
                    <a16:creationId xmlns:a16="http://schemas.microsoft.com/office/drawing/2014/main" id="{6E980F19-DA47-4D68-BFDD-A3C664F082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7" name="グループ化 1536">
              <a:extLst>
                <a:ext uri="{FF2B5EF4-FFF2-40B4-BE49-F238E27FC236}">
                  <a16:creationId xmlns:a16="http://schemas.microsoft.com/office/drawing/2014/main" id="{5A471EC9-A7A8-4188-9213-732469B7EBDE}"/>
                </a:ext>
              </a:extLst>
            </p:cNvPr>
            <p:cNvGrpSpPr/>
            <p:nvPr/>
          </p:nvGrpSpPr>
          <p:grpSpPr>
            <a:xfrm>
              <a:off x="6461056" y="4904094"/>
              <a:ext cx="67506" cy="164207"/>
              <a:chOff x="3034888" y="1153740"/>
              <a:chExt cx="67506" cy="164207"/>
            </a:xfrm>
          </p:grpSpPr>
          <p:sp>
            <p:nvSpPr>
              <p:cNvPr id="1559" name="楕円 1558">
                <a:extLst>
                  <a:ext uri="{FF2B5EF4-FFF2-40B4-BE49-F238E27FC236}">
                    <a16:creationId xmlns:a16="http://schemas.microsoft.com/office/drawing/2014/main" id="{178FF695-390F-422D-A385-BD4FB24DA4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0" name="直線コネクタ 1559">
                <a:extLst>
                  <a:ext uri="{FF2B5EF4-FFF2-40B4-BE49-F238E27FC236}">
                    <a16:creationId xmlns:a16="http://schemas.microsoft.com/office/drawing/2014/main" id="{A8DF0408-B6C7-485F-9382-F7B6CC6B9F3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8" name="グループ化 1537">
              <a:extLst>
                <a:ext uri="{FF2B5EF4-FFF2-40B4-BE49-F238E27FC236}">
                  <a16:creationId xmlns:a16="http://schemas.microsoft.com/office/drawing/2014/main" id="{F22C6E66-CBE0-4BF9-AA2D-FE49181EF1E1}"/>
                </a:ext>
              </a:extLst>
            </p:cNvPr>
            <p:cNvGrpSpPr/>
            <p:nvPr/>
          </p:nvGrpSpPr>
          <p:grpSpPr>
            <a:xfrm rot="10800000">
              <a:off x="6461056" y="5086712"/>
              <a:ext cx="67506" cy="164207"/>
              <a:chOff x="3034888" y="1153740"/>
              <a:chExt cx="67506" cy="164207"/>
            </a:xfrm>
          </p:grpSpPr>
          <p:sp>
            <p:nvSpPr>
              <p:cNvPr id="1557" name="楕円 1556">
                <a:extLst>
                  <a:ext uri="{FF2B5EF4-FFF2-40B4-BE49-F238E27FC236}">
                    <a16:creationId xmlns:a16="http://schemas.microsoft.com/office/drawing/2014/main" id="{10C59B47-BEF5-4B13-BC2C-8FF5725CD15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8" name="直線コネクタ 1557">
                <a:extLst>
                  <a:ext uri="{FF2B5EF4-FFF2-40B4-BE49-F238E27FC236}">
                    <a16:creationId xmlns:a16="http://schemas.microsoft.com/office/drawing/2014/main" id="{BE86887E-EB2F-4558-AAD8-92FCD89A20E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9" name="グループ化 1538">
              <a:extLst>
                <a:ext uri="{FF2B5EF4-FFF2-40B4-BE49-F238E27FC236}">
                  <a16:creationId xmlns:a16="http://schemas.microsoft.com/office/drawing/2014/main" id="{0C8984BD-7C7C-4A88-8443-5A349AF1F339}"/>
                </a:ext>
              </a:extLst>
            </p:cNvPr>
            <p:cNvGrpSpPr/>
            <p:nvPr/>
          </p:nvGrpSpPr>
          <p:grpSpPr>
            <a:xfrm rot="10800000">
              <a:off x="6392848" y="5086712"/>
              <a:ext cx="67506" cy="164207"/>
              <a:chOff x="3034888" y="1153740"/>
              <a:chExt cx="67506" cy="164207"/>
            </a:xfrm>
          </p:grpSpPr>
          <p:sp>
            <p:nvSpPr>
              <p:cNvPr id="1555" name="楕円 1554">
                <a:extLst>
                  <a:ext uri="{FF2B5EF4-FFF2-40B4-BE49-F238E27FC236}">
                    <a16:creationId xmlns:a16="http://schemas.microsoft.com/office/drawing/2014/main" id="{125EC978-A1F9-4AE4-82BE-60D197A213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6" name="直線コネクタ 1555">
                <a:extLst>
                  <a:ext uri="{FF2B5EF4-FFF2-40B4-BE49-F238E27FC236}">
                    <a16:creationId xmlns:a16="http://schemas.microsoft.com/office/drawing/2014/main" id="{48C3B13A-687E-4931-AE78-3B5F4A2AED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0" name="グループ化 1539">
              <a:extLst>
                <a:ext uri="{FF2B5EF4-FFF2-40B4-BE49-F238E27FC236}">
                  <a16:creationId xmlns:a16="http://schemas.microsoft.com/office/drawing/2014/main" id="{9F0D11AA-44F5-46D1-9B0A-8A9B7B327148}"/>
                </a:ext>
              </a:extLst>
            </p:cNvPr>
            <p:cNvGrpSpPr/>
            <p:nvPr/>
          </p:nvGrpSpPr>
          <p:grpSpPr>
            <a:xfrm rot="10800000">
              <a:off x="6324640" y="5086712"/>
              <a:ext cx="67506" cy="164207"/>
              <a:chOff x="3034888" y="1153740"/>
              <a:chExt cx="67506" cy="164207"/>
            </a:xfrm>
          </p:grpSpPr>
          <p:sp>
            <p:nvSpPr>
              <p:cNvPr id="1553" name="楕円 1552">
                <a:extLst>
                  <a:ext uri="{FF2B5EF4-FFF2-40B4-BE49-F238E27FC236}">
                    <a16:creationId xmlns:a16="http://schemas.microsoft.com/office/drawing/2014/main" id="{EDCAF7D7-9C21-4863-953F-F211B1D1F7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4" name="直線コネクタ 1553">
                <a:extLst>
                  <a:ext uri="{FF2B5EF4-FFF2-40B4-BE49-F238E27FC236}">
                    <a16:creationId xmlns:a16="http://schemas.microsoft.com/office/drawing/2014/main" id="{CCE45271-6053-471E-AE58-4DC3E90C73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1" name="グループ化 1540">
              <a:extLst>
                <a:ext uri="{FF2B5EF4-FFF2-40B4-BE49-F238E27FC236}">
                  <a16:creationId xmlns:a16="http://schemas.microsoft.com/office/drawing/2014/main" id="{9D8F510B-32CA-469D-B621-B86DE2E52ADD}"/>
                </a:ext>
              </a:extLst>
            </p:cNvPr>
            <p:cNvGrpSpPr/>
            <p:nvPr/>
          </p:nvGrpSpPr>
          <p:grpSpPr>
            <a:xfrm rot="10800000">
              <a:off x="6256432" y="5086712"/>
              <a:ext cx="67506" cy="164207"/>
              <a:chOff x="3034888" y="1153740"/>
              <a:chExt cx="67506" cy="164207"/>
            </a:xfrm>
          </p:grpSpPr>
          <p:sp>
            <p:nvSpPr>
              <p:cNvPr id="1551" name="楕円 1550">
                <a:extLst>
                  <a:ext uri="{FF2B5EF4-FFF2-40B4-BE49-F238E27FC236}">
                    <a16:creationId xmlns:a16="http://schemas.microsoft.com/office/drawing/2014/main" id="{6245D227-C869-450F-B7E5-9A63A3E54C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2" name="直線コネクタ 1551">
                <a:extLst>
                  <a:ext uri="{FF2B5EF4-FFF2-40B4-BE49-F238E27FC236}">
                    <a16:creationId xmlns:a16="http://schemas.microsoft.com/office/drawing/2014/main" id="{3FDA5B1A-BE6A-4358-B1D8-235AF9DEF5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2" name="グループ化 1541">
              <a:extLst>
                <a:ext uri="{FF2B5EF4-FFF2-40B4-BE49-F238E27FC236}">
                  <a16:creationId xmlns:a16="http://schemas.microsoft.com/office/drawing/2014/main" id="{B58FD98B-E4CE-49A7-9DC9-8AD1B0757780}"/>
                </a:ext>
              </a:extLst>
            </p:cNvPr>
            <p:cNvGrpSpPr/>
            <p:nvPr/>
          </p:nvGrpSpPr>
          <p:grpSpPr>
            <a:xfrm rot="10800000">
              <a:off x="6188224" y="5086712"/>
              <a:ext cx="67506" cy="164207"/>
              <a:chOff x="3034888" y="1153740"/>
              <a:chExt cx="67506" cy="164207"/>
            </a:xfrm>
          </p:grpSpPr>
          <p:sp>
            <p:nvSpPr>
              <p:cNvPr id="1549" name="楕円 1548">
                <a:extLst>
                  <a:ext uri="{FF2B5EF4-FFF2-40B4-BE49-F238E27FC236}">
                    <a16:creationId xmlns:a16="http://schemas.microsoft.com/office/drawing/2014/main" id="{3E7B9999-73A8-41F7-8B5A-2117210049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0" name="直線コネクタ 1549">
                <a:extLst>
                  <a:ext uri="{FF2B5EF4-FFF2-40B4-BE49-F238E27FC236}">
                    <a16:creationId xmlns:a16="http://schemas.microsoft.com/office/drawing/2014/main" id="{186D8F88-AD8A-446A-A881-CC1621DB9F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3" name="グループ化 1542">
              <a:extLst>
                <a:ext uri="{FF2B5EF4-FFF2-40B4-BE49-F238E27FC236}">
                  <a16:creationId xmlns:a16="http://schemas.microsoft.com/office/drawing/2014/main" id="{4053E2C5-E7A9-41C3-A829-5BACF3C5A46B}"/>
                </a:ext>
              </a:extLst>
            </p:cNvPr>
            <p:cNvGrpSpPr/>
            <p:nvPr/>
          </p:nvGrpSpPr>
          <p:grpSpPr>
            <a:xfrm rot="10800000">
              <a:off x="6120016" y="5086712"/>
              <a:ext cx="67506" cy="164207"/>
              <a:chOff x="3034888" y="1153740"/>
              <a:chExt cx="67506" cy="164207"/>
            </a:xfrm>
          </p:grpSpPr>
          <p:sp>
            <p:nvSpPr>
              <p:cNvPr id="1547" name="楕円 1546">
                <a:extLst>
                  <a:ext uri="{FF2B5EF4-FFF2-40B4-BE49-F238E27FC236}">
                    <a16:creationId xmlns:a16="http://schemas.microsoft.com/office/drawing/2014/main" id="{928DFC40-F59C-427A-A97D-A7D49B5B6F0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8" name="直線コネクタ 1547">
                <a:extLst>
                  <a:ext uri="{FF2B5EF4-FFF2-40B4-BE49-F238E27FC236}">
                    <a16:creationId xmlns:a16="http://schemas.microsoft.com/office/drawing/2014/main" id="{7088202F-DCAC-4D93-84C8-1875A00EFE1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4" name="グループ化 1543">
              <a:extLst>
                <a:ext uri="{FF2B5EF4-FFF2-40B4-BE49-F238E27FC236}">
                  <a16:creationId xmlns:a16="http://schemas.microsoft.com/office/drawing/2014/main" id="{54048112-1BE8-4186-923A-5D10711A1EE9}"/>
                </a:ext>
              </a:extLst>
            </p:cNvPr>
            <p:cNvGrpSpPr/>
            <p:nvPr/>
          </p:nvGrpSpPr>
          <p:grpSpPr>
            <a:xfrm rot="10800000">
              <a:off x="6051808" y="5086712"/>
              <a:ext cx="67506" cy="164207"/>
              <a:chOff x="3034888" y="1153740"/>
              <a:chExt cx="67506" cy="164207"/>
            </a:xfrm>
          </p:grpSpPr>
          <p:sp>
            <p:nvSpPr>
              <p:cNvPr id="1545" name="楕円 1544">
                <a:extLst>
                  <a:ext uri="{FF2B5EF4-FFF2-40B4-BE49-F238E27FC236}">
                    <a16:creationId xmlns:a16="http://schemas.microsoft.com/office/drawing/2014/main" id="{607BD8C4-4824-4105-9D53-4E41AC78BCF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6" name="直線コネクタ 1545">
                <a:extLst>
                  <a:ext uri="{FF2B5EF4-FFF2-40B4-BE49-F238E27FC236}">
                    <a16:creationId xmlns:a16="http://schemas.microsoft.com/office/drawing/2014/main" id="{3213D49E-7AEC-45F1-96BF-E94CC914E72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487" name="グループ化 1486">
            <a:extLst>
              <a:ext uri="{FF2B5EF4-FFF2-40B4-BE49-F238E27FC236}">
                <a16:creationId xmlns:a16="http://schemas.microsoft.com/office/drawing/2014/main" id="{73D6A3C4-076C-43C0-AF95-534D5D01E418}"/>
              </a:ext>
            </a:extLst>
          </p:cNvPr>
          <p:cNvGrpSpPr/>
          <p:nvPr/>
        </p:nvGrpSpPr>
        <p:grpSpPr>
          <a:xfrm>
            <a:off x="7830314" y="5142338"/>
            <a:ext cx="476754" cy="346825"/>
            <a:chOff x="6051808" y="4904094"/>
            <a:chExt cx="476754" cy="346825"/>
          </a:xfrm>
        </p:grpSpPr>
        <p:grpSp>
          <p:nvGrpSpPr>
            <p:cNvPr id="1488" name="グループ化 1487">
              <a:extLst>
                <a:ext uri="{FF2B5EF4-FFF2-40B4-BE49-F238E27FC236}">
                  <a16:creationId xmlns:a16="http://schemas.microsoft.com/office/drawing/2014/main" id="{60B6E20C-32D8-4D69-996C-D9B52ED64E78}"/>
                </a:ext>
              </a:extLst>
            </p:cNvPr>
            <p:cNvGrpSpPr/>
            <p:nvPr/>
          </p:nvGrpSpPr>
          <p:grpSpPr>
            <a:xfrm>
              <a:off x="6051810" y="4904094"/>
              <a:ext cx="67506" cy="164207"/>
              <a:chOff x="3034888" y="1153740"/>
              <a:chExt cx="67506" cy="164207"/>
            </a:xfrm>
          </p:grpSpPr>
          <p:sp>
            <p:nvSpPr>
              <p:cNvPr id="1528" name="楕円 1527">
                <a:extLst>
                  <a:ext uri="{FF2B5EF4-FFF2-40B4-BE49-F238E27FC236}">
                    <a16:creationId xmlns:a16="http://schemas.microsoft.com/office/drawing/2014/main" id="{D7BFB733-A039-4014-9CA8-F4E1392866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9" name="直線コネクタ 1528">
                <a:extLst>
                  <a:ext uri="{FF2B5EF4-FFF2-40B4-BE49-F238E27FC236}">
                    <a16:creationId xmlns:a16="http://schemas.microsoft.com/office/drawing/2014/main" id="{F1AED9F4-110A-41BB-A1A2-6ED1291FC5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89" name="グループ化 1488">
              <a:extLst>
                <a:ext uri="{FF2B5EF4-FFF2-40B4-BE49-F238E27FC236}">
                  <a16:creationId xmlns:a16="http://schemas.microsoft.com/office/drawing/2014/main" id="{574B3C99-E206-40E5-8358-FD63366B6CC9}"/>
                </a:ext>
              </a:extLst>
            </p:cNvPr>
            <p:cNvGrpSpPr/>
            <p:nvPr/>
          </p:nvGrpSpPr>
          <p:grpSpPr>
            <a:xfrm>
              <a:off x="6120018" y="4904094"/>
              <a:ext cx="67506" cy="164207"/>
              <a:chOff x="3034888" y="1153740"/>
              <a:chExt cx="67506" cy="164207"/>
            </a:xfrm>
          </p:grpSpPr>
          <p:sp>
            <p:nvSpPr>
              <p:cNvPr id="1526" name="楕円 1525">
                <a:extLst>
                  <a:ext uri="{FF2B5EF4-FFF2-40B4-BE49-F238E27FC236}">
                    <a16:creationId xmlns:a16="http://schemas.microsoft.com/office/drawing/2014/main" id="{5BB1ECB4-4614-4FA4-A446-9CB7E155E9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7" name="直線コネクタ 1526">
                <a:extLst>
                  <a:ext uri="{FF2B5EF4-FFF2-40B4-BE49-F238E27FC236}">
                    <a16:creationId xmlns:a16="http://schemas.microsoft.com/office/drawing/2014/main" id="{DD6F28B6-60E6-4A2F-9D66-BC6C1025418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0" name="グループ化 1489">
              <a:extLst>
                <a:ext uri="{FF2B5EF4-FFF2-40B4-BE49-F238E27FC236}">
                  <a16:creationId xmlns:a16="http://schemas.microsoft.com/office/drawing/2014/main" id="{8F48D54F-8CB5-4796-8C02-E4D7521C95CB}"/>
                </a:ext>
              </a:extLst>
            </p:cNvPr>
            <p:cNvGrpSpPr/>
            <p:nvPr/>
          </p:nvGrpSpPr>
          <p:grpSpPr>
            <a:xfrm>
              <a:off x="6188226" y="4904094"/>
              <a:ext cx="67506" cy="164207"/>
              <a:chOff x="3034888" y="1153740"/>
              <a:chExt cx="67506" cy="164207"/>
            </a:xfrm>
          </p:grpSpPr>
          <p:sp>
            <p:nvSpPr>
              <p:cNvPr id="1524" name="楕円 1523">
                <a:extLst>
                  <a:ext uri="{FF2B5EF4-FFF2-40B4-BE49-F238E27FC236}">
                    <a16:creationId xmlns:a16="http://schemas.microsoft.com/office/drawing/2014/main" id="{E661172B-444D-4AF3-AEBF-50E3C8BFC3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5" name="直線コネクタ 1524">
                <a:extLst>
                  <a:ext uri="{FF2B5EF4-FFF2-40B4-BE49-F238E27FC236}">
                    <a16:creationId xmlns:a16="http://schemas.microsoft.com/office/drawing/2014/main" id="{EFA0F67F-34F9-44CB-8E27-D282F139BA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1" name="グループ化 1490">
              <a:extLst>
                <a:ext uri="{FF2B5EF4-FFF2-40B4-BE49-F238E27FC236}">
                  <a16:creationId xmlns:a16="http://schemas.microsoft.com/office/drawing/2014/main" id="{5CF30EDE-3FEE-45E6-8E01-D7C751143883}"/>
                </a:ext>
              </a:extLst>
            </p:cNvPr>
            <p:cNvGrpSpPr/>
            <p:nvPr/>
          </p:nvGrpSpPr>
          <p:grpSpPr>
            <a:xfrm>
              <a:off x="6256434" y="4904094"/>
              <a:ext cx="67506" cy="164207"/>
              <a:chOff x="3034888" y="1153740"/>
              <a:chExt cx="67506" cy="164207"/>
            </a:xfrm>
          </p:grpSpPr>
          <p:sp>
            <p:nvSpPr>
              <p:cNvPr id="1522" name="楕円 1521">
                <a:extLst>
                  <a:ext uri="{FF2B5EF4-FFF2-40B4-BE49-F238E27FC236}">
                    <a16:creationId xmlns:a16="http://schemas.microsoft.com/office/drawing/2014/main" id="{87B6B530-A704-4D53-BC2C-E77681C888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3" name="直線コネクタ 1522">
                <a:extLst>
                  <a:ext uri="{FF2B5EF4-FFF2-40B4-BE49-F238E27FC236}">
                    <a16:creationId xmlns:a16="http://schemas.microsoft.com/office/drawing/2014/main" id="{0E570B65-A747-4760-B8F1-C92B959A345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2" name="グループ化 1491">
              <a:extLst>
                <a:ext uri="{FF2B5EF4-FFF2-40B4-BE49-F238E27FC236}">
                  <a16:creationId xmlns:a16="http://schemas.microsoft.com/office/drawing/2014/main" id="{87E4FD67-1F86-4166-89D2-4B40BA427B9E}"/>
                </a:ext>
              </a:extLst>
            </p:cNvPr>
            <p:cNvGrpSpPr/>
            <p:nvPr/>
          </p:nvGrpSpPr>
          <p:grpSpPr>
            <a:xfrm>
              <a:off x="6324642" y="4904094"/>
              <a:ext cx="67506" cy="164207"/>
              <a:chOff x="3034888" y="1153740"/>
              <a:chExt cx="67506" cy="164207"/>
            </a:xfrm>
          </p:grpSpPr>
          <p:sp>
            <p:nvSpPr>
              <p:cNvPr id="1520" name="楕円 1519">
                <a:extLst>
                  <a:ext uri="{FF2B5EF4-FFF2-40B4-BE49-F238E27FC236}">
                    <a16:creationId xmlns:a16="http://schemas.microsoft.com/office/drawing/2014/main" id="{D457BB02-CE67-4B1D-9E2B-478243700D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1" name="直線コネクタ 1520">
                <a:extLst>
                  <a:ext uri="{FF2B5EF4-FFF2-40B4-BE49-F238E27FC236}">
                    <a16:creationId xmlns:a16="http://schemas.microsoft.com/office/drawing/2014/main" id="{5403717C-0F53-4856-8AE9-6320B033E9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3" name="グループ化 1492">
              <a:extLst>
                <a:ext uri="{FF2B5EF4-FFF2-40B4-BE49-F238E27FC236}">
                  <a16:creationId xmlns:a16="http://schemas.microsoft.com/office/drawing/2014/main" id="{0CEFCB95-C134-4978-8048-0CE2ECC5410F}"/>
                </a:ext>
              </a:extLst>
            </p:cNvPr>
            <p:cNvGrpSpPr/>
            <p:nvPr/>
          </p:nvGrpSpPr>
          <p:grpSpPr>
            <a:xfrm>
              <a:off x="6392850" y="4904094"/>
              <a:ext cx="67506" cy="164207"/>
              <a:chOff x="3034888" y="1153740"/>
              <a:chExt cx="67506" cy="164207"/>
            </a:xfrm>
          </p:grpSpPr>
          <p:sp>
            <p:nvSpPr>
              <p:cNvPr id="1518" name="楕円 1517">
                <a:extLst>
                  <a:ext uri="{FF2B5EF4-FFF2-40B4-BE49-F238E27FC236}">
                    <a16:creationId xmlns:a16="http://schemas.microsoft.com/office/drawing/2014/main" id="{BBD8B221-6652-4583-B51A-8FC754B530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9" name="直線コネクタ 1518">
                <a:extLst>
                  <a:ext uri="{FF2B5EF4-FFF2-40B4-BE49-F238E27FC236}">
                    <a16:creationId xmlns:a16="http://schemas.microsoft.com/office/drawing/2014/main" id="{03189602-DE22-44BB-8573-7A32825A01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4" name="グループ化 1493">
              <a:extLst>
                <a:ext uri="{FF2B5EF4-FFF2-40B4-BE49-F238E27FC236}">
                  <a16:creationId xmlns:a16="http://schemas.microsoft.com/office/drawing/2014/main" id="{D550247E-2D1E-4C54-BF41-108351B8F4FE}"/>
                </a:ext>
              </a:extLst>
            </p:cNvPr>
            <p:cNvGrpSpPr/>
            <p:nvPr/>
          </p:nvGrpSpPr>
          <p:grpSpPr>
            <a:xfrm>
              <a:off x="6461056" y="4904094"/>
              <a:ext cx="67506" cy="164207"/>
              <a:chOff x="3034888" y="1153740"/>
              <a:chExt cx="67506" cy="164207"/>
            </a:xfrm>
          </p:grpSpPr>
          <p:sp>
            <p:nvSpPr>
              <p:cNvPr id="1516" name="楕円 1515">
                <a:extLst>
                  <a:ext uri="{FF2B5EF4-FFF2-40B4-BE49-F238E27FC236}">
                    <a16:creationId xmlns:a16="http://schemas.microsoft.com/office/drawing/2014/main" id="{756768DC-0191-4DC4-BAD5-9929F4E168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7" name="直線コネクタ 1516">
                <a:extLst>
                  <a:ext uri="{FF2B5EF4-FFF2-40B4-BE49-F238E27FC236}">
                    <a16:creationId xmlns:a16="http://schemas.microsoft.com/office/drawing/2014/main" id="{9E04C0B4-2057-418E-A60F-7FD7A80E40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5" name="グループ化 1494">
              <a:extLst>
                <a:ext uri="{FF2B5EF4-FFF2-40B4-BE49-F238E27FC236}">
                  <a16:creationId xmlns:a16="http://schemas.microsoft.com/office/drawing/2014/main" id="{C27D1674-54C2-43F2-B8C8-411D7028FF99}"/>
                </a:ext>
              </a:extLst>
            </p:cNvPr>
            <p:cNvGrpSpPr/>
            <p:nvPr/>
          </p:nvGrpSpPr>
          <p:grpSpPr>
            <a:xfrm rot="10800000">
              <a:off x="6461056" y="5086712"/>
              <a:ext cx="67506" cy="164207"/>
              <a:chOff x="3034888" y="1153740"/>
              <a:chExt cx="67506" cy="164207"/>
            </a:xfrm>
          </p:grpSpPr>
          <p:sp>
            <p:nvSpPr>
              <p:cNvPr id="1514" name="楕円 1513">
                <a:extLst>
                  <a:ext uri="{FF2B5EF4-FFF2-40B4-BE49-F238E27FC236}">
                    <a16:creationId xmlns:a16="http://schemas.microsoft.com/office/drawing/2014/main" id="{65D9741A-EF10-4075-8924-5E33DF64978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5" name="直線コネクタ 1514">
                <a:extLst>
                  <a:ext uri="{FF2B5EF4-FFF2-40B4-BE49-F238E27FC236}">
                    <a16:creationId xmlns:a16="http://schemas.microsoft.com/office/drawing/2014/main" id="{266BC443-987C-4F7B-BD78-F05F3F7D0F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6" name="グループ化 1495">
              <a:extLst>
                <a:ext uri="{FF2B5EF4-FFF2-40B4-BE49-F238E27FC236}">
                  <a16:creationId xmlns:a16="http://schemas.microsoft.com/office/drawing/2014/main" id="{998664EB-C78C-4B80-8A21-9661619BEEF5}"/>
                </a:ext>
              </a:extLst>
            </p:cNvPr>
            <p:cNvGrpSpPr/>
            <p:nvPr/>
          </p:nvGrpSpPr>
          <p:grpSpPr>
            <a:xfrm rot="10800000">
              <a:off x="6392848" y="5086712"/>
              <a:ext cx="67506" cy="164207"/>
              <a:chOff x="3034888" y="1153740"/>
              <a:chExt cx="67506" cy="164207"/>
            </a:xfrm>
          </p:grpSpPr>
          <p:sp>
            <p:nvSpPr>
              <p:cNvPr id="1512" name="楕円 1511">
                <a:extLst>
                  <a:ext uri="{FF2B5EF4-FFF2-40B4-BE49-F238E27FC236}">
                    <a16:creationId xmlns:a16="http://schemas.microsoft.com/office/drawing/2014/main" id="{6AADE115-FD36-4344-87DE-4F85097DB68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3" name="直線コネクタ 1512">
                <a:extLst>
                  <a:ext uri="{FF2B5EF4-FFF2-40B4-BE49-F238E27FC236}">
                    <a16:creationId xmlns:a16="http://schemas.microsoft.com/office/drawing/2014/main" id="{90A39EA9-D9FA-4A95-8FD7-CF9400A3F5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7" name="グループ化 1496">
              <a:extLst>
                <a:ext uri="{FF2B5EF4-FFF2-40B4-BE49-F238E27FC236}">
                  <a16:creationId xmlns:a16="http://schemas.microsoft.com/office/drawing/2014/main" id="{290B2A1E-7EA1-4047-B488-52707ED547B2}"/>
                </a:ext>
              </a:extLst>
            </p:cNvPr>
            <p:cNvGrpSpPr/>
            <p:nvPr/>
          </p:nvGrpSpPr>
          <p:grpSpPr>
            <a:xfrm rot="10800000">
              <a:off x="6324640" y="5086712"/>
              <a:ext cx="67506" cy="164207"/>
              <a:chOff x="3034888" y="1153740"/>
              <a:chExt cx="67506" cy="164207"/>
            </a:xfrm>
          </p:grpSpPr>
          <p:sp>
            <p:nvSpPr>
              <p:cNvPr id="1510" name="楕円 1509">
                <a:extLst>
                  <a:ext uri="{FF2B5EF4-FFF2-40B4-BE49-F238E27FC236}">
                    <a16:creationId xmlns:a16="http://schemas.microsoft.com/office/drawing/2014/main" id="{3819B1B5-CD91-49E1-B01D-D16499FD99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1" name="直線コネクタ 1510">
                <a:extLst>
                  <a:ext uri="{FF2B5EF4-FFF2-40B4-BE49-F238E27FC236}">
                    <a16:creationId xmlns:a16="http://schemas.microsoft.com/office/drawing/2014/main" id="{A6DE3101-D68F-4A5D-BBCB-08ECFB37C3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8" name="グループ化 1497">
              <a:extLst>
                <a:ext uri="{FF2B5EF4-FFF2-40B4-BE49-F238E27FC236}">
                  <a16:creationId xmlns:a16="http://schemas.microsoft.com/office/drawing/2014/main" id="{2626F9B4-6B34-4A8E-866F-676BADD0DDD2}"/>
                </a:ext>
              </a:extLst>
            </p:cNvPr>
            <p:cNvGrpSpPr/>
            <p:nvPr/>
          </p:nvGrpSpPr>
          <p:grpSpPr>
            <a:xfrm rot="10800000">
              <a:off x="6256432" y="5086712"/>
              <a:ext cx="67506" cy="164207"/>
              <a:chOff x="3034888" y="1153740"/>
              <a:chExt cx="67506" cy="164207"/>
            </a:xfrm>
          </p:grpSpPr>
          <p:sp>
            <p:nvSpPr>
              <p:cNvPr id="1508" name="楕円 1507">
                <a:extLst>
                  <a:ext uri="{FF2B5EF4-FFF2-40B4-BE49-F238E27FC236}">
                    <a16:creationId xmlns:a16="http://schemas.microsoft.com/office/drawing/2014/main" id="{06C038EE-505F-4C3D-AB75-23FE4931CE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9" name="直線コネクタ 1508">
                <a:extLst>
                  <a:ext uri="{FF2B5EF4-FFF2-40B4-BE49-F238E27FC236}">
                    <a16:creationId xmlns:a16="http://schemas.microsoft.com/office/drawing/2014/main" id="{B1BD16F9-C007-4B2D-94B1-BC246B4F86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9" name="グループ化 1498">
              <a:extLst>
                <a:ext uri="{FF2B5EF4-FFF2-40B4-BE49-F238E27FC236}">
                  <a16:creationId xmlns:a16="http://schemas.microsoft.com/office/drawing/2014/main" id="{8B713CB8-0DFD-46B9-81AD-58436E953F91}"/>
                </a:ext>
              </a:extLst>
            </p:cNvPr>
            <p:cNvGrpSpPr/>
            <p:nvPr/>
          </p:nvGrpSpPr>
          <p:grpSpPr>
            <a:xfrm rot="10800000">
              <a:off x="6188224" y="5086712"/>
              <a:ext cx="67506" cy="164207"/>
              <a:chOff x="3034888" y="1153740"/>
              <a:chExt cx="67506" cy="164207"/>
            </a:xfrm>
          </p:grpSpPr>
          <p:sp>
            <p:nvSpPr>
              <p:cNvPr id="1506" name="楕円 1505">
                <a:extLst>
                  <a:ext uri="{FF2B5EF4-FFF2-40B4-BE49-F238E27FC236}">
                    <a16:creationId xmlns:a16="http://schemas.microsoft.com/office/drawing/2014/main" id="{4F540275-DEF7-4542-BBB2-DEC258A09E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7" name="直線コネクタ 1506">
                <a:extLst>
                  <a:ext uri="{FF2B5EF4-FFF2-40B4-BE49-F238E27FC236}">
                    <a16:creationId xmlns:a16="http://schemas.microsoft.com/office/drawing/2014/main" id="{77A70FFA-7C61-4D27-9EF7-B7FDBB10867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00" name="グループ化 1499">
              <a:extLst>
                <a:ext uri="{FF2B5EF4-FFF2-40B4-BE49-F238E27FC236}">
                  <a16:creationId xmlns:a16="http://schemas.microsoft.com/office/drawing/2014/main" id="{2AC126F4-4EFA-44B8-B64B-15DAC87D6465}"/>
                </a:ext>
              </a:extLst>
            </p:cNvPr>
            <p:cNvGrpSpPr/>
            <p:nvPr/>
          </p:nvGrpSpPr>
          <p:grpSpPr>
            <a:xfrm rot="10800000">
              <a:off x="6120016" y="5086712"/>
              <a:ext cx="67506" cy="164207"/>
              <a:chOff x="3034888" y="1153740"/>
              <a:chExt cx="67506" cy="164207"/>
            </a:xfrm>
          </p:grpSpPr>
          <p:sp>
            <p:nvSpPr>
              <p:cNvPr id="1504" name="楕円 1503">
                <a:extLst>
                  <a:ext uri="{FF2B5EF4-FFF2-40B4-BE49-F238E27FC236}">
                    <a16:creationId xmlns:a16="http://schemas.microsoft.com/office/drawing/2014/main" id="{0C71697B-927B-425F-AA9D-77A4F0519F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5" name="直線コネクタ 1504">
                <a:extLst>
                  <a:ext uri="{FF2B5EF4-FFF2-40B4-BE49-F238E27FC236}">
                    <a16:creationId xmlns:a16="http://schemas.microsoft.com/office/drawing/2014/main" id="{90676798-90A7-43CA-A679-A3CDC931A6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01" name="グループ化 1500">
              <a:extLst>
                <a:ext uri="{FF2B5EF4-FFF2-40B4-BE49-F238E27FC236}">
                  <a16:creationId xmlns:a16="http://schemas.microsoft.com/office/drawing/2014/main" id="{917CD711-8A41-4766-9DA0-D390EEC9339F}"/>
                </a:ext>
              </a:extLst>
            </p:cNvPr>
            <p:cNvGrpSpPr/>
            <p:nvPr/>
          </p:nvGrpSpPr>
          <p:grpSpPr>
            <a:xfrm rot="10800000">
              <a:off x="6051808" y="5086712"/>
              <a:ext cx="67506" cy="164207"/>
              <a:chOff x="3034888" y="1153740"/>
              <a:chExt cx="67506" cy="164207"/>
            </a:xfrm>
          </p:grpSpPr>
          <p:sp>
            <p:nvSpPr>
              <p:cNvPr id="1502" name="楕円 1501">
                <a:extLst>
                  <a:ext uri="{FF2B5EF4-FFF2-40B4-BE49-F238E27FC236}">
                    <a16:creationId xmlns:a16="http://schemas.microsoft.com/office/drawing/2014/main" id="{21A22C98-B611-47A5-97CA-2EA3FC7D1DF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3" name="直線コネクタ 1502">
                <a:extLst>
                  <a:ext uri="{FF2B5EF4-FFF2-40B4-BE49-F238E27FC236}">
                    <a16:creationId xmlns:a16="http://schemas.microsoft.com/office/drawing/2014/main" id="{B3C4B63C-2B5D-4AE1-A6B7-E3D25F0ACF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482" name="グループ化 1481">
            <a:extLst>
              <a:ext uri="{FF2B5EF4-FFF2-40B4-BE49-F238E27FC236}">
                <a16:creationId xmlns:a16="http://schemas.microsoft.com/office/drawing/2014/main" id="{6578ADF8-C579-4EA3-B661-60BB808DD6D9}"/>
              </a:ext>
            </a:extLst>
          </p:cNvPr>
          <p:cNvGrpSpPr/>
          <p:nvPr/>
        </p:nvGrpSpPr>
        <p:grpSpPr>
          <a:xfrm flipH="1">
            <a:off x="7947500" y="4765023"/>
            <a:ext cx="302895" cy="613648"/>
            <a:chOff x="7355949" y="4509154"/>
            <a:chExt cx="350688" cy="613648"/>
          </a:xfrm>
        </p:grpSpPr>
        <p:sp>
          <p:nvSpPr>
            <p:cNvPr id="1483" name="四角形: 角を丸くする 1482">
              <a:extLst>
                <a:ext uri="{FF2B5EF4-FFF2-40B4-BE49-F238E27FC236}">
                  <a16:creationId xmlns:a16="http://schemas.microsoft.com/office/drawing/2014/main" id="{7395E624-7DB9-4B78-AC06-9FBB9B5FF8FF}"/>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4" name="楕円 1483">
              <a:extLst>
                <a:ext uri="{FF2B5EF4-FFF2-40B4-BE49-F238E27FC236}">
                  <a16:creationId xmlns:a16="http://schemas.microsoft.com/office/drawing/2014/main" id="{CB83154A-0DCA-408A-BDDC-92AF56E4AC6B}"/>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5" name="楕円 1484">
              <a:extLst>
                <a:ext uri="{FF2B5EF4-FFF2-40B4-BE49-F238E27FC236}">
                  <a16:creationId xmlns:a16="http://schemas.microsoft.com/office/drawing/2014/main" id="{E4A79BB3-9EA5-4DAB-BD8A-036503B4C34E}"/>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6" name="楕円 1485">
              <a:extLst>
                <a:ext uri="{FF2B5EF4-FFF2-40B4-BE49-F238E27FC236}">
                  <a16:creationId xmlns:a16="http://schemas.microsoft.com/office/drawing/2014/main" id="{84BDF52B-024E-436E-9218-7ED12F733730}"/>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77" name="グループ化 1476">
            <a:extLst>
              <a:ext uri="{FF2B5EF4-FFF2-40B4-BE49-F238E27FC236}">
                <a16:creationId xmlns:a16="http://schemas.microsoft.com/office/drawing/2014/main" id="{3C9A41D3-D68C-40CF-AAD6-995CBAF0852C}"/>
              </a:ext>
            </a:extLst>
          </p:cNvPr>
          <p:cNvGrpSpPr/>
          <p:nvPr/>
        </p:nvGrpSpPr>
        <p:grpSpPr>
          <a:xfrm flipH="1">
            <a:off x="7841672" y="4883020"/>
            <a:ext cx="302895" cy="613648"/>
            <a:chOff x="7355949" y="4509154"/>
            <a:chExt cx="350688" cy="613648"/>
          </a:xfrm>
        </p:grpSpPr>
        <p:sp>
          <p:nvSpPr>
            <p:cNvPr id="1478" name="四角形: 角を丸くする 1477">
              <a:extLst>
                <a:ext uri="{FF2B5EF4-FFF2-40B4-BE49-F238E27FC236}">
                  <a16:creationId xmlns:a16="http://schemas.microsoft.com/office/drawing/2014/main" id="{1F3D7CD0-94F4-4DC1-913C-BDB5CE6487BE}"/>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9" name="楕円 1478">
              <a:extLst>
                <a:ext uri="{FF2B5EF4-FFF2-40B4-BE49-F238E27FC236}">
                  <a16:creationId xmlns:a16="http://schemas.microsoft.com/office/drawing/2014/main" id="{38FFAB93-DE47-4D4D-B086-45875086E99F}"/>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0" name="楕円 1479">
              <a:extLst>
                <a:ext uri="{FF2B5EF4-FFF2-40B4-BE49-F238E27FC236}">
                  <a16:creationId xmlns:a16="http://schemas.microsoft.com/office/drawing/2014/main" id="{DEBADBD5-AE33-4491-9A35-EB393DDB4175}"/>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1" name="楕円 1480">
              <a:extLst>
                <a:ext uri="{FF2B5EF4-FFF2-40B4-BE49-F238E27FC236}">
                  <a16:creationId xmlns:a16="http://schemas.microsoft.com/office/drawing/2014/main" id="{5B729447-D187-4865-A3E6-FAF948D63DF8}"/>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24" name="グループ化 1423">
            <a:extLst>
              <a:ext uri="{FF2B5EF4-FFF2-40B4-BE49-F238E27FC236}">
                <a16:creationId xmlns:a16="http://schemas.microsoft.com/office/drawing/2014/main" id="{77807FEF-0B03-4611-9D0E-202C55E4FFF6}"/>
              </a:ext>
            </a:extLst>
          </p:cNvPr>
          <p:cNvGrpSpPr/>
          <p:nvPr/>
        </p:nvGrpSpPr>
        <p:grpSpPr>
          <a:xfrm>
            <a:off x="7568282" y="4711913"/>
            <a:ext cx="350688" cy="613648"/>
            <a:chOff x="7355949" y="4509154"/>
            <a:chExt cx="350688" cy="613648"/>
          </a:xfrm>
        </p:grpSpPr>
        <p:sp>
          <p:nvSpPr>
            <p:cNvPr id="1425" name="四角形: 角を丸くする 1424">
              <a:extLst>
                <a:ext uri="{FF2B5EF4-FFF2-40B4-BE49-F238E27FC236}">
                  <a16:creationId xmlns:a16="http://schemas.microsoft.com/office/drawing/2014/main" id="{4BBBAA67-2092-441B-BEFA-64883926DC33}"/>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6" name="楕円 1425">
              <a:extLst>
                <a:ext uri="{FF2B5EF4-FFF2-40B4-BE49-F238E27FC236}">
                  <a16:creationId xmlns:a16="http://schemas.microsoft.com/office/drawing/2014/main" id="{8325A359-622B-49F2-832E-2C81B0DB6348}"/>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7" name="楕円 1426">
              <a:extLst>
                <a:ext uri="{FF2B5EF4-FFF2-40B4-BE49-F238E27FC236}">
                  <a16:creationId xmlns:a16="http://schemas.microsoft.com/office/drawing/2014/main" id="{2B9C9A01-3F42-48AC-8027-16F9CBAF8277}"/>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8" name="楕円 1427">
              <a:extLst>
                <a:ext uri="{FF2B5EF4-FFF2-40B4-BE49-F238E27FC236}">
                  <a16:creationId xmlns:a16="http://schemas.microsoft.com/office/drawing/2014/main" id="{61A818FD-7EAF-4BA5-9ECD-EB2B01EF710D}"/>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19" name="グループ化 1418">
            <a:extLst>
              <a:ext uri="{FF2B5EF4-FFF2-40B4-BE49-F238E27FC236}">
                <a16:creationId xmlns:a16="http://schemas.microsoft.com/office/drawing/2014/main" id="{F6B0B685-EF1F-4E31-9339-D871381B939E}"/>
              </a:ext>
            </a:extLst>
          </p:cNvPr>
          <p:cNvGrpSpPr/>
          <p:nvPr/>
        </p:nvGrpSpPr>
        <p:grpSpPr>
          <a:xfrm>
            <a:off x="7430122" y="4823600"/>
            <a:ext cx="350688" cy="613648"/>
            <a:chOff x="7355949" y="4509154"/>
            <a:chExt cx="350688" cy="613648"/>
          </a:xfrm>
        </p:grpSpPr>
        <p:sp>
          <p:nvSpPr>
            <p:cNvPr id="1420" name="四角形: 角を丸くする 1419">
              <a:extLst>
                <a:ext uri="{FF2B5EF4-FFF2-40B4-BE49-F238E27FC236}">
                  <a16:creationId xmlns:a16="http://schemas.microsoft.com/office/drawing/2014/main" id="{4C05B448-0B02-4DF2-A701-EC7359529262}"/>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1" name="楕円 1420">
              <a:extLst>
                <a:ext uri="{FF2B5EF4-FFF2-40B4-BE49-F238E27FC236}">
                  <a16:creationId xmlns:a16="http://schemas.microsoft.com/office/drawing/2014/main" id="{5B7555A6-4421-4D09-AAED-A75AA06A6489}"/>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2" name="楕円 1421">
              <a:extLst>
                <a:ext uri="{FF2B5EF4-FFF2-40B4-BE49-F238E27FC236}">
                  <a16:creationId xmlns:a16="http://schemas.microsoft.com/office/drawing/2014/main" id="{CF02E75B-C09A-479A-AC07-7925A6DAD96B}"/>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3" name="楕円 1422">
              <a:extLst>
                <a:ext uri="{FF2B5EF4-FFF2-40B4-BE49-F238E27FC236}">
                  <a16:creationId xmlns:a16="http://schemas.microsoft.com/office/drawing/2014/main" id="{C44C8A72-F5F5-42EA-8351-58968C557A7C}"/>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四角形: 角を丸くする 14">
            <a:extLst>
              <a:ext uri="{FF2B5EF4-FFF2-40B4-BE49-F238E27FC236}">
                <a16:creationId xmlns:a16="http://schemas.microsoft.com/office/drawing/2014/main" id="{56648488-9C6F-40D6-A758-0B33204CDA6A}"/>
              </a:ext>
            </a:extLst>
          </p:cNvPr>
          <p:cNvSpPr/>
          <p:nvPr/>
        </p:nvSpPr>
        <p:spPr>
          <a:xfrm>
            <a:off x="3064358" y="3608678"/>
            <a:ext cx="1939177" cy="859210"/>
          </a:xfrm>
          <a:prstGeom prst="roundRect">
            <a:avLst/>
          </a:prstGeom>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F510CB8A-6386-452E-AA10-E5B1D748327C}"/>
              </a:ext>
            </a:extLst>
          </p:cNvPr>
          <p:cNvSpPr/>
          <p:nvPr/>
        </p:nvSpPr>
        <p:spPr>
          <a:xfrm>
            <a:off x="644670" y="3608678"/>
            <a:ext cx="1939177" cy="859210"/>
          </a:xfrm>
          <a:prstGeom prst="round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48315555-96A3-401D-8E13-1D78B9341BD8}"/>
              </a:ext>
            </a:extLst>
          </p:cNvPr>
          <p:cNvSpPr/>
          <p:nvPr/>
        </p:nvSpPr>
        <p:spPr>
          <a:xfrm>
            <a:off x="3015926" y="5026007"/>
            <a:ext cx="1939177" cy="809651"/>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D563F14D-5DA4-4EAB-B547-F706656CB70B}"/>
              </a:ext>
            </a:extLst>
          </p:cNvPr>
          <p:cNvSpPr/>
          <p:nvPr/>
        </p:nvSpPr>
        <p:spPr>
          <a:xfrm>
            <a:off x="638773" y="5001228"/>
            <a:ext cx="1939177" cy="859210"/>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A8D5C1F-936C-47E9-B3B3-AE96A5840703}"/>
              </a:ext>
            </a:extLst>
          </p:cNvPr>
          <p:cNvSpPr txBox="1"/>
          <p:nvPr/>
        </p:nvSpPr>
        <p:spPr>
          <a:xfrm>
            <a:off x="1040926" y="5039726"/>
            <a:ext cx="1189043" cy="489878"/>
          </a:xfrm>
          <a:prstGeom prst="rect">
            <a:avLst/>
          </a:prstGeom>
          <a:noFill/>
        </p:spPr>
        <p:txBody>
          <a:bodyPr wrap="none" rtlCol="0">
            <a:spAutoFit/>
          </a:bodyPr>
          <a:lstStyle/>
          <a:p>
            <a:pPr>
              <a:lnSpc>
                <a:spcPts val="1500"/>
              </a:lnSpc>
            </a:pPr>
            <a:r>
              <a:rPr kumimoji="1" lang="en-US" altLang="ja-JP" b="1" dirty="0"/>
              <a:t>Sensitizers</a:t>
            </a:r>
          </a:p>
          <a:p>
            <a:pPr>
              <a:lnSpc>
                <a:spcPts val="1500"/>
              </a:lnSpc>
            </a:pPr>
            <a:r>
              <a:rPr kumimoji="1" lang="en-US" altLang="ja-JP" b="1" dirty="0"/>
              <a:t>BH3 only</a:t>
            </a:r>
          </a:p>
        </p:txBody>
      </p:sp>
      <p:sp>
        <p:nvSpPr>
          <p:cNvPr id="5" name="テキスト ボックス 4">
            <a:extLst>
              <a:ext uri="{FF2B5EF4-FFF2-40B4-BE49-F238E27FC236}">
                <a16:creationId xmlns:a16="http://schemas.microsoft.com/office/drawing/2014/main" id="{681AA393-5F52-48E5-902B-143829174CED}"/>
              </a:ext>
            </a:extLst>
          </p:cNvPr>
          <p:cNvSpPr txBox="1"/>
          <p:nvPr/>
        </p:nvSpPr>
        <p:spPr>
          <a:xfrm>
            <a:off x="3465117" y="5035612"/>
            <a:ext cx="1145506" cy="489878"/>
          </a:xfrm>
          <a:prstGeom prst="rect">
            <a:avLst/>
          </a:prstGeom>
          <a:noFill/>
        </p:spPr>
        <p:txBody>
          <a:bodyPr wrap="none" rtlCol="0">
            <a:spAutoFit/>
          </a:bodyPr>
          <a:lstStyle/>
          <a:p>
            <a:pPr>
              <a:lnSpc>
                <a:spcPts val="1500"/>
              </a:lnSpc>
            </a:pPr>
            <a:r>
              <a:rPr kumimoji="1" lang="en-US" altLang="ja-JP" b="1" dirty="0"/>
              <a:t>Activators</a:t>
            </a:r>
          </a:p>
          <a:p>
            <a:pPr>
              <a:lnSpc>
                <a:spcPts val="1500"/>
              </a:lnSpc>
            </a:pPr>
            <a:r>
              <a:rPr kumimoji="1" lang="en-US" altLang="ja-JP" b="1" dirty="0"/>
              <a:t>BH3 only</a:t>
            </a:r>
            <a:endParaRPr kumimoji="1" lang="ja-JP" altLang="en-US" b="1" dirty="0"/>
          </a:p>
        </p:txBody>
      </p:sp>
      <p:sp>
        <p:nvSpPr>
          <p:cNvPr id="6" name="テキスト ボックス 5">
            <a:extLst>
              <a:ext uri="{FF2B5EF4-FFF2-40B4-BE49-F238E27FC236}">
                <a16:creationId xmlns:a16="http://schemas.microsoft.com/office/drawing/2014/main" id="{A7F1DF01-71E4-4AEB-A771-5361059F6566}"/>
              </a:ext>
            </a:extLst>
          </p:cNvPr>
          <p:cNvSpPr txBox="1"/>
          <p:nvPr/>
        </p:nvSpPr>
        <p:spPr>
          <a:xfrm>
            <a:off x="859953" y="3684534"/>
            <a:ext cx="1569212" cy="489878"/>
          </a:xfrm>
          <a:prstGeom prst="rect">
            <a:avLst/>
          </a:prstGeom>
          <a:noFill/>
        </p:spPr>
        <p:txBody>
          <a:bodyPr wrap="none" rtlCol="0">
            <a:spAutoFit/>
          </a:bodyPr>
          <a:lstStyle/>
          <a:p>
            <a:pPr>
              <a:lnSpc>
                <a:spcPts val="1500"/>
              </a:lnSpc>
            </a:pPr>
            <a:r>
              <a:rPr kumimoji="1" lang="en-US" altLang="ja-JP" b="1" dirty="0"/>
              <a:t>Anti-apoptotic</a:t>
            </a:r>
          </a:p>
          <a:p>
            <a:pPr>
              <a:lnSpc>
                <a:spcPts val="1500"/>
              </a:lnSpc>
            </a:pPr>
            <a:r>
              <a:rPr kumimoji="1" lang="en-US" altLang="ja-JP" b="1" dirty="0"/>
              <a:t>proteins</a:t>
            </a:r>
            <a:endParaRPr kumimoji="1" lang="ja-JP" altLang="en-US" b="1" dirty="0"/>
          </a:p>
        </p:txBody>
      </p:sp>
      <p:sp>
        <p:nvSpPr>
          <p:cNvPr id="7" name="テキスト ボックス 6">
            <a:extLst>
              <a:ext uri="{FF2B5EF4-FFF2-40B4-BE49-F238E27FC236}">
                <a16:creationId xmlns:a16="http://schemas.microsoft.com/office/drawing/2014/main" id="{8C00003F-CEE3-48E7-B9E9-812203724000}"/>
              </a:ext>
            </a:extLst>
          </p:cNvPr>
          <p:cNvSpPr txBox="1"/>
          <p:nvPr/>
        </p:nvSpPr>
        <p:spPr>
          <a:xfrm rot="17965072">
            <a:off x="6117679" y="3938868"/>
            <a:ext cx="554126" cy="184922"/>
          </a:xfrm>
          <a:prstGeom prst="rect">
            <a:avLst/>
          </a:prstGeom>
          <a:noFill/>
        </p:spPr>
        <p:txBody>
          <a:bodyPr wrap="none" lIns="0" tIns="0" rIns="0" bIns="0" rtlCol="0">
            <a:spAutoFit/>
          </a:bodyPr>
          <a:lstStyle/>
          <a:p>
            <a:pPr>
              <a:lnSpc>
                <a:spcPts val="1500"/>
              </a:lnSpc>
            </a:pPr>
            <a:r>
              <a:rPr kumimoji="1" lang="en-US" altLang="ja-JP" sz="1200" b="1" dirty="0"/>
              <a:t>Effectors</a:t>
            </a:r>
            <a:endParaRPr kumimoji="1" lang="ja-JP" altLang="en-US" sz="1200" b="1" dirty="0"/>
          </a:p>
        </p:txBody>
      </p:sp>
      <p:sp>
        <p:nvSpPr>
          <p:cNvPr id="8" name="テキスト ボックス 7">
            <a:extLst>
              <a:ext uri="{FF2B5EF4-FFF2-40B4-BE49-F238E27FC236}">
                <a16:creationId xmlns:a16="http://schemas.microsoft.com/office/drawing/2014/main" id="{D94D565A-53F8-4E6C-AE60-D71754904BAF}"/>
              </a:ext>
            </a:extLst>
          </p:cNvPr>
          <p:cNvSpPr txBox="1"/>
          <p:nvPr/>
        </p:nvSpPr>
        <p:spPr>
          <a:xfrm>
            <a:off x="812042" y="5430833"/>
            <a:ext cx="1736757" cy="369332"/>
          </a:xfrm>
          <a:prstGeom prst="rect">
            <a:avLst/>
          </a:prstGeom>
          <a:noFill/>
        </p:spPr>
        <p:txBody>
          <a:bodyPr wrap="none" rtlCol="0">
            <a:spAutoFit/>
          </a:bodyPr>
          <a:lstStyle/>
          <a:p>
            <a:r>
              <a:rPr kumimoji="1" lang="en-US" altLang="ja-JP" dirty="0"/>
              <a:t>BAD, NOXA, HRK</a:t>
            </a:r>
            <a:endParaRPr kumimoji="1" lang="ja-JP" altLang="en-US" dirty="0"/>
          </a:p>
        </p:txBody>
      </p:sp>
      <p:sp>
        <p:nvSpPr>
          <p:cNvPr id="9" name="テキスト ボックス 8">
            <a:extLst>
              <a:ext uri="{FF2B5EF4-FFF2-40B4-BE49-F238E27FC236}">
                <a16:creationId xmlns:a16="http://schemas.microsoft.com/office/drawing/2014/main" id="{0D763786-EF50-4190-B35F-05F9767C863D}"/>
              </a:ext>
            </a:extLst>
          </p:cNvPr>
          <p:cNvSpPr txBox="1"/>
          <p:nvPr/>
        </p:nvSpPr>
        <p:spPr>
          <a:xfrm>
            <a:off x="3165358" y="5466326"/>
            <a:ext cx="1701300" cy="369332"/>
          </a:xfrm>
          <a:prstGeom prst="rect">
            <a:avLst/>
          </a:prstGeom>
          <a:noFill/>
        </p:spPr>
        <p:txBody>
          <a:bodyPr wrap="none" rtlCol="0">
            <a:spAutoFit/>
          </a:bodyPr>
          <a:lstStyle/>
          <a:p>
            <a:r>
              <a:rPr kumimoji="1" lang="en-US" altLang="ja-JP" dirty="0"/>
              <a:t>BIM, BID, PUMA</a:t>
            </a:r>
            <a:endParaRPr kumimoji="1" lang="ja-JP" altLang="en-US" dirty="0"/>
          </a:p>
        </p:txBody>
      </p:sp>
      <p:sp>
        <p:nvSpPr>
          <p:cNvPr id="10" name="テキスト ボックス 9">
            <a:extLst>
              <a:ext uri="{FF2B5EF4-FFF2-40B4-BE49-F238E27FC236}">
                <a16:creationId xmlns:a16="http://schemas.microsoft.com/office/drawing/2014/main" id="{F5489E40-2F22-4AF1-9296-34E6A24F83B2}"/>
              </a:ext>
            </a:extLst>
          </p:cNvPr>
          <p:cNvSpPr txBox="1"/>
          <p:nvPr/>
        </p:nvSpPr>
        <p:spPr>
          <a:xfrm>
            <a:off x="3588089" y="3892637"/>
            <a:ext cx="1047403" cy="369332"/>
          </a:xfrm>
          <a:prstGeom prst="rect">
            <a:avLst/>
          </a:prstGeom>
          <a:noFill/>
        </p:spPr>
        <p:txBody>
          <a:bodyPr wrap="none" rtlCol="0">
            <a:spAutoFit/>
          </a:bodyPr>
          <a:lstStyle/>
          <a:p>
            <a:r>
              <a:rPr kumimoji="1" lang="en-US" altLang="ja-JP" dirty="0"/>
              <a:t>BAX, BAK</a:t>
            </a:r>
            <a:endParaRPr kumimoji="1" lang="ja-JP" altLang="en-US" dirty="0"/>
          </a:p>
        </p:txBody>
      </p:sp>
      <p:sp>
        <p:nvSpPr>
          <p:cNvPr id="11" name="テキスト ボックス 10">
            <a:extLst>
              <a:ext uri="{FF2B5EF4-FFF2-40B4-BE49-F238E27FC236}">
                <a16:creationId xmlns:a16="http://schemas.microsoft.com/office/drawing/2014/main" id="{FF8A85A1-1CA5-43DE-B80D-EC9690872C5E}"/>
              </a:ext>
            </a:extLst>
          </p:cNvPr>
          <p:cNvSpPr txBox="1"/>
          <p:nvPr/>
        </p:nvSpPr>
        <p:spPr>
          <a:xfrm>
            <a:off x="590555" y="4082970"/>
            <a:ext cx="2111797" cy="369332"/>
          </a:xfrm>
          <a:prstGeom prst="rect">
            <a:avLst/>
          </a:prstGeom>
          <a:noFill/>
        </p:spPr>
        <p:txBody>
          <a:bodyPr wrap="none" rtlCol="0">
            <a:spAutoFit/>
          </a:bodyPr>
          <a:lstStyle/>
          <a:p>
            <a:r>
              <a:rPr kumimoji="1" lang="en-US" altLang="ja-JP" dirty="0"/>
              <a:t>BCL-2, BCL-XL, Mcl-1</a:t>
            </a:r>
            <a:endParaRPr kumimoji="1" lang="ja-JP" altLang="en-US" dirty="0"/>
          </a:p>
        </p:txBody>
      </p:sp>
      <p:sp>
        <p:nvSpPr>
          <p:cNvPr id="16" name="正方形/長方形 15">
            <a:extLst>
              <a:ext uri="{FF2B5EF4-FFF2-40B4-BE49-F238E27FC236}">
                <a16:creationId xmlns:a16="http://schemas.microsoft.com/office/drawing/2014/main" id="{A4ADAA56-345E-4650-BA09-5A961CAF7800}"/>
              </a:ext>
            </a:extLst>
          </p:cNvPr>
          <p:cNvSpPr/>
          <p:nvPr/>
        </p:nvSpPr>
        <p:spPr>
          <a:xfrm>
            <a:off x="601800" y="1679734"/>
            <a:ext cx="3182183" cy="209170"/>
          </a:xfrm>
          <a:prstGeom prst="rect">
            <a:avLst/>
          </a:prstGeom>
          <a:gradFill flip="none" rotWithShape="1">
            <a:gsLst>
              <a:gs pos="0">
                <a:schemeClr val="accent5">
                  <a:lumMod val="20000"/>
                  <a:lumOff val="80000"/>
                  <a:shade val="30000"/>
                  <a:satMod val="115000"/>
                </a:schemeClr>
              </a:gs>
              <a:gs pos="37000">
                <a:schemeClr val="accent5">
                  <a:lumMod val="20000"/>
                  <a:lumOff val="80000"/>
                  <a:shade val="67500"/>
                  <a:satMod val="115000"/>
                </a:schemeClr>
              </a:gs>
              <a:gs pos="99115">
                <a:schemeClr val="bg2">
                  <a:lumMod val="75000"/>
                </a:schemeClr>
              </a:gs>
              <a:gs pos="61000">
                <a:schemeClr val="accent5">
                  <a:lumMod val="20000"/>
                  <a:lumOff val="8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3FE72B0-2421-47B0-8955-2B688157896A}"/>
              </a:ext>
            </a:extLst>
          </p:cNvPr>
          <p:cNvSpPr/>
          <p:nvPr/>
        </p:nvSpPr>
        <p:spPr>
          <a:xfrm>
            <a:off x="780317" y="1688060"/>
            <a:ext cx="428279" cy="192214"/>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F4EB3529-A8D3-450F-8C1E-6FF8835F9E53}"/>
              </a:ext>
            </a:extLst>
          </p:cNvPr>
          <p:cNvSpPr/>
          <p:nvPr/>
        </p:nvSpPr>
        <p:spPr>
          <a:xfrm>
            <a:off x="3146877" y="1680410"/>
            <a:ext cx="428279" cy="199865"/>
          </a:xfrm>
          <a:prstGeom prst="rect">
            <a:avLst/>
          </a:prstGeom>
          <a:gradFill flip="none" rotWithShape="1">
            <a:gsLst>
              <a:gs pos="57000">
                <a:schemeClr val="accent5">
                  <a:lumMod val="40000"/>
                  <a:lumOff val="60000"/>
                </a:schemeClr>
              </a:gs>
              <a:gs pos="0">
                <a:srgbClr val="00B0F0"/>
              </a:gs>
              <a:gs pos="45000">
                <a:schemeClr val="accent5">
                  <a:lumMod val="40000"/>
                  <a:lumOff val="60000"/>
                </a:schemeClr>
              </a:gs>
              <a:gs pos="100000">
                <a:srgbClr val="00B0F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001B7338-09F6-4BE5-997F-CDE465AA2C03}"/>
              </a:ext>
            </a:extLst>
          </p:cNvPr>
          <p:cNvSpPr/>
          <p:nvPr/>
        </p:nvSpPr>
        <p:spPr>
          <a:xfrm>
            <a:off x="1301714" y="1693450"/>
            <a:ext cx="428279" cy="192214"/>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1C8D0A8-51F1-44C8-9386-E25C257F0591}"/>
              </a:ext>
            </a:extLst>
          </p:cNvPr>
          <p:cNvSpPr/>
          <p:nvPr/>
        </p:nvSpPr>
        <p:spPr>
          <a:xfrm>
            <a:off x="1814972" y="1690125"/>
            <a:ext cx="428279" cy="192214"/>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13CC142-C2EC-4556-ADF1-C429F7FC523F}"/>
              </a:ext>
            </a:extLst>
          </p:cNvPr>
          <p:cNvSpPr/>
          <p:nvPr/>
        </p:nvSpPr>
        <p:spPr>
          <a:xfrm>
            <a:off x="2371198" y="1676466"/>
            <a:ext cx="428279" cy="212439"/>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CFFC0AB-C331-41BA-8FF6-BBC64F0FE093}"/>
              </a:ext>
            </a:extLst>
          </p:cNvPr>
          <p:cNvSpPr/>
          <p:nvPr/>
        </p:nvSpPr>
        <p:spPr>
          <a:xfrm>
            <a:off x="601800" y="2205294"/>
            <a:ext cx="2545077" cy="209170"/>
          </a:xfrm>
          <a:prstGeom prst="rect">
            <a:avLst/>
          </a:prstGeom>
          <a:gradFill>
            <a:gsLst>
              <a:gs pos="64000">
                <a:schemeClr val="accent4">
                  <a:lumMod val="20000"/>
                  <a:lumOff val="80000"/>
                </a:schemeClr>
              </a:gs>
              <a:gs pos="0">
                <a:schemeClr val="accent4">
                  <a:lumMod val="60000"/>
                  <a:lumOff val="40000"/>
                </a:schemeClr>
              </a:gs>
              <a:gs pos="40000">
                <a:schemeClr val="accent4">
                  <a:lumMod val="20000"/>
                  <a:lumOff val="80000"/>
                </a:schemeClr>
              </a:gs>
              <a:gs pos="100000">
                <a:schemeClr val="accent4">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4DC9AE4-A64D-4A59-B69D-45B3162D058C}"/>
              </a:ext>
            </a:extLst>
          </p:cNvPr>
          <p:cNvSpPr/>
          <p:nvPr/>
        </p:nvSpPr>
        <p:spPr>
          <a:xfrm>
            <a:off x="2381013" y="2212308"/>
            <a:ext cx="428279" cy="205291"/>
          </a:xfrm>
          <a:prstGeom prst="rect">
            <a:avLst/>
          </a:prstGeom>
          <a:gradFill flip="none" rotWithShape="1">
            <a:gsLst>
              <a:gs pos="57000">
                <a:schemeClr val="accent2">
                  <a:lumMod val="20000"/>
                  <a:lumOff val="80000"/>
                </a:schemeClr>
              </a:gs>
              <a:gs pos="0">
                <a:schemeClr val="accent4">
                  <a:lumMod val="50000"/>
                </a:schemeClr>
              </a:gs>
              <a:gs pos="45000">
                <a:schemeClr val="accent2">
                  <a:lumMod val="20000"/>
                  <a:lumOff val="80000"/>
                </a:schemeClr>
              </a:gs>
              <a:gs pos="100000">
                <a:schemeClr val="accent4">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ECCDB100-6408-4CE2-B076-82EF96B85053}"/>
              </a:ext>
            </a:extLst>
          </p:cNvPr>
          <p:cNvSpPr/>
          <p:nvPr/>
        </p:nvSpPr>
        <p:spPr>
          <a:xfrm>
            <a:off x="1301714" y="2208618"/>
            <a:ext cx="428279" cy="205845"/>
          </a:xfrm>
          <a:prstGeom prst="rect">
            <a:avLst/>
          </a:prstGeom>
          <a:gradFill flip="none" rotWithShape="1">
            <a:gsLst>
              <a:gs pos="64000">
                <a:schemeClr val="accent4">
                  <a:lumMod val="60000"/>
                  <a:lumOff val="40000"/>
                </a:schemeClr>
              </a:gs>
              <a:gs pos="0">
                <a:schemeClr val="accent4">
                  <a:lumMod val="50000"/>
                </a:schemeClr>
              </a:gs>
              <a:gs pos="40000">
                <a:schemeClr val="accent4">
                  <a:lumMod val="60000"/>
                  <a:lumOff val="40000"/>
                </a:schemeClr>
              </a:gs>
              <a:gs pos="100000">
                <a:schemeClr val="accent4">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65C40C5-2E65-4E8E-AEEF-DF5D3E7C1165}"/>
              </a:ext>
            </a:extLst>
          </p:cNvPr>
          <p:cNvSpPr/>
          <p:nvPr/>
        </p:nvSpPr>
        <p:spPr>
          <a:xfrm>
            <a:off x="601800" y="2790281"/>
            <a:ext cx="3182183" cy="209170"/>
          </a:xfrm>
          <a:prstGeom prst="rect">
            <a:avLst/>
          </a:prstGeom>
          <a:gradFill flip="none" rotWithShape="1">
            <a:gsLst>
              <a:gs pos="0">
                <a:schemeClr val="accent2">
                  <a:lumMod val="60000"/>
                  <a:lumOff val="40000"/>
                </a:schemeClr>
              </a:gs>
              <a:gs pos="37000">
                <a:schemeClr val="accent2">
                  <a:lumMod val="20000"/>
                  <a:lumOff val="80000"/>
                </a:schemeClr>
              </a:gs>
              <a:gs pos="99115">
                <a:schemeClr val="accent2">
                  <a:lumMod val="60000"/>
                  <a:lumOff val="40000"/>
                </a:schemeClr>
              </a:gs>
              <a:gs pos="61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F116452-E069-4174-8AEE-5E565652DFE4}"/>
              </a:ext>
            </a:extLst>
          </p:cNvPr>
          <p:cNvSpPr/>
          <p:nvPr/>
        </p:nvSpPr>
        <p:spPr>
          <a:xfrm>
            <a:off x="1301713" y="2802476"/>
            <a:ext cx="428279" cy="192474"/>
          </a:xfrm>
          <a:prstGeom prst="rect">
            <a:avLst/>
          </a:prstGeom>
          <a:gradFill flip="none" rotWithShape="1">
            <a:gsLst>
              <a:gs pos="57000">
                <a:schemeClr val="accent2">
                  <a:lumMod val="60000"/>
                  <a:lumOff val="40000"/>
                </a:schemeClr>
              </a:gs>
              <a:gs pos="0">
                <a:schemeClr val="accent2">
                  <a:lumMod val="50000"/>
                </a:schemeClr>
              </a:gs>
              <a:gs pos="45000">
                <a:schemeClr val="accent2">
                  <a:lumMod val="60000"/>
                  <a:lumOff val="4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3678183A-35DE-441E-BDF7-8F3BDCFEC702}"/>
              </a:ext>
            </a:extLst>
          </p:cNvPr>
          <p:cNvSpPr/>
          <p:nvPr/>
        </p:nvSpPr>
        <p:spPr>
          <a:xfrm>
            <a:off x="1836236" y="2790280"/>
            <a:ext cx="428279" cy="208387"/>
          </a:xfrm>
          <a:prstGeom prst="rect">
            <a:avLst/>
          </a:prstGeom>
          <a:gradFill flip="none" rotWithShape="1">
            <a:gsLst>
              <a:gs pos="57000">
                <a:schemeClr val="accent2">
                  <a:lumMod val="60000"/>
                  <a:lumOff val="40000"/>
                </a:schemeClr>
              </a:gs>
              <a:gs pos="0">
                <a:schemeClr val="accent2">
                  <a:lumMod val="50000"/>
                </a:schemeClr>
              </a:gs>
              <a:gs pos="45000">
                <a:schemeClr val="accent2">
                  <a:lumMod val="60000"/>
                  <a:lumOff val="4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CC2F48BC-7AB6-4980-B9B2-168E4BFB62E3}"/>
              </a:ext>
            </a:extLst>
          </p:cNvPr>
          <p:cNvSpPr/>
          <p:nvPr/>
        </p:nvSpPr>
        <p:spPr>
          <a:xfrm>
            <a:off x="2371198" y="2789466"/>
            <a:ext cx="428279" cy="212876"/>
          </a:xfrm>
          <a:prstGeom prst="rect">
            <a:avLst/>
          </a:prstGeom>
          <a:gradFill flip="none" rotWithShape="1">
            <a:gsLst>
              <a:gs pos="57000">
                <a:schemeClr val="accent2">
                  <a:lumMod val="60000"/>
                  <a:lumOff val="40000"/>
                </a:schemeClr>
              </a:gs>
              <a:gs pos="0">
                <a:schemeClr val="accent2">
                  <a:lumMod val="50000"/>
                </a:schemeClr>
              </a:gs>
              <a:gs pos="45000">
                <a:schemeClr val="accent2">
                  <a:lumMod val="60000"/>
                  <a:lumOff val="4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a:extLst>
              <a:ext uri="{FF2B5EF4-FFF2-40B4-BE49-F238E27FC236}">
                <a16:creationId xmlns:a16="http://schemas.microsoft.com/office/drawing/2014/main" id="{01A0B2E9-2824-4FA2-B563-62C88557CC20}"/>
              </a:ext>
            </a:extLst>
          </p:cNvPr>
          <p:cNvSpPr/>
          <p:nvPr/>
        </p:nvSpPr>
        <p:spPr>
          <a:xfrm>
            <a:off x="3164878" y="2795085"/>
            <a:ext cx="428279" cy="199865"/>
          </a:xfrm>
          <a:prstGeom prst="rect">
            <a:avLst/>
          </a:prstGeom>
          <a:gradFill flip="none" rotWithShape="1">
            <a:gsLst>
              <a:gs pos="57000">
                <a:schemeClr val="accent5">
                  <a:lumMod val="40000"/>
                  <a:lumOff val="60000"/>
                </a:schemeClr>
              </a:gs>
              <a:gs pos="0">
                <a:schemeClr val="accent2">
                  <a:lumMod val="50000"/>
                </a:schemeClr>
              </a:gs>
              <a:gs pos="45000">
                <a:schemeClr val="accent5">
                  <a:lumMod val="40000"/>
                  <a:lumOff val="6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FE94495-EA6D-4496-BB8A-B0BA78FDC93A}"/>
              </a:ext>
            </a:extLst>
          </p:cNvPr>
          <p:cNvSpPr txBox="1"/>
          <p:nvPr/>
        </p:nvSpPr>
        <p:spPr>
          <a:xfrm>
            <a:off x="820522" y="1673460"/>
            <a:ext cx="306174" cy="215444"/>
          </a:xfrm>
          <a:prstGeom prst="rect">
            <a:avLst/>
          </a:prstGeom>
          <a:noFill/>
        </p:spPr>
        <p:txBody>
          <a:bodyPr wrap="none" lIns="0" tIns="0" rIns="0" bIns="0" rtlCol="0">
            <a:spAutoFit/>
          </a:bodyPr>
          <a:lstStyle/>
          <a:p>
            <a:r>
              <a:rPr kumimoji="1" lang="en-US" altLang="ja-JP" sz="1400" b="1" dirty="0"/>
              <a:t>BH4</a:t>
            </a:r>
            <a:endParaRPr kumimoji="1" lang="ja-JP" altLang="en-US" sz="1400" b="1" dirty="0"/>
          </a:p>
        </p:txBody>
      </p:sp>
      <p:sp>
        <p:nvSpPr>
          <p:cNvPr id="37" name="テキスト ボックス 36">
            <a:extLst>
              <a:ext uri="{FF2B5EF4-FFF2-40B4-BE49-F238E27FC236}">
                <a16:creationId xmlns:a16="http://schemas.microsoft.com/office/drawing/2014/main" id="{76BF46BB-F8B3-44DC-99C9-0FE959C13472}"/>
              </a:ext>
            </a:extLst>
          </p:cNvPr>
          <p:cNvSpPr txBox="1"/>
          <p:nvPr/>
        </p:nvSpPr>
        <p:spPr>
          <a:xfrm>
            <a:off x="1362765" y="1682910"/>
            <a:ext cx="306174" cy="215444"/>
          </a:xfrm>
          <a:prstGeom prst="rect">
            <a:avLst/>
          </a:prstGeom>
          <a:noFill/>
        </p:spPr>
        <p:txBody>
          <a:bodyPr wrap="none" lIns="0" tIns="0" rIns="0" bIns="0" rtlCol="0">
            <a:spAutoFit/>
          </a:bodyPr>
          <a:lstStyle/>
          <a:p>
            <a:r>
              <a:rPr kumimoji="1" lang="en-US" altLang="ja-JP" sz="1400" b="1" dirty="0"/>
              <a:t>BH3</a:t>
            </a:r>
            <a:endParaRPr kumimoji="1" lang="ja-JP" altLang="en-US" sz="1400" b="1" dirty="0"/>
          </a:p>
        </p:txBody>
      </p:sp>
      <p:sp>
        <p:nvSpPr>
          <p:cNvPr id="38" name="テキスト ボックス 37">
            <a:extLst>
              <a:ext uri="{FF2B5EF4-FFF2-40B4-BE49-F238E27FC236}">
                <a16:creationId xmlns:a16="http://schemas.microsoft.com/office/drawing/2014/main" id="{5262161A-0868-4249-9CDE-ECEFAA18FAB8}"/>
              </a:ext>
            </a:extLst>
          </p:cNvPr>
          <p:cNvSpPr txBox="1"/>
          <p:nvPr/>
        </p:nvSpPr>
        <p:spPr>
          <a:xfrm>
            <a:off x="1891324" y="1680410"/>
            <a:ext cx="306174" cy="215444"/>
          </a:xfrm>
          <a:prstGeom prst="rect">
            <a:avLst/>
          </a:prstGeom>
          <a:noFill/>
        </p:spPr>
        <p:txBody>
          <a:bodyPr wrap="none" lIns="0" tIns="0" rIns="0" bIns="0" rtlCol="0">
            <a:spAutoFit/>
          </a:bodyPr>
          <a:lstStyle/>
          <a:p>
            <a:r>
              <a:rPr kumimoji="1" lang="en-US" altLang="ja-JP" sz="1400" b="1" dirty="0"/>
              <a:t>BH1</a:t>
            </a:r>
            <a:endParaRPr kumimoji="1" lang="ja-JP" altLang="en-US" sz="1400" b="1" dirty="0"/>
          </a:p>
        </p:txBody>
      </p:sp>
      <p:sp>
        <p:nvSpPr>
          <p:cNvPr id="39" name="テキスト ボックス 38">
            <a:extLst>
              <a:ext uri="{FF2B5EF4-FFF2-40B4-BE49-F238E27FC236}">
                <a16:creationId xmlns:a16="http://schemas.microsoft.com/office/drawing/2014/main" id="{366E3C60-95F8-4673-BF7F-D1581B5E209C}"/>
              </a:ext>
            </a:extLst>
          </p:cNvPr>
          <p:cNvSpPr txBox="1"/>
          <p:nvPr/>
        </p:nvSpPr>
        <p:spPr>
          <a:xfrm>
            <a:off x="2440225" y="1679065"/>
            <a:ext cx="306174" cy="215444"/>
          </a:xfrm>
          <a:prstGeom prst="rect">
            <a:avLst/>
          </a:prstGeom>
          <a:noFill/>
        </p:spPr>
        <p:txBody>
          <a:bodyPr wrap="none" lIns="0" tIns="0" rIns="0" bIns="0" rtlCol="0">
            <a:spAutoFit/>
          </a:bodyPr>
          <a:lstStyle/>
          <a:p>
            <a:r>
              <a:rPr kumimoji="1" lang="en-US" altLang="ja-JP" sz="1400" b="1" dirty="0"/>
              <a:t>BH2</a:t>
            </a:r>
            <a:endParaRPr kumimoji="1" lang="ja-JP" altLang="en-US" sz="1400" b="1" dirty="0"/>
          </a:p>
        </p:txBody>
      </p:sp>
      <p:sp>
        <p:nvSpPr>
          <p:cNvPr id="40" name="テキスト ボックス 39">
            <a:extLst>
              <a:ext uri="{FF2B5EF4-FFF2-40B4-BE49-F238E27FC236}">
                <a16:creationId xmlns:a16="http://schemas.microsoft.com/office/drawing/2014/main" id="{18C6B182-8E1A-4C96-A629-B7ABC7591CC3}"/>
              </a:ext>
            </a:extLst>
          </p:cNvPr>
          <p:cNvSpPr txBox="1"/>
          <p:nvPr/>
        </p:nvSpPr>
        <p:spPr>
          <a:xfrm>
            <a:off x="3251305" y="1664832"/>
            <a:ext cx="245260" cy="215444"/>
          </a:xfrm>
          <a:prstGeom prst="rect">
            <a:avLst/>
          </a:prstGeom>
          <a:noFill/>
        </p:spPr>
        <p:txBody>
          <a:bodyPr wrap="none" lIns="0" tIns="0" rIns="0" bIns="0" rtlCol="0">
            <a:spAutoFit/>
          </a:bodyPr>
          <a:lstStyle/>
          <a:p>
            <a:r>
              <a:rPr kumimoji="1" lang="en-US" altLang="ja-JP" sz="1400" b="1" dirty="0"/>
              <a:t>TM</a:t>
            </a:r>
            <a:endParaRPr kumimoji="1" lang="ja-JP" altLang="en-US" sz="1400" b="1" dirty="0"/>
          </a:p>
        </p:txBody>
      </p:sp>
      <p:sp>
        <p:nvSpPr>
          <p:cNvPr id="41" name="テキスト ボックス 40">
            <a:extLst>
              <a:ext uri="{FF2B5EF4-FFF2-40B4-BE49-F238E27FC236}">
                <a16:creationId xmlns:a16="http://schemas.microsoft.com/office/drawing/2014/main" id="{CE685FB8-9B1D-4DC8-9777-8428BA5024C3}"/>
              </a:ext>
            </a:extLst>
          </p:cNvPr>
          <p:cNvSpPr txBox="1"/>
          <p:nvPr/>
        </p:nvSpPr>
        <p:spPr>
          <a:xfrm>
            <a:off x="2483413" y="2217060"/>
            <a:ext cx="245260" cy="215444"/>
          </a:xfrm>
          <a:prstGeom prst="rect">
            <a:avLst/>
          </a:prstGeom>
          <a:noFill/>
        </p:spPr>
        <p:txBody>
          <a:bodyPr wrap="none" lIns="0" tIns="0" rIns="0" bIns="0" rtlCol="0">
            <a:spAutoFit/>
          </a:bodyPr>
          <a:lstStyle/>
          <a:p>
            <a:r>
              <a:rPr kumimoji="1" lang="en-US" altLang="ja-JP" sz="1400" b="1" dirty="0"/>
              <a:t>TM</a:t>
            </a:r>
            <a:endParaRPr kumimoji="1" lang="ja-JP" altLang="en-US" sz="1400" b="1" dirty="0"/>
          </a:p>
        </p:txBody>
      </p:sp>
      <p:sp>
        <p:nvSpPr>
          <p:cNvPr id="42" name="テキスト ボックス 41">
            <a:extLst>
              <a:ext uri="{FF2B5EF4-FFF2-40B4-BE49-F238E27FC236}">
                <a16:creationId xmlns:a16="http://schemas.microsoft.com/office/drawing/2014/main" id="{4B8B3F31-8AC7-477F-82F4-BC93F4E449C7}"/>
              </a:ext>
            </a:extLst>
          </p:cNvPr>
          <p:cNvSpPr txBox="1"/>
          <p:nvPr/>
        </p:nvSpPr>
        <p:spPr>
          <a:xfrm>
            <a:off x="3251305" y="2800041"/>
            <a:ext cx="245260" cy="215444"/>
          </a:xfrm>
          <a:prstGeom prst="rect">
            <a:avLst/>
          </a:prstGeom>
          <a:noFill/>
        </p:spPr>
        <p:txBody>
          <a:bodyPr wrap="none" lIns="0" tIns="0" rIns="0" bIns="0" rtlCol="0">
            <a:spAutoFit/>
          </a:bodyPr>
          <a:lstStyle/>
          <a:p>
            <a:r>
              <a:rPr kumimoji="1" lang="en-US" altLang="ja-JP" sz="1400" b="1" dirty="0"/>
              <a:t>TM</a:t>
            </a:r>
            <a:endParaRPr kumimoji="1" lang="ja-JP" altLang="en-US" sz="1400" b="1" dirty="0"/>
          </a:p>
        </p:txBody>
      </p:sp>
      <p:sp>
        <p:nvSpPr>
          <p:cNvPr id="43" name="テキスト ボックス 42">
            <a:extLst>
              <a:ext uri="{FF2B5EF4-FFF2-40B4-BE49-F238E27FC236}">
                <a16:creationId xmlns:a16="http://schemas.microsoft.com/office/drawing/2014/main" id="{1F87EDB3-1201-4724-8BB2-406FC695DB52}"/>
              </a:ext>
            </a:extLst>
          </p:cNvPr>
          <p:cNvSpPr txBox="1"/>
          <p:nvPr/>
        </p:nvSpPr>
        <p:spPr>
          <a:xfrm>
            <a:off x="1367063" y="2195781"/>
            <a:ext cx="306174" cy="215444"/>
          </a:xfrm>
          <a:prstGeom prst="rect">
            <a:avLst/>
          </a:prstGeom>
          <a:noFill/>
        </p:spPr>
        <p:txBody>
          <a:bodyPr wrap="none" lIns="0" tIns="0" rIns="0" bIns="0" rtlCol="0">
            <a:spAutoFit/>
          </a:bodyPr>
          <a:lstStyle/>
          <a:p>
            <a:r>
              <a:rPr kumimoji="1" lang="en-US" altLang="ja-JP" sz="1400" b="1" dirty="0"/>
              <a:t>BH3</a:t>
            </a:r>
            <a:endParaRPr kumimoji="1" lang="ja-JP" altLang="en-US" sz="1400" b="1" dirty="0"/>
          </a:p>
        </p:txBody>
      </p:sp>
      <p:sp>
        <p:nvSpPr>
          <p:cNvPr id="44" name="テキスト ボックス 43">
            <a:extLst>
              <a:ext uri="{FF2B5EF4-FFF2-40B4-BE49-F238E27FC236}">
                <a16:creationId xmlns:a16="http://schemas.microsoft.com/office/drawing/2014/main" id="{75FC8614-0175-4C81-A221-A34059032F34}"/>
              </a:ext>
            </a:extLst>
          </p:cNvPr>
          <p:cNvSpPr txBox="1"/>
          <p:nvPr/>
        </p:nvSpPr>
        <p:spPr>
          <a:xfrm>
            <a:off x="1380865" y="2785453"/>
            <a:ext cx="306174" cy="215444"/>
          </a:xfrm>
          <a:prstGeom prst="rect">
            <a:avLst/>
          </a:prstGeom>
          <a:noFill/>
        </p:spPr>
        <p:txBody>
          <a:bodyPr wrap="none" lIns="0" tIns="0" rIns="0" bIns="0" rtlCol="0">
            <a:spAutoFit/>
          </a:bodyPr>
          <a:lstStyle/>
          <a:p>
            <a:r>
              <a:rPr kumimoji="1" lang="en-US" altLang="ja-JP" sz="1400" b="1" dirty="0"/>
              <a:t>BH3</a:t>
            </a:r>
            <a:endParaRPr kumimoji="1" lang="ja-JP" altLang="en-US" sz="1400" b="1" dirty="0"/>
          </a:p>
        </p:txBody>
      </p:sp>
      <p:sp>
        <p:nvSpPr>
          <p:cNvPr id="45" name="テキスト ボックス 44">
            <a:extLst>
              <a:ext uri="{FF2B5EF4-FFF2-40B4-BE49-F238E27FC236}">
                <a16:creationId xmlns:a16="http://schemas.microsoft.com/office/drawing/2014/main" id="{5B504363-76B4-426E-8AF6-29B5DBF0114B}"/>
              </a:ext>
            </a:extLst>
          </p:cNvPr>
          <p:cNvSpPr txBox="1"/>
          <p:nvPr/>
        </p:nvSpPr>
        <p:spPr>
          <a:xfrm>
            <a:off x="1925349" y="2790143"/>
            <a:ext cx="306174" cy="215444"/>
          </a:xfrm>
          <a:prstGeom prst="rect">
            <a:avLst/>
          </a:prstGeom>
          <a:noFill/>
        </p:spPr>
        <p:txBody>
          <a:bodyPr wrap="none" lIns="0" tIns="0" rIns="0" bIns="0" rtlCol="0">
            <a:spAutoFit/>
          </a:bodyPr>
          <a:lstStyle/>
          <a:p>
            <a:r>
              <a:rPr kumimoji="1" lang="en-US" altLang="ja-JP" sz="1400" b="1" dirty="0"/>
              <a:t>BH1</a:t>
            </a:r>
            <a:endParaRPr kumimoji="1" lang="ja-JP" altLang="en-US" sz="1400" b="1" dirty="0"/>
          </a:p>
        </p:txBody>
      </p:sp>
      <p:sp>
        <p:nvSpPr>
          <p:cNvPr id="46" name="テキスト ボックス 45">
            <a:extLst>
              <a:ext uri="{FF2B5EF4-FFF2-40B4-BE49-F238E27FC236}">
                <a16:creationId xmlns:a16="http://schemas.microsoft.com/office/drawing/2014/main" id="{B85B50D4-D808-408D-9B47-70ADCAC7344C}"/>
              </a:ext>
            </a:extLst>
          </p:cNvPr>
          <p:cNvSpPr txBox="1"/>
          <p:nvPr/>
        </p:nvSpPr>
        <p:spPr>
          <a:xfrm>
            <a:off x="2452700" y="2789466"/>
            <a:ext cx="306174" cy="215444"/>
          </a:xfrm>
          <a:prstGeom prst="rect">
            <a:avLst/>
          </a:prstGeom>
          <a:noFill/>
        </p:spPr>
        <p:txBody>
          <a:bodyPr wrap="none" lIns="0" tIns="0" rIns="0" bIns="0" rtlCol="0">
            <a:spAutoFit/>
          </a:bodyPr>
          <a:lstStyle/>
          <a:p>
            <a:r>
              <a:rPr kumimoji="1" lang="en-US" altLang="ja-JP" sz="1400" b="1" dirty="0"/>
              <a:t>BH2</a:t>
            </a:r>
            <a:endParaRPr kumimoji="1" lang="ja-JP" altLang="en-US" sz="1400" b="1" dirty="0"/>
          </a:p>
        </p:txBody>
      </p:sp>
      <p:sp>
        <p:nvSpPr>
          <p:cNvPr id="3" name="テキスト ボックス 2">
            <a:extLst>
              <a:ext uri="{FF2B5EF4-FFF2-40B4-BE49-F238E27FC236}">
                <a16:creationId xmlns:a16="http://schemas.microsoft.com/office/drawing/2014/main" id="{E74AC90A-D171-4E16-BD2F-9A7DC6F10B8E}"/>
              </a:ext>
            </a:extLst>
          </p:cNvPr>
          <p:cNvSpPr txBox="1"/>
          <p:nvPr/>
        </p:nvSpPr>
        <p:spPr>
          <a:xfrm>
            <a:off x="3883920" y="1679009"/>
            <a:ext cx="1738809" cy="215444"/>
          </a:xfrm>
          <a:prstGeom prst="rect">
            <a:avLst/>
          </a:prstGeom>
          <a:noFill/>
        </p:spPr>
        <p:txBody>
          <a:bodyPr wrap="none" lIns="0" tIns="0" rIns="0" bIns="0" rtlCol="0">
            <a:spAutoFit/>
          </a:bodyPr>
          <a:lstStyle/>
          <a:p>
            <a:r>
              <a:rPr kumimoji="1" lang="en-US" altLang="ja-JP" sz="1400" b="1" dirty="0"/>
              <a:t>Anti-apoptotic proteins</a:t>
            </a:r>
            <a:endParaRPr kumimoji="1" lang="ja-JP" altLang="en-US" sz="1400" b="1" dirty="0"/>
          </a:p>
        </p:txBody>
      </p:sp>
      <p:sp>
        <p:nvSpPr>
          <p:cNvPr id="47" name="テキスト ボックス 46">
            <a:extLst>
              <a:ext uri="{FF2B5EF4-FFF2-40B4-BE49-F238E27FC236}">
                <a16:creationId xmlns:a16="http://schemas.microsoft.com/office/drawing/2014/main" id="{991F25C6-A643-4216-9EBE-CAD86253E1C9}"/>
              </a:ext>
            </a:extLst>
          </p:cNvPr>
          <p:cNvSpPr txBox="1"/>
          <p:nvPr/>
        </p:nvSpPr>
        <p:spPr>
          <a:xfrm>
            <a:off x="5908592" y="1673460"/>
            <a:ext cx="1549976" cy="215444"/>
          </a:xfrm>
          <a:prstGeom prst="rect">
            <a:avLst/>
          </a:prstGeom>
          <a:noFill/>
        </p:spPr>
        <p:txBody>
          <a:bodyPr wrap="none" lIns="0" tIns="0" rIns="0" bIns="0" rtlCol="0">
            <a:spAutoFit/>
          </a:bodyPr>
          <a:lstStyle/>
          <a:p>
            <a:r>
              <a:rPr kumimoji="1" lang="en-US" altLang="ja-JP" sz="1400" dirty="0"/>
              <a:t>BCL-2, BCL-XL, MCL-1</a:t>
            </a:r>
            <a:endParaRPr kumimoji="1" lang="ja-JP" altLang="en-US" sz="1400" dirty="0"/>
          </a:p>
        </p:txBody>
      </p:sp>
      <p:sp>
        <p:nvSpPr>
          <p:cNvPr id="48" name="テキスト ボックス 47">
            <a:extLst>
              <a:ext uri="{FF2B5EF4-FFF2-40B4-BE49-F238E27FC236}">
                <a16:creationId xmlns:a16="http://schemas.microsoft.com/office/drawing/2014/main" id="{A100D922-CE72-4D54-80ED-E8A4071DD68B}"/>
              </a:ext>
            </a:extLst>
          </p:cNvPr>
          <p:cNvSpPr txBox="1"/>
          <p:nvPr/>
        </p:nvSpPr>
        <p:spPr>
          <a:xfrm>
            <a:off x="3373935" y="2205294"/>
            <a:ext cx="2390719" cy="215444"/>
          </a:xfrm>
          <a:prstGeom prst="rect">
            <a:avLst/>
          </a:prstGeom>
          <a:noFill/>
        </p:spPr>
        <p:txBody>
          <a:bodyPr wrap="none" lIns="0" tIns="0" rIns="0" bIns="0" rtlCol="0">
            <a:spAutoFit/>
          </a:bodyPr>
          <a:lstStyle/>
          <a:p>
            <a:r>
              <a:rPr kumimoji="1" lang="en-US" altLang="ja-JP" sz="1400" b="1" dirty="0"/>
              <a:t>Pro-apoptotic BH3 only proteins</a:t>
            </a:r>
            <a:endParaRPr kumimoji="1" lang="ja-JP" altLang="en-US" sz="1400" b="1" dirty="0"/>
          </a:p>
        </p:txBody>
      </p:sp>
      <p:sp>
        <p:nvSpPr>
          <p:cNvPr id="49" name="テキスト ボックス 48">
            <a:extLst>
              <a:ext uri="{FF2B5EF4-FFF2-40B4-BE49-F238E27FC236}">
                <a16:creationId xmlns:a16="http://schemas.microsoft.com/office/drawing/2014/main" id="{666B8EE5-F4D1-4116-A5D6-EED4385375B0}"/>
              </a:ext>
            </a:extLst>
          </p:cNvPr>
          <p:cNvSpPr txBox="1"/>
          <p:nvPr/>
        </p:nvSpPr>
        <p:spPr>
          <a:xfrm>
            <a:off x="6926470" y="2169806"/>
            <a:ext cx="1205843" cy="215444"/>
          </a:xfrm>
          <a:prstGeom prst="rect">
            <a:avLst/>
          </a:prstGeom>
          <a:noFill/>
        </p:spPr>
        <p:txBody>
          <a:bodyPr wrap="none" lIns="0" tIns="0" rIns="0" bIns="0" rtlCol="0">
            <a:spAutoFit/>
          </a:bodyPr>
          <a:lstStyle/>
          <a:p>
            <a:r>
              <a:rPr kumimoji="1" lang="en-US" altLang="ja-JP" sz="1400" dirty="0"/>
              <a:t>BAD, NOXA, HRK</a:t>
            </a:r>
            <a:endParaRPr kumimoji="1" lang="ja-JP" altLang="en-US" sz="1400" dirty="0"/>
          </a:p>
        </p:txBody>
      </p:sp>
      <p:sp>
        <p:nvSpPr>
          <p:cNvPr id="50" name="テキスト ボックス 49">
            <a:extLst>
              <a:ext uri="{FF2B5EF4-FFF2-40B4-BE49-F238E27FC236}">
                <a16:creationId xmlns:a16="http://schemas.microsoft.com/office/drawing/2014/main" id="{895B57B7-1083-450A-A237-4B9FCA0591DB}"/>
              </a:ext>
            </a:extLst>
          </p:cNvPr>
          <p:cNvSpPr txBox="1"/>
          <p:nvPr/>
        </p:nvSpPr>
        <p:spPr>
          <a:xfrm>
            <a:off x="6936154" y="2385250"/>
            <a:ext cx="1181414" cy="215444"/>
          </a:xfrm>
          <a:prstGeom prst="rect">
            <a:avLst/>
          </a:prstGeom>
          <a:noFill/>
        </p:spPr>
        <p:txBody>
          <a:bodyPr wrap="none" lIns="0" tIns="0" rIns="0" bIns="0" rtlCol="0">
            <a:spAutoFit/>
          </a:bodyPr>
          <a:lstStyle/>
          <a:p>
            <a:r>
              <a:rPr kumimoji="1" lang="en-US" altLang="ja-JP" sz="1400" dirty="0"/>
              <a:t>BIM, BID, PUMA</a:t>
            </a:r>
            <a:endParaRPr kumimoji="1" lang="ja-JP" altLang="en-US" sz="1400" dirty="0"/>
          </a:p>
        </p:txBody>
      </p:sp>
      <p:sp>
        <p:nvSpPr>
          <p:cNvPr id="51" name="テキスト ボックス 50">
            <a:extLst>
              <a:ext uri="{FF2B5EF4-FFF2-40B4-BE49-F238E27FC236}">
                <a16:creationId xmlns:a16="http://schemas.microsoft.com/office/drawing/2014/main" id="{94E10E6A-3122-4001-9B45-EFA4242A2984}"/>
              </a:ext>
            </a:extLst>
          </p:cNvPr>
          <p:cNvSpPr txBox="1"/>
          <p:nvPr/>
        </p:nvSpPr>
        <p:spPr>
          <a:xfrm>
            <a:off x="6046400" y="2188693"/>
            <a:ext cx="787973" cy="215444"/>
          </a:xfrm>
          <a:prstGeom prst="rect">
            <a:avLst/>
          </a:prstGeom>
          <a:noFill/>
        </p:spPr>
        <p:txBody>
          <a:bodyPr wrap="none" lIns="0" tIns="0" rIns="0" bIns="0" rtlCol="0">
            <a:spAutoFit/>
          </a:bodyPr>
          <a:lstStyle/>
          <a:p>
            <a:r>
              <a:rPr kumimoji="1" lang="en-US" altLang="ja-JP" sz="1400" b="1" dirty="0"/>
              <a:t>Sensitizers</a:t>
            </a:r>
            <a:endParaRPr kumimoji="1" lang="ja-JP" altLang="en-US" sz="1400" b="1" dirty="0"/>
          </a:p>
        </p:txBody>
      </p:sp>
      <p:sp>
        <p:nvSpPr>
          <p:cNvPr id="52" name="テキスト ボックス 51">
            <a:extLst>
              <a:ext uri="{FF2B5EF4-FFF2-40B4-BE49-F238E27FC236}">
                <a16:creationId xmlns:a16="http://schemas.microsoft.com/office/drawing/2014/main" id="{6092F17A-28DC-4CD8-ADD8-7DF6875579B4}"/>
              </a:ext>
            </a:extLst>
          </p:cNvPr>
          <p:cNvSpPr txBox="1"/>
          <p:nvPr/>
        </p:nvSpPr>
        <p:spPr>
          <a:xfrm>
            <a:off x="6046399" y="2385250"/>
            <a:ext cx="751616" cy="215444"/>
          </a:xfrm>
          <a:prstGeom prst="rect">
            <a:avLst/>
          </a:prstGeom>
          <a:noFill/>
        </p:spPr>
        <p:txBody>
          <a:bodyPr wrap="none" lIns="0" tIns="0" rIns="0" bIns="0" rtlCol="0">
            <a:spAutoFit/>
          </a:bodyPr>
          <a:lstStyle/>
          <a:p>
            <a:r>
              <a:rPr kumimoji="1" lang="en-US" altLang="ja-JP" sz="1400" b="1" dirty="0"/>
              <a:t>Activators</a:t>
            </a:r>
            <a:endParaRPr kumimoji="1" lang="ja-JP" altLang="en-US" sz="1400" b="1" dirty="0"/>
          </a:p>
        </p:txBody>
      </p:sp>
      <p:sp>
        <p:nvSpPr>
          <p:cNvPr id="53" name="テキスト ボックス 52">
            <a:extLst>
              <a:ext uri="{FF2B5EF4-FFF2-40B4-BE49-F238E27FC236}">
                <a16:creationId xmlns:a16="http://schemas.microsoft.com/office/drawing/2014/main" id="{18BAE2DE-33B0-4971-9E86-4474B2F7E71E}"/>
              </a:ext>
            </a:extLst>
          </p:cNvPr>
          <p:cNvSpPr txBox="1"/>
          <p:nvPr/>
        </p:nvSpPr>
        <p:spPr>
          <a:xfrm>
            <a:off x="3966233" y="2802906"/>
            <a:ext cx="2216248" cy="215444"/>
          </a:xfrm>
          <a:prstGeom prst="rect">
            <a:avLst/>
          </a:prstGeom>
          <a:noFill/>
        </p:spPr>
        <p:txBody>
          <a:bodyPr wrap="none" lIns="0" tIns="0" rIns="0" bIns="0" rtlCol="0">
            <a:spAutoFit/>
          </a:bodyPr>
          <a:lstStyle/>
          <a:p>
            <a:r>
              <a:rPr kumimoji="1" lang="en-US" altLang="ja-JP" sz="1400" b="1" dirty="0"/>
              <a:t>Pro-apoptotic </a:t>
            </a:r>
            <a:r>
              <a:rPr kumimoji="1" lang="en-US" altLang="ja-JP" sz="1400" b="1" dirty="0" err="1"/>
              <a:t>effctor</a:t>
            </a:r>
            <a:r>
              <a:rPr kumimoji="1" lang="en-US" altLang="ja-JP" sz="1400" b="1" dirty="0"/>
              <a:t> proteins</a:t>
            </a:r>
            <a:endParaRPr kumimoji="1" lang="ja-JP" altLang="en-US" sz="1400" b="1" dirty="0"/>
          </a:p>
        </p:txBody>
      </p:sp>
      <p:sp>
        <p:nvSpPr>
          <p:cNvPr id="54" name="テキスト ボックス 53">
            <a:extLst>
              <a:ext uri="{FF2B5EF4-FFF2-40B4-BE49-F238E27FC236}">
                <a16:creationId xmlns:a16="http://schemas.microsoft.com/office/drawing/2014/main" id="{35406B30-C22E-4FA7-84DB-CA40AE02DC30}"/>
              </a:ext>
            </a:extLst>
          </p:cNvPr>
          <p:cNvSpPr txBox="1"/>
          <p:nvPr/>
        </p:nvSpPr>
        <p:spPr>
          <a:xfrm>
            <a:off x="6364731" y="2800041"/>
            <a:ext cx="671402" cy="215444"/>
          </a:xfrm>
          <a:prstGeom prst="rect">
            <a:avLst/>
          </a:prstGeom>
          <a:noFill/>
        </p:spPr>
        <p:txBody>
          <a:bodyPr wrap="none" lIns="0" tIns="0" rIns="0" bIns="0" rtlCol="0">
            <a:spAutoFit/>
          </a:bodyPr>
          <a:lstStyle/>
          <a:p>
            <a:r>
              <a:rPr kumimoji="1" lang="en-US" altLang="ja-JP" sz="1400" dirty="0"/>
              <a:t>BAX, BAK</a:t>
            </a:r>
            <a:endParaRPr kumimoji="1" lang="ja-JP" altLang="en-US" sz="1400" dirty="0"/>
          </a:p>
        </p:txBody>
      </p:sp>
      <p:cxnSp>
        <p:nvCxnSpPr>
          <p:cNvPr id="56" name="直線矢印コネクタ 55">
            <a:extLst>
              <a:ext uri="{FF2B5EF4-FFF2-40B4-BE49-F238E27FC236}">
                <a16:creationId xmlns:a16="http://schemas.microsoft.com/office/drawing/2014/main" id="{5A4FB77F-7DEA-43C0-A70F-25F8E69583E6}"/>
              </a:ext>
            </a:extLst>
          </p:cNvPr>
          <p:cNvCxnSpPr/>
          <p:nvPr/>
        </p:nvCxnSpPr>
        <p:spPr>
          <a:xfrm flipV="1">
            <a:off x="4033947" y="4554425"/>
            <a:ext cx="0" cy="3969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AF9F5111-48E8-4F66-B6B2-06560965E2D3}"/>
              </a:ext>
            </a:extLst>
          </p:cNvPr>
          <p:cNvGrpSpPr/>
          <p:nvPr/>
        </p:nvGrpSpPr>
        <p:grpSpPr>
          <a:xfrm>
            <a:off x="1551677" y="4572230"/>
            <a:ext cx="185682" cy="340242"/>
            <a:chOff x="4180757" y="4437321"/>
            <a:chExt cx="185682" cy="340242"/>
          </a:xfrm>
        </p:grpSpPr>
        <p:cxnSp>
          <p:nvCxnSpPr>
            <p:cNvPr id="58" name="直線コネクタ 57">
              <a:extLst>
                <a:ext uri="{FF2B5EF4-FFF2-40B4-BE49-F238E27FC236}">
                  <a16:creationId xmlns:a16="http://schemas.microsoft.com/office/drawing/2014/main" id="{C61E55A2-635D-428F-87BD-5F9491ECEB9E}"/>
                </a:ext>
              </a:extLst>
            </p:cNvPr>
            <p:cNvCxnSpPr>
              <a:cxnSpLocks/>
            </p:cNvCxnSpPr>
            <p:nvPr/>
          </p:nvCxnSpPr>
          <p:spPr>
            <a:xfrm>
              <a:off x="4274288" y="4437321"/>
              <a:ext cx="0" cy="340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4ECC1EE-DBFD-4C6E-923D-B28629A5D0F9}"/>
                </a:ext>
              </a:extLst>
            </p:cNvPr>
            <p:cNvCxnSpPr/>
            <p:nvPr/>
          </p:nvCxnSpPr>
          <p:spPr>
            <a:xfrm>
              <a:off x="4180757" y="4437321"/>
              <a:ext cx="18568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A6B46D7F-E3DA-408C-9A5C-0386FE3A283F}"/>
              </a:ext>
            </a:extLst>
          </p:cNvPr>
          <p:cNvGrpSpPr/>
          <p:nvPr/>
        </p:nvGrpSpPr>
        <p:grpSpPr>
          <a:xfrm rot="8142097">
            <a:off x="2724508" y="4417403"/>
            <a:ext cx="185682" cy="580714"/>
            <a:chOff x="4180757" y="4437321"/>
            <a:chExt cx="185682" cy="340242"/>
          </a:xfrm>
        </p:grpSpPr>
        <p:cxnSp>
          <p:nvCxnSpPr>
            <p:cNvPr id="64" name="直線コネクタ 63">
              <a:extLst>
                <a:ext uri="{FF2B5EF4-FFF2-40B4-BE49-F238E27FC236}">
                  <a16:creationId xmlns:a16="http://schemas.microsoft.com/office/drawing/2014/main" id="{BBCCC1C8-53A3-4934-AD17-2B6EB2BF94D6}"/>
                </a:ext>
              </a:extLst>
            </p:cNvPr>
            <p:cNvCxnSpPr>
              <a:cxnSpLocks/>
            </p:cNvCxnSpPr>
            <p:nvPr/>
          </p:nvCxnSpPr>
          <p:spPr>
            <a:xfrm>
              <a:off x="4274288" y="4437321"/>
              <a:ext cx="0" cy="340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3C033A0-DB5B-49C0-AE3A-46FC8FB3EBE2}"/>
                </a:ext>
              </a:extLst>
            </p:cNvPr>
            <p:cNvCxnSpPr/>
            <p:nvPr/>
          </p:nvCxnSpPr>
          <p:spPr>
            <a:xfrm>
              <a:off x="4180757" y="4437321"/>
              <a:ext cx="18568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EE4AF7A9-D3CC-4FEA-990D-7742EC279612}"/>
              </a:ext>
            </a:extLst>
          </p:cNvPr>
          <p:cNvGrpSpPr/>
          <p:nvPr/>
        </p:nvGrpSpPr>
        <p:grpSpPr>
          <a:xfrm rot="5400000">
            <a:off x="2733401" y="3868162"/>
            <a:ext cx="185682" cy="340242"/>
            <a:chOff x="4180757" y="4437321"/>
            <a:chExt cx="185682" cy="340242"/>
          </a:xfrm>
        </p:grpSpPr>
        <p:cxnSp>
          <p:nvCxnSpPr>
            <p:cNvPr id="67" name="直線コネクタ 66">
              <a:extLst>
                <a:ext uri="{FF2B5EF4-FFF2-40B4-BE49-F238E27FC236}">
                  <a16:creationId xmlns:a16="http://schemas.microsoft.com/office/drawing/2014/main" id="{2EEFD8FB-53A5-4F0C-87DF-5963A70EE30F}"/>
                </a:ext>
              </a:extLst>
            </p:cNvPr>
            <p:cNvCxnSpPr>
              <a:cxnSpLocks/>
            </p:cNvCxnSpPr>
            <p:nvPr/>
          </p:nvCxnSpPr>
          <p:spPr>
            <a:xfrm>
              <a:off x="4274288" y="4437321"/>
              <a:ext cx="0" cy="340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89256F2A-D56F-43A0-B9A6-F72089374D66}"/>
                </a:ext>
              </a:extLst>
            </p:cNvPr>
            <p:cNvCxnSpPr/>
            <p:nvPr/>
          </p:nvCxnSpPr>
          <p:spPr>
            <a:xfrm>
              <a:off x="4180757" y="4437321"/>
              <a:ext cx="18568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10" name="グループ化 609">
            <a:extLst>
              <a:ext uri="{FF2B5EF4-FFF2-40B4-BE49-F238E27FC236}">
                <a16:creationId xmlns:a16="http://schemas.microsoft.com/office/drawing/2014/main" id="{EEE6F389-A2A2-4A5D-9AFF-65362236DF48}"/>
              </a:ext>
            </a:extLst>
          </p:cNvPr>
          <p:cNvGrpSpPr/>
          <p:nvPr/>
        </p:nvGrpSpPr>
        <p:grpSpPr>
          <a:xfrm>
            <a:off x="5540300" y="5140441"/>
            <a:ext cx="800467" cy="594609"/>
            <a:chOff x="6204402" y="4688388"/>
            <a:chExt cx="800467" cy="594609"/>
          </a:xfrm>
        </p:grpSpPr>
        <p:grpSp>
          <p:nvGrpSpPr>
            <p:cNvPr id="496" name="グループ化 495">
              <a:extLst>
                <a:ext uri="{FF2B5EF4-FFF2-40B4-BE49-F238E27FC236}">
                  <a16:creationId xmlns:a16="http://schemas.microsoft.com/office/drawing/2014/main" id="{23175E3B-0D76-4A95-8D72-5CCAEB7DA8CD}"/>
                </a:ext>
              </a:extLst>
            </p:cNvPr>
            <p:cNvGrpSpPr/>
            <p:nvPr/>
          </p:nvGrpSpPr>
          <p:grpSpPr>
            <a:xfrm>
              <a:off x="6528115" y="4688388"/>
              <a:ext cx="476754" cy="346825"/>
              <a:chOff x="6051808" y="4904094"/>
              <a:chExt cx="476754" cy="346825"/>
            </a:xfrm>
          </p:grpSpPr>
          <p:grpSp>
            <p:nvGrpSpPr>
              <p:cNvPr id="497" name="グループ化 496">
                <a:extLst>
                  <a:ext uri="{FF2B5EF4-FFF2-40B4-BE49-F238E27FC236}">
                    <a16:creationId xmlns:a16="http://schemas.microsoft.com/office/drawing/2014/main" id="{E9972E47-85D0-457A-8A42-4C28CF9917C8}"/>
                  </a:ext>
                </a:extLst>
              </p:cNvPr>
              <p:cNvGrpSpPr/>
              <p:nvPr/>
            </p:nvGrpSpPr>
            <p:grpSpPr>
              <a:xfrm>
                <a:off x="6051810" y="4904094"/>
                <a:ext cx="67506" cy="164207"/>
                <a:chOff x="3034888" y="1153740"/>
                <a:chExt cx="67506" cy="164207"/>
              </a:xfrm>
            </p:grpSpPr>
            <p:sp>
              <p:nvSpPr>
                <p:cNvPr id="537" name="楕円 536">
                  <a:extLst>
                    <a:ext uri="{FF2B5EF4-FFF2-40B4-BE49-F238E27FC236}">
                      <a16:creationId xmlns:a16="http://schemas.microsoft.com/office/drawing/2014/main" id="{4430CC40-B4D5-46AF-9616-0639DE10B0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8" name="直線コネクタ 537">
                  <a:extLst>
                    <a:ext uri="{FF2B5EF4-FFF2-40B4-BE49-F238E27FC236}">
                      <a16:creationId xmlns:a16="http://schemas.microsoft.com/office/drawing/2014/main" id="{2A8D54F7-9BCD-43B5-946F-4DFE1E7BEEF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8" name="グループ化 497">
                <a:extLst>
                  <a:ext uri="{FF2B5EF4-FFF2-40B4-BE49-F238E27FC236}">
                    <a16:creationId xmlns:a16="http://schemas.microsoft.com/office/drawing/2014/main" id="{A8AA2906-EE75-4834-98DC-B61B267732FF}"/>
                  </a:ext>
                </a:extLst>
              </p:cNvPr>
              <p:cNvGrpSpPr/>
              <p:nvPr/>
            </p:nvGrpSpPr>
            <p:grpSpPr>
              <a:xfrm>
                <a:off x="6120018" y="4904094"/>
                <a:ext cx="67506" cy="164207"/>
                <a:chOff x="3034888" y="1153740"/>
                <a:chExt cx="67506" cy="164207"/>
              </a:xfrm>
            </p:grpSpPr>
            <p:sp>
              <p:nvSpPr>
                <p:cNvPr id="535" name="楕円 534">
                  <a:extLst>
                    <a:ext uri="{FF2B5EF4-FFF2-40B4-BE49-F238E27FC236}">
                      <a16:creationId xmlns:a16="http://schemas.microsoft.com/office/drawing/2014/main" id="{0A5D891D-6029-48AD-98D0-DBED008CF7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6" name="直線コネクタ 535">
                  <a:extLst>
                    <a:ext uri="{FF2B5EF4-FFF2-40B4-BE49-F238E27FC236}">
                      <a16:creationId xmlns:a16="http://schemas.microsoft.com/office/drawing/2014/main" id="{8D270665-99E8-4DF8-9313-0329D31C0E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9" name="グループ化 498">
                <a:extLst>
                  <a:ext uri="{FF2B5EF4-FFF2-40B4-BE49-F238E27FC236}">
                    <a16:creationId xmlns:a16="http://schemas.microsoft.com/office/drawing/2014/main" id="{B9AC6898-2D59-4BAB-A92D-259087ADE1B8}"/>
                  </a:ext>
                </a:extLst>
              </p:cNvPr>
              <p:cNvGrpSpPr/>
              <p:nvPr/>
            </p:nvGrpSpPr>
            <p:grpSpPr>
              <a:xfrm>
                <a:off x="6188226" y="4904094"/>
                <a:ext cx="67506" cy="164207"/>
                <a:chOff x="3034888" y="1153740"/>
                <a:chExt cx="67506" cy="164207"/>
              </a:xfrm>
            </p:grpSpPr>
            <p:sp>
              <p:nvSpPr>
                <p:cNvPr id="533" name="楕円 532">
                  <a:extLst>
                    <a:ext uri="{FF2B5EF4-FFF2-40B4-BE49-F238E27FC236}">
                      <a16:creationId xmlns:a16="http://schemas.microsoft.com/office/drawing/2014/main" id="{7C0E865B-5715-48CF-90A0-B07DE73F60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4" name="直線コネクタ 533">
                  <a:extLst>
                    <a:ext uri="{FF2B5EF4-FFF2-40B4-BE49-F238E27FC236}">
                      <a16:creationId xmlns:a16="http://schemas.microsoft.com/office/drawing/2014/main" id="{36AEC9DA-F6AB-40AF-8F20-7F6DE4016C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0" name="グループ化 499">
                <a:extLst>
                  <a:ext uri="{FF2B5EF4-FFF2-40B4-BE49-F238E27FC236}">
                    <a16:creationId xmlns:a16="http://schemas.microsoft.com/office/drawing/2014/main" id="{589BE574-B2B0-4CE0-BAB2-8BE8480B79DA}"/>
                  </a:ext>
                </a:extLst>
              </p:cNvPr>
              <p:cNvGrpSpPr/>
              <p:nvPr/>
            </p:nvGrpSpPr>
            <p:grpSpPr>
              <a:xfrm>
                <a:off x="6256434" y="4904094"/>
                <a:ext cx="67506" cy="164207"/>
                <a:chOff x="3034888" y="1153740"/>
                <a:chExt cx="67506" cy="164207"/>
              </a:xfrm>
            </p:grpSpPr>
            <p:sp>
              <p:nvSpPr>
                <p:cNvPr id="531" name="楕円 530">
                  <a:extLst>
                    <a:ext uri="{FF2B5EF4-FFF2-40B4-BE49-F238E27FC236}">
                      <a16:creationId xmlns:a16="http://schemas.microsoft.com/office/drawing/2014/main" id="{9EE7B4EB-622C-4225-86E9-D8C2410193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2" name="直線コネクタ 531">
                  <a:extLst>
                    <a:ext uri="{FF2B5EF4-FFF2-40B4-BE49-F238E27FC236}">
                      <a16:creationId xmlns:a16="http://schemas.microsoft.com/office/drawing/2014/main" id="{224425A0-A9D4-41C1-A3CE-D1FF1340DC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1" name="グループ化 500">
                <a:extLst>
                  <a:ext uri="{FF2B5EF4-FFF2-40B4-BE49-F238E27FC236}">
                    <a16:creationId xmlns:a16="http://schemas.microsoft.com/office/drawing/2014/main" id="{27B546BF-F744-40D4-AFAE-E80407BC232B}"/>
                  </a:ext>
                </a:extLst>
              </p:cNvPr>
              <p:cNvGrpSpPr/>
              <p:nvPr/>
            </p:nvGrpSpPr>
            <p:grpSpPr>
              <a:xfrm>
                <a:off x="6324642" y="4904094"/>
                <a:ext cx="67506" cy="164207"/>
                <a:chOff x="3034888" y="1153740"/>
                <a:chExt cx="67506" cy="164207"/>
              </a:xfrm>
            </p:grpSpPr>
            <p:sp>
              <p:nvSpPr>
                <p:cNvPr id="529" name="楕円 528">
                  <a:extLst>
                    <a:ext uri="{FF2B5EF4-FFF2-40B4-BE49-F238E27FC236}">
                      <a16:creationId xmlns:a16="http://schemas.microsoft.com/office/drawing/2014/main" id="{E272A2EE-1305-4E9C-BC15-4DECB6AC43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0" name="直線コネクタ 529">
                  <a:extLst>
                    <a:ext uri="{FF2B5EF4-FFF2-40B4-BE49-F238E27FC236}">
                      <a16:creationId xmlns:a16="http://schemas.microsoft.com/office/drawing/2014/main" id="{2981F415-7912-4212-A621-570B806B84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2" name="グループ化 501">
                <a:extLst>
                  <a:ext uri="{FF2B5EF4-FFF2-40B4-BE49-F238E27FC236}">
                    <a16:creationId xmlns:a16="http://schemas.microsoft.com/office/drawing/2014/main" id="{D2E94988-9053-4E67-AD68-36F102B4CFD2}"/>
                  </a:ext>
                </a:extLst>
              </p:cNvPr>
              <p:cNvGrpSpPr/>
              <p:nvPr/>
            </p:nvGrpSpPr>
            <p:grpSpPr>
              <a:xfrm>
                <a:off x="6392850" y="4904094"/>
                <a:ext cx="67506" cy="164207"/>
                <a:chOff x="3034888" y="1153740"/>
                <a:chExt cx="67506" cy="164207"/>
              </a:xfrm>
            </p:grpSpPr>
            <p:sp>
              <p:nvSpPr>
                <p:cNvPr id="527" name="楕円 526">
                  <a:extLst>
                    <a:ext uri="{FF2B5EF4-FFF2-40B4-BE49-F238E27FC236}">
                      <a16:creationId xmlns:a16="http://schemas.microsoft.com/office/drawing/2014/main" id="{AFE05611-0AAD-4391-8250-20E012CE63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8" name="直線コネクタ 527">
                  <a:extLst>
                    <a:ext uri="{FF2B5EF4-FFF2-40B4-BE49-F238E27FC236}">
                      <a16:creationId xmlns:a16="http://schemas.microsoft.com/office/drawing/2014/main" id="{A6853F43-9241-409A-AEDF-E6E7F89F003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3" name="グループ化 502">
                <a:extLst>
                  <a:ext uri="{FF2B5EF4-FFF2-40B4-BE49-F238E27FC236}">
                    <a16:creationId xmlns:a16="http://schemas.microsoft.com/office/drawing/2014/main" id="{19B551E6-2D6E-47EA-97C4-250DA56842A1}"/>
                  </a:ext>
                </a:extLst>
              </p:cNvPr>
              <p:cNvGrpSpPr/>
              <p:nvPr/>
            </p:nvGrpSpPr>
            <p:grpSpPr>
              <a:xfrm>
                <a:off x="6461056" y="4904094"/>
                <a:ext cx="67506" cy="164207"/>
                <a:chOff x="3034888" y="1153740"/>
                <a:chExt cx="67506" cy="164207"/>
              </a:xfrm>
            </p:grpSpPr>
            <p:sp>
              <p:nvSpPr>
                <p:cNvPr id="525" name="楕円 524">
                  <a:extLst>
                    <a:ext uri="{FF2B5EF4-FFF2-40B4-BE49-F238E27FC236}">
                      <a16:creationId xmlns:a16="http://schemas.microsoft.com/office/drawing/2014/main" id="{6F608EDB-097C-47BA-99CE-58EBEC9E1B5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6" name="直線コネクタ 525">
                  <a:extLst>
                    <a:ext uri="{FF2B5EF4-FFF2-40B4-BE49-F238E27FC236}">
                      <a16:creationId xmlns:a16="http://schemas.microsoft.com/office/drawing/2014/main" id="{FC62C8F9-1866-4F4C-A026-405C7CE24A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4" name="グループ化 503">
                <a:extLst>
                  <a:ext uri="{FF2B5EF4-FFF2-40B4-BE49-F238E27FC236}">
                    <a16:creationId xmlns:a16="http://schemas.microsoft.com/office/drawing/2014/main" id="{AA1D66FD-192D-4CFF-9AF2-253B47776021}"/>
                  </a:ext>
                </a:extLst>
              </p:cNvPr>
              <p:cNvGrpSpPr/>
              <p:nvPr/>
            </p:nvGrpSpPr>
            <p:grpSpPr>
              <a:xfrm rot="10800000">
                <a:off x="6461056" y="5086712"/>
                <a:ext cx="67506" cy="164207"/>
                <a:chOff x="3034888" y="1153740"/>
                <a:chExt cx="67506" cy="164207"/>
              </a:xfrm>
            </p:grpSpPr>
            <p:sp>
              <p:nvSpPr>
                <p:cNvPr id="523" name="楕円 522">
                  <a:extLst>
                    <a:ext uri="{FF2B5EF4-FFF2-40B4-BE49-F238E27FC236}">
                      <a16:creationId xmlns:a16="http://schemas.microsoft.com/office/drawing/2014/main" id="{40585612-5B86-42A1-B30B-766D2723E71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4" name="直線コネクタ 523">
                  <a:extLst>
                    <a:ext uri="{FF2B5EF4-FFF2-40B4-BE49-F238E27FC236}">
                      <a16:creationId xmlns:a16="http://schemas.microsoft.com/office/drawing/2014/main" id="{D46A3A06-8C1C-4128-B412-F4918238303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5" name="グループ化 504">
                <a:extLst>
                  <a:ext uri="{FF2B5EF4-FFF2-40B4-BE49-F238E27FC236}">
                    <a16:creationId xmlns:a16="http://schemas.microsoft.com/office/drawing/2014/main" id="{752C2012-9ED9-4EEA-B483-A7E0BD531803}"/>
                  </a:ext>
                </a:extLst>
              </p:cNvPr>
              <p:cNvGrpSpPr/>
              <p:nvPr/>
            </p:nvGrpSpPr>
            <p:grpSpPr>
              <a:xfrm rot="10800000">
                <a:off x="6392848" y="5086712"/>
                <a:ext cx="67506" cy="164207"/>
                <a:chOff x="3034888" y="1153740"/>
                <a:chExt cx="67506" cy="164207"/>
              </a:xfrm>
            </p:grpSpPr>
            <p:sp>
              <p:nvSpPr>
                <p:cNvPr id="521" name="楕円 520">
                  <a:extLst>
                    <a:ext uri="{FF2B5EF4-FFF2-40B4-BE49-F238E27FC236}">
                      <a16:creationId xmlns:a16="http://schemas.microsoft.com/office/drawing/2014/main" id="{5F6AA21E-E47D-4F4B-B525-60B536CBFD2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2" name="直線コネクタ 521">
                  <a:extLst>
                    <a:ext uri="{FF2B5EF4-FFF2-40B4-BE49-F238E27FC236}">
                      <a16:creationId xmlns:a16="http://schemas.microsoft.com/office/drawing/2014/main" id="{83250CDE-902B-44DC-B949-52E70BBBF6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6" name="グループ化 505">
                <a:extLst>
                  <a:ext uri="{FF2B5EF4-FFF2-40B4-BE49-F238E27FC236}">
                    <a16:creationId xmlns:a16="http://schemas.microsoft.com/office/drawing/2014/main" id="{2560793F-354A-4582-9738-5E4391AF03BA}"/>
                  </a:ext>
                </a:extLst>
              </p:cNvPr>
              <p:cNvGrpSpPr/>
              <p:nvPr/>
            </p:nvGrpSpPr>
            <p:grpSpPr>
              <a:xfrm rot="10800000">
                <a:off x="6324640" y="5086712"/>
                <a:ext cx="67506" cy="164207"/>
                <a:chOff x="3034888" y="1153740"/>
                <a:chExt cx="67506" cy="164207"/>
              </a:xfrm>
            </p:grpSpPr>
            <p:sp>
              <p:nvSpPr>
                <p:cNvPr id="519" name="楕円 518">
                  <a:extLst>
                    <a:ext uri="{FF2B5EF4-FFF2-40B4-BE49-F238E27FC236}">
                      <a16:creationId xmlns:a16="http://schemas.microsoft.com/office/drawing/2014/main" id="{6F6CAA50-877C-47B8-831F-ABA312CF48E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0" name="直線コネクタ 519">
                  <a:extLst>
                    <a:ext uri="{FF2B5EF4-FFF2-40B4-BE49-F238E27FC236}">
                      <a16:creationId xmlns:a16="http://schemas.microsoft.com/office/drawing/2014/main" id="{6AE162BC-F9E2-4271-8D06-7B9BC25D961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7" name="グループ化 506">
                <a:extLst>
                  <a:ext uri="{FF2B5EF4-FFF2-40B4-BE49-F238E27FC236}">
                    <a16:creationId xmlns:a16="http://schemas.microsoft.com/office/drawing/2014/main" id="{F6F8AAA5-0156-49CE-99C5-E59601A99141}"/>
                  </a:ext>
                </a:extLst>
              </p:cNvPr>
              <p:cNvGrpSpPr/>
              <p:nvPr/>
            </p:nvGrpSpPr>
            <p:grpSpPr>
              <a:xfrm rot="10800000">
                <a:off x="6256432" y="5086712"/>
                <a:ext cx="67506" cy="164207"/>
                <a:chOff x="3034888" y="1153740"/>
                <a:chExt cx="67506" cy="164207"/>
              </a:xfrm>
            </p:grpSpPr>
            <p:sp>
              <p:nvSpPr>
                <p:cNvPr id="517" name="楕円 516">
                  <a:extLst>
                    <a:ext uri="{FF2B5EF4-FFF2-40B4-BE49-F238E27FC236}">
                      <a16:creationId xmlns:a16="http://schemas.microsoft.com/office/drawing/2014/main" id="{1F0838BA-D5E0-471D-8B53-A2E4A677C9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8" name="直線コネクタ 517">
                  <a:extLst>
                    <a:ext uri="{FF2B5EF4-FFF2-40B4-BE49-F238E27FC236}">
                      <a16:creationId xmlns:a16="http://schemas.microsoft.com/office/drawing/2014/main" id="{4BB06B17-F908-4AC6-940C-A41D63B775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8" name="グループ化 507">
                <a:extLst>
                  <a:ext uri="{FF2B5EF4-FFF2-40B4-BE49-F238E27FC236}">
                    <a16:creationId xmlns:a16="http://schemas.microsoft.com/office/drawing/2014/main" id="{B5C69DDF-CA05-43C0-9872-1B3D048632A6}"/>
                  </a:ext>
                </a:extLst>
              </p:cNvPr>
              <p:cNvGrpSpPr/>
              <p:nvPr/>
            </p:nvGrpSpPr>
            <p:grpSpPr>
              <a:xfrm rot="10800000">
                <a:off x="6188224" y="5086712"/>
                <a:ext cx="67506" cy="164207"/>
                <a:chOff x="3034888" y="1153740"/>
                <a:chExt cx="67506" cy="164207"/>
              </a:xfrm>
            </p:grpSpPr>
            <p:sp>
              <p:nvSpPr>
                <p:cNvPr id="515" name="楕円 514">
                  <a:extLst>
                    <a:ext uri="{FF2B5EF4-FFF2-40B4-BE49-F238E27FC236}">
                      <a16:creationId xmlns:a16="http://schemas.microsoft.com/office/drawing/2014/main" id="{5B794DE0-48EE-48A4-8E66-8D45C0C2BE6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6" name="直線コネクタ 515">
                  <a:extLst>
                    <a:ext uri="{FF2B5EF4-FFF2-40B4-BE49-F238E27FC236}">
                      <a16:creationId xmlns:a16="http://schemas.microsoft.com/office/drawing/2014/main" id="{1FBFE6AA-D86C-4051-A82F-CBAB474709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9" name="グループ化 508">
                <a:extLst>
                  <a:ext uri="{FF2B5EF4-FFF2-40B4-BE49-F238E27FC236}">
                    <a16:creationId xmlns:a16="http://schemas.microsoft.com/office/drawing/2014/main" id="{30CA0414-CA93-4920-A602-000A8F3A3602}"/>
                  </a:ext>
                </a:extLst>
              </p:cNvPr>
              <p:cNvGrpSpPr/>
              <p:nvPr/>
            </p:nvGrpSpPr>
            <p:grpSpPr>
              <a:xfrm rot="10800000">
                <a:off x="6120016" y="5086712"/>
                <a:ext cx="67506" cy="164207"/>
                <a:chOff x="3034888" y="1153740"/>
                <a:chExt cx="67506" cy="164207"/>
              </a:xfrm>
            </p:grpSpPr>
            <p:sp>
              <p:nvSpPr>
                <p:cNvPr id="513" name="楕円 512">
                  <a:extLst>
                    <a:ext uri="{FF2B5EF4-FFF2-40B4-BE49-F238E27FC236}">
                      <a16:creationId xmlns:a16="http://schemas.microsoft.com/office/drawing/2014/main" id="{BE7553F8-986C-4562-A86E-4916144207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4" name="直線コネクタ 513">
                  <a:extLst>
                    <a:ext uri="{FF2B5EF4-FFF2-40B4-BE49-F238E27FC236}">
                      <a16:creationId xmlns:a16="http://schemas.microsoft.com/office/drawing/2014/main" id="{FCFC1A14-F0BB-46DD-B7C5-557F005662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0" name="グループ化 509">
                <a:extLst>
                  <a:ext uri="{FF2B5EF4-FFF2-40B4-BE49-F238E27FC236}">
                    <a16:creationId xmlns:a16="http://schemas.microsoft.com/office/drawing/2014/main" id="{5371F8E7-2F20-4660-8A8A-B8A917832FD8}"/>
                  </a:ext>
                </a:extLst>
              </p:cNvPr>
              <p:cNvGrpSpPr/>
              <p:nvPr/>
            </p:nvGrpSpPr>
            <p:grpSpPr>
              <a:xfrm rot="10800000">
                <a:off x="6051808" y="5086712"/>
                <a:ext cx="67506" cy="164207"/>
                <a:chOff x="3034888" y="1153740"/>
                <a:chExt cx="67506" cy="164207"/>
              </a:xfrm>
            </p:grpSpPr>
            <p:sp>
              <p:nvSpPr>
                <p:cNvPr id="511" name="楕円 510">
                  <a:extLst>
                    <a:ext uri="{FF2B5EF4-FFF2-40B4-BE49-F238E27FC236}">
                      <a16:creationId xmlns:a16="http://schemas.microsoft.com/office/drawing/2014/main" id="{B1B18D1B-A407-4B2E-8AE5-0F9005AFBE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2" name="直線コネクタ 511">
                  <a:extLst>
                    <a:ext uri="{FF2B5EF4-FFF2-40B4-BE49-F238E27FC236}">
                      <a16:creationId xmlns:a16="http://schemas.microsoft.com/office/drawing/2014/main" id="{7DED7D62-984B-4050-8A79-823CB9BFF9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53" name="グループ化 452">
              <a:extLst>
                <a:ext uri="{FF2B5EF4-FFF2-40B4-BE49-F238E27FC236}">
                  <a16:creationId xmlns:a16="http://schemas.microsoft.com/office/drawing/2014/main" id="{4D14B094-F933-4422-873C-53811F482712}"/>
                </a:ext>
              </a:extLst>
            </p:cNvPr>
            <p:cNvGrpSpPr/>
            <p:nvPr/>
          </p:nvGrpSpPr>
          <p:grpSpPr>
            <a:xfrm>
              <a:off x="6476889" y="4724359"/>
              <a:ext cx="476754" cy="346825"/>
              <a:chOff x="6051808" y="4904094"/>
              <a:chExt cx="476754" cy="346825"/>
            </a:xfrm>
          </p:grpSpPr>
          <p:grpSp>
            <p:nvGrpSpPr>
              <p:cNvPr id="454" name="グループ化 453">
                <a:extLst>
                  <a:ext uri="{FF2B5EF4-FFF2-40B4-BE49-F238E27FC236}">
                    <a16:creationId xmlns:a16="http://schemas.microsoft.com/office/drawing/2014/main" id="{7C07E57E-8650-4485-9F48-A5BDF98E183B}"/>
                  </a:ext>
                </a:extLst>
              </p:cNvPr>
              <p:cNvGrpSpPr/>
              <p:nvPr/>
            </p:nvGrpSpPr>
            <p:grpSpPr>
              <a:xfrm>
                <a:off x="6051810" y="4904094"/>
                <a:ext cx="67506" cy="164207"/>
                <a:chOff x="3034888" y="1153740"/>
                <a:chExt cx="67506" cy="164207"/>
              </a:xfrm>
            </p:grpSpPr>
            <p:sp>
              <p:nvSpPr>
                <p:cNvPr id="494" name="楕円 493">
                  <a:extLst>
                    <a:ext uri="{FF2B5EF4-FFF2-40B4-BE49-F238E27FC236}">
                      <a16:creationId xmlns:a16="http://schemas.microsoft.com/office/drawing/2014/main" id="{31A816BA-7904-47EF-AE98-D69C1DECA3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5" name="直線コネクタ 494">
                  <a:extLst>
                    <a:ext uri="{FF2B5EF4-FFF2-40B4-BE49-F238E27FC236}">
                      <a16:creationId xmlns:a16="http://schemas.microsoft.com/office/drawing/2014/main" id="{2DB82902-B523-4DAA-B187-65FA056B965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5" name="グループ化 454">
                <a:extLst>
                  <a:ext uri="{FF2B5EF4-FFF2-40B4-BE49-F238E27FC236}">
                    <a16:creationId xmlns:a16="http://schemas.microsoft.com/office/drawing/2014/main" id="{18E06A81-2164-4F14-A705-FA79E46B8DCB}"/>
                  </a:ext>
                </a:extLst>
              </p:cNvPr>
              <p:cNvGrpSpPr/>
              <p:nvPr/>
            </p:nvGrpSpPr>
            <p:grpSpPr>
              <a:xfrm>
                <a:off x="6120018" y="4904094"/>
                <a:ext cx="67506" cy="164207"/>
                <a:chOff x="3034888" y="1153740"/>
                <a:chExt cx="67506" cy="164207"/>
              </a:xfrm>
            </p:grpSpPr>
            <p:sp>
              <p:nvSpPr>
                <p:cNvPr id="492" name="楕円 491">
                  <a:extLst>
                    <a:ext uri="{FF2B5EF4-FFF2-40B4-BE49-F238E27FC236}">
                      <a16:creationId xmlns:a16="http://schemas.microsoft.com/office/drawing/2014/main" id="{2ECE5E2F-7F9C-453F-9DBE-1CE4E586903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3" name="直線コネクタ 492">
                  <a:extLst>
                    <a:ext uri="{FF2B5EF4-FFF2-40B4-BE49-F238E27FC236}">
                      <a16:creationId xmlns:a16="http://schemas.microsoft.com/office/drawing/2014/main" id="{620BCB01-5E5C-4F4B-AECE-AB139098C9C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6" name="グループ化 455">
                <a:extLst>
                  <a:ext uri="{FF2B5EF4-FFF2-40B4-BE49-F238E27FC236}">
                    <a16:creationId xmlns:a16="http://schemas.microsoft.com/office/drawing/2014/main" id="{B16E953F-1355-40CF-AABD-4FEC0056D38C}"/>
                  </a:ext>
                </a:extLst>
              </p:cNvPr>
              <p:cNvGrpSpPr/>
              <p:nvPr/>
            </p:nvGrpSpPr>
            <p:grpSpPr>
              <a:xfrm>
                <a:off x="6188226" y="4904094"/>
                <a:ext cx="67506" cy="164207"/>
                <a:chOff x="3034888" y="1153740"/>
                <a:chExt cx="67506" cy="164207"/>
              </a:xfrm>
            </p:grpSpPr>
            <p:sp>
              <p:nvSpPr>
                <p:cNvPr id="490" name="楕円 489">
                  <a:extLst>
                    <a:ext uri="{FF2B5EF4-FFF2-40B4-BE49-F238E27FC236}">
                      <a16:creationId xmlns:a16="http://schemas.microsoft.com/office/drawing/2014/main" id="{A463366C-50B1-49F9-94D6-588749F4CE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1" name="直線コネクタ 490">
                  <a:extLst>
                    <a:ext uri="{FF2B5EF4-FFF2-40B4-BE49-F238E27FC236}">
                      <a16:creationId xmlns:a16="http://schemas.microsoft.com/office/drawing/2014/main" id="{4386CE64-7910-462D-88A4-FA9B00BD85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7" name="グループ化 456">
                <a:extLst>
                  <a:ext uri="{FF2B5EF4-FFF2-40B4-BE49-F238E27FC236}">
                    <a16:creationId xmlns:a16="http://schemas.microsoft.com/office/drawing/2014/main" id="{F196A7B1-C9D5-49EF-9B24-5FF5409C9F3F}"/>
                  </a:ext>
                </a:extLst>
              </p:cNvPr>
              <p:cNvGrpSpPr/>
              <p:nvPr/>
            </p:nvGrpSpPr>
            <p:grpSpPr>
              <a:xfrm>
                <a:off x="6256434" y="4904094"/>
                <a:ext cx="67506" cy="164207"/>
                <a:chOff x="3034888" y="1153740"/>
                <a:chExt cx="67506" cy="164207"/>
              </a:xfrm>
            </p:grpSpPr>
            <p:sp>
              <p:nvSpPr>
                <p:cNvPr id="488" name="楕円 487">
                  <a:extLst>
                    <a:ext uri="{FF2B5EF4-FFF2-40B4-BE49-F238E27FC236}">
                      <a16:creationId xmlns:a16="http://schemas.microsoft.com/office/drawing/2014/main" id="{E90F0A2A-3CE1-4639-9B4D-96269A47F7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9" name="直線コネクタ 488">
                  <a:extLst>
                    <a:ext uri="{FF2B5EF4-FFF2-40B4-BE49-F238E27FC236}">
                      <a16:creationId xmlns:a16="http://schemas.microsoft.com/office/drawing/2014/main" id="{5523A238-A071-46A5-8F33-0BB2890B23D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8" name="グループ化 457">
                <a:extLst>
                  <a:ext uri="{FF2B5EF4-FFF2-40B4-BE49-F238E27FC236}">
                    <a16:creationId xmlns:a16="http://schemas.microsoft.com/office/drawing/2014/main" id="{FE60E32B-0CA5-4AD8-AD2C-E192143557DE}"/>
                  </a:ext>
                </a:extLst>
              </p:cNvPr>
              <p:cNvGrpSpPr/>
              <p:nvPr/>
            </p:nvGrpSpPr>
            <p:grpSpPr>
              <a:xfrm>
                <a:off x="6324642" y="4904094"/>
                <a:ext cx="67506" cy="164207"/>
                <a:chOff x="3034888" y="1153740"/>
                <a:chExt cx="67506" cy="164207"/>
              </a:xfrm>
            </p:grpSpPr>
            <p:sp>
              <p:nvSpPr>
                <p:cNvPr id="486" name="楕円 485">
                  <a:extLst>
                    <a:ext uri="{FF2B5EF4-FFF2-40B4-BE49-F238E27FC236}">
                      <a16:creationId xmlns:a16="http://schemas.microsoft.com/office/drawing/2014/main" id="{DA2EE45C-BCCD-4D36-A368-4DAE3D38E2F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7" name="直線コネクタ 486">
                  <a:extLst>
                    <a:ext uri="{FF2B5EF4-FFF2-40B4-BE49-F238E27FC236}">
                      <a16:creationId xmlns:a16="http://schemas.microsoft.com/office/drawing/2014/main" id="{25B4568F-2F93-414A-8247-96D78A0F77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9" name="グループ化 458">
                <a:extLst>
                  <a:ext uri="{FF2B5EF4-FFF2-40B4-BE49-F238E27FC236}">
                    <a16:creationId xmlns:a16="http://schemas.microsoft.com/office/drawing/2014/main" id="{2F8FD2CF-4909-4963-84F5-A34A966EB9FB}"/>
                  </a:ext>
                </a:extLst>
              </p:cNvPr>
              <p:cNvGrpSpPr/>
              <p:nvPr/>
            </p:nvGrpSpPr>
            <p:grpSpPr>
              <a:xfrm>
                <a:off x="6392850" y="4904094"/>
                <a:ext cx="67506" cy="164207"/>
                <a:chOff x="3034888" y="1153740"/>
                <a:chExt cx="67506" cy="164207"/>
              </a:xfrm>
            </p:grpSpPr>
            <p:sp>
              <p:nvSpPr>
                <p:cNvPr id="484" name="楕円 483">
                  <a:extLst>
                    <a:ext uri="{FF2B5EF4-FFF2-40B4-BE49-F238E27FC236}">
                      <a16:creationId xmlns:a16="http://schemas.microsoft.com/office/drawing/2014/main" id="{28A69F82-5DBB-4628-9935-8C9A3DF8BE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5" name="直線コネクタ 484">
                  <a:extLst>
                    <a:ext uri="{FF2B5EF4-FFF2-40B4-BE49-F238E27FC236}">
                      <a16:creationId xmlns:a16="http://schemas.microsoft.com/office/drawing/2014/main" id="{BDD65C21-087A-49B9-8993-B888A0D292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0" name="グループ化 459">
                <a:extLst>
                  <a:ext uri="{FF2B5EF4-FFF2-40B4-BE49-F238E27FC236}">
                    <a16:creationId xmlns:a16="http://schemas.microsoft.com/office/drawing/2014/main" id="{11B59090-6131-4897-A6B5-5007EA393465}"/>
                  </a:ext>
                </a:extLst>
              </p:cNvPr>
              <p:cNvGrpSpPr/>
              <p:nvPr/>
            </p:nvGrpSpPr>
            <p:grpSpPr>
              <a:xfrm>
                <a:off x="6461056" y="4904094"/>
                <a:ext cx="67506" cy="164207"/>
                <a:chOff x="3034888" y="1153740"/>
                <a:chExt cx="67506" cy="164207"/>
              </a:xfrm>
            </p:grpSpPr>
            <p:sp>
              <p:nvSpPr>
                <p:cNvPr id="482" name="楕円 481">
                  <a:extLst>
                    <a:ext uri="{FF2B5EF4-FFF2-40B4-BE49-F238E27FC236}">
                      <a16:creationId xmlns:a16="http://schemas.microsoft.com/office/drawing/2014/main" id="{E37F5072-CB0A-4345-915F-43352C2A676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3" name="直線コネクタ 482">
                  <a:extLst>
                    <a:ext uri="{FF2B5EF4-FFF2-40B4-BE49-F238E27FC236}">
                      <a16:creationId xmlns:a16="http://schemas.microsoft.com/office/drawing/2014/main" id="{030C5949-D0E2-4B43-A0E4-67241DCD64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1" name="グループ化 460">
                <a:extLst>
                  <a:ext uri="{FF2B5EF4-FFF2-40B4-BE49-F238E27FC236}">
                    <a16:creationId xmlns:a16="http://schemas.microsoft.com/office/drawing/2014/main" id="{9D7BF2AA-A60E-47EA-BE3B-75753D8A2DB3}"/>
                  </a:ext>
                </a:extLst>
              </p:cNvPr>
              <p:cNvGrpSpPr/>
              <p:nvPr/>
            </p:nvGrpSpPr>
            <p:grpSpPr>
              <a:xfrm rot="10800000">
                <a:off x="6461056" y="5086712"/>
                <a:ext cx="67506" cy="164207"/>
                <a:chOff x="3034888" y="1153740"/>
                <a:chExt cx="67506" cy="164207"/>
              </a:xfrm>
            </p:grpSpPr>
            <p:sp>
              <p:nvSpPr>
                <p:cNvPr id="480" name="楕円 479">
                  <a:extLst>
                    <a:ext uri="{FF2B5EF4-FFF2-40B4-BE49-F238E27FC236}">
                      <a16:creationId xmlns:a16="http://schemas.microsoft.com/office/drawing/2014/main" id="{3607715B-8793-41A5-A3B3-C933D11AF4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1" name="直線コネクタ 480">
                  <a:extLst>
                    <a:ext uri="{FF2B5EF4-FFF2-40B4-BE49-F238E27FC236}">
                      <a16:creationId xmlns:a16="http://schemas.microsoft.com/office/drawing/2014/main" id="{A14F6D88-40F0-452A-A11B-99470AB3749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2" name="グループ化 461">
                <a:extLst>
                  <a:ext uri="{FF2B5EF4-FFF2-40B4-BE49-F238E27FC236}">
                    <a16:creationId xmlns:a16="http://schemas.microsoft.com/office/drawing/2014/main" id="{649BD164-9E42-4A21-9A6D-D1781297C995}"/>
                  </a:ext>
                </a:extLst>
              </p:cNvPr>
              <p:cNvGrpSpPr/>
              <p:nvPr/>
            </p:nvGrpSpPr>
            <p:grpSpPr>
              <a:xfrm rot="10800000">
                <a:off x="6392848" y="5086712"/>
                <a:ext cx="67506" cy="164207"/>
                <a:chOff x="3034888" y="1153740"/>
                <a:chExt cx="67506" cy="164207"/>
              </a:xfrm>
            </p:grpSpPr>
            <p:sp>
              <p:nvSpPr>
                <p:cNvPr id="478" name="楕円 477">
                  <a:extLst>
                    <a:ext uri="{FF2B5EF4-FFF2-40B4-BE49-F238E27FC236}">
                      <a16:creationId xmlns:a16="http://schemas.microsoft.com/office/drawing/2014/main" id="{8C9BBE59-496E-4FB7-B1B2-F15D89D610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9" name="直線コネクタ 478">
                  <a:extLst>
                    <a:ext uri="{FF2B5EF4-FFF2-40B4-BE49-F238E27FC236}">
                      <a16:creationId xmlns:a16="http://schemas.microsoft.com/office/drawing/2014/main" id="{B52C4747-A6F4-4248-80F7-3349F1B009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3" name="グループ化 462">
                <a:extLst>
                  <a:ext uri="{FF2B5EF4-FFF2-40B4-BE49-F238E27FC236}">
                    <a16:creationId xmlns:a16="http://schemas.microsoft.com/office/drawing/2014/main" id="{99B28AB8-7BA9-422C-B1E8-92C2C268C65D}"/>
                  </a:ext>
                </a:extLst>
              </p:cNvPr>
              <p:cNvGrpSpPr/>
              <p:nvPr/>
            </p:nvGrpSpPr>
            <p:grpSpPr>
              <a:xfrm rot="10800000">
                <a:off x="6324640" y="5086712"/>
                <a:ext cx="67506" cy="164207"/>
                <a:chOff x="3034888" y="1153740"/>
                <a:chExt cx="67506" cy="164207"/>
              </a:xfrm>
            </p:grpSpPr>
            <p:sp>
              <p:nvSpPr>
                <p:cNvPr id="476" name="楕円 475">
                  <a:extLst>
                    <a:ext uri="{FF2B5EF4-FFF2-40B4-BE49-F238E27FC236}">
                      <a16:creationId xmlns:a16="http://schemas.microsoft.com/office/drawing/2014/main" id="{D37408F7-9FA5-48AB-8C35-95D091733B2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7" name="直線コネクタ 476">
                  <a:extLst>
                    <a:ext uri="{FF2B5EF4-FFF2-40B4-BE49-F238E27FC236}">
                      <a16:creationId xmlns:a16="http://schemas.microsoft.com/office/drawing/2014/main" id="{827BA482-024F-4AF3-A0D2-294C406595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4" name="グループ化 463">
                <a:extLst>
                  <a:ext uri="{FF2B5EF4-FFF2-40B4-BE49-F238E27FC236}">
                    <a16:creationId xmlns:a16="http://schemas.microsoft.com/office/drawing/2014/main" id="{129A521B-303E-495D-A1C3-B72A511F784B}"/>
                  </a:ext>
                </a:extLst>
              </p:cNvPr>
              <p:cNvGrpSpPr/>
              <p:nvPr/>
            </p:nvGrpSpPr>
            <p:grpSpPr>
              <a:xfrm rot="10800000">
                <a:off x="6256432" y="5086712"/>
                <a:ext cx="67506" cy="164207"/>
                <a:chOff x="3034888" y="1153740"/>
                <a:chExt cx="67506" cy="164207"/>
              </a:xfrm>
            </p:grpSpPr>
            <p:sp>
              <p:nvSpPr>
                <p:cNvPr id="474" name="楕円 473">
                  <a:extLst>
                    <a:ext uri="{FF2B5EF4-FFF2-40B4-BE49-F238E27FC236}">
                      <a16:creationId xmlns:a16="http://schemas.microsoft.com/office/drawing/2014/main" id="{B76C70DC-E35B-4152-B85D-24DE756DBB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5" name="直線コネクタ 474">
                  <a:extLst>
                    <a:ext uri="{FF2B5EF4-FFF2-40B4-BE49-F238E27FC236}">
                      <a16:creationId xmlns:a16="http://schemas.microsoft.com/office/drawing/2014/main" id="{1BA2DCF6-4589-445C-B4EC-D46D0C2D37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5" name="グループ化 464">
                <a:extLst>
                  <a:ext uri="{FF2B5EF4-FFF2-40B4-BE49-F238E27FC236}">
                    <a16:creationId xmlns:a16="http://schemas.microsoft.com/office/drawing/2014/main" id="{2ECAA27E-2046-4D03-8631-5D74F6DC41CE}"/>
                  </a:ext>
                </a:extLst>
              </p:cNvPr>
              <p:cNvGrpSpPr/>
              <p:nvPr/>
            </p:nvGrpSpPr>
            <p:grpSpPr>
              <a:xfrm rot="10800000">
                <a:off x="6188224" y="5086712"/>
                <a:ext cx="67506" cy="164207"/>
                <a:chOff x="3034888" y="1153740"/>
                <a:chExt cx="67506" cy="164207"/>
              </a:xfrm>
            </p:grpSpPr>
            <p:sp>
              <p:nvSpPr>
                <p:cNvPr id="472" name="楕円 471">
                  <a:extLst>
                    <a:ext uri="{FF2B5EF4-FFF2-40B4-BE49-F238E27FC236}">
                      <a16:creationId xmlns:a16="http://schemas.microsoft.com/office/drawing/2014/main" id="{9BB37961-52A3-47EC-A8B5-0EE2A850A32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3" name="直線コネクタ 472">
                  <a:extLst>
                    <a:ext uri="{FF2B5EF4-FFF2-40B4-BE49-F238E27FC236}">
                      <a16:creationId xmlns:a16="http://schemas.microsoft.com/office/drawing/2014/main" id="{D8F170A1-9B17-4C20-A39A-625A6DCC8F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6" name="グループ化 465">
                <a:extLst>
                  <a:ext uri="{FF2B5EF4-FFF2-40B4-BE49-F238E27FC236}">
                    <a16:creationId xmlns:a16="http://schemas.microsoft.com/office/drawing/2014/main" id="{2BEDA10B-CBA0-4906-AEE3-8B3FE7E8F242}"/>
                  </a:ext>
                </a:extLst>
              </p:cNvPr>
              <p:cNvGrpSpPr/>
              <p:nvPr/>
            </p:nvGrpSpPr>
            <p:grpSpPr>
              <a:xfrm rot="10800000">
                <a:off x="6120016" y="5086712"/>
                <a:ext cx="67506" cy="164207"/>
                <a:chOff x="3034888" y="1153740"/>
                <a:chExt cx="67506" cy="164207"/>
              </a:xfrm>
            </p:grpSpPr>
            <p:sp>
              <p:nvSpPr>
                <p:cNvPr id="470" name="楕円 469">
                  <a:extLst>
                    <a:ext uri="{FF2B5EF4-FFF2-40B4-BE49-F238E27FC236}">
                      <a16:creationId xmlns:a16="http://schemas.microsoft.com/office/drawing/2014/main" id="{536862E6-96F7-4A33-ABD9-AEE9495D57B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1" name="直線コネクタ 470">
                  <a:extLst>
                    <a:ext uri="{FF2B5EF4-FFF2-40B4-BE49-F238E27FC236}">
                      <a16:creationId xmlns:a16="http://schemas.microsoft.com/office/drawing/2014/main" id="{FB768FDF-6AFC-436A-AB6E-6146983F19F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7" name="グループ化 466">
                <a:extLst>
                  <a:ext uri="{FF2B5EF4-FFF2-40B4-BE49-F238E27FC236}">
                    <a16:creationId xmlns:a16="http://schemas.microsoft.com/office/drawing/2014/main" id="{FB76DCC0-2633-4E05-AA08-91C29536C1A8}"/>
                  </a:ext>
                </a:extLst>
              </p:cNvPr>
              <p:cNvGrpSpPr/>
              <p:nvPr/>
            </p:nvGrpSpPr>
            <p:grpSpPr>
              <a:xfrm rot="10800000">
                <a:off x="6051808" y="5086712"/>
                <a:ext cx="67506" cy="164207"/>
                <a:chOff x="3034888" y="1153740"/>
                <a:chExt cx="67506" cy="164207"/>
              </a:xfrm>
            </p:grpSpPr>
            <p:sp>
              <p:nvSpPr>
                <p:cNvPr id="468" name="楕円 467">
                  <a:extLst>
                    <a:ext uri="{FF2B5EF4-FFF2-40B4-BE49-F238E27FC236}">
                      <a16:creationId xmlns:a16="http://schemas.microsoft.com/office/drawing/2014/main" id="{B0A05EF4-BD62-4360-8D3A-A230CDF360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9" name="直線コネクタ 468">
                  <a:extLst>
                    <a:ext uri="{FF2B5EF4-FFF2-40B4-BE49-F238E27FC236}">
                      <a16:creationId xmlns:a16="http://schemas.microsoft.com/office/drawing/2014/main" id="{BCECB6C3-A075-41FF-A488-6B74EE2135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10" name="グループ化 409">
              <a:extLst>
                <a:ext uri="{FF2B5EF4-FFF2-40B4-BE49-F238E27FC236}">
                  <a16:creationId xmlns:a16="http://schemas.microsoft.com/office/drawing/2014/main" id="{109BE951-A462-4DAC-A103-50545A3C129C}"/>
                </a:ext>
              </a:extLst>
            </p:cNvPr>
            <p:cNvGrpSpPr/>
            <p:nvPr/>
          </p:nvGrpSpPr>
          <p:grpSpPr>
            <a:xfrm>
              <a:off x="6405229" y="4773510"/>
              <a:ext cx="476754" cy="346825"/>
              <a:chOff x="6051808" y="4904094"/>
              <a:chExt cx="476754" cy="346825"/>
            </a:xfrm>
          </p:grpSpPr>
          <p:grpSp>
            <p:nvGrpSpPr>
              <p:cNvPr id="411" name="グループ化 410">
                <a:extLst>
                  <a:ext uri="{FF2B5EF4-FFF2-40B4-BE49-F238E27FC236}">
                    <a16:creationId xmlns:a16="http://schemas.microsoft.com/office/drawing/2014/main" id="{1F86FA71-F3E1-4782-8CD4-4B8DDEA423F0}"/>
                  </a:ext>
                </a:extLst>
              </p:cNvPr>
              <p:cNvGrpSpPr/>
              <p:nvPr/>
            </p:nvGrpSpPr>
            <p:grpSpPr>
              <a:xfrm>
                <a:off x="6051810" y="4904094"/>
                <a:ext cx="67506" cy="164207"/>
                <a:chOff x="3034888" y="1153740"/>
                <a:chExt cx="67506" cy="164207"/>
              </a:xfrm>
            </p:grpSpPr>
            <p:sp>
              <p:nvSpPr>
                <p:cNvPr id="451" name="楕円 450">
                  <a:extLst>
                    <a:ext uri="{FF2B5EF4-FFF2-40B4-BE49-F238E27FC236}">
                      <a16:creationId xmlns:a16="http://schemas.microsoft.com/office/drawing/2014/main" id="{45C78DAE-E4D3-45ED-B818-F07EDE243D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2" name="直線コネクタ 451">
                  <a:extLst>
                    <a:ext uri="{FF2B5EF4-FFF2-40B4-BE49-F238E27FC236}">
                      <a16:creationId xmlns:a16="http://schemas.microsoft.com/office/drawing/2014/main" id="{2DAB63B0-B1AF-42CB-B703-7644288E6BE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2" name="グループ化 411">
                <a:extLst>
                  <a:ext uri="{FF2B5EF4-FFF2-40B4-BE49-F238E27FC236}">
                    <a16:creationId xmlns:a16="http://schemas.microsoft.com/office/drawing/2014/main" id="{7F1E4E21-0FE1-4822-B212-0A5A1DE4204B}"/>
                  </a:ext>
                </a:extLst>
              </p:cNvPr>
              <p:cNvGrpSpPr/>
              <p:nvPr/>
            </p:nvGrpSpPr>
            <p:grpSpPr>
              <a:xfrm>
                <a:off x="6120018" y="4904094"/>
                <a:ext cx="67506" cy="164207"/>
                <a:chOff x="3034888" y="1153740"/>
                <a:chExt cx="67506" cy="164207"/>
              </a:xfrm>
            </p:grpSpPr>
            <p:sp>
              <p:nvSpPr>
                <p:cNvPr id="449" name="楕円 448">
                  <a:extLst>
                    <a:ext uri="{FF2B5EF4-FFF2-40B4-BE49-F238E27FC236}">
                      <a16:creationId xmlns:a16="http://schemas.microsoft.com/office/drawing/2014/main" id="{BB70EF0D-87B7-4CC6-8FD1-2459500898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0" name="直線コネクタ 449">
                  <a:extLst>
                    <a:ext uri="{FF2B5EF4-FFF2-40B4-BE49-F238E27FC236}">
                      <a16:creationId xmlns:a16="http://schemas.microsoft.com/office/drawing/2014/main" id="{11C90654-62A9-4434-84C6-3372390AF2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3" name="グループ化 412">
                <a:extLst>
                  <a:ext uri="{FF2B5EF4-FFF2-40B4-BE49-F238E27FC236}">
                    <a16:creationId xmlns:a16="http://schemas.microsoft.com/office/drawing/2014/main" id="{5C4713AD-A7FE-4015-8F4E-64F9ED9B5501}"/>
                  </a:ext>
                </a:extLst>
              </p:cNvPr>
              <p:cNvGrpSpPr/>
              <p:nvPr/>
            </p:nvGrpSpPr>
            <p:grpSpPr>
              <a:xfrm>
                <a:off x="6188226" y="4904094"/>
                <a:ext cx="67506" cy="164207"/>
                <a:chOff x="3034888" y="1153740"/>
                <a:chExt cx="67506" cy="164207"/>
              </a:xfrm>
            </p:grpSpPr>
            <p:sp>
              <p:nvSpPr>
                <p:cNvPr id="447" name="楕円 446">
                  <a:extLst>
                    <a:ext uri="{FF2B5EF4-FFF2-40B4-BE49-F238E27FC236}">
                      <a16:creationId xmlns:a16="http://schemas.microsoft.com/office/drawing/2014/main" id="{3E71BD22-42CF-43D9-9710-2781ED4ED8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8" name="直線コネクタ 447">
                  <a:extLst>
                    <a:ext uri="{FF2B5EF4-FFF2-40B4-BE49-F238E27FC236}">
                      <a16:creationId xmlns:a16="http://schemas.microsoft.com/office/drawing/2014/main" id="{B5994F8D-2286-4F3C-9531-11A2DEA20E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4" name="グループ化 413">
                <a:extLst>
                  <a:ext uri="{FF2B5EF4-FFF2-40B4-BE49-F238E27FC236}">
                    <a16:creationId xmlns:a16="http://schemas.microsoft.com/office/drawing/2014/main" id="{4AAF6814-0C9F-4B8A-9C20-BDD0B2542C0D}"/>
                  </a:ext>
                </a:extLst>
              </p:cNvPr>
              <p:cNvGrpSpPr/>
              <p:nvPr/>
            </p:nvGrpSpPr>
            <p:grpSpPr>
              <a:xfrm>
                <a:off x="6256434" y="4904094"/>
                <a:ext cx="67506" cy="164207"/>
                <a:chOff x="3034888" y="1153740"/>
                <a:chExt cx="67506" cy="164207"/>
              </a:xfrm>
            </p:grpSpPr>
            <p:sp>
              <p:nvSpPr>
                <p:cNvPr id="445" name="楕円 444">
                  <a:extLst>
                    <a:ext uri="{FF2B5EF4-FFF2-40B4-BE49-F238E27FC236}">
                      <a16:creationId xmlns:a16="http://schemas.microsoft.com/office/drawing/2014/main" id="{ACA5781D-17B4-4C7E-ACC4-6629CF5DEE3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6" name="直線コネクタ 445">
                  <a:extLst>
                    <a:ext uri="{FF2B5EF4-FFF2-40B4-BE49-F238E27FC236}">
                      <a16:creationId xmlns:a16="http://schemas.microsoft.com/office/drawing/2014/main" id="{F966D57F-91A4-4B76-A6F7-3F1BEE4C94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5" name="グループ化 414">
                <a:extLst>
                  <a:ext uri="{FF2B5EF4-FFF2-40B4-BE49-F238E27FC236}">
                    <a16:creationId xmlns:a16="http://schemas.microsoft.com/office/drawing/2014/main" id="{854372E1-F872-4AD5-9EC0-646E652892BB}"/>
                  </a:ext>
                </a:extLst>
              </p:cNvPr>
              <p:cNvGrpSpPr/>
              <p:nvPr/>
            </p:nvGrpSpPr>
            <p:grpSpPr>
              <a:xfrm>
                <a:off x="6324642" y="4904094"/>
                <a:ext cx="67506" cy="164207"/>
                <a:chOff x="3034888" y="1153740"/>
                <a:chExt cx="67506" cy="164207"/>
              </a:xfrm>
            </p:grpSpPr>
            <p:sp>
              <p:nvSpPr>
                <p:cNvPr id="443" name="楕円 442">
                  <a:extLst>
                    <a:ext uri="{FF2B5EF4-FFF2-40B4-BE49-F238E27FC236}">
                      <a16:creationId xmlns:a16="http://schemas.microsoft.com/office/drawing/2014/main" id="{63455311-79F4-49C7-9FC2-7EFCE5BB84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4" name="直線コネクタ 443">
                  <a:extLst>
                    <a:ext uri="{FF2B5EF4-FFF2-40B4-BE49-F238E27FC236}">
                      <a16:creationId xmlns:a16="http://schemas.microsoft.com/office/drawing/2014/main" id="{FE5DC903-46CF-426D-9E16-3DAD8E0557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6" name="グループ化 415">
                <a:extLst>
                  <a:ext uri="{FF2B5EF4-FFF2-40B4-BE49-F238E27FC236}">
                    <a16:creationId xmlns:a16="http://schemas.microsoft.com/office/drawing/2014/main" id="{D27B7B2F-9243-4945-A7A0-9D21F51F6D31}"/>
                  </a:ext>
                </a:extLst>
              </p:cNvPr>
              <p:cNvGrpSpPr/>
              <p:nvPr/>
            </p:nvGrpSpPr>
            <p:grpSpPr>
              <a:xfrm>
                <a:off x="6392850" y="4904094"/>
                <a:ext cx="67506" cy="164207"/>
                <a:chOff x="3034888" y="1153740"/>
                <a:chExt cx="67506" cy="164207"/>
              </a:xfrm>
            </p:grpSpPr>
            <p:sp>
              <p:nvSpPr>
                <p:cNvPr id="441" name="楕円 440">
                  <a:extLst>
                    <a:ext uri="{FF2B5EF4-FFF2-40B4-BE49-F238E27FC236}">
                      <a16:creationId xmlns:a16="http://schemas.microsoft.com/office/drawing/2014/main" id="{9C2BFE54-B682-49EA-9759-C010C508DE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2" name="直線コネクタ 441">
                  <a:extLst>
                    <a:ext uri="{FF2B5EF4-FFF2-40B4-BE49-F238E27FC236}">
                      <a16:creationId xmlns:a16="http://schemas.microsoft.com/office/drawing/2014/main" id="{6471A450-DF08-4DC2-A38B-49F0DDDD04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7" name="グループ化 416">
                <a:extLst>
                  <a:ext uri="{FF2B5EF4-FFF2-40B4-BE49-F238E27FC236}">
                    <a16:creationId xmlns:a16="http://schemas.microsoft.com/office/drawing/2014/main" id="{44EE5DD9-0D67-49A8-9D5B-36987495531B}"/>
                  </a:ext>
                </a:extLst>
              </p:cNvPr>
              <p:cNvGrpSpPr/>
              <p:nvPr/>
            </p:nvGrpSpPr>
            <p:grpSpPr>
              <a:xfrm>
                <a:off x="6461056" y="4904094"/>
                <a:ext cx="67506" cy="164207"/>
                <a:chOff x="3034888" y="1153740"/>
                <a:chExt cx="67506" cy="164207"/>
              </a:xfrm>
            </p:grpSpPr>
            <p:sp>
              <p:nvSpPr>
                <p:cNvPr id="439" name="楕円 438">
                  <a:extLst>
                    <a:ext uri="{FF2B5EF4-FFF2-40B4-BE49-F238E27FC236}">
                      <a16:creationId xmlns:a16="http://schemas.microsoft.com/office/drawing/2014/main" id="{FFDF2DC7-FD58-4222-AF71-FDBB9AD103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0" name="直線コネクタ 439">
                  <a:extLst>
                    <a:ext uri="{FF2B5EF4-FFF2-40B4-BE49-F238E27FC236}">
                      <a16:creationId xmlns:a16="http://schemas.microsoft.com/office/drawing/2014/main" id="{60734A5A-DC8C-413F-9EF1-E1B47D1B4F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8" name="グループ化 417">
                <a:extLst>
                  <a:ext uri="{FF2B5EF4-FFF2-40B4-BE49-F238E27FC236}">
                    <a16:creationId xmlns:a16="http://schemas.microsoft.com/office/drawing/2014/main" id="{A6428B39-4E11-4C16-B227-E8FE5362CC22}"/>
                  </a:ext>
                </a:extLst>
              </p:cNvPr>
              <p:cNvGrpSpPr/>
              <p:nvPr/>
            </p:nvGrpSpPr>
            <p:grpSpPr>
              <a:xfrm rot="10800000">
                <a:off x="6461056" y="5086712"/>
                <a:ext cx="67506" cy="164207"/>
                <a:chOff x="3034888" y="1153740"/>
                <a:chExt cx="67506" cy="164207"/>
              </a:xfrm>
            </p:grpSpPr>
            <p:sp>
              <p:nvSpPr>
                <p:cNvPr id="437" name="楕円 436">
                  <a:extLst>
                    <a:ext uri="{FF2B5EF4-FFF2-40B4-BE49-F238E27FC236}">
                      <a16:creationId xmlns:a16="http://schemas.microsoft.com/office/drawing/2014/main" id="{519FD5F3-AE52-407A-849F-732EAFD3D0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8" name="直線コネクタ 437">
                  <a:extLst>
                    <a:ext uri="{FF2B5EF4-FFF2-40B4-BE49-F238E27FC236}">
                      <a16:creationId xmlns:a16="http://schemas.microsoft.com/office/drawing/2014/main" id="{DEEA3A9B-9619-460F-8EA7-8C29FC15B0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9" name="グループ化 418">
                <a:extLst>
                  <a:ext uri="{FF2B5EF4-FFF2-40B4-BE49-F238E27FC236}">
                    <a16:creationId xmlns:a16="http://schemas.microsoft.com/office/drawing/2014/main" id="{D4B041BF-BE23-4F33-AF31-6CDAB6AEDCCC}"/>
                  </a:ext>
                </a:extLst>
              </p:cNvPr>
              <p:cNvGrpSpPr/>
              <p:nvPr/>
            </p:nvGrpSpPr>
            <p:grpSpPr>
              <a:xfrm rot="10800000">
                <a:off x="6392848" y="5086712"/>
                <a:ext cx="67506" cy="164207"/>
                <a:chOff x="3034888" y="1153740"/>
                <a:chExt cx="67506" cy="164207"/>
              </a:xfrm>
            </p:grpSpPr>
            <p:sp>
              <p:nvSpPr>
                <p:cNvPr id="435" name="楕円 434">
                  <a:extLst>
                    <a:ext uri="{FF2B5EF4-FFF2-40B4-BE49-F238E27FC236}">
                      <a16:creationId xmlns:a16="http://schemas.microsoft.com/office/drawing/2014/main" id="{87E106C0-5723-49DA-B10B-0A0A86FC0A6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6" name="直線コネクタ 435">
                  <a:extLst>
                    <a:ext uri="{FF2B5EF4-FFF2-40B4-BE49-F238E27FC236}">
                      <a16:creationId xmlns:a16="http://schemas.microsoft.com/office/drawing/2014/main" id="{B4AC4230-0568-4EDD-BA2A-676FA4D02B6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0" name="グループ化 419">
                <a:extLst>
                  <a:ext uri="{FF2B5EF4-FFF2-40B4-BE49-F238E27FC236}">
                    <a16:creationId xmlns:a16="http://schemas.microsoft.com/office/drawing/2014/main" id="{3924DA23-E24D-4E0E-8AA5-DC92617D5A9C}"/>
                  </a:ext>
                </a:extLst>
              </p:cNvPr>
              <p:cNvGrpSpPr/>
              <p:nvPr/>
            </p:nvGrpSpPr>
            <p:grpSpPr>
              <a:xfrm rot="10800000">
                <a:off x="6324640" y="5086712"/>
                <a:ext cx="67506" cy="164207"/>
                <a:chOff x="3034888" y="1153740"/>
                <a:chExt cx="67506" cy="164207"/>
              </a:xfrm>
            </p:grpSpPr>
            <p:sp>
              <p:nvSpPr>
                <p:cNvPr id="433" name="楕円 432">
                  <a:extLst>
                    <a:ext uri="{FF2B5EF4-FFF2-40B4-BE49-F238E27FC236}">
                      <a16:creationId xmlns:a16="http://schemas.microsoft.com/office/drawing/2014/main" id="{C8853017-29BD-450B-BD1F-3A33D7EB66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4" name="直線コネクタ 433">
                  <a:extLst>
                    <a:ext uri="{FF2B5EF4-FFF2-40B4-BE49-F238E27FC236}">
                      <a16:creationId xmlns:a16="http://schemas.microsoft.com/office/drawing/2014/main" id="{8B4B5EB7-C52F-458E-9D85-3A0BD978C7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1" name="グループ化 420">
                <a:extLst>
                  <a:ext uri="{FF2B5EF4-FFF2-40B4-BE49-F238E27FC236}">
                    <a16:creationId xmlns:a16="http://schemas.microsoft.com/office/drawing/2014/main" id="{85D32772-0C33-4D0E-AD47-7C5092D585CC}"/>
                  </a:ext>
                </a:extLst>
              </p:cNvPr>
              <p:cNvGrpSpPr/>
              <p:nvPr/>
            </p:nvGrpSpPr>
            <p:grpSpPr>
              <a:xfrm rot="10800000">
                <a:off x="6256432" y="5086712"/>
                <a:ext cx="67506" cy="164207"/>
                <a:chOff x="3034888" y="1153740"/>
                <a:chExt cx="67506" cy="164207"/>
              </a:xfrm>
            </p:grpSpPr>
            <p:sp>
              <p:nvSpPr>
                <p:cNvPr id="431" name="楕円 430">
                  <a:extLst>
                    <a:ext uri="{FF2B5EF4-FFF2-40B4-BE49-F238E27FC236}">
                      <a16:creationId xmlns:a16="http://schemas.microsoft.com/office/drawing/2014/main" id="{1C19470D-4A16-4762-8AD0-32F5B1E534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2" name="直線コネクタ 431">
                  <a:extLst>
                    <a:ext uri="{FF2B5EF4-FFF2-40B4-BE49-F238E27FC236}">
                      <a16:creationId xmlns:a16="http://schemas.microsoft.com/office/drawing/2014/main" id="{B2D728FD-964D-46D7-B340-23784F1894F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2" name="グループ化 421">
                <a:extLst>
                  <a:ext uri="{FF2B5EF4-FFF2-40B4-BE49-F238E27FC236}">
                    <a16:creationId xmlns:a16="http://schemas.microsoft.com/office/drawing/2014/main" id="{25B96541-87EA-46A0-B2F0-E0BA20B4CD60}"/>
                  </a:ext>
                </a:extLst>
              </p:cNvPr>
              <p:cNvGrpSpPr/>
              <p:nvPr/>
            </p:nvGrpSpPr>
            <p:grpSpPr>
              <a:xfrm rot="10800000">
                <a:off x="6188224" y="5086712"/>
                <a:ext cx="67506" cy="164207"/>
                <a:chOff x="3034888" y="1153740"/>
                <a:chExt cx="67506" cy="164207"/>
              </a:xfrm>
            </p:grpSpPr>
            <p:sp>
              <p:nvSpPr>
                <p:cNvPr id="429" name="楕円 428">
                  <a:extLst>
                    <a:ext uri="{FF2B5EF4-FFF2-40B4-BE49-F238E27FC236}">
                      <a16:creationId xmlns:a16="http://schemas.microsoft.com/office/drawing/2014/main" id="{A84D56C4-CA91-4BAA-9CB2-0F22B27E0D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0" name="直線コネクタ 429">
                  <a:extLst>
                    <a:ext uri="{FF2B5EF4-FFF2-40B4-BE49-F238E27FC236}">
                      <a16:creationId xmlns:a16="http://schemas.microsoft.com/office/drawing/2014/main" id="{2044CFBA-A61A-4ED4-851C-067D45B1CB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3" name="グループ化 422">
                <a:extLst>
                  <a:ext uri="{FF2B5EF4-FFF2-40B4-BE49-F238E27FC236}">
                    <a16:creationId xmlns:a16="http://schemas.microsoft.com/office/drawing/2014/main" id="{79508877-CA3B-4C3D-930B-BF222E8B5CB4}"/>
                  </a:ext>
                </a:extLst>
              </p:cNvPr>
              <p:cNvGrpSpPr/>
              <p:nvPr/>
            </p:nvGrpSpPr>
            <p:grpSpPr>
              <a:xfrm rot="10800000">
                <a:off x="6120016" y="5086712"/>
                <a:ext cx="67506" cy="164207"/>
                <a:chOff x="3034888" y="1153740"/>
                <a:chExt cx="67506" cy="164207"/>
              </a:xfrm>
            </p:grpSpPr>
            <p:sp>
              <p:nvSpPr>
                <p:cNvPr id="427" name="楕円 426">
                  <a:extLst>
                    <a:ext uri="{FF2B5EF4-FFF2-40B4-BE49-F238E27FC236}">
                      <a16:creationId xmlns:a16="http://schemas.microsoft.com/office/drawing/2014/main" id="{97D5F393-A0F6-4BAC-A22B-CE9574EA67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8" name="直線コネクタ 427">
                  <a:extLst>
                    <a:ext uri="{FF2B5EF4-FFF2-40B4-BE49-F238E27FC236}">
                      <a16:creationId xmlns:a16="http://schemas.microsoft.com/office/drawing/2014/main" id="{C2C895BA-9F6D-4546-8DC2-2108EDA783C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4" name="グループ化 423">
                <a:extLst>
                  <a:ext uri="{FF2B5EF4-FFF2-40B4-BE49-F238E27FC236}">
                    <a16:creationId xmlns:a16="http://schemas.microsoft.com/office/drawing/2014/main" id="{F0A439E9-44BB-4752-A324-2F9C42F0C038}"/>
                  </a:ext>
                </a:extLst>
              </p:cNvPr>
              <p:cNvGrpSpPr/>
              <p:nvPr/>
            </p:nvGrpSpPr>
            <p:grpSpPr>
              <a:xfrm rot="10800000">
                <a:off x="6051808" y="5086712"/>
                <a:ext cx="67506" cy="164207"/>
                <a:chOff x="3034888" y="1153740"/>
                <a:chExt cx="67506" cy="164207"/>
              </a:xfrm>
            </p:grpSpPr>
            <p:sp>
              <p:nvSpPr>
                <p:cNvPr id="425" name="楕円 424">
                  <a:extLst>
                    <a:ext uri="{FF2B5EF4-FFF2-40B4-BE49-F238E27FC236}">
                      <a16:creationId xmlns:a16="http://schemas.microsoft.com/office/drawing/2014/main" id="{BC387AB6-8002-4898-A796-CCEDC761F1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6" name="直線コネクタ 425">
                  <a:extLst>
                    <a:ext uri="{FF2B5EF4-FFF2-40B4-BE49-F238E27FC236}">
                      <a16:creationId xmlns:a16="http://schemas.microsoft.com/office/drawing/2014/main" id="{63845AF3-4543-4B3C-8172-B3EA1C0E5C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67" name="グループ化 366">
              <a:extLst>
                <a:ext uri="{FF2B5EF4-FFF2-40B4-BE49-F238E27FC236}">
                  <a16:creationId xmlns:a16="http://schemas.microsoft.com/office/drawing/2014/main" id="{92F2491B-694C-4720-91E7-A1219BFF17ED}"/>
                </a:ext>
              </a:extLst>
            </p:cNvPr>
            <p:cNvGrpSpPr/>
            <p:nvPr/>
          </p:nvGrpSpPr>
          <p:grpSpPr>
            <a:xfrm>
              <a:off x="6340216" y="4833686"/>
              <a:ext cx="476754" cy="346825"/>
              <a:chOff x="6051808" y="4904094"/>
              <a:chExt cx="476754" cy="346825"/>
            </a:xfrm>
          </p:grpSpPr>
          <p:grpSp>
            <p:nvGrpSpPr>
              <p:cNvPr id="368" name="グループ化 367">
                <a:extLst>
                  <a:ext uri="{FF2B5EF4-FFF2-40B4-BE49-F238E27FC236}">
                    <a16:creationId xmlns:a16="http://schemas.microsoft.com/office/drawing/2014/main" id="{EF0F699F-F31C-4864-ABE5-29FA8FE3D763}"/>
                  </a:ext>
                </a:extLst>
              </p:cNvPr>
              <p:cNvGrpSpPr/>
              <p:nvPr/>
            </p:nvGrpSpPr>
            <p:grpSpPr>
              <a:xfrm>
                <a:off x="6051810" y="4904094"/>
                <a:ext cx="67506" cy="164207"/>
                <a:chOff x="3034888" y="1153740"/>
                <a:chExt cx="67506" cy="164207"/>
              </a:xfrm>
            </p:grpSpPr>
            <p:sp>
              <p:nvSpPr>
                <p:cNvPr id="408" name="楕円 407">
                  <a:extLst>
                    <a:ext uri="{FF2B5EF4-FFF2-40B4-BE49-F238E27FC236}">
                      <a16:creationId xmlns:a16="http://schemas.microsoft.com/office/drawing/2014/main" id="{BA2EEFC5-10AC-4CAC-AFBA-02C314D55F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9" name="直線コネクタ 408">
                  <a:extLst>
                    <a:ext uri="{FF2B5EF4-FFF2-40B4-BE49-F238E27FC236}">
                      <a16:creationId xmlns:a16="http://schemas.microsoft.com/office/drawing/2014/main" id="{7ADC7B4F-6ABC-4D51-8CC5-433B6F8B62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9" name="グループ化 368">
                <a:extLst>
                  <a:ext uri="{FF2B5EF4-FFF2-40B4-BE49-F238E27FC236}">
                    <a16:creationId xmlns:a16="http://schemas.microsoft.com/office/drawing/2014/main" id="{4DA2DA16-FEE6-4AE2-AF1A-F63DA80C5D60}"/>
                  </a:ext>
                </a:extLst>
              </p:cNvPr>
              <p:cNvGrpSpPr/>
              <p:nvPr/>
            </p:nvGrpSpPr>
            <p:grpSpPr>
              <a:xfrm>
                <a:off x="6120018" y="4904094"/>
                <a:ext cx="67506" cy="164207"/>
                <a:chOff x="3034888" y="1153740"/>
                <a:chExt cx="67506" cy="164207"/>
              </a:xfrm>
            </p:grpSpPr>
            <p:sp>
              <p:nvSpPr>
                <p:cNvPr id="406" name="楕円 405">
                  <a:extLst>
                    <a:ext uri="{FF2B5EF4-FFF2-40B4-BE49-F238E27FC236}">
                      <a16:creationId xmlns:a16="http://schemas.microsoft.com/office/drawing/2014/main" id="{1B4A3740-EB1D-4E58-A484-C9FED59235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7" name="直線コネクタ 406">
                  <a:extLst>
                    <a:ext uri="{FF2B5EF4-FFF2-40B4-BE49-F238E27FC236}">
                      <a16:creationId xmlns:a16="http://schemas.microsoft.com/office/drawing/2014/main" id="{013FEE5D-B543-4211-B986-69FAABC332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0" name="グループ化 369">
                <a:extLst>
                  <a:ext uri="{FF2B5EF4-FFF2-40B4-BE49-F238E27FC236}">
                    <a16:creationId xmlns:a16="http://schemas.microsoft.com/office/drawing/2014/main" id="{3202ABC6-DA73-4BC3-9493-47A96EF9B592}"/>
                  </a:ext>
                </a:extLst>
              </p:cNvPr>
              <p:cNvGrpSpPr/>
              <p:nvPr/>
            </p:nvGrpSpPr>
            <p:grpSpPr>
              <a:xfrm>
                <a:off x="6188226" y="4904094"/>
                <a:ext cx="67506" cy="164207"/>
                <a:chOff x="3034888" y="1153740"/>
                <a:chExt cx="67506" cy="164207"/>
              </a:xfrm>
            </p:grpSpPr>
            <p:sp>
              <p:nvSpPr>
                <p:cNvPr id="404" name="楕円 403">
                  <a:extLst>
                    <a:ext uri="{FF2B5EF4-FFF2-40B4-BE49-F238E27FC236}">
                      <a16:creationId xmlns:a16="http://schemas.microsoft.com/office/drawing/2014/main" id="{C1F68475-756A-4DD5-8F49-10B25DAB50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a:extLst>
                    <a:ext uri="{FF2B5EF4-FFF2-40B4-BE49-F238E27FC236}">
                      <a16:creationId xmlns:a16="http://schemas.microsoft.com/office/drawing/2014/main" id="{3EF64CE6-D7F0-426B-A748-ECB73A98B73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1" name="グループ化 370">
                <a:extLst>
                  <a:ext uri="{FF2B5EF4-FFF2-40B4-BE49-F238E27FC236}">
                    <a16:creationId xmlns:a16="http://schemas.microsoft.com/office/drawing/2014/main" id="{16EB27A3-0093-44B3-834A-522642652064}"/>
                  </a:ext>
                </a:extLst>
              </p:cNvPr>
              <p:cNvGrpSpPr/>
              <p:nvPr/>
            </p:nvGrpSpPr>
            <p:grpSpPr>
              <a:xfrm>
                <a:off x="6256434" y="4904094"/>
                <a:ext cx="67506" cy="164207"/>
                <a:chOff x="3034888" y="1153740"/>
                <a:chExt cx="67506" cy="164207"/>
              </a:xfrm>
            </p:grpSpPr>
            <p:sp>
              <p:nvSpPr>
                <p:cNvPr id="402" name="楕円 401">
                  <a:extLst>
                    <a:ext uri="{FF2B5EF4-FFF2-40B4-BE49-F238E27FC236}">
                      <a16:creationId xmlns:a16="http://schemas.microsoft.com/office/drawing/2014/main" id="{3B2A5B80-71C6-44D0-86D9-F8B404734B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3" name="直線コネクタ 402">
                  <a:extLst>
                    <a:ext uri="{FF2B5EF4-FFF2-40B4-BE49-F238E27FC236}">
                      <a16:creationId xmlns:a16="http://schemas.microsoft.com/office/drawing/2014/main" id="{90724D18-EB48-4963-BF0B-3D195F07E73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2" name="グループ化 371">
                <a:extLst>
                  <a:ext uri="{FF2B5EF4-FFF2-40B4-BE49-F238E27FC236}">
                    <a16:creationId xmlns:a16="http://schemas.microsoft.com/office/drawing/2014/main" id="{DE7576D0-5C1F-42C3-AF47-5DD92AD18C6C}"/>
                  </a:ext>
                </a:extLst>
              </p:cNvPr>
              <p:cNvGrpSpPr/>
              <p:nvPr/>
            </p:nvGrpSpPr>
            <p:grpSpPr>
              <a:xfrm>
                <a:off x="6324642" y="4904094"/>
                <a:ext cx="67506" cy="164207"/>
                <a:chOff x="3034888" y="1153740"/>
                <a:chExt cx="67506" cy="164207"/>
              </a:xfrm>
            </p:grpSpPr>
            <p:sp>
              <p:nvSpPr>
                <p:cNvPr id="400" name="楕円 399">
                  <a:extLst>
                    <a:ext uri="{FF2B5EF4-FFF2-40B4-BE49-F238E27FC236}">
                      <a16:creationId xmlns:a16="http://schemas.microsoft.com/office/drawing/2014/main" id="{89430FD9-17B8-4798-AF0D-AA9A8B91EE9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1" name="直線コネクタ 400">
                  <a:extLst>
                    <a:ext uri="{FF2B5EF4-FFF2-40B4-BE49-F238E27FC236}">
                      <a16:creationId xmlns:a16="http://schemas.microsoft.com/office/drawing/2014/main" id="{DD91978F-1B94-4D1C-B2E3-61BDAAF0D5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3" name="グループ化 372">
                <a:extLst>
                  <a:ext uri="{FF2B5EF4-FFF2-40B4-BE49-F238E27FC236}">
                    <a16:creationId xmlns:a16="http://schemas.microsoft.com/office/drawing/2014/main" id="{FC905015-98D2-4306-AE97-DB7FA7952276}"/>
                  </a:ext>
                </a:extLst>
              </p:cNvPr>
              <p:cNvGrpSpPr/>
              <p:nvPr/>
            </p:nvGrpSpPr>
            <p:grpSpPr>
              <a:xfrm>
                <a:off x="6392850" y="4904094"/>
                <a:ext cx="67506" cy="164207"/>
                <a:chOff x="3034888" y="1153740"/>
                <a:chExt cx="67506" cy="164207"/>
              </a:xfrm>
            </p:grpSpPr>
            <p:sp>
              <p:nvSpPr>
                <p:cNvPr id="398" name="楕円 397">
                  <a:extLst>
                    <a:ext uri="{FF2B5EF4-FFF2-40B4-BE49-F238E27FC236}">
                      <a16:creationId xmlns:a16="http://schemas.microsoft.com/office/drawing/2014/main" id="{E2E252A6-4B7B-4E2F-9D62-7221FA0246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9" name="直線コネクタ 398">
                  <a:extLst>
                    <a:ext uri="{FF2B5EF4-FFF2-40B4-BE49-F238E27FC236}">
                      <a16:creationId xmlns:a16="http://schemas.microsoft.com/office/drawing/2014/main" id="{CAC74444-3233-4462-85E7-0791B4B096C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4" name="グループ化 373">
                <a:extLst>
                  <a:ext uri="{FF2B5EF4-FFF2-40B4-BE49-F238E27FC236}">
                    <a16:creationId xmlns:a16="http://schemas.microsoft.com/office/drawing/2014/main" id="{BF30C4BA-A2B5-495F-A2BE-AA7149EF28D4}"/>
                  </a:ext>
                </a:extLst>
              </p:cNvPr>
              <p:cNvGrpSpPr/>
              <p:nvPr/>
            </p:nvGrpSpPr>
            <p:grpSpPr>
              <a:xfrm>
                <a:off x="6461056" y="4904094"/>
                <a:ext cx="67506" cy="164207"/>
                <a:chOff x="3034888" y="1153740"/>
                <a:chExt cx="67506" cy="164207"/>
              </a:xfrm>
            </p:grpSpPr>
            <p:sp>
              <p:nvSpPr>
                <p:cNvPr id="396" name="楕円 395">
                  <a:extLst>
                    <a:ext uri="{FF2B5EF4-FFF2-40B4-BE49-F238E27FC236}">
                      <a16:creationId xmlns:a16="http://schemas.microsoft.com/office/drawing/2014/main" id="{F4F608CA-7253-48D0-8955-5A28FDA86F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7" name="直線コネクタ 396">
                  <a:extLst>
                    <a:ext uri="{FF2B5EF4-FFF2-40B4-BE49-F238E27FC236}">
                      <a16:creationId xmlns:a16="http://schemas.microsoft.com/office/drawing/2014/main" id="{5C1B3346-2635-4458-B930-F96CBA8264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5" name="グループ化 374">
                <a:extLst>
                  <a:ext uri="{FF2B5EF4-FFF2-40B4-BE49-F238E27FC236}">
                    <a16:creationId xmlns:a16="http://schemas.microsoft.com/office/drawing/2014/main" id="{133F1595-C112-47DF-A860-4CB8B6BFF7F6}"/>
                  </a:ext>
                </a:extLst>
              </p:cNvPr>
              <p:cNvGrpSpPr/>
              <p:nvPr/>
            </p:nvGrpSpPr>
            <p:grpSpPr>
              <a:xfrm rot="10800000">
                <a:off x="6461056" y="5086712"/>
                <a:ext cx="67506" cy="164207"/>
                <a:chOff x="3034888" y="1153740"/>
                <a:chExt cx="67506" cy="164207"/>
              </a:xfrm>
            </p:grpSpPr>
            <p:sp>
              <p:nvSpPr>
                <p:cNvPr id="394" name="楕円 393">
                  <a:extLst>
                    <a:ext uri="{FF2B5EF4-FFF2-40B4-BE49-F238E27FC236}">
                      <a16:creationId xmlns:a16="http://schemas.microsoft.com/office/drawing/2014/main" id="{0D7F3A4A-ACE1-41D9-98E6-37AD6A9E27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5" name="直線コネクタ 394">
                  <a:extLst>
                    <a:ext uri="{FF2B5EF4-FFF2-40B4-BE49-F238E27FC236}">
                      <a16:creationId xmlns:a16="http://schemas.microsoft.com/office/drawing/2014/main" id="{D2AFA3EE-1261-4650-9127-DCBD5D2AA2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6" name="グループ化 375">
                <a:extLst>
                  <a:ext uri="{FF2B5EF4-FFF2-40B4-BE49-F238E27FC236}">
                    <a16:creationId xmlns:a16="http://schemas.microsoft.com/office/drawing/2014/main" id="{E9F31E13-11EF-4207-8666-AC70C0FB017E}"/>
                  </a:ext>
                </a:extLst>
              </p:cNvPr>
              <p:cNvGrpSpPr/>
              <p:nvPr/>
            </p:nvGrpSpPr>
            <p:grpSpPr>
              <a:xfrm rot="10800000">
                <a:off x="6392848" y="5086712"/>
                <a:ext cx="67506" cy="164207"/>
                <a:chOff x="3034888" y="1153740"/>
                <a:chExt cx="67506" cy="164207"/>
              </a:xfrm>
            </p:grpSpPr>
            <p:sp>
              <p:nvSpPr>
                <p:cNvPr id="392" name="楕円 391">
                  <a:extLst>
                    <a:ext uri="{FF2B5EF4-FFF2-40B4-BE49-F238E27FC236}">
                      <a16:creationId xmlns:a16="http://schemas.microsoft.com/office/drawing/2014/main" id="{E597BC03-B917-4806-BE94-5E83C9F9F6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3" name="直線コネクタ 392">
                  <a:extLst>
                    <a:ext uri="{FF2B5EF4-FFF2-40B4-BE49-F238E27FC236}">
                      <a16:creationId xmlns:a16="http://schemas.microsoft.com/office/drawing/2014/main" id="{05EF2AC6-15FE-4FC4-B163-546DE112C9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7" name="グループ化 376">
                <a:extLst>
                  <a:ext uri="{FF2B5EF4-FFF2-40B4-BE49-F238E27FC236}">
                    <a16:creationId xmlns:a16="http://schemas.microsoft.com/office/drawing/2014/main" id="{A8E3A809-621D-4951-8015-983947DA5BB6}"/>
                  </a:ext>
                </a:extLst>
              </p:cNvPr>
              <p:cNvGrpSpPr/>
              <p:nvPr/>
            </p:nvGrpSpPr>
            <p:grpSpPr>
              <a:xfrm rot="10800000">
                <a:off x="6324640" y="5086712"/>
                <a:ext cx="67506" cy="164207"/>
                <a:chOff x="3034888" y="1153740"/>
                <a:chExt cx="67506" cy="164207"/>
              </a:xfrm>
            </p:grpSpPr>
            <p:sp>
              <p:nvSpPr>
                <p:cNvPr id="390" name="楕円 389">
                  <a:extLst>
                    <a:ext uri="{FF2B5EF4-FFF2-40B4-BE49-F238E27FC236}">
                      <a16:creationId xmlns:a16="http://schemas.microsoft.com/office/drawing/2014/main" id="{14D71B18-90ED-4852-B3CC-C2693048C4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1" name="直線コネクタ 390">
                  <a:extLst>
                    <a:ext uri="{FF2B5EF4-FFF2-40B4-BE49-F238E27FC236}">
                      <a16:creationId xmlns:a16="http://schemas.microsoft.com/office/drawing/2014/main" id="{7A549716-3990-494D-BC6F-1FD9D463CE8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8" name="グループ化 377">
                <a:extLst>
                  <a:ext uri="{FF2B5EF4-FFF2-40B4-BE49-F238E27FC236}">
                    <a16:creationId xmlns:a16="http://schemas.microsoft.com/office/drawing/2014/main" id="{E1BCE7E3-F980-4CF3-B453-1E2A6A71B031}"/>
                  </a:ext>
                </a:extLst>
              </p:cNvPr>
              <p:cNvGrpSpPr/>
              <p:nvPr/>
            </p:nvGrpSpPr>
            <p:grpSpPr>
              <a:xfrm rot="10800000">
                <a:off x="6256432" y="5086712"/>
                <a:ext cx="67506" cy="164207"/>
                <a:chOff x="3034888" y="1153740"/>
                <a:chExt cx="67506" cy="164207"/>
              </a:xfrm>
            </p:grpSpPr>
            <p:sp>
              <p:nvSpPr>
                <p:cNvPr id="388" name="楕円 387">
                  <a:extLst>
                    <a:ext uri="{FF2B5EF4-FFF2-40B4-BE49-F238E27FC236}">
                      <a16:creationId xmlns:a16="http://schemas.microsoft.com/office/drawing/2014/main" id="{EFCC67DB-8494-4F50-B323-AD356A01AB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9" name="直線コネクタ 388">
                  <a:extLst>
                    <a:ext uri="{FF2B5EF4-FFF2-40B4-BE49-F238E27FC236}">
                      <a16:creationId xmlns:a16="http://schemas.microsoft.com/office/drawing/2014/main" id="{9E6E57D5-2828-4559-9ABE-00F77503E84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9" name="グループ化 378">
                <a:extLst>
                  <a:ext uri="{FF2B5EF4-FFF2-40B4-BE49-F238E27FC236}">
                    <a16:creationId xmlns:a16="http://schemas.microsoft.com/office/drawing/2014/main" id="{A7B0F5F6-87D5-49D1-8E13-EB20E932518E}"/>
                  </a:ext>
                </a:extLst>
              </p:cNvPr>
              <p:cNvGrpSpPr/>
              <p:nvPr/>
            </p:nvGrpSpPr>
            <p:grpSpPr>
              <a:xfrm rot="10800000">
                <a:off x="6188224" y="5086712"/>
                <a:ext cx="67506" cy="164207"/>
                <a:chOff x="3034888" y="1153740"/>
                <a:chExt cx="67506" cy="164207"/>
              </a:xfrm>
            </p:grpSpPr>
            <p:sp>
              <p:nvSpPr>
                <p:cNvPr id="386" name="楕円 385">
                  <a:extLst>
                    <a:ext uri="{FF2B5EF4-FFF2-40B4-BE49-F238E27FC236}">
                      <a16:creationId xmlns:a16="http://schemas.microsoft.com/office/drawing/2014/main" id="{0F8F6757-3B25-4B8F-A796-123ADC41F6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7" name="直線コネクタ 386">
                  <a:extLst>
                    <a:ext uri="{FF2B5EF4-FFF2-40B4-BE49-F238E27FC236}">
                      <a16:creationId xmlns:a16="http://schemas.microsoft.com/office/drawing/2014/main" id="{6DF805B1-7554-4362-A15A-6B1FABA372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0" name="グループ化 379">
                <a:extLst>
                  <a:ext uri="{FF2B5EF4-FFF2-40B4-BE49-F238E27FC236}">
                    <a16:creationId xmlns:a16="http://schemas.microsoft.com/office/drawing/2014/main" id="{CEC10D34-493B-41B4-8C9A-959D3E6E8AA6}"/>
                  </a:ext>
                </a:extLst>
              </p:cNvPr>
              <p:cNvGrpSpPr/>
              <p:nvPr/>
            </p:nvGrpSpPr>
            <p:grpSpPr>
              <a:xfrm rot="10800000">
                <a:off x="6120016" y="5086712"/>
                <a:ext cx="67506" cy="164207"/>
                <a:chOff x="3034888" y="1153740"/>
                <a:chExt cx="67506" cy="164207"/>
              </a:xfrm>
            </p:grpSpPr>
            <p:sp>
              <p:nvSpPr>
                <p:cNvPr id="384" name="楕円 383">
                  <a:extLst>
                    <a:ext uri="{FF2B5EF4-FFF2-40B4-BE49-F238E27FC236}">
                      <a16:creationId xmlns:a16="http://schemas.microsoft.com/office/drawing/2014/main" id="{0DA45989-C8CF-4B82-AA40-4E68AF5E52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5" name="直線コネクタ 384">
                  <a:extLst>
                    <a:ext uri="{FF2B5EF4-FFF2-40B4-BE49-F238E27FC236}">
                      <a16:creationId xmlns:a16="http://schemas.microsoft.com/office/drawing/2014/main" id="{F41A8693-411C-413E-AD05-FC15A2CC3A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1" name="グループ化 380">
                <a:extLst>
                  <a:ext uri="{FF2B5EF4-FFF2-40B4-BE49-F238E27FC236}">
                    <a16:creationId xmlns:a16="http://schemas.microsoft.com/office/drawing/2014/main" id="{67E336A4-C7AB-4EA7-9147-69758BCE38AF}"/>
                  </a:ext>
                </a:extLst>
              </p:cNvPr>
              <p:cNvGrpSpPr/>
              <p:nvPr/>
            </p:nvGrpSpPr>
            <p:grpSpPr>
              <a:xfrm rot="10800000">
                <a:off x="6051808" y="5086712"/>
                <a:ext cx="67506" cy="164207"/>
                <a:chOff x="3034888" y="1153740"/>
                <a:chExt cx="67506" cy="164207"/>
              </a:xfrm>
            </p:grpSpPr>
            <p:sp>
              <p:nvSpPr>
                <p:cNvPr id="382" name="楕円 381">
                  <a:extLst>
                    <a:ext uri="{FF2B5EF4-FFF2-40B4-BE49-F238E27FC236}">
                      <a16:creationId xmlns:a16="http://schemas.microsoft.com/office/drawing/2014/main" id="{B1DEFD06-E349-42B1-9291-4871306D91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3" name="直線コネクタ 382">
                  <a:extLst>
                    <a:ext uri="{FF2B5EF4-FFF2-40B4-BE49-F238E27FC236}">
                      <a16:creationId xmlns:a16="http://schemas.microsoft.com/office/drawing/2014/main" id="{38911003-6CE9-435A-AECD-8C47AF4E6CC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567" name="グループ化 566">
              <a:extLst>
                <a:ext uri="{FF2B5EF4-FFF2-40B4-BE49-F238E27FC236}">
                  <a16:creationId xmlns:a16="http://schemas.microsoft.com/office/drawing/2014/main" id="{C4B8DFEB-AE67-4ABF-931D-872F2D6FD045}"/>
                </a:ext>
              </a:extLst>
            </p:cNvPr>
            <p:cNvGrpSpPr/>
            <p:nvPr/>
          </p:nvGrpSpPr>
          <p:grpSpPr>
            <a:xfrm>
              <a:off x="6264297" y="4882132"/>
              <a:ext cx="476754" cy="346825"/>
              <a:chOff x="6051808" y="4904094"/>
              <a:chExt cx="476754" cy="346825"/>
            </a:xfrm>
          </p:grpSpPr>
          <p:grpSp>
            <p:nvGrpSpPr>
              <p:cNvPr id="568" name="グループ化 567">
                <a:extLst>
                  <a:ext uri="{FF2B5EF4-FFF2-40B4-BE49-F238E27FC236}">
                    <a16:creationId xmlns:a16="http://schemas.microsoft.com/office/drawing/2014/main" id="{6391FD85-C962-42FF-9390-C2E22B367D20}"/>
                  </a:ext>
                </a:extLst>
              </p:cNvPr>
              <p:cNvGrpSpPr/>
              <p:nvPr/>
            </p:nvGrpSpPr>
            <p:grpSpPr>
              <a:xfrm>
                <a:off x="6051810" y="4904094"/>
                <a:ext cx="67506" cy="164207"/>
                <a:chOff x="3034888" y="1153740"/>
                <a:chExt cx="67506" cy="164207"/>
              </a:xfrm>
            </p:grpSpPr>
            <p:sp>
              <p:nvSpPr>
                <p:cNvPr id="608" name="楕円 607">
                  <a:extLst>
                    <a:ext uri="{FF2B5EF4-FFF2-40B4-BE49-F238E27FC236}">
                      <a16:creationId xmlns:a16="http://schemas.microsoft.com/office/drawing/2014/main" id="{F98EAAB4-3239-457C-A951-812FF7166D1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9" name="直線コネクタ 608">
                  <a:extLst>
                    <a:ext uri="{FF2B5EF4-FFF2-40B4-BE49-F238E27FC236}">
                      <a16:creationId xmlns:a16="http://schemas.microsoft.com/office/drawing/2014/main" id="{5F39DD0E-7584-4180-A784-D6E6788030E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9" name="グループ化 568">
                <a:extLst>
                  <a:ext uri="{FF2B5EF4-FFF2-40B4-BE49-F238E27FC236}">
                    <a16:creationId xmlns:a16="http://schemas.microsoft.com/office/drawing/2014/main" id="{E15BFFE1-C9E3-430F-A947-F52E640EA758}"/>
                  </a:ext>
                </a:extLst>
              </p:cNvPr>
              <p:cNvGrpSpPr/>
              <p:nvPr/>
            </p:nvGrpSpPr>
            <p:grpSpPr>
              <a:xfrm>
                <a:off x="6120018" y="4904094"/>
                <a:ext cx="67506" cy="164207"/>
                <a:chOff x="3034888" y="1153740"/>
                <a:chExt cx="67506" cy="164207"/>
              </a:xfrm>
            </p:grpSpPr>
            <p:sp>
              <p:nvSpPr>
                <p:cNvPr id="606" name="楕円 605">
                  <a:extLst>
                    <a:ext uri="{FF2B5EF4-FFF2-40B4-BE49-F238E27FC236}">
                      <a16:creationId xmlns:a16="http://schemas.microsoft.com/office/drawing/2014/main" id="{36E00C51-A003-429A-8A47-04131012A0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7" name="直線コネクタ 606">
                  <a:extLst>
                    <a:ext uri="{FF2B5EF4-FFF2-40B4-BE49-F238E27FC236}">
                      <a16:creationId xmlns:a16="http://schemas.microsoft.com/office/drawing/2014/main" id="{EC15EDB0-5A26-4457-94F0-BA3365180D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0" name="グループ化 569">
                <a:extLst>
                  <a:ext uri="{FF2B5EF4-FFF2-40B4-BE49-F238E27FC236}">
                    <a16:creationId xmlns:a16="http://schemas.microsoft.com/office/drawing/2014/main" id="{0C7E44BB-A7FF-4D98-87CF-6D658FFDED94}"/>
                  </a:ext>
                </a:extLst>
              </p:cNvPr>
              <p:cNvGrpSpPr/>
              <p:nvPr/>
            </p:nvGrpSpPr>
            <p:grpSpPr>
              <a:xfrm>
                <a:off x="6188226" y="4904094"/>
                <a:ext cx="67506" cy="164207"/>
                <a:chOff x="3034888" y="1153740"/>
                <a:chExt cx="67506" cy="164207"/>
              </a:xfrm>
            </p:grpSpPr>
            <p:sp>
              <p:nvSpPr>
                <p:cNvPr id="604" name="楕円 603">
                  <a:extLst>
                    <a:ext uri="{FF2B5EF4-FFF2-40B4-BE49-F238E27FC236}">
                      <a16:creationId xmlns:a16="http://schemas.microsoft.com/office/drawing/2014/main" id="{75B087CD-44DD-488B-8349-6787A996E1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5" name="直線コネクタ 604">
                  <a:extLst>
                    <a:ext uri="{FF2B5EF4-FFF2-40B4-BE49-F238E27FC236}">
                      <a16:creationId xmlns:a16="http://schemas.microsoft.com/office/drawing/2014/main" id="{3AF8FB1B-7EC4-41B9-9469-EB832B8252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1" name="グループ化 570">
                <a:extLst>
                  <a:ext uri="{FF2B5EF4-FFF2-40B4-BE49-F238E27FC236}">
                    <a16:creationId xmlns:a16="http://schemas.microsoft.com/office/drawing/2014/main" id="{6EBD13A2-1EF1-4052-A84C-38568A483A7B}"/>
                  </a:ext>
                </a:extLst>
              </p:cNvPr>
              <p:cNvGrpSpPr/>
              <p:nvPr/>
            </p:nvGrpSpPr>
            <p:grpSpPr>
              <a:xfrm>
                <a:off x="6256434" y="4904094"/>
                <a:ext cx="67506" cy="164207"/>
                <a:chOff x="3034888" y="1153740"/>
                <a:chExt cx="67506" cy="164207"/>
              </a:xfrm>
            </p:grpSpPr>
            <p:sp>
              <p:nvSpPr>
                <p:cNvPr id="602" name="楕円 601">
                  <a:extLst>
                    <a:ext uri="{FF2B5EF4-FFF2-40B4-BE49-F238E27FC236}">
                      <a16:creationId xmlns:a16="http://schemas.microsoft.com/office/drawing/2014/main" id="{95A57F66-877E-4473-AED2-32CEDA2DD4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3" name="直線コネクタ 602">
                  <a:extLst>
                    <a:ext uri="{FF2B5EF4-FFF2-40B4-BE49-F238E27FC236}">
                      <a16:creationId xmlns:a16="http://schemas.microsoft.com/office/drawing/2014/main" id="{FD6F6EDF-5795-48D2-8013-B86EDE2C25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2" name="グループ化 571">
                <a:extLst>
                  <a:ext uri="{FF2B5EF4-FFF2-40B4-BE49-F238E27FC236}">
                    <a16:creationId xmlns:a16="http://schemas.microsoft.com/office/drawing/2014/main" id="{330F94E5-8E17-43AD-8D5D-2C42131AF173}"/>
                  </a:ext>
                </a:extLst>
              </p:cNvPr>
              <p:cNvGrpSpPr/>
              <p:nvPr/>
            </p:nvGrpSpPr>
            <p:grpSpPr>
              <a:xfrm>
                <a:off x="6324642" y="4904094"/>
                <a:ext cx="67506" cy="164207"/>
                <a:chOff x="3034888" y="1153740"/>
                <a:chExt cx="67506" cy="164207"/>
              </a:xfrm>
            </p:grpSpPr>
            <p:sp>
              <p:nvSpPr>
                <p:cNvPr id="600" name="楕円 599">
                  <a:extLst>
                    <a:ext uri="{FF2B5EF4-FFF2-40B4-BE49-F238E27FC236}">
                      <a16:creationId xmlns:a16="http://schemas.microsoft.com/office/drawing/2014/main" id="{9764D5F5-C15C-4408-926C-3B65629B3E0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1" name="直線コネクタ 600">
                  <a:extLst>
                    <a:ext uri="{FF2B5EF4-FFF2-40B4-BE49-F238E27FC236}">
                      <a16:creationId xmlns:a16="http://schemas.microsoft.com/office/drawing/2014/main" id="{35C022AB-9C85-4368-B44C-B5FA98F8AC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3" name="グループ化 572">
                <a:extLst>
                  <a:ext uri="{FF2B5EF4-FFF2-40B4-BE49-F238E27FC236}">
                    <a16:creationId xmlns:a16="http://schemas.microsoft.com/office/drawing/2014/main" id="{81A548F0-B8E4-4F49-9AE8-8B7E55974C20}"/>
                  </a:ext>
                </a:extLst>
              </p:cNvPr>
              <p:cNvGrpSpPr/>
              <p:nvPr/>
            </p:nvGrpSpPr>
            <p:grpSpPr>
              <a:xfrm>
                <a:off x="6392850" y="4904094"/>
                <a:ext cx="67506" cy="164207"/>
                <a:chOff x="3034888" y="1153740"/>
                <a:chExt cx="67506" cy="164207"/>
              </a:xfrm>
            </p:grpSpPr>
            <p:sp>
              <p:nvSpPr>
                <p:cNvPr id="598" name="楕円 597">
                  <a:extLst>
                    <a:ext uri="{FF2B5EF4-FFF2-40B4-BE49-F238E27FC236}">
                      <a16:creationId xmlns:a16="http://schemas.microsoft.com/office/drawing/2014/main" id="{28DD4C1D-316D-4DEB-A85F-E7E603C4761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9" name="直線コネクタ 598">
                  <a:extLst>
                    <a:ext uri="{FF2B5EF4-FFF2-40B4-BE49-F238E27FC236}">
                      <a16:creationId xmlns:a16="http://schemas.microsoft.com/office/drawing/2014/main" id="{8ED0F735-B058-4F2C-89B0-AD3353CC28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4" name="グループ化 573">
                <a:extLst>
                  <a:ext uri="{FF2B5EF4-FFF2-40B4-BE49-F238E27FC236}">
                    <a16:creationId xmlns:a16="http://schemas.microsoft.com/office/drawing/2014/main" id="{09B027F9-DA17-468F-A5DB-D5AB011EAD27}"/>
                  </a:ext>
                </a:extLst>
              </p:cNvPr>
              <p:cNvGrpSpPr/>
              <p:nvPr/>
            </p:nvGrpSpPr>
            <p:grpSpPr>
              <a:xfrm>
                <a:off x="6461056" y="4904094"/>
                <a:ext cx="67506" cy="164207"/>
                <a:chOff x="3034888" y="1153740"/>
                <a:chExt cx="67506" cy="164207"/>
              </a:xfrm>
            </p:grpSpPr>
            <p:sp>
              <p:nvSpPr>
                <p:cNvPr id="596" name="楕円 595">
                  <a:extLst>
                    <a:ext uri="{FF2B5EF4-FFF2-40B4-BE49-F238E27FC236}">
                      <a16:creationId xmlns:a16="http://schemas.microsoft.com/office/drawing/2014/main" id="{9BDA85FE-845B-4F23-9293-CE16EDC441B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7" name="直線コネクタ 596">
                  <a:extLst>
                    <a:ext uri="{FF2B5EF4-FFF2-40B4-BE49-F238E27FC236}">
                      <a16:creationId xmlns:a16="http://schemas.microsoft.com/office/drawing/2014/main" id="{E812D1DC-48E2-4A21-B51E-52B1513D07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5" name="グループ化 574">
                <a:extLst>
                  <a:ext uri="{FF2B5EF4-FFF2-40B4-BE49-F238E27FC236}">
                    <a16:creationId xmlns:a16="http://schemas.microsoft.com/office/drawing/2014/main" id="{374414B6-63AA-40D0-9D76-E89C1DEA35E8}"/>
                  </a:ext>
                </a:extLst>
              </p:cNvPr>
              <p:cNvGrpSpPr/>
              <p:nvPr/>
            </p:nvGrpSpPr>
            <p:grpSpPr>
              <a:xfrm rot="10800000">
                <a:off x="6461056" y="5086712"/>
                <a:ext cx="67506" cy="164207"/>
                <a:chOff x="3034888" y="1153740"/>
                <a:chExt cx="67506" cy="164207"/>
              </a:xfrm>
            </p:grpSpPr>
            <p:sp>
              <p:nvSpPr>
                <p:cNvPr id="594" name="楕円 593">
                  <a:extLst>
                    <a:ext uri="{FF2B5EF4-FFF2-40B4-BE49-F238E27FC236}">
                      <a16:creationId xmlns:a16="http://schemas.microsoft.com/office/drawing/2014/main" id="{4B9BD94D-DE12-4A1F-B544-1C8275FAEA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5" name="直線コネクタ 594">
                  <a:extLst>
                    <a:ext uri="{FF2B5EF4-FFF2-40B4-BE49-F238E27FC236}">
                      <a16:creationId xmlns:a16="http://schemas.microsoft.com/office/drawing/2014/main" id="{E919B790-22F0-4824-AAC2-4F4ECDA9C7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6" name="グループ化 575">
                <a:extLst>
                  <a:ext uri="{FF2B5EF4-FFF2-40B4-BE49-F238E27FC236}">
                    <a16:creationId xmlns:a16="http://schemas.microsoft.com/office/drawing/2014/main" id="{51BEE8E1-1959-4EED-AD0F-291C6307A82A}"/>
                  </a:ext>
                </a:extLst>
              </p:cNvPr>
              <p:cNvGrpSpPr/>
              <p:nvPr/>
            </p:nvGrpSpPr>
            <p:grpSpPr>
              <a:xfrm rot="10800000">
                <a:off x="6392848" y="5086712"/>
                <a:ext cx="67506" cy="164207"/>
                <a:chOff x="3034888" y="1153740"/>
                <a:chExt cx="67506" cy="164207"/>
              </a:xfrm>
            </p:grpSpPr>
            <p:sp>
              <p:nvSpPr>
                <p:cNvPr id="592" name="楕円 591">
                  <a:extLst>
                    <a:ext uri="{FF2B5EF4-FFF2-40B4-BE49-F238E27FC236}">
                      <a16:creationId xmlns:a16="http://schemas.microsoft.com/office/drawing/2014/main" id="{B9BBC4A3-8B9D-4B2B-A093-C8AFDC82FD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3" name="直線コネクタ 592">
                  <a:extLst>
                    <a:ext uri="{FF2B5EF4-FFF2-40B4-BE49-F238E27FC236}">
                      <a16:creationId xmlns:a16="http://schemas.microsoft.com/office/drawing/2014/main" id="{5303C108-527D-453B-8076-1E5591B4F5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7" name="グループ化 576">
                <a:extLst>
                  <a:ext uri="{FF2B5EF4-FFF2-40B4-BE49-F238E27FC236}">
                    <a16:creationId xmlns:a16="http://schemas.microsoft.com/office/drawing/2014/main" id="{F1F5591D-DF17-40F7-84E5-C836C7846C5B}"/>
                  </a:ext>
                </a:extLst>
              </p:cNvPr>
              <p:cNvGrpSpPr/>
              <p:nvPr/>
            </p:nvGrpSpPr>
            <p:grpSpPr>
              <a:xfrm rot="10800000">
                <a:off x="6324640" y="5086712"/>
                <a:ext cx="67506" cy="164207"/>
                <a:chOff x="3034888" y="1153740"/>
                <a:chExt cx="67506" cy="164207"/>
              </a:xfrm>
            </p:grpSpPr>
            <p:sp>
              <p:nvSpPr>
                <p:cNvPr id="590" name="楕円 589">
                  <a:extLst>
                    <a:ext uri="{FF2B5EF4-FFF2-40B4-BE49-F238E27FC236}">
                      <a16:creationId xmlns:a16="http://schemas.microsoft.com/office/drawing/2014/main" id="{228403B8-6125-465A-BF8B-6B41900C6E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1" name="直線コネクタ 590">
                  <a:extLst>
                    <a:ext uri="{FF2B5EF4-FFF2-40B4-BE49-F238E27FC236}">
                      <a16:creationId xmlns:a16="http://schemas.microsoft.com/office/drawing/2014/main" id="{275F2C26-07BF-4579-8283-315436925C1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8" name="グループ化 577">
                <a:extLst>
                  <a:ext uri="{FF2B5EF4-FFF2-40B4-BE49-F238E27FC236}">
                    <a16:creationId xmlns:a16="http://schemas.microsoft.com/office/drawing/2014/main" id="{97691D0A-5548-4D20-83D3-7ABABAFE8C21}"/>
                  </a:ext>
                </a:extLst>
              </p:cNvPr>
              <p:cNvGrpSpPr/>
              <p:nvPr/>
            </p:nvGrpSpPr>
            <p:grpSpPr>
              <a:xfrm rot="10800000">
                <a:off x="6256432" y="5086712"/>
                <a:ext cx="67506" cy="164207"/>
                <a:chOff x="3034888" y="1153740"/>
                <a:chExt cx="67506" cy="164207"/>
              </a:xfrm>
            </p:grpSpPr>
            <p:sp>
              <p:nvSpPr>
                <p:cNvPr id="588" name="楕円 587">
                  <a:extLst>
                    <a:ext uri="{FF2B5EF4-FFF2-40B4-BE49-F238E27FC236}">
                      <a16:creationId xmlns:a16="http://schemas.microsoft.com/office/drawing/2014/main" id="{E0C7A4ED-BC4D-4640-A79C-467D01911C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9" name="直線コネクタ 588">
                  <a:extLst>
                    <a:ext uri="{FF2B5EF4-FFF2-40B4-BE49-F238E27FC236}">
                      <a16:creationId xmlns:a16="http://schemas.microsoft.com/office/drawing/2014/main" id="{BA30DB5E-1481-4B92-ADEF-82C0FE49D5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9" name="グループ化 578">
                <a:extLst>
                  <a:ext uri="{FF2B5EF4-FFF2-40B4-BE49-F238E27FC236}">
                    <a16:creationId xmlns:a16="http://schemas.microsoft.com/office/drawing/2014/main" id="{0066176A-5E00-4E83-8D83-6E04006EADAA}"/>
                  </a:ext>
                </a:extLst>
              </p:cNvPr>
              <p:cNvGrpSpPr/>
              <p:nvPr/>
            </p:nvGrpSpPr>
            <p:grpSpPr>
              <a:xfrm rot="10800000">
                <a:off x="6188224" y="5086712"/>
                <a:ext cx="67506" cy="164207"/>
                <a:chOff x="3034888" y="1153740"/>
                <a:chExt cx="67506" cy="164207"/>
              </a:xfrm>
            </p:grpSpPr>
            <p:sp>
              <p:nvSpPr>
                <p:cNvPr id="586" name="楕円 585">
                  <a:extLst>
                    <a:ext uri="{FF2B5EF4-FFF2-40B4-BE49-F238E27FC236}">
                      <a16:creationId xmlns:a16="http://schemas.microsoft.com/office/drawing/2014/main" id="{CCAD7689-4D2C-419E-9EDE-04D8C93237E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7" name="直線コネクタ 586">
                  <a:extLst>
                    <a:ext uri="{FF2B5EF4-FFF2-40B4-BE49-F238E27FC236}">
                      <a16:creationId xmlns:a16="http://schemas.microsoft.com/office/drawing/2014/main" id="{4A389A31-C893-49A2-A857-C7C7B38D14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0" name="グループ化 579">
                <a:extLst>
                  <a:ext uri="{FF2B5EF4-FFF2-40B4-BE49-F238E27FC236}">
                    <a16:creationId xmlns:a16="http://schemas.microsoft.com/office/drawing/2014/main" id="{6811514F-FDF9-4242-833B-FF8087DD93FD}"/>
                  </a:ext>
                </a:extLst>
              </p:cNvPr>
              <p:cNvGrpSpPr/>
              <p:nvPr/>
            </p:nvGrpSpPr>
            <p:grpSpPr>
              <a:xfrm rot="10800000">
                <a:off x="6120016" y="5086712"/>
                <a:ext cx="67506" cy="164207"/>
                <a:chOff x="3034888" y="1153740"/>
                <a:chExt cx="67506" cy="164207"/>
              </a:xfrm>
            </p:grpSpPr>
            <p:sp>
              <p:nvSpPr>
                <p:cNvPr id="584" name="楕円 583">
                  <a:extLst>
                    <a:ext uri="{FF2B5EF4-FFF2-40B4-BE49-F238E27FC236}">
                      <a16:creationId xmlns:a16="http://schemas.microsoft.com/office/drawing/2014/main" id="{7D65DF87-9B0A-433D-89C4-9D46B7E7D2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5" name="直線コネクタ 584">
                  <a:extLst>
                    <a:ext uri="{FF2B5EF4-FFF2-40B4-BE49-F238E27FC236}">
                      <a16:creationId xmlns:a16="http://schemas.microsoft.com/office/drawing/2014/main" id="{60B96B07-7B48-4337-999C-B666C8FBEF7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1" name="グループ化 580">
                <a:extLst>
                  <a:ext uri="{FF2B5EF4-FFF2-40B4-BE49-F238E27FC236}">
                    <a16:creationId xmlns:a16="http://schemas.microsoft.com/office/drawing/2014/main" id="{F3BCBC96-BE1E-4163-9340-A480C82B4FEB}"/>
                  </a:ext>
                </a:extLst>
              </p:cNvPr>
              <p:cNvGrpSpPr/>
              <p:nvPr/>
            </p:nvGrpSpPr>
            <p:grpSpPr>
              <a:xfrm rot="10800000">
                <a:off x="6051808" y="5086712"/>
                <a:ext cx="67506" cy="164207"/>
                <a:chOff x="3034888" y="1153740"/>
                <a:chExt cx="67506" cy="164207"/>
              </a:xfrm>
            </p:grpSpPr>
            <p:sp>
              <p:nvSpPr>
                <p:cNvPr id="582" name="楕円 581">
                  <a:extLst>
                    <a:ext uri="{FF2B5EF4-FFF2-40B4-BE49-F238E27FC236}">
                      <a16:creationId xmlns:a16="http://schemas.microsoft.com/office/drawing/2014/main" id="{7C12346B-5315-4FD6-B911-58970D87D4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3" name="直線コネクタ 582">
                  <a:extLst>
                    <a:ext uri="{FF2B5EF4-FFF2-40B4-BE49-F238E27FC236}">
                      <a16:creationId xmlns:a16="http://schemas.microsoft.com/office/drawing/2014/main" id="{4BA38EAC-FFB3-4053-99D5-BD084363F4F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66" name="グループ化 365">
              <a:extLst>
                <a:ext uri="{FF2B5EF4-FFF2-40B4-BE49-F238E27FC236}">
                  <a16:creationId xmlns:a16="http://schemas.microsoft.com/office/drawing/2014/main" id="{646EB017-B2D9-4146-9D06-336E359D850D}"/>
                </a:ext>
              </a:extLst>
            </p:cNvPr>
            <p:cNvGrpSpPr/>
            <p:nvPr/>
          </p:nvGrpSpPr>
          <p:grpSpPr>
            <a:xfrm>
              <a:off x="6204402" y="4936172"/>
              <a:ext cx="476754" cy="346825"/>
              <a:chOff x="6051808" y="4904094"/>
              <a:chExt cx="476754" cy="346825"/>
            </a:xfrm>
          </p:grpSpPr>
          <p:grpSp>
            <p:nvGrpSpPr>
              <p:cNvPr id="129" name="グループ化 128">
                <a:extLst>
                  <a:ext uri="{FF2B5EF4-FFF2-40B4-BE49-F238E27FC236}">
                    <a16:creationId xmlns:a16="http://schemas.microsoft.com/office/drawing/2014/main" id="{E25F97E4-BD35-4AA4-89CE-115FE9F88386}"/>
                  </a:ext>
                </a:extLst>
              </p:cNvPr>
              <p:cNvGrpSpPr/>
              <p:nvPr/>
            </p:nvGrpSpPr>
            <p:grpSpPr>
              <a:xfrm>
                <a:off x="6051810" y="4904094"/>
                <a:ext cx="67506" cy="164207"/>
                <a:chOff x="3034888" y="1153740"/>
                <a:chExt cx="67506" cy="164207"/>
              </a:xfrm>
            </p:grpSpPr>
            <p:sp>
              <p:nvSpPr>
                <p:cNvPr id="148" name="楕円 147">
                  <a:extLst>
                    <a:ext uri="{FF2B5EF4-FFF2-40B4-BE49-F238E27FC236}">
                      <a16:creationId xmlns:a16="http://schemas.microsoft.com/office/drawing/2014/main" id="{2B51D87A-6B3F-4277-A34F-B469D8E48D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9" name="直線コネクタ 148">
                  <a:extLst>
                    <a:ext uri="{FF2B5EF4-FFF2-40B4-BE49-F238E27FC236}">
                      <a16:creationId xmlns:a16="http://schemas.microsoft.com/office/drawing/2014/main" id="{60AF8712-934E-4311-90B3-305E39E8FF4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 name="グループ化 129">
                <a:extLst>
                  <a:ext uri="{FF2B5EF4-FFF2-40B4-BE49-F238E27FC236}">
                    <a16:creationId xmlns:a16="http://schemas.microsoft.com/office/drawing/2014/main" id="{B1E240A3-BF5D-4196-841B-8E3C4384AB5B}"/>
                  </a:ext>
                </a:extLst>
              </p:cNvPr>
              <p:cNvGrpSpPr/>
              <p:nvPr/>
            </p:nvGrpSpPr>
            <p:grpSpPr>
              <a:xfrm>
                <a:off x="6120018" y="4904094"/>
                <a:ext cx="67506" cy="164207"/>
                <a:chOff x="3034888" y="1153740"/>
                <a:chExt cx="67506" cy="164207"/>
              </a:xfrm>
            </p:grpSpPr>
            <p:sp>
              <p:nvSpPr>
                <p:cNvPr id="146" name="楕円 145">
                  <a:extLst>
                    <a:ext uri="{FF2B5EF4-FFF2-40B4-BE49-F238E27FC236}">
                      <a16:creationId xmlns:a16="http://schemas.microsoft.com/office/drawing/2014/main" id="{8C488BC4-9D10-4E7B-8EF4-4F3C36414C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 name="直線コネクタ 146">
                  <a:extLst>
                    <a:ext uri="{FF2B5EF4-FFF2-40B4-BE49-F238E27FC236}">
                      <a16:creationId xmlns:a16="http://schemas.microsoft.com/office/drawing/2014/main" id="{7D87B531-AA2F-4060-A7CC-BFBFE5B357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 name="グループ化 130">
                <a:extLst>
                  <a:ext uri="{FF2B5EF4-FFF2-40B4-BE49-F238E27FC236}">
                    <a16:creationId xmlns:a16="http://schemas.microsoft.com/office/drawing/2014/main" id="{B0036D6E-A5F7-4FB2-8B47-7762083B78BC}"/>
                  </a:ext>
                </a:extLst>
              </p:cNvPr>
              <p:cNvGrpSpPr/>
              <p:nvPr/>
            </p:nvGrpSpPr>
            <p:grpSpPr>
              <a:xfrm>
                <a:off x="6188226" y="4904094"/>
                <a:ext cx="67506" cy="164207"/>
                <a:chOff x="3034888" y="1153740"/>
                <a:chExt cx="67506" cy="164207"/>
              </a:xfrm>
            </p:grpSpPr>
            <p:sp>
              <p:nvSpPr>
                <p:cNvPr id="144" name="楕円 143">
                  <a:extLst>
                    <a:ext uri="{FF2B5EF4-FFF2-40B4-BE49-F238E27FC236}">
                      <a16:creationId xmlns:a16="http://schemas.microsoft.com/office/drawing/2014/main" id="{1492104C-E511-425E-921D-83AC514A1BD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a:extLst>
                    <a:ext uri="{FF2B5EF4-FFF2-40B4-BE49-F238E27FC236}">
                      <a16:creationId xmlns:a16="http://schemas.microsoft.com/office/drawing/2014/main" id="{F1A1ADEA-2E72-46E7-B0F9-E35089F063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2" name="グループ化 131">
                <a:extLst>
                  <a:ext uri="{FF2B5EF4-FFF2-40B4-BE49-F238E27FC236}">
                    <a16:creationId xmlns:a16="http://schemas.microsoft.com/office/drawing/2014/main" id="{3B389FFA-1020-44A9-82EC-87D3A51B2051}"/>
                  </a:ext>
                </a:extLst>
              </p:cNvPr>
              <p:cNvGrpSpPr/>
              <p:nvPr/>
            </p:nvGrpSpPr>
            <p:grpSpPr>
              <a:xfrm>
                <a:off x="6256434" y="4904094"/>
                <a:ext cx="67506" cy="164207"/>
                <a:chOff x="3034888" y="1153740"/>
                <a:chExt cx="67506" cy="164207"/>
              </a:xfrm>
            </p:grpSpPr>
            <p:sp>
              <p:nvSpPr>
                <p:cNvPr id="142" name="楕円 141">
                  <a:extLst>
                    <a:ext uri="{FF2B5EF4-FFF2-40B4-BE49-F238E27FC236}">
                      <a16:creationId xmlns:a16="http://schemas.microsoft.com/office/drawing/2014/main" id="{223154FE-8069-4A5A-9430-4D52EDB008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a:extLst>
                    <a:ext uri="{FF2B5EF4-FFF2-40B4-BE49-F238E27FC236}">
                      <a16:creationId xmlns:a16="http://schemas.microsoft.com/office/drawing/2014/main" id="{32667622-A685-45FF-84D6-2C9F88F01BC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3" name="グループ化 132">
                <a:extLst>
                  <a:ext uri="{FF2B5EF4-FFF2-40B4-BE49-F238E27FC236}">
                    <a16:creationId xmlns:a16="http://schemas.microsoft.com/office/drawing/2014/main" id="{7D915688-8504-4A5E-9FB2-3270ED33A87F}"/>
                  </a:ext>
                </a:extLst>
              </p:cNvPr>
              <p:cNvGrpSpPr/>
              <p:nvPr/>
            </p:nvGrpSpPr>
            <p:grpSpPr>
              <a:xfrm>
                <a:off x="6324642" y="4904094"/>
                <a:ext cx="67506" cy="164207"/>
                <a:chOff x="3034888" y="1153740"/>
                <a:chExt cx="67506" cy="164207"/>
              </a:xfrm>
            </p:grpSpPr>
            <p:sp>
              <p:nvSpPr>
                <p:cNvPr id="140" name="楕円 139">
                  <a:extLst>
                    <a:ext uri="{FF2B5EF4-FFF2-40B4-BE49-F238E27FC236}">
                      <a16:creationId xmlns:a16="http://schemas.microsoft.com/office/drawing/2014/main" id="{D5E2D818-B976-46D7-A89B-9D4AAC4047C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a:extLst>
                    <a:ext uri="{FF2B5EF4-FFF2-40B4-BE49-F238E27FC236}">
                      <a16:creationId xmlns:a16="http://schemas.microsoft.com/office/drawing/2014/main" id="{59A391F6-C3EE-454F-8743-96A15D9912C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 name="グループ化 133">
                <a:extLst>
                  <a:ext uri="{FF2B5EF4-FFF2-40B4-BE49-F238E27FC236}">
                    <a16:creationId xmlns:a16="http://schemas.microsoft.com/office/drawing/2014/main" id="{A903815B-309A-4A7D-B766-E759CD6810AC}"/>
                  </a:ext>
                </a:extLst>
              </p:cNvPr>
              <p:cNvGrpSpPr/>
              <p:nvPr/>
            </p:nvGrpSpPr>
            <p:grpSpPr>
              <a:xfrm>
                <a:off x="6392850" y="4904094"/>
                <a:ext cx="67506" cy="164207"/>
                <a:chOff x="3034888" y="1153740"/>
                <a:chExt cx="67506" cy="164207"/>
              </a:xfrm>
            </p:grpSpPr>
            <p:sp>
              <p:nvSpPr>
                <p:cNvPr id="138" name="楕円 137">
                  <a:extLst>
                    <a:ext uri="{FF2B5EF4-FFF2-40B4-BE49-F238E27FC236}">
                      <a16:creationId xmlns:a16="http://schemas.microsoft.com/office/drawing/2014/main" id="{0778B50D-E53F-4E27-9157-F05A787C59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9" name="直線コネクタ 138">
                  <a:extLst>
                    <a:ext uri="{FF2B5EF4-FFF2-40B4-BE49-F238E27FC236}">
                      <a16:creationId xmlns:a16="http://schemas.microsoft.com/office/drawing/2014/main" id="{FF22CC77-1499-4C38-989E-EC5515F485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 name="グループ化 134">
                <a:extLst>
                  <a:ext uri="{FF2B5EF4-FFF2-40B4-BE49-F238E27FC236}">
                    <a16:creationId xmlns:a16="http://schemas.microsoft.com/office/drawing/2014/main" id="{A9DCF55D-846F-4C63-AD22-04EC0B9652CF}"/>
                  </a:ext>
                </a:extLst>
              </p:cNvPr>
              <p:cNvGrpSpPr/>
              <p:nvPr/>
            </p:nvGrpSpPr>
            <p:grpSpPr>
              <a:xfrm>
                <a:off x="6461056" y="4904094"/>
                <a:ext cx="67506" cy="164207"/>
                <a:chOff x="3034888" y="1153740"/>
                <a:chExt cx="67506" cy="164207"/>
              </a:xfrm>
            </p:grpSpPr>
            <p:sp>
              <p:nvSpPr>
                <p:cNvPr id="136" name="楕円 135">
                  <a:extLst>
                    <a:ext uri="{FF2B5EF4-FFF2-40B4-BE49-F238E27FC236}">
                      <a16:creationId xmlns:a16="http://schemas.microsoft.com/office/drawing/2014/main" id="{5B3BCDB0-906C-4B6F-A106-B600123A4EF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6C6963D3-3882-4C36-BD61-9C11A2B0CAD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2" name="グループ化 71">
                <a:extLst>
                  <a:ext uri="{FF2B5EF4-FFF2-40B4-BE49-F238E27FC236}">
                    <a16:creationId xmlns:a16="http://schemas.microsoft.com/office/drawing/2014/main" id="{E598CC93-6C9C-4132-9C8D-462A74C0E50B}"/>
                  </a:ext>
                </a:extLst>
              </p:cNvPr>
              <p:cNvGrpSpPr/>
              <p:nvPr/>
            </p:nvGrpSpPr>
            <p:grpSpPr>
              <a:xfrm rot="10800000">
                <a:off x="6461056" y="5086712"/>
                <a:ext cx="67506" cy="164207"/>
                <a:chOff x="3034888" y="1153740"/>
                <a:chExt cx="67506" cy="164207"/>
              </a:xfrm>
            </p:grpSpPr>
            <p:sp>
              <p:nvSpPr>
                <p:cNvPr id="118" name="楕円 117">
                  <a:extLst>
                    <a:ext uri="{FF2B5EF4-FFF2-40B4-BE49-F238E27FC236}">
                      <a16:creationId xmlns:a16="http://schemas.microsoft.com/office/drawing/2014/main" id="{F9558FAD-9CD5-4CC7-AE2E-71F699DB43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直線コネクタ 118">
                  <a:extLst>
                    <a:ext uri="{FF2B5EF4-FFF2-40B4-BE49-F238E27FC236}">
                      <a16:creationId xmlns:a16="http://schemas.microsoft.com/office/drawing/2014/main" id="{271172A5-4D2E-4EBA-A006-4D971CCDEAD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3" name="グループ化 72">
                <a:extLst>
                  <a:ext uri="{FF2B5EF4-FFF2-40B4-BE49-F238E27FC236}">
                    <a16:creationId xmlns:a16="http://schemas.microsoft.com/office/drawing/2014/main" id="{722F6F78-BE61-4423-8160-07DD99190FE2}"/>
                  </a:ext>
                </a:extLst>
              </p:cNvPr>
              <p:cNvGrpSpPr/>
              <p:nvPr/>
            </p:nvGrpSpPr>
            <p:grpSpPr>
              <a:xfrm rot="10800000">
                <a:off x="6392848" y="5086712"/>
                <a:ext cx="67506" cy="164207"/>
                <a:chOff x="3034888" y="1153740"/>
                <a:chExt cx="67506" cy="164207"/>
              </a:xfrm>
            </p:grpSpPr>
            <p:sp>
              <p:nvSpPr>
                <p:cNvPr id="116" name="楕円 115">
                  <a:extLst>
                    <a:ext uri="{FF2B5EF4-FFF2-40B4-BE49-F238E27FC236}">
                      <a16:creationId xmlns:a16="http://schemas.microsoft.com/office/drawing/2014/main" id="{37CD3069-1390-48AD-BAE8-DE678EE810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E5979179-C91A-4157-8068-DE556F32858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 name="グループ化 73">
                <a:extLst>
                  <a:ext uri="{FF2B5EF4-FFF2-40B4-BE49-F238E27FC236}">
                    <a16:creationId xmlns:a16="http://schemas.microsoft.com/office/drawing/2014/main" id="{94F76241-2BD6-4E31-95B3-FC5AEDA708F9}"/>
                  </a:ext>
                </a:extLst>
              </p:cNvPr>
              <p:cNvGrpSpPr/>
              <p:nvPr/>
            </p:nvGrpSpPr>
            <p:grpSpPr>
              <a:xfrm rot="10800000">
                <a:off x="6324640" y="5086712"/>
                <a:ext cx="67506" cy="164207"/>
                <a:chOff x="3034888" y="1153740"/>
                <a:chExt cx="67506" cy="164207"/>
              </a:xfrm>
            </p:grpSpPr>
            <p:sp>
              <p:nvSpPr>
                <p:cNvPr id="114" name="楕円 113">
                  <a:extLst>
                    <a:ext uri="{FF2B5EF4-FFF2-40B4-BE49-F238E27FC236}">
                      <a16:creationId xmlns:a16="http://schemas.microsoft.com/office/drawing/2014/main" id="{E0BBE197-CF74-4976-BE60-78213AAAEF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a:extLst>
                    <a:ext uri="{FF2B5EF4-FFF2-40B4-BE49-F238E27FC236}">
                      <a16:creationId xmlns:a16="http://schemas.microsoft.com/office/drawing/2014/main" id="{85FE1B9B-1EE1-4C42-84E0-BE77C85A64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2C2F244-ABC9-4AD3-9F46-E48F51E5066B}"/>
                  </a:ext>
                </a:extLst>
              </p:cNvPr>
              <p:cNvGrpSpPr/>
              <p:nvPr/>
            </p:nvGrpSpPr>
            <p:grpSpPr>
              <a:xfrm rot="10800000">
                <a:off x="6256432" y="5086712"/>
                <a:ext cx="67506" cy="164207"/>
                <a:chOff x="3034888" y="1153740"/>
                <a:chExt cx="67506" cy="164207"/>
              </a:xfrm>
            </p:grpSpPr>
            <p:sp>
              <p:nvSpPr>
                <p:cNvPr id="112" name="楕円 111">
                  <a:extLst>
                    <a:ext uri="{FF2B5EF4-FFF2-40B4-BE49-F238E27FC236}">
                      <a16:creationId xmlns:a16="http://schemas.microsoft.com/office/drawing/2014/main" id="{AC23F1F7-2B03-45B3-8382-9DFE7F1898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3" name="直線コネクタ 112">
                  <a:extLst>
                    <a:ext uri="{FF2B5EF4-FFF2-40B4-BE49-F238E27FC236}">
                      <a16:creationId xmlns:a16="http://schemas.microsoft.com/office/drawing/2014/main" id="{EFC07A07-65D3-4CED-BF6E-7AEF94AC2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6" name="グループ化 75">
                <a:extLst>
                  <a:ext uri="{FF2B5EF4-FFF2-40B4-BE49-F238E27FC236}">
                    <a16:creationId xmlns:a16="http://schemas.microsoft.com/office/drawing/2014/main" id="{D5E4084B-E1A5-40B0-BE52-A0CA6B210D3E}"/>
                  </a:ext>
                </a:extLst>
              </p:cNvPr>
              <p:cNvGrpSpPr/>
              <p:nvPr/>
            </p:nvGrpSpPr>
            <p:grpSpPr>
              <a:xfrm rot="10800000">
                <a:off x="6188224" y="5086712"/>
                <a:ext cx="67506" cy="164207"/>
                <a:chOff x="3034888" y="1153740"/>
                <a:chExt cx="67506" cy="164207"/>
              </a:xfrm>
            </p:grpSpPr>
            <p:sp>
              <p:nvSpPr>
                <p:cNvPr id="110" name="楕円 109">
                  <a:extLst>
                    <a:ext uri="{FF2B5EF4-FFF2-40B4-BE49-F238E27FC236}">
                      <a16:creationId xmlns:a16="http://schemas.microsoft.com/office/drawing/2014/main" id="{37923DFB-A099-44DA-BE5F-1B71CA36D87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7B5A100C-50F0-4DDE-9579-2CAB4FDD39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7" name="グループ化 76">
                <a:extLst>
                  <a:ext uri="{FF2B5EF4-FFF2-40B4-BE49-F238E27FC236}">
                    <a16:creationId xmlns:a16="http://schemas.microsoft.com/office/drawing/2014/main" id="{DD10B4FC-755F-4A0B-9840-453C107863D1}"/>
                  </a:ext>
                </a:extLst>
              </p:cNvPr>
              <p:cNvGrpSpPr/>
              <p:nvPr/>
            </p:nvGrpSpPr>
            <p:grpSpPr>
              <a:xfrm rot="10800000">
                <a:off x="6120016" y="5086712"/>
                <a:ext cx="67506" cy="164207"/>
                <a:chOff x="3034888" y="1153740"/>
                <a:chExt cx="67506" cy="164207"/>
              </a:xfrm>
            </p:grpSpPr>
            <p:sp>
              <p:nvSpPr>
                <p:cNvPr id="108" name="楕円 107">
                  <a:extLst>
                    <a:ext uri="{FF2B5EF4-FFF2-40B4-BE49-F238E27FC236}">
                      <a16:creationId xmlns:a16="http://schemas.microsoft.com/office/drawing/2014/main" id="{A1817CAF-7871-4049-909F-19166C2F44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9" name="直線コネクタ 108">
                  <a:extLst>
                    <a:ext uri="{FF2B5EF4-FFF2-40B4-BE49-F238E27FC236}">
                      <a16:creationId xmlns:a16="http://schemas.microsoft.com/office/drawing/2014/main" id="{CCED1C41-464A-4D4B-A038-57F9223C9BF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グループ化 77">
                <a:extLst>
                  <a:ext uri="{FF2B5EF4-FFF2-40B4-BE49-F238E27FC236}">
                    <a16:creationId xmlns:a16="http://schemas.microsoft.com/office/drawing/2014/main" id="{9B99FB75-D9DF-4D69-861B-E181409A13D8}"/>
                  </a:ext>
                </a:extLst>
              </p:cNvPr>
              <p:cNvGrpSpPr/>
              <p:nvPr/>
            </p:nvGrpSpPr>
            <p:grpSpPr>
              <a:xfrm rot="10800000">
                <a:off x="6051808" y="5086712"/>
                <a:ext cx="67506" cy="164207"/>
                <a:chOff x="3034888" y="1153740"/>
                <a:chExt cx="67506" cy="164207"/>
              </a:xfrm>
            </p:grpSpPr>
            <p:sp>
              <p:nvSpPr>
                <p:cNvPr id="106" name="楕円 105">
                  <a:extLst>
                    <a:ext uri="{FF2B5EF4-FFF2-40B4-BE49-F238E27FC236}">
                      <a16:creationId xmlns:a16="http://schemas.microsoft.com/office/drawing/2014/main" id="{71CF6079-9AC0-4DA1-AB1A-E06D024FB14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 name="直線コネクタ 106">
                  <a:extLst>
                    <a:ext uri="{FF2B5EF4-FFF2-40B4-BE49-F238E27FC236}">
                      <a16:creationId xmlns:a16="http://schemas.microsoft.com/office/drawing/2014/main" id="{B7A25E88-7D49-4AE5-A070-FACB70EA8A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561" name="グループ化 560">
            <a:extLst>
              <a:ext uri="{FF2B5EF4-FFF2-40B4-BE49-F238E27FC236}">
                <a16:creationId xmlns:a16="http://schemas.microsoft.com/office/drawing/2014/main" id="{D7570C48-1EA9-4D22-A028-505C52DCC7E9}"/>
              </a:ext>
            </a:extLst>
          </p:cNvPr>
          <p:cNvGrpSpPr/>
          <p:nvPr/>
        </p:nvGrpSpPr>
        <p:grpSpPr>
          <a:xfrm>
            <a:off x="6067920" y="4001665"/>
            <a:ext cx="108971" cy="1544693"/>
            <a:chOff x="7234855" y="3739409"/>
            <a:chExt cx="108971" cy="1544693"/>
          </a:xfrm>
        </p:grpSpPr>
        <p:sp>
          <p:nvSpPr>
            <p:cNvPr id="539" name="四角形: 角を丸くする 538">
              <a:extLst>
                <a:ext uri="{FF2B5EF4-FFF2-40B4-BE49-F238E27FC236}">
                  <a16:creationId xmlns:a16="http://schemas.microsoft.com/office/drawing/2014/main" id="{20486970-A11E-4644-A9CB-52FF62443868}"/>
                </a:ext>
              </a:extLst>
            </p:cNvPr>
            <p:cNvSpPr/>
            <p:nvPr/>
          </p:nvSpPr>
          <p:spPr>
            <a:xfrm>
              <a:off x="7263937" y="4899184"/>
              <a:ext cx="67506" cy="38491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2" name="楕円 541">
              <a:extLst>
                <a:ext uri="{FF2B5EF4-FFF2-40B4-BE49-F238E27FC236}">
                  <a16:creationId xmlns:a16="http://schemas.microsoft.com/office/drawing/2014/main" id="{B2175375-2EAA-4D94-85DA-C9208C9B1C2D}"/>
                </a:ext>
              </a:extLst>
            </p:cNvPr>
            <p:cNvSpPr/>
            <p:nvPr/>
          </p:nvSpPr>
          <p:spPr>
            <a:xfrm>
              <a:off x="7240564" y="4025240"/>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3" name="楕円 542">
              <a:extLst>
                <a:ext uri="{FF2B5EF4-FFF2-40B4-BE49-F238E27FC236}">
                  <a16:creationId xmlns:a16="http://schemas.microsoft.com/office/drawing/2014/main" id="{6ABB2FBA-921B-4D8B-9FA0-CFB24FA98573}"/>
                </a:ext>
              </a:extLst>
            </p:cNvPr>
            <p:cNvSpPr/>
            <p:nvPr/>
          </p:nvSpPr>
          <p:spPr>
            <a:xfrm>
              <a:off x="7234855" y="4313025"/>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4" name="楕円 543">
              <a:extLst>
                <a:ext uri="{FF2B5EF4-FFF2-40B4-BE49-F238E27FC236}">
                  <a16:creationId xmlns:a16="http://schemas.microsoft.com/office/drawing/2014/main" id="{753B15EE-3483-457B-A019-5159B16424DD}"/>
                </a:ext>
              </a:extLst>
            </p:cNvPr>
            <p:cNvSpPr/>
            <p:nvPr/>
          </p:nvSpPr>
          <p:spPr>
            <a:xfrm>
              <a:off x="7240564" y="3739409"/>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5" name="楕円 544">
              <a:extLst>
                <a:ext uri="{FF2B5EF4-FFF2-40B4-BE49-F238E27FC236}">
                  <a16:creationId xmlns:a16="http://schemas.microsoft.com/office/drawing/2014/main" id="{F02FC1E1-2FAA-4C55-BAD8-C733A5F8DEDC}"/>
                </a:ext>
              </a:extLst>
            </p:cNvPr>
            <p:cNvSpPr/>
            <p:nvPr/>
          </p:nvSpPr>
          <p:spPr>
            <a:xfrm>
              <a:off x="7240564" y="4596902"/>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0" name="グループ化 559">
            <a:extLst>
              <a:ext uri="{FF2B5EF4-FFF2-40B4-BE49-F238E27FC236}">
                <a16:creationId xmlns:a16="http://schemas.microsoft.com/office/drawing/2014/main" id="{DCEE5C4A-4E0C-443A-916B-6EA0E4CE7BDC}"/>
              </a:ext>
            </a:extLst>
          </p:cNvPr>
          <p:cNvGrpSpPr/>
          <p:nvPr/>
        </p:nvGrpSpPr>
        <p:grpSpPr>
          <a:xfrm>
            <a:off x="6176737" y="4280595"/>
            <a:ext cx="110350" cy="1258862"/>
            <a:chOff x="6656404" y="4062228"/>
            <a:chExt cx="110350" cy="1258862"/>
          </a:xfrm>
        </p:grpSpPr>
        <p:sp>
          <p:nvSpPr>
            <p:cNvPr id="555" name="四角形: 角を丸くする 554">
              <a:extLst>
                <a:ext uri="{FF2B5EF4-FFF2-40B4-BE49-F238E27FC236}">
                  <a16:creationId xmlns:a16="http://schemas.microsoft.com/office/drawing/2014/main" id="{FA361D42-DDD1-4BAF-B998-6631BDC24DC8}"/>
                </a:ext>
              </a:extLst>
            </p:cNvPr>
            <p:cNvSpPr/>
            <p:nvPr/>
          </p:nvSpPr>
          <p:spPr>
            <a:xfrm>
              <a:off x="6686865" y="4936172"/>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extLst>
                <a:ext uri="{FF2B5EF4-FFF2-40B4-BE49-F238E27FC236}">
                  <a16:creationId xmlns:a16="http://schemas.microsoft.com/office/drawing/2014/main" id="{EB02CF41-D1D8-4E5A-9840-800BE28E402B}"/>
                </a:ext>
              </a:extLst>
            </p:cNvPr>
            <p:cNvSpPr/>
            <p:nvPr/>
          </p:nvSpPr>
          <p:spPr>
            <a:xfrm>
              <a:off x="6656404" y="4062228"/>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extLst>
                <a:ext uri="{FF2B5EF4-FFF2-40B4-BE49-F238E27FC236}">
                  <a16:creationId xmlns:a16="http://schemas.microsoft.com/office/drawing/2014/main" id="{E21A20EA-987B-455D-947D-2FE66D03BE8D}"/>
                </a:ext>
              </a:extLst>
            </p:cNvPr>
            <p:cNvSpPr/>
            <p:nvPr/>
          </p:nvSpPr>
          <p:spPr>
            <a:xfrm>
              <a:off x="6657783" y="4350013"/>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9" name="楕円 558">
              <a:extLst>
                <a:ext uri="{FF2B5EF4-FFF2-40B4-BE49-F238E27FC236}">
                  <a16:creationId xmlns:a16="http://schemas.microsoft.com/office/drawing/2014/main" id="{5C53FF5F-0DC1-4E1D-91D3-6424CFD1743F}"/>
                </a:ext>
              </a:extLst>
            </p:cNvPr>
            <p:cNvSpPr/>
            <p:nvPr/>
          </p:nvSpPr>
          <p:spPr>
            <a:xfrm>
              <a:off x="6663492" y="4633890"/>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30" name="グループ化 1129">
            <a:extLst>
              <a:ext uri="{FF2B5EF4-FFF2-40B4-BE49-F238E27FC236}">
                <a16:creationId xmlns:a16="http://schemas.microsoft.com/office/drawing/2014/main" id="{031FA08C-7301-4A4F-8BA7-C28585B43813}"/>
              </a:ext>
            </a:extLst>
          </p:cNvPr>
          <p:cNvGrpSpPr/>
          <p:nvPr/>
        </p:nvGrpSpPr>
        <p:grpSpPr>
          <a:xfrm>
            <a:off x="8207597" y="5202522"/>
            <a:ext cx="476754" cy="346825"/>
            <a:chOff x="6051808" y="4904094"/>
            <a:chExt cx="476754" cy="346825"/>
          </a:xfrm>
        </p:grpSpPr>
        <p:grpSp>
          <p:nvGrpSpPr>
            <p:cNvPr id="1346" name="グループ化 1345">
              <a:extLst>
                <a:ext uri="{FF2B5EF4-FFF2-40B4-BE49-F238E27FC236}">
                  <a16:creationId xmlns:a16="http://schemas.microsoft.com/office/drawing/2014/main" id="{0FBF6494-4663-4C30-B299-24A81BCBF941}"/>
                </a:ext>
              </a:extLst>
            </p:cNvPr>
            <p:cNvGrpSpPr/>
            <p:nvPr/>
          </p:nvGrpSpPr>
          <p:grpSpPr>
            <a:xfrm>
              <a:off x="6051810" y="4904094"/>
              <a:ext cx="67506" cy="164207"/>
              <a:chOff x="3034888" y="1153740"/>
              <a:chExt cx="67506" cy="164207"/>
            </a:xfrm>
          </p:grpSpPr>
          <p:sp>
            <p:nvSpPr>
              <p:cNvPr id="1386" name="楕円 1385">
                <a:extLst>
                  <a:ext uri="{FF2B5EF4-FFF2-40B4-BE49-F238E27FC236}">
                    <a16:creationId xmlns:a16="http://schemas.microsoft.com/office/drawing/2014/main" id="{D34A9F26-451A-4C89-B01A-AA75490BF6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7" name="直線コネクタ 1386">
                <a:extLst>
                  <a:ext uri="{FF2B5EF4-FFF2-40B4-BE49-F238E27FC236}">
                    <a16:creationId xmlns:a16="http://schemas.microsoft.com/office/drawing/2014/main" id="{DFA6E3A8-8E38-495E-9D99-0B5644ECC6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7" name="グループ化 1346">
              <a:extLst>
                <a:ext uri="{FF2B5EF4-FFF2-40B4-BE49-F238E27FC236}">
                  <a16:creationId xmlns:a16="http://schemas.microsoft.com/office/drawing/2014/main" id="{6211B2C1-D640-48E8-918A-AB54F6D2E759}"/>
                </a:ext>
              </a:extLst>
            </p:cNvPr>
            <p:cNvGrpSpPr/>
            <p:nvPr/>
          </p:nvGrpSpPr>
          <p:grpSpPr>
            <a:xfrm>
              <a:off x="6120018" y="4904094"/>
              <a:ext cx="67506" cy="164207"/>
              <a:chOff x="3034888" y="1153740"/>
              <a:chExt cx="67506" cy="164207"/>
            </a:xfrm>
          </p:grpSpPr>
          <p:sp>
            <p:nvSpPr>
              <p:cNvPr id="1384" name="楕円 1383">
                <a:extLst>
                  <a:ext uri="{FF2B5EF4-FFF2-40B4-BE49-F238E27FC236}">
                    <a16:creationId xmlns:a16="http://schemas.microsoft.com/office/drawing/2014/main" id="{7E43B84C-838C-4032-955F-58826293352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5" name="直線コネクタ 1384">
                <a:extLst>
                  <a:ext uri="{FF2B5EF4-FFF2-40B4-BE49-F238E27FC236}">
                    <a16:creationId xmlns:a16="http://schemas.microsoft.com/office/drawing/2014/main" id="{6C755609-0F9E-47AF-B182-3796BD9C7BB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8" name="グループ化 1347">
              <a:extLst>
                <a:ext uri="{FF2B5EF4-FFF2-40B4-BE49-F238E27FC236}">
                  <a16:creationId xmlns:a16="http://schemas.microsoft.com/office/drawing/2014/main" id="{D4795761-277E-4BCE-B327-FA823B3F53A1}"/>
                </a:ext>
              </a:extLst>
            </p:cNvPr>
            <p:cNvGrpSpPr/>
            <p:nvPr/>
          </p:nvGrpSpPr>
          <p:grpSpPr>
            <a:xfrm>
              <a:off x="6188226" y="4904094"/>
              <a:ext cx="67506" cy="164207"/>
              <a:chOff x="3034888" y="1153740"/>
              <a:chExt cx="67506" cy="164207"/>
            </a:xfrm>
          </p:grpSpPr>
          <p:sp>
            <p:nvSpPr>
              <p:cNvPr id="1382" name="楕円 1381">
                <a:extLst>
                  <a:ext uri="{FF2B5EF4-FFF2-40B4-BE49-F238E27FC236}">
                    <a16:creationId xmlns:a16="http://schemas.microsoft.com/office/drawing/2014/main" id="{AF371A42-D6A6-4372-8C7D-64ED0C9C0C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3" name="直線コネクタ 1382">
                <a:extLst>
                  <a:ext uri="{FF2B5EF4-FFF2-40B4-BE49-F238E27FC236}">
                    <a16:creationId xmlns:a16="http://schemas.microsoft.com/office/drawing/2014/main" id="{DE45CB36-5CF4-4E96-906D-ADFE579342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9" name="グループ化 1348">
              <a:extLst>
                <a:ext uri="{FF2B5EF4-FFF2-40B4-BE49-F238E27FC236}">
                  <a16:creationId xmlns:a16="http://schemas.microsoft.com/office/drawing/2014/main" id="{C0F694C3-69F7-4AF1-A3A5-0F99FAC1015C}"/>
                </a:ext>
              </a:extLst>
            </p:cNvPr>
            <p:cNvGrpSpPr/>
            <p:nvPr/>
          </p:nvGrpSpPr>
          <p:grpSpPr>
            <a:xfrm>
              <a:off x="6256434" y="4904094"/>
              <a:ext cx="67506" cy="164207"/>
              <a:chOff x="3034888" y="1153740"/>
              <a:chExt cx="67506" cy="164207"/>
            </a:xfrm>
          </p:grpSpPr>
          <p:sp>
            <p:nvSpPr>
              <p:cNvPr id="1380" name="楕円 1379">
                <a:extLst>
                  <a:ext uri="{FF2B5EF4-FFF2-40B4-BE49-F238E27FC236}">
                    <a16:creationId xmlns:a16="http://schemas.microsoft.com/office/drawing/2014/main" id="{1905A14F-2C58-4865-A81B-C5E654EAED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1" name="直線コネクタ 1380">
                <a:extLst>
                  <a:ext uri="{FF2B5EF4-FFF2-40B4-BE49-F238E27FC236}">
                    <a16:creationId xmlns:a16="http://schemas.microsoft.com/office/drawing/2014/main" id="{F82CF06C-0DAA-44E7-B4F4-49E33C33F7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0" name="グループ化 1349">
              <a:extLst>
                <a:ext uri="{FF2B5EF4-FFF2-40B4-BE49-F238E27FC236}">
                  <a16:creationId xmlns:a16="http://schemas.microsoft.com/office/drawing/2014/main" id="{FA1B2945-660F-42D0-98ED-01AB73EEDE9E}"/>
                </a:ext>
              </a:extLst>
            </p:cNvPr>
            <p:cNvGrpSpPr/>
            <p:nvPr/>
          </p:nvGrpSpPr>
          <p:grpSpPr>
            <a:xfrm>
              <a:off x="6324642" y="4904094"/>
              <a:ext cx="67506" cy="164207"/>
              <a:chOff x="3034888" y="1153740"/>
              <a:chExt cx="67506" cy="164207"/>
            </a:xfrm>
          </p:grpSpPr>
          <p:sp>
            <p:nvSpPr>
              <p:cNvPr id="1378" name="楕円 1377">
                <a:extLst>
                  <a:ext uri="{FF2B5EF4-FFF2-40B4-BE49-F238E27FC236}">
                    <a16:creationId xmlns:a16="http://schemas.microsoft.com/office/drawing/2014/main" id="{48FF3A54-4164-40AB-9344-860D732B4B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9" name="直線コネクタ 1378">
                <a:extLst>
                  <a:ext uri="{FF2B5EF4-FFF2-40B4-BE49-F238E27FC236}">
                    <a16:creationId xmlns:a16="http://schemas.microsoft.com/office/drawing/2014/main" id="{02E10ED0-D8E8-44C9-B52E-53FDAB0D09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1" name="グループ化 1350">
              <a:extLst>
                <a:ext uri="{FF2B5EF4-FFF2-40B4-BE49-F238E27FC236}">
                  <a16:creationId xmlns:a16="http://schemas.microsoft.com/office/drawing/2014/main" id="{6C3AE2F5-C67B-4B18-A259-60B2ECEA22CB}"/>
                </a:ext>
              </a:extLst>
            </p:cNvPr>
            <p:cNvGrpSpPr/>
            <p:nvPr/>
          </p:nvGrpSpPr>
          <p:grpSpPr>
            <a:xfrm>
              <a:off x="6392850" y="4904094"/>
              <a:ext cx="67506" cy="164207"/>
              <a:chOff x="3034888" y="1153740"/>
              <a:chExt cx="67506" cy="164207"/>
            </a:xfrm>
          </p:grpSpPr>
          <p:sp>
            <p:nvSpPr>
              <p:cNvPr id="1376" name="楕円 1375">
                <a:extLst>
                  <a:ext uri="{FF2B5EF4-FFF2-40B4-BE49-F238E27FC236}">
                    <a16:creationId xmlns:a16="http://schemas.microsoft.com/office/drawing/2014/main" id="{4D6AA8A4-01A8-4235-A00F-4E7FACCBA7E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7" name="直線コネクタ 1376">
                <a:extLst>
                  <a:ext uri="{FF2B5EF4-FFF2-40B4-BE49-F238E27FC236}">
                    <a16:creationId xmlns:a16="http://schemas.microsoft.com/office/drawing/2014/main" id="{34385BA1-31A7-4396-B24E-E62AF88BFD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2" name="グループ化 1351">
              <a:extLst>
                <a:ext uri="{FF2B5EF4-FFF2-40B4-BE49-F238E27FC236}">
                  <a16:creationId xmlns:a16="http://schemas.microsoft.com/office/drawing/2014/main" id="{974585B8-C059-4A66-89F3-742DE2106A84}"/>
                </a:ext>
              </a:extLst>
            </p:cNvPr>
            <p:cNvGrpSpPr/>
            <p:nvPr/>
          </p:nvGrpSpPr>
          <p:grpSpPr>
            <a:xfrm>
              <a:off x="6461056" y="4904094"/>
              <a:ext cx="67506" cy="164207"/>
              <a:chOff x="3034888" y="1153740"/>
              <a:chExt cx="67506" cy="164207"/>
            </a:xfrm>
          </p:grpSpPr>
          <p:sp>
            <p:nvSpPr>
              <p:cNvPr id="1374" name="楕円 1373">
                <a:extLst>
                  <a:ext uri="{FF2B5EF4-FFF2-40B4-BE49-F238E27FC236}">
                    <a16:creationId xmlns:a16="http://schemas.microsoft.com/office/drawing/2014/main" id="{7E06178A-9EAC-4A74-9C38-AF4E52AF6D6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5" name="直線コネクタ 1374">
                <a:extLst>
                  <a:ext uri="{FF2B5EF4-FFF2-40B4-BE49-F238E27FC236}">
                    <a16:creationId xmlns:a16="http://schemas.microsoft.com/office/drawing/2014/main" id="{B66A801D-7209-4846-AAE7-E5FDD48508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3" name="グループ化 1352">
              <a:extLst>
                <a:ext uri="{FF2B5EF4-FFF2-40B4-BE49-F238E27FC236}">
                  <a16:creationId xmlns:a16="http://schemas.microsoft.com/office/drawing/2014/main" id="{7B0EEADF-3640-49FF-A0EF-86B773A336D7}"/>
                </a:ext>
              </a:extLst>
            </p:cNvPr>
            <p:cNvGrpSpPr/>
            <p:nvPr/>
          </p:nvGrpSpPr>
          <p:grpSpPr>
            <a:xfrm rot="10800000">
              <a:off x="6461056" y="5086712"/>
              <a:ext cx="67506" cy="164207"/>
              <a:chOff x="3034888" y="1153740"/>
              <a:chExt cx="67506" cy="164207"/>
            </a:xfrm>
          </p:grpSpPr>
          <p:sp>
            <p:nvSpPr>
              <p:cNvPr id="1372" name="楕円 1371">
                <a:extLst>
                  <a:ext uri="{FF2B5EF4-FFF2-40B4-BE49-F238E27FC236}">
                    <a16:creationId xmlns:a16="http://schemas.microsoft.com/office/drawing/2014/main" id="{8F1B412D-1C57-423A-994D-DDC44204E15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3" name="直線コネクタ 1372">
                <a:extLst>
                  <a:ext uri="{FF2B5EF4-FFF2-40B4-BE49-F238E27FC236}">
                    <a16:creationId xmlns:a16="http://schemas.microsoft.com/office/drawing/2014/main" id="{03806F57-5126-494C-B59F-78A358C238A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4" name="グループ化 1353">
              <a:extLst>
                <a:ext uri="{FF2B5EF4-FFF2-40B4-BE49-F238E27FC236}">
                  <a16:creationId xmlns:a16="http://schemas.microsoft.com/office/drawing/2014/main" id="{6D9D5C03-3BDC-40EE-8FA2-A63F81956B04}"/>
                </a:ext>
              </a:extLst>
            </p:cNvPr>
            <p:cNvGrpSpPr/>
            <p:nvPr/>
          </p:nvGrpSpPr>
          <p:grpSpPr>
            <a:xfrm rot="10800000">
              <a:off x="6392848" y="5086712"/>
              <a:ext cx="67506" cy="164207"/>
              <a:chOff x="3034888" y="1153740"/>
              <a:chExt cx="67506" cy="164207"/>
            </a:xfrm>
          </p:grpSpPr>
          <p:sp>
            <p:nvSpPr>
              <p:cNvPr id="1370" name="楕円 1369">
                <a:extLst>
                  <a:ext uri="{FF2B5EF4-FFF2-40B4-BE49-F238E27FC236}">
                    <a16:creationId xmlns:a16="http://schemas.microsoft.com/office/drawing/2014/main" id="{9AD53ADC-6291-4CCD-8C51-4A980C25F5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1" name="直線コネクタ 1370">
                <a:extLst>
                  <a:ext uri="{FF2B5EF4-FFF2-40B4-BE49-F238E27FC236}">
                    <a16:creationId xmlns:a16="http://schemas.microsoft.com/office/drawing/2014/main" id="{A9A54A7B-9D88-44BB-8DA7-452506059E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5" name="グループ化 1354">
              <a:extLst>
                <a:ext uri="{FF2B5EF4-FFF2-40B4-BE49-F238E27FC236}">
                  <a16:creationId xmlns:a16="http://schemas.microsoft.com/office/drawing/2014/main" id="{C9F02446-440E-4106-A4CF-FA3A4788A39F}"/>
                </a:ext>
              </a:extLst>
            </p:cNvPr>
            <p:cNvGrpSpPr/>
            <p:nvPr/>
          </p:nvGrpSpPr>
          <p:grpSpPr>
            <a:xfrm rot="10800000">
              <a:off x="6324640" y="5086712"/>
              <a:ext cx="67506" cy="164207"/>
              <a:chOff x="3034888" y="1153740"/>
              <a:chExt cx="67506" cy="164207"/>
            </a:xfrm>
          </p:grpSpPr>
          <p:sp>
            <p:nvSpPr>
              <p:cNvPr id="1368" name="楕円 1367">
                <a:extLst>
                  <a:ext uri="{FF2B5EF4-FFF2-40B4-BE49-F238E27FC236}">
                    <a16:creationId xmlns:a16="http://schemas.microsoft.com/office/drawing/2014/main" id="{DEFF11D6-F612-4BFE-B952-1E79A5BBAB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9" name="直線コネクタ 1368">
                <a:extLst>
                  <a:ext uri="{FF2B5EF4-FFF2-40B4-BE49-F238E27FC236}">
                    <a16:creationId xmlns:a16="http://schemas.microsoft.com/office/drawing/2014/main" id="{D1605789-2DD3-46A2-81CD-CB36202B4C4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6" name="グループ化 1355">
              <a:extLst>
                <a:ext uri="{FF2B5EF4-FFF2-40B4-BE49-F238E27FC236}">
                  <a16:creationId xmlns:a16="http://schemas.microsoft.com/office/drawing/2014/main" id="{671CFB14-5868-43DD-B2CF-C8AC1FD9D7D4}"/>
                </a:ext>
              </a:extLst>
            </p:cNvPr>
            <p:cNvGrpSpPr/>
            <p:nvPr/>
          </p:nvGrpSpPr>
          <p:grpSpPr>
            <a:xfrm rot="10800000">
              <a:off x="6256432" y="5086712"/>
              <a:ext cx="67506" cy="164207"/>
              <a:chOff x="3034888" y="1153740"/>
              <a:chExt cx="67506" cy="164207"/>
            </a:xfrm>
          </p:grpSpPr>
          <p:sp>
            <p:nvSpPr>
              <p:cNvPr id="1366" name="楕円 1365">
                <a:extLst>
                  <a:ext uri="{FF2B5EF4-FFF2-40B4-BE49-F238E27FC236}">
                    <a16:creationId xmlns:a16="http://schemas.microsoft.com/office/drawing/2014/main" id="{6A0919CE-9B5F-46C6-8219-895D913EF0B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7" name="直線コネクタ 1366">
                <a:extLst>
                  <a:ext uri="{FF2B5EF4-FFF2-40B4-BE49-F238E27FC236}">
                    <a16:creationId xmlns:a16="http://schemas.microsoft.com/office/drawing/2014/main" id="{2DBD7EF0-00B9-4B78-9122-D478F9A40E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7" name="グループ化 1356">
              <a:extLst>
                <a:ext uri="{FF2B5EF4-FFF2-40B4-BE49-F238E27FC236}">
                  <a16:creationId xmlns:a16="http://schemas.microsoft.com/office/drawing/2014/main" id="{1F12D9A4-BF80-4598-B7A5-9C376F3F75AB}"/>
                </a:ext>
              </a:extLst>
            </p:cNvPr>
            <p:cNvGrpSpPr/>
            <p:nvPr/>
          </p:nvGrpSpPr>
          <p:grpSpPr>
            <a:xfrm rot="10800000">
              <a:off x="6188224" y="5086712"/>
              <a:ext cx="67506" cy="164207"/>
              <a:chOff x="3034888" y="1153740"/>
              <a:chExt cx="67506" cy="164207"/>
            </a:xfrm>
          </p:grpSpPr>
          <p:sp>
            <p:nvSpPr>
              <p:cNvPr id="1364" name="楕円 1363">
                <a:extLst>
                  <a:ext uri="{FF2B5EF4-FFF2-40B4-BE49-F238E27FC236}">
                    <a16:creationId xmlns:a16="http://schemas.microsoft.com/office/drawing/2014/main" id="{EEFCC90F-A048-4783-8EF3-BE5C7CD0AF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5" name="直線コネクタ 1364">
                <a:extLst>
                  <a:ext uri="{FF2B5EF4-FFF2-40B4-BE49-F238E27FC236}">
                    <a16:creationId xmlns:a16="http://schemas.microsoft.com/office/drawing/2014/main" id="{0C67F75A-7948-4214-81C7-548E5C5ABB2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8" name="グループ化 1357">
              <a:extLst>
                <a:ext uri="{FF2B5EF4-FFF2-40B4-BE49-F238E27FC236}">
                  <a16:creationId xmlns:a16="http://schemas.microsoft.com/office/drawing/2014/main" id="{D72943FD-96D3-42F6-BE67-87230096F42F}"/>
                </a:ext>
              </a:extLst>
            </p:cNvPr>
            <p:cNvGrpSpPr/>
            <p:nvPr/>
          </p:nvGrpSpPr>
          <p:grpSpPr>
            <a:xfrm rot="10800000">
              <a:off x="6120016" y="5086712"/>
              <a:ext cx="67506" cy="164207"/>
              <a:chOff x="3034888" y="1153740"/>
              <a:chExt cx="67506" cy="164207"/>
            </a:xfrm>
          </p:grpSpPr>
          <p:sp>
            <p:nvSpPr>
              <p:cNvPr id="1362" name="楕円 1361">
                <a:extLst>
                  <a:ext uri="{FF2B5EF4-FFF2-40B4-BE49-F238E27FC236}">
                    <a16:creationId xmlns:a16="http://schemas.microsoft.com/office/drawing/2014/main" id="{198C5D4D-3059-46EC-B07F-C3C6CECAEE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3" name="直線コネクタ 1362">
                <a:extLst>
                  <a:ext uri="{FF2B5EF4-FFF2-40B4-BE49-F238E27FC236}">
                    <a16:creationId xmlns:a16="http://schemas.microsoft.com/office/drawing/2014/main" id="{D585EF05-E994-4B98-B3E9-5754031AD4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9" name="グループ化 1358">
              <a:extLst>
                <a:ext uri="{FF2B5EF4-FFF2-40B4-BE49-F238E27FC236}">
                  <a16:creationId xmlns:a16="http://schemas.microsoft.com/office/drawing/2014/main" id="{2E18AE6D-BBB2-4AB7-893E-AF4AC5A767BD}"/>
                </a:ext>
              </a:extLst>
            </p:cNvPr>
            <p:cNvGrpSpPr/>
            <p:nvPr/>
          </p:nvGrpSpPr>
          <p:grpSpPr>
            <a:xfrm rot="10800000">
              <a:off x="6051808" y="5086712"/>
              <a:ext cx="67506" cy="164207"/>
              <a:chOff x="3034888" y="1153740"/>
              <a:chExt cx="67506" cy="164207"/>
            </a:xfrm>
          </p:grpSpPr>
          <p:sp>
            <p:nvSpPr>
              <p:cNvPr id="1360" name="楕円 1359">
                <a:extLst>
                  <a:ext uri="{FF2B5EF4-FFF2-40B4-BE49-F238E27FC236}">
                    <a16:creationId xmlns:a16="http://schemas.microsoft.com/office/drawing/2014/main" id="{FEF48495-C58B-4C90-B9B1-0C142C390B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1" name="直線コネクタ 1360">
                <a:extLst>
                  <a:ext uri="{FF2B5EF4-FFF2-40B4-BE49-F238E27FC236}">
                    <a16:creationId xmlns:a16="http://schemas.microsoft.com/office/drawing/2014/main" id="{9FB1D770-2671-45A7-BF1A-0CF15D2037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1" name="グループ化 1130">
            <a:extLst>
              <a:ext uri="{FF2B5EF4-FFF2-40B4-BE49-F238E27FC236}">
                <a16:creationId xmlns:a16="http://schemas.microsoft.com/office/drawing/2014/main" id="{C3192CEF-44D4-4696-BCAF-47C562F7BCBA}"/>
              </a:ext>
            </a:extLst>
          </p:cNvPr>
          <p:cNvGrpSpPr/>
          <p:nvPr/>
        </p:nvGrpSpPr>
        <p:grpSpPr>
          <a:xfrm>
            <a:off x="8156371" y="5238493"/>
            <a:ext cx="476754" cy="346825"/>
            <a:chOff x="6051808" y="4904094"/>
            <a:chExt cx="476754" cy="346825"/>
          </a:xfrm>
        </p:grpSpPr>
        <p:grpSp>
          <p:nvGrpSpPr>
            <p:cNvPr id="1304" name="グループ化 1303">
              <a:extLst>
                <a:ext uri="{FF2B5EF4-FFF2-40B4-BE49-F238E27FC236}">
                  <a16:creationId xmlns:a16="http://schemas.microsoft.com/office/drawing/2014/main" id="{1BB2AFA3-114F-4775-BC7B-6322D80A1401}"/>
                </a:ext>
              </a:extLst>
            </p:cNvPr>
            <p:cNvGrpSpPr/>
            <p:nvPr/>
          </p:nvGrpSpPr>
          <p:grpSpPr>
            <a:xfrm>
              <a:off x="6051810" y="4904094"/>
              <a:ext cx="67506" cy="164207"/>
              <a:chOff x="3034888" y="1153740"/>
              <a:chExt cx="67506" cy="164207"/>
            </a:xfrm>
          </p:grpSpPr>
          <p:sp>
            <p:nvSpPr>
              <p:cNvPr id="1344" name="楕円 1343">
                <a:extLst>
                  <a:ext uri="{FF2B5EF4-FFF2-40B4-BE49-F238E27FC236}">
                    <a16:creationId xmlns:a16="http://schemas.microsoft.com/office/drawing/2014/main" id="{FC55B1B7-A553-4272-A5C7-461E326A88A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5" name="直線コネクタ 1344">
                <a:extLst>
                  <a:ext uri="{FF2B5EF4-FFF2-40B4-BE49-F238E27FC236}">
                    <a16:creationId xmlns:a16="http://schemas.microsoft.com/office/drawing/2014/main" id="{1C1F13C3-A4DD-4C3C-B256-B77769CAF2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5" name="グループ化 1304">
              <a:extLst>
                <a:ext uri="{FF2B5EF4-FFF2-40B4-BE49-F238E27FC236}">
                  <a16:creationId xmlns:a16="http://schemas.microsoft.com/office/drawing/2014/main" id="{4E0255C7-6F46-4A06-BC7F-F10252196E24}"/>
                </a:ext>
              </a:extLst>
            </p:cNvPr>
            <p:cNvGrpSpPr/>
            <p:nvPr/>
          </p:nvGrpSpPr>
          <p:grpSpPr>
            <a:xfrm>
              <a:off x="6120018" y="4904094"/>
              <a:ext cx="67506" cy="164207"/>
              <a:chOff x="3034888" y="1153740"/>
              <a:chExt cx="67506" cy="164207"/>
            </a:xfrm>
          </p:grpSpPr>
          <p:sp>
            <p:nvSpPr>
              <p:cNvPr id="1342" name="楕円 1341">
                <a:extLst>
                  <a:ext uri="{FF2B5EF4-FFF2-40B4-BE49-F238E27FC236}">
                    <a16:creationId xmlns:a16="http://schemas.microsoft.com/office/drawing/2014/main" id="{A09DD4FD-BC8F-4908-92A6-BDFC616E89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3" name="直線コネクタ 1342">
                <a:extLst>
                  <a:ext uri="{FF2B5EF4-FFF2-40B4-BE49-F238E27FC236}">
                    <a16:creationId xmlns:a16="http://schemas.microsoft.com/office/drawing/2014/main" id="{9CABE481-56F1-49BD-BF34-0E2D7689445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6" name="グループ化 1305">
              <a:extLst>
                <a:ext uri="{FF2B5EF4-FFF2-40B4-BE49-F238E27FC236}">
                  <a16:creationId xmlns:a16="http://schemas.microsoft.com/office/drawing/2014/main" id="{5B5E9589-CFB7-4546-B5B6-7C96FF1D563C}"/>
                </a:ext>
              </a:extLst>
            </p:cNvPr>
            <p:cNvGrpSpPr/>
            <p:nvPr/>
          </p:nvGrpSpPr>
          <p:grpSpPr>
            <a:xfrm>
              <a:off x="6188226" y="4904094"/>
              <a:ext cx="67506" cy="164207"/>
              <a:chOff x="3034888" y="1153740"/>
              <a:chExt cx="67506" cy="164207"/>
            </a:xfrm>
          </p:grpSpPr>
          <p:sp>
            <p:nvSpPr>
              <p:cNvPr id="1340" name="楕円 1339">
                <a:extLst>
                  <a:ext uri="{FF2B5EF4-FFF2-40B4-BE49-F238E27FC236}">
                    <a16:creationId xmlns:a16="http://schemas.microsoft.com/office/drawing/2014/main" id="{33F00A32-CCA9-4035-99FF-94ABC82112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1" name="直線コネクタ 1340">
                <a:extLst>
                  <a:ext uri="{FF2B5EF4-FFF2-40B4-BE49-F238E27FC236}">
                    <a16:creationId xmlns:a16="http://schemas.microsoft.com/office/drawing/2014/main" id="{E33AC513-04ED-4332-AF85-B0DBCC7C2B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7" name="グループ化 1306">
              <a:extLst>
                <a:ext uri="{FF2B5EF4-FFF2-40B4-BE49-F238E27FC236}">
                  <a16:creationId xmlns:a16="http://schemas.microsoft.com/office/drawing/2014/main" id="{54093A68-5BB7-410C-ABA3-1B193C447187}"/>
                </a:ext>
              </a:extLst>
            </p:cNvPr>
            <p:cNvGrpSpPr/>
            <p:nvPr/>
          </p:nvGrpSpPr>
          <p:grpSpPr>
            <a:xfrm>
              <a:off x="6256434" y="4904094"/>
              <a:ext cx="67506" cy="164207"/>
              <a:chOff x="3034888" y="1153740"/>
              <a:chExt cx="67506" cy="164207"/>
            </a:xfrm>
          </p:grpSpPr>
          <p:sp>
            <p:nvSpPr>
              <p:cNvPr id="1338" name="楕円 1337">
                <a:extLst>
                  <a:ext uri="{FF2B5EF4-FFF2-40B4-BE49-F238E27FC236}">
                    <a16:creationId xmlns:a16="http://schemas.microsoft.com/office/drawing/2014/main" id="{F60C9D4C-7B22-4F43-A348-1F92344F37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9" name="直線コネクタ 1338">
                <a:extLst>
                  <a:ext uri="{FF2B5EF4-FFF2-40B4-BE49-F238E27FC236}">
                    <a16:creationId xmlns:a16="http://schemas.microsoft.com/office/drawing/2014/main" id="{B6645881-2B95-40FB-9264-BB8C7C74A3C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8" name="グループ化 1307">
              <a:extLst>
                <a:ext uri="{FF2B5EF4-FFF2-40B4-BE49-F238E27FC236}">
                  <a16:creationId xmlns:a16="http://schemas.microsoft.com/office/drawing/2014/main" id="{8755A788-5D8A-42F9-A9A2-0477F9307327}"/>
                </a:ext>
              </a:extLst>
            </p:cNvPr>
            <p:cNvGrpSpPr/>
            <p:nvPr/>
          </p:nvGrpSpPr>
          <p:grpSpPr>
            <a:xfrm>
              <a:off x="6324642" y="4904094"/>
              <a:ext cx="67506" cy="164207"/>
              <a:chOff x="3034888" y="1153740"/>
              <a:chExt cx="67506" cy="164207"/>
            </a:xfrm>
          </p:grpSpPr>
          <p:sp>
            <p:nvSpPr>
              <p:cNvPr id="1336" name="楕円 1335">
                <a:extLst>
                  <a:ext uri="{FF2B5EF4-FFF2-40B4-BE49-F238E27FC236}">
                    <a16:creationId xmlns:a16="http://schemas.microsoft.com/office/drawing/2014/main" id="{5FF2252A-C189-4790-A9D7-A43C30A1B3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7" name="直線コネクタ 1336">
                <a:extLst>
                  <a:ext uri="{FF2B5EF4-FFF2-40B4-BE49-F238E27FC236}">
                    <a16:creationId xmlns:a16="http://schemas.microsoft.com/office/drawing/2014/main" id="{5902C4F0-CC2E-4588-8EE8-AEFB1FE3A3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9" name="グループ化 1308">
              <a:extLst>
                <a:ext uri="{FF2B5EF4-FFF2-40B4-BE49-F238E27FC236}">
                  <a16:creationId xmlns:a16="http://schemas.microsoft.com/office/drawing/2014/main" id="{42EDF858-BFB5-4968-AB10-50287EDCD72A}"/>
                </a:ext>
              </a:extLst>
            </p:cNvPr>
            <p:cNvGrpSpPr/>
            <p:nvPr/>
          </p:nvGrpSpPr>
          <p:grpSpPr>
            <a:xfrm>
              <a:off x="6392850" y="4904094"/>
              <a:ext cx="67506" cy="164207"/>
              <a:chOff x="3034888" y="1153740"/>
              <a:chExt cx="67506" cy="164207"/>
            </a:xfrm>
          </p:grpSpPr>
          <p:sp>
            <p:nvSpPr>
              <p:cNvPr id="1334" name="楕円 1333">
                <a:extLst>
                  <a:ext uri="{FF2B5EF4-FFF2-40B4-BE49-F238E27FC236}">
                    <a16:creationId xmlns:a16="http://schemas.microsoft.com/office/drawing/2014/main" id="{464C3DCB-38FC-451A-8269-A3AD10C454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5" name="直線コネクタ 1334">
                <a:extLst>
                  <a:ext uri="{FF2B5EF4-FFF2-40B4-BE49-F238E27FC236}">
                    <a16:creationId xmlns:a16="http://schemas.microsoft.com/office/drawing/2014/main" id="{B4E0EFAA-DE49-4675-B938-AB0BD872A8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0" name="グループ化 1309">
              <a:extLst>
                <a:ext uri="{FF2B5EF4-FFF2-40B4-BE49-F238E27FC236}">
                  <a16:creationId xmlns:a16="http://schemas.microsoft.com/office/drawing/2014/main" id="{BE791832-1A6F-40F6-BF34-F318D078939A}"/>
                </a:ext>
              </a:extLst>
            </p:cNvPr>
            <p:cNvGrpSpPr/>
            <p:nvPr/>
          </p:nvGrpSpPr>
          <p:grpSpPr>
            <a:xfrm>
              <a:off x="6461056" y="4904094"/>
              <a:ext cx="67506" cy="164207"/>
              <a:chOff x="3034888" y="1153740"/>
              <a:chExt cx="67506" cy="164207"/>
            </a:xfrm>
          </p:grpSpPr>
          <p:sp>
            <p:nvSpPr>
              <p:cNvPr id="1332" name="楕円 1331">
                <a:extLst>
                  <a:ext uri="{FF2B5EF4-FFF2-40B4-BE49-F238E27FC236}">
                    <a16:creationId xmlns:a16="http://schemas.microsoft.com/office/drawing/2014/main" id="{318FFAB6-8390-442B-A7E1-7665FD3891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3" name="直線コネクタ 1332">
                <a:extLst>
                  <a:ext uri="{FF2B5EF4-FFF2-40B4-BE49-F238E27FC236}">
                    <a16:creationId xmlns:a16="http://schemas.microsoft.com/office/drawing/2014/main" id="{3DA66ACE-0DEE-45E9-9F34-50DA0C6B14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1" name="グループ化 1310">
              <a:extLst>
                <a:ext uri="{FF2B5EF4-FFF2-40B4-BE49-F238E27FC236}">
                  <a16:creationId xmlns:a16="http://schemas.microsoft.com/office/drawing/2014/main" id="{A3B19946-D863-40CB-948A-689E67816AED}"/>
                </a:ext>
              </a:extLst>
            </p:cNvPr>
            <p:cNvGrpSpPr/>
            <p:nvPr/>
          </p:nvGrpSpPr>
          <p:grpSpPr>
            <a:xfrm rot="10800000">
              <a:off x="6461056" y="5086712"/>
              <a:ext cx="67506" cy="164207"/>
              <a:chOff x="3034888" y="1153740"/>
              <a:chExt cx="67506" cy="164207"/>
            </a:xfrm>
          </p:grpSpPr>
          <p:sp>
            <p:nvSpPr>
              <p:cNvPr id="1330" name="楕円 1329">
                <a:extLst>
                  <a:ext uri="{FF2B5EF4-FFF2-40B4-BE49-F238E27FC236}">
                    <a16:creationId xmlns:a16="http://schemas.microsoft.com/office/drawing/2014/main" id="{F7A22BDF-5007-4C96-84EB-AF3C744260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1" name="直線コネクタ 1330">
                <a:extLst>
                  <a:ext uri="{FF2B5EF4-FFF2-40B4-BE49-F238E27FC236}">
                    <a16:creationId xmlns:a16="http://schemas.microsoft.com/office/drawing/2014/main" id="{E28E4D4A-A7BF-4206-AE97-1E12D0A4C0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2" name="グループ化 1311">
              <a:extLst>
                <a:ext uri="{FF2B5EF4-FFF2-40B4-BE49-F238E27FC236}">
                  <a16:creationId xmlns:a16="http://schemas.microsoft.com/office/drawing/2014/main" id="{3C814B2C-ACC3-4DE0-BB6E-E5F8E567FAD5}"/>
                </a:ext>
              </a:extLst>
            </p:cNvPr>
            <p:cNvGrpSpPr/>
            <p:nvPr/>
          </p:nvGrpSpPr>
          <p:grpSpPr>
            <a:xfrm rot="10800000">
              <a:off x="6392848" y="5086712"/>
              <a:ext cx="67506" cy="164207"/>
              <a:chOff x="3034888" y="1153740"/>
              <a:chExt cx="67506" cy="164207"/>
            </a:xfrm>
          </p:grpSpPr>
          <p:sp>
            <p:nvSpPr>
              <p:cNvPr id="1328" name="楕円 1327">
                <a:extLst>
                  <a:ext uri="{FF2B5EF4-FFF2-40B4-BE49-F238E27FC236}">
                    <a16:creationId xmlns:a16="http://schemas.microsoft.com/office/drawing/2014/main" id="{57D734CB-D608-4C17-BD2E-220585383D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9" name="直線コネクタ 1328">
                <a:extLst>
                  <a:ext uri="{FF2B5EF4-FFF2-40B4-BE49-F238E27FC236}">
                    <a16:creationId xmlns:a16="http://schemas.microsoft.com/office/drawing/2014/main" id="{91713838-A4D3-470C-A480-1B7E2FD64C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3" name="グループ化 1312">
              <a:extLst>
                <a:ext uri="{FF2B5EF4-FFF2-40B4-BE49-F238E27FC236}">
                  <a16:creationId xmlns:a16="http://schemas.microsoft.com/office/drawing/2014/main" id="{F6D7FA0C-4AAB-4978-B0BE-57BE193921B4}"/>
                </a:ext>
              </a:extLst>
            </p:cNvPr>
            <p:cNvGrpSpPr/>
            <p:nvPr/>
          </p:nvGrpSpPr>
          <p:grpSpPr>
            <a:xfrm rot="10800000">
              <a:off x="6324640" y="5086712"/>
              <a:ext cx="67506" cy="164207"/>
              <a:chOff x="3034888" y="1153740"/>
              <a:chExt cx="67506" cy="164207"/>
            </a:xfrm>
          </p:grpSpPr>
          <p:sp>
            <p:nvSpPr>
              <p:cNvPr id="1326" name="楕円 1325">
                <a:extLst>
                  <a:ext uri="{FF2B5EF4-FFF2-40B4-BE49-F238E27FC236}">
                    <a16:creationId xmlns:a16="http://schemas.microsoft.com/office/drawing/2014/main" id="{85E4D69B-343E-48A8-B541-009A7A5ED0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7" name="直線コネクタ 1326">
                <a:extLst>
                  <a:ext uri="{FF2B5EF4-FFF2-40B4-BE49-F238E27FC236}">
                    <a16:creationId xmlns:a16="http://schemas.microsoft.com/office/drawing/2014/main" id="{7F6BC1DB-FA5C-4A1A-94F8-0FC2943DA29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4" name="グループ化 1313">
              <a:extLst>
                <a:ext uri="{FF2B5EF4-FFF2-40B4-BE49-F238E27FC236}">
                  <a16:creationId xmlns:a16="http://schemas.microsoft.com/office/drawing/2014/main" id="{8C68C62C-CE8E-40CB-A72B-F25A7044F356}"/>
                </a:ext>
              </a:extLst>
            </p:cNvPr>
            <p:cNvGrpSpPr/>
            <p:nvPr/>
          </p:nvGrpSpPr>
          <p:grpSpPr>
            <a:xfrm rot="10800000">
              <a:off x="6256432" y="5086712"/>
              <a:ext cx="67506" cy="164207"/>
              <a:chOff x="3034888" y="1153740"/>
              <a:chExt cx="67506" cy="164207"/>
            </a:xfrm>
          </p:grpSpPr>
          <p:sp>
            <p:nvSpPr>
              <p:cNvPr id="1324" name="楕円 1323">
                <a:extLst>
                  <a:ext uri="{FF2B5EF4-FFF2-40B4-BE49-F238E27FC236}">
                    <a16:creationId xmlns:a16="http://schemas.microsoft.com/office/drawing/2014/main" id="{05F3C9AC-981F-4077-875F-B442CF2418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5" name="直線コネクタ 1324">
                <a:extLst>
                  <a:ext uri="{FF2B5EF4-FFF2-40B4-BE49-F238E27FC236}">
                    <a16:creationId xmlns:a16="http://schemas.microsoft.com/office/drawing/2014/main" id="{71F76ED4-47A4-4B06-99AE-82446752F5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5" name="グループ化 1314">
              <a:extLst>
                <a:ext uri="{FF2B5EF4-FFF2-40B4-BE49-F238E27FC236}">
                  <a16:creationId xmlns:a16="http://schemas.microsoft.com/office/drawing/2014/main" id="{D4099794-3EEA-472F-9761-4881CEC75B59}"/>
                </a:ext>
              </a:extLst>
            </p:cNvPr>
            <p:cNvGrpSpPr/>
            <p:nvPr/>
          </p:nvGrpSpPr>
          <p:grpSpPr>
            <a:xfrm rot="10800000">
              <a:off x="6188224" y="5086712"/>
              <a:ext cx="67506" cy="164207"/>
              <a:chOff x="3034888" y="1153740"/>
              <a:chExt cx="67506" cy="164207"/>
            </a:xfrm>
          </p:grpSpPr>
          <p:sp>
            <p:nvSpPr>
              <p:cNvPr id="1322" name="楕円 1321">
                <a:extLst>
                  <a:ext uri="{FF2B5EF4-FFF2-40B4-BE49-F238E27FC236}">
                    <a16:creationId xmlns:a16="http://schemas.microsoft.com/office/drawing/2014/main" id="{DB410192-E02C-417E-AA12-105F0B33CB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3" name="直線コネクタ 1322">
                <a:extLst>
                  <a:ext uri="{FF2B5EF4-FFF2-40B4-BE49-F238E27FC236}">
                    <a16:creationId xmlns:a16="http://schemas.microsoft.com/office/drawing/2014/main" id="{CAB7F076-90E4-4262-81A7-A8BA6F25F8F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6" name="グループ化 1315">
              <a:extLst>
                <a:ext uri="{FF2B5EF4-FFF2-40B4-BE49-F238E27FC236}">
                  <a16:creationId xmlns:a16="http://schemas.microsoft.com/office/drawing/2014/main" id="{91262975-950F-4497-9FE8-23886F64580F}"/>
                </a:ext>
              </a:extLst>
            </p:cNvPr>
            <p:cNvGrpSpPr/>
            <p:nvPr/>
          </p:nvGrpSpPr>
          <p:grpSpPr>
            <a:xfrm rot="10800000">
              <a:off x="6120016" y="5086712"/>
              <a:ext cx="67506" cy="164207"/>
              <a:chOff x="3034888" y="1153740"/>
              <a:chExt cx="67506" cy="164207"/>
            </a:xfrm>
          </p:grpSpPr>
          <p:sp>
            <p:nvSpPr>
              <p:cNvPr id="1320" name="楕円 1319">
                <a:extLst>
                  <a:ext uri="{FF2B5EF4-FFF2-40B4-BE49-F238E27FC236}">
                    <a16:creationId xmlns:a16="http://schemas.microsoft.com/office/drawing/2014/main" id="{84292728-9E95-4D88-8EDB-7D69E48AE0E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1" name="直線コネクタ 1320">
                <a:extLst>
                  <a:ext uri="{FF2B5EF4-FFF2-40B4-BE49-F238E27FC236}">
                    <a16:creationId xmlns:a16="http://schemas.microsoft.com/office/drawing/2014/main" id="{8A382D13-844E-4D92-8FF5-6430822194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7" name="グループ化 1316">
              <a:extLst>
                <a:ext uri="{FF2B5EF4-FFF2-40B4-BE49-F238E27FC236}">
                  <a16:creationId xmlns:a16="http://schemas.microsoft.com/office/drawing/2014/main" id="{AF7104C1-A33B-42CD-8A6A-654131A3920D}"/>
                </a:ext>
              </a:extLst>
            </p:cNvPr>
            <p:cNvGrpSpPr/>
            <p:nvPr/>
          </p:nvGrpSpPr>
          <p:grpSpPr>
            <a:xfrm rot="10800000">
              <a:off x="6051808" y="5086712"/>
              <a:ext cx="67506" cy="164207"/>
              <a:chOff x="3034888" y="1153740"/>
              <a:chExt cx="67506" cy="164207"/>
            </a:xfrm>
          </p:grpSpPr>
          <p:sp>
            <p:nvSpPr>
              <p:cNvPr id="1318" name="楕円 1317">
                <a:extLst>
                  <a:ext uri="{FF2B5EF4-FFF2-40B4-BE49-F238E27FC236}">
                    <a16:creationId xmlns:a16="http://schemas.microsoft.com/office/drawing/2014/main" id="{049920E9-F9FA-4879-89D6-AA4982B052D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9" name="直線コネクタ 1318">
                <a:extLst>
                  <a:ext uri="{FF2B5EF4-FFF2-40B4-BE49-F238E27FC236}">
                    <a16:creationId xmlns:a16="http://schemas.microsoft.com/office/drawing/2014/main" id="{BB5872F9-B1C7-4DAF-8944-4014726A0C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2" name="グループ化 1131">
            <a:extLst>
              <a:ext uri="{FF2B5EF4-FFF2-40B4-BE49-F238E27FC236}">
                <a16:creationId xmlns:a16="http://schemas.microsoft.com/office/drawing/2014/main" id="{D6270205-7056-442D-8A30-45DC85C65AF6}"/>
              </a:ext>
            </a:extLst>
          </p:cNvPr>
          <p:cNvGrpSpPr/>
          <p:nvPr/>
        </p:nvGrpSpPr>
        <p:grpSpPr>
          <a:xfrm>
            <a:off x="8084711" y="5287644"/>
            <a:ext cx="476754" cy="346825"/>
            <a:chOff x="6051808" y="4904094"/>
            <a:chExt cx="476754" cy="346825"/>
          </a:xfrm>
        </p:grpSpPr>
        <p:grpSp>
          <p:nvGrpSpPr>
            <p:cNvPr id="1262" name="グループ化 1261">
              <a:extLst>
                <a:ext uri="{FF2B5EF4-FFF2-40B4-BE49-F238E27FC236}">
                  <a16:creationId xmlns:a16="http://schemas.microsoft.com/office/drawing/2014/main" id="{7A546B20-CFEF-4503-813D-48FEB6CD2D7A}"/>
                </a:ext>
              </a:extLst>
            </p:cNvPr>
            <p:cNvGrpSpPr/>
            <p:nvPr/>
          </p:nvGrpSpPr>
          <p:grpSpPr>
            <a:xfrm>
              <a:off x="6051810" y="4904094"/>
              <a:ext cx="67506" cy="164207"/>
              <a:chOff x="3034888" y="1153740"/>
              <a:chExt cx="67506" cy="164207"/>
            </a:xfrm>
          </p:grpSpPr>
          <p:sp>
            <p:nvSpPr>
              <p:cNvPr id="1302" name="楕円 1301">
                <a:extLst>
                  <a:ext uri="{FF2B5EF4-FFF2-40B4-BE49-F238E27FC236}">
                    <a16:creationId xmlns:a16="http://schemas.microsoft.com/office/drawing/2014/main" id="{5FAA47A3-9706-4EDE-8A68-77B643E4FE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3" name="直線コネクタ 1302">
                <a:extLst>
                  <a:ext uri="{FF2B5EF4-FFF2-40B4-BE49-F238E27FC236}">
                    <a16:creationId xmlns:a16="http://schemas.microsoft.com/office/drawing/2014/main" id="{82294659-E54C-4F01-9534-4CA7C83D567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3" name="グループ化 1262">
              <a:extLst>
                <a:ext uri="{FF2B5EF4-FFF2-40B4-BE49-F238E27FC236}">
                  <a16:creationId xmlns:a16="http://schemas.microsoft.com/office/drawing/2014/main" id="{C7EDD7C4-C900-4219-AB22-FF0ADBD2B540}"/>
                </a:ext>
              </a:extLst>
            </p:cNvPr>
            <p:cNvGrpSpPr/>
            <p:nvPr/>
          </p:nvGrpSpPr>
          <p:grpSpPr>
            <a:xfrm>
              <a:off x="6120018" y="4904094"/>
              <a:ext cx="67506" cy="164207"/>
              <a:chOff x="3034888" y="1153740"/>
              <a:chExt cx="67506" cy="164207"/>
            </a:xfrm>
          </p:grpSpPr>
          <p:sp>
            <p:nvSpPr>
              <p:cNvPr id="1300" name="楕円 1299">
                <a:extLst>
                  <a:ext uri="{FF2B5EF4-FFF2-40B4-BE49-F238E27FC236}">
                    <a16:creationId xmlns:a16="http://schemas.microsoft.com/office/drawing/2014/main" id="{7B5D1453-BE09-4B80-993A-6936BB662A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1" name="直線コネクタ 1300">
                <a:extLst>
                  <a:ext uri="{FF2B5EF4-FFF2-40B4-BE49-F238E27FC236}">
                    <a16:creationId xmlns:a16="http://schemas.microsoft.com/office/drawing/2014/main" id="{0E3EC88C-1143-4B02-A5C4-ED4081C22F8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4" name="グループ化 1263">
              <a:extLst>
                <a:ext uri="{FF2B5EF4-FFF2-40B4-BE49-F238E27FC236}">
                  <a16:creationId xmlns:a16="http://schemas.microsoft.com/office/drawing/2014/main" id="{6405A404-8B70-4C79-AA8F-B92746D39DD0}"/>
                </a:ext>
              </a:extLst>
            </p:cNvPr>
            <p:cNvGrpSpPr/>
            <p:nvPr/>
          </p:nvGrpSpPr>
          <p:grpSpPr>
            <a:xfrm>
              <a:off x="6188226" y="4904094"/>
              <a:ext cx="67506" cy="164207"/>
              <a:chOff x="3034888" y="1153740"/>
              <a:chExt cx="67506" cy="164207"/>
            </a:xfrm>
          </p:grpSpPr>
          <p:sp>
            <p:nvSpPr>
              <p:cNvPr id="1298" name="楕円 1297">
                <a:extLst>
                  <a:ext uri="{FF2B5EF4-FFF2-40B4-BE49-F238E27FC236}">
                    <a16:creationId xmlns:a16="http://schemas.microsoft.com/office/drawing/2014/main" id="{61A557DE-1B57-478F-BAB1-C99EB2B0B8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9" name="直線コネクタ 1298">
                <a:extLst>
                  <a:ext uri="{FF2B5EF4-FFF2-40B4-BE49-F238E27FC236}">
                    <a16:creationId xmlns:a16="http://schemas.microsoft.com/office/drawing/2014/main" id="{D4C1AB7F-68C5-44DE-B09B-BCF1F5CB156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5" name="グループ化 1264">
              <a:extLst>
                <a:ext uri="{FF2B5EF4-FFF2-40B4-BE49-F238E27FC236}">
                  <a16:creationId xmlns:a16="http://schemas.microsoft.com/office/drawing/2014/main" id="{EF006ED4-9AF4-4709-B7D2-13FE0900EB89}"/>
                </a:ext>
              </a:extLst>
            </p:cNvPr>
            <p:cNvGrpSpPr/>
            <p:nvPr/>
          </p:nvGrpSpPr>
          <p:grpSpPr>
            <a:xfrm>
              <a:off x="6256434" y="4904094"/>
              <a:ext cx="67506" cy="164207"/>
              <a:chOff x="3034888" y="1153740"/>
              <a:chExt cx="67506" cy="164207"/>
            </a:xfrm>
          </p:grpSpPr>
          <p:sp>
            <p:nvSpPr>
              <p:cNvPr id="1296" name="楕円 1295">
                <a:extLst>
                  <a:ext uri="{FF2B5EF4-FFF2-40B4-BE49-F238E27FC236}">
                    <a16:creationId xmlns:a16="http://schemas.microsoft.com/office/drawing/2014/main" id="{2729F850-EA6B-49D1-BA4E-7CC2C72FEB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7" name="直線コネクタ 1296">
                <a:extLst>
                  <a:ext uri="{FF2B5EF4-FFF2-40B4-BE49-F238E27FC236}">
                    <a16:creationId xmlns:a16="http://schemas.microsoft.com/office/drawing/2014/main" id="{21732CAB-9826-47B1-BA5E-001EF5D6C83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6" name="グループ化 1265">
              <a:extLst>
                <a:ext uri="{FF2B5EF4-FFF2-40B4-BE49-F238E27FC236}">
                  <a16:creationId xmlns:a16="http://schemas.microsoft.com/office/drawing/2014/main" id="{51964964-6CDC-40FF-B3A7-1079157D70EB}"/>
                </a:ext>
              </a:extLst>
            </p:cNvPr>
            <p:cNvGrpSpPr/>
            <p:nvPr/>
          </p:nvGrpSpPr>
          <p:grpSpPr>
            <a:xfrm>
              <a:off x="6324642" y="4904094"/>
              <a:ext cx="67506" cy="164207"/>
              <a:chOff x="3034888" y="1153740"/>
              <a:chExt cx="67506" cy="164207"/>
            </a:xfrm>
          </p:grpSpPr>
          <p:sp>
            <p:nvSpPr>
              <p:cNvPr id="1294" name="楕円 1293">
                <a:extLst>
                  <a:ext uri="{FF2B5EF4-FFF2-40B4-BE49-F238E27FC236}">
                    <a16:creationId xmlns:a16="http://schemas.microsoft.com/office/drawing/2014/main" id="{8631E109-B787-4EF5-8F40-E563DE8E0F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5" name="直線コネクタ 1294">
                <a:extLst>
                  <a:ext uri="{FF2B5EF4-FFF2-40B4-BE49-F238E27FC236}">
                    <a16:creationId xmlns:a16="http://schemas.microsoft.com/office/drawing/2014/main" id="{11F1B239-DC40-442A-A892-A9ED42560C6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7" name="グループ化 1266">
              <a:extLst>
                <a:ext uri="{FF2B5EF4-FFF2-40B4-BE49-F238E27FC236}">
                  <a16:creationId xmlns:a16="http://schemas.microsoft.com/office/drawing/2014/main" id="{7A5758B2-125D-4308-B7FA-E9A783811666}"/>
                </a:ext>
              </a:extLst>
            </p:cNvPr>
            <p:cNvGrpSpPr/>
            <p:nvPr/>
          </p:nvGrpSpPr>
          <p:grpSpPr>
            <a:xfrm>
              <a:off x="6392850" y="4904094"/>
              <a:ext cx="67506" cy="164207"/>
              <a:chOff x="3034888" y="1153740"/>
              <a:chExt cx="67506" cy="164207"/>
            </a:xfrm>
          </p:grpSpPr>
          <p:sp>
            <p:nvSpPr>
              <p:cNvPr id="1292" name="楕円 1291">
                <a:extLst>
                  <a:ext uri="{FF2B5EF4-FFF2-40B4-BE49-F238E27FC236}">
                    <a16:creationId xmlns:a16="http://schemas.microsoft.com/office/drawing/2014/main" id="{51D39458-0B60-4406-BBB1-DBE4F620DD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3" name="直線コネクタ 1292">
                <a:extLst>
                  <a:ext uri="{FF2B5EF4-FFF2-40B4-BE49-F238E27FC236}">
                    <a16:creationId xmlns:a16="http://schemas.microsoft.com/office/drawing/2014/main" id="{E605710E-1C9B-4952-9109-6FAC654C0B7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8" name="グループ化 1267">
              <a:extLst>
                <a:ext uri="{FF2B5EF4-FFF2-40B4-BE49-F238E27FC236}">
                  <a16:creationId xmlns:a16="http://schemas.microsoft.com/office/drawing/2014/main" id="{F7976041-F873-4871-961C-0E6BA312131B}"/>
                </a:ext>
              </a:extLst>
            </p:cNvPr>
            <p:cNvGrpSpPr/>
            <p:nvPr/>
          </p:nvGrpSpPr>
          <p:grpSpPr>
            <a:xfrm>
              <a:off x="6461056" y="4904094"/>
              <a:ext cx="67506" cy="164207"/>
              <a:chOff x="3034888" y="1153740"/>
              <a:chExt cx="67506" cy="164207"/>
            </a:xfrm>
          </p:grpSpPr>
          <p:sp>
            <p:nvSpPr>
              <p:cNvPr id="1290" name="楕円 1289">
                <a:extLst>
                  <a:ext uri="{FF2B5EF4-FFF2-40B4-BE49-F238E27FC236}">
                    <a16:creationId xmlns:a16="http://schemas.microsoft.com/office/drawing/2014/main" id="{91C775B8-5E5B-4376-ADCD-858EB34225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1" name="直線コネクタ 1290">
                <a:extLst>
                  <a:ext uri="{FF2B5EF4-FFF2-40B4-BE49-F238E27FC236}">
                    <a16:creationId xmlns:a16="http://schemas.microsoft.com/office/drawing/2014/main" id="{FD1DFCC6-36FB-4034-BE17-8E9E1CD8BF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9" name="グループ化 1268">
              <a:extLst>
                <a:ext uri="{FF2B5EF4-FFF2-40B4-BE49-F238E27FC236}">
                  <a16:creationId xmlns:a16="http://schemas.microsoft.com/office/drawing/2014/main" id="{C69A6F58-203B-4849-8340-35C14327A914}"/>
                </a:ext>
              </a:extLst>
            </p:cNvPr>
            <p:cNvGrpSpPr/>
            <p:nvPr/>
          </p:nvGrpSpPr>
          <p:grpSpPr>
            <a:xfrm rot="10800000">
              <a:off x="6461056" y="5086712"/>
              <a:ext cx="67506" cy="164207"/>
              <a:chOff x="3034888" y="1153740"/>
              <a:chExt cx="67506" cy="164207"/>
            </a:xfrm>
          </p:grpSpPr>
          <p:sp>
            <p:nvSpPr>
              <p:cNvPr id="1288" name="楕円 1287">
                <a:extLst>
                  <a:ext uri="{FF2B5EF4-FFF2-40B4-BE49-F238E27FC236}">
                    <a16:creationId xmlns:a16="http://schemas.microsoft.com/office/drawing/2014/main" id="{36E9D980-BCD9-43C1-992D-8CF28DDDFFF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9" name="直線コネクタ 1288">
                <a:extLst>
                  <a:ext uri="{FF2B5EF4-FFF2-40B4-BE49-F238E27FC236}">
                    <a16:creationId xmlns:a16="http://schemas.microsoft.com/office/drawing/2014/main" id="{5381B854-8538-49C8-8828-6378EF5377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0" name="グループ化 1269">
              <a:extLst>
                <a:ext uri="{FF2B5EF4-FFF2-40B4-BE49-F238E27FC236}">
                  <a16:creationId xmlns:a16="http://schemas.microsoft.com/office/drawing/2014/main" id="{96AB0CC6-BB3B-4FDA-BEF2-309EC5D3A6A0}"/>
                </a:ext>
              </a:extLst>
            </p:cNvPr>
            <p:cNvGrpSpPr/>
            <p:nvPr/>
          </p:nvGrpSpPr>
          <p:grpSpPr>
            <a:xfrm rot="10800000">
              <a:off x="6392848" y="5086712"/>
              <a:ext cx="67506" cy="164207"/>
              <a:chOff x="3034888" y="1153740"/>
              <a:chExt cx="67506" cy="164207"/>
            </a:xfrm>
          </p:grpSpPr>
          <p:sp>
            <p:nvSpPr>
              <p:cNvPr id="1286" name="楕円 1285">
                <a:extLst>
                  <a:ext uri="{FF2B5EF4-FFF2-40B4-BE49-F238E27FC236}">
                    <a16:creationId xmlns:a16="http://schemas.microsoft.com/office/drawing/2014/main" id="{37F4F3BA-68F8-4494-AB0A-EA8BCCA4331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7" name="直線コネクタ 1286">
                <a:extLst>
                  <a:ext uri="{FF2B5EF4-FFF2-40B4-BE49-F238E27FC236}">
                    <a16:creationId xmlns:a16="http://schemas.microsoft.com/office/drawing/2014/main" id="{4F82D7B2-03B1-4129-A73D-F1BC182143A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1" name="グループ化 1270">
              <a:extLst>
                <a:ext uri="{FF2B5EF4-FFF2-40B4-BE49-F238E27FC236}">
                  <a16:creationId xmlns:a16="http://schemas.microsoft.com/office/drawing/2014/main" id="{E0A9AB24-FD07-4F5C-97E6-0204E850BDCA}"/>
                </a:ext>
              </a:extLst>
            </p:cNvPr>
            <p:cNvGrpSpPr/>
            <p:nvPr/>
          </p:nvGrpSpPr>
          <p:grpSpPr>
            <a:xfrm rot="10800000">
              <a:off x="6324640" y="5086712"/>
              <a:ext cx="67506" cy="164207"/>
              <a:chOff x="3034888" y="1153740"/>
              <a:chExt cx="67506" cy="164207"/>
            </a:xfrm>
          </p:grpSpPr>
          <p:sp>
            <p:nvSpPr>
              <p:cNvPr id="1284" name="楕円 1283">
                <a:extLst>
                  <a:ext uri="{FF2B5EF4-FFF2-40B4-BE49-F238E27FC236}">
                    <a16:creationId xmlns:a16="http://schemas.microsoft.com/office/drawing/2014/main" id="{3A6DC944-5876-403B-8A3B-77B9E7C6A9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5" name="直線コネクタ 1284">
                <a:extLst>
                  <a:ext uri="{FF2B5EF4-FFF2-40B4-BE49-F238E27FC236}">
                    <a16:creationId xmlns:a16="http://schemas.microsoft.com/office/drawing/2014/main" id="{056267F2-FB5A-4FBE-923A-D98DF14B90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2" name="グループ化 1271">
              <a:extLst>
                <a:ext uri="{FF2B5EF4-FFF2-40B4-BE49-F238E27FC236}">
                  <a16:creationId xmlns:a16="http://schemas.microsoft.com/office/drawing/2014/main" id="{13BBF2FA-8574-49E5-8195-F64E7010E861}"/>
                </a:ext>
              </a:extLst>
            </p:cNvPr>
            <p:cNvGrpSpPr/>
            <p:nvPr/>
          </p:nvGrpSpPr>
          <p:grpSpPr>
            <a:xfrm rot="10800000">
              <a:off x="6256432" y="5086712"/>
              <a:ext cx="67506" cy="164207"/>
              <a:chOff x="3034888" y="1153740"/>
              <a:chExt cx="67506" cy="164207"/>
            </a:xfrm>
          </p:grpSpPr>
          <p:sp>
            <p:nvSpPr>
              <p:cNvPr id="1282" name="楕円 1281">
                <a:extLst>
                  <a:ext uri="{FF2B5EF4-FFF2-40B4-BE49-F238E27FC236}">
                    <a16:creationId xmlns:a16="http://schemas.microsoft.com/office/drawing/2014/main" id="{58FEDE90-9535-457C-8499-B617B5D6D6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3" name="直線コネクタ 1282">
                <a:extLst>
                  <a:ext uri="{FF2B5EF4-FFF2-40B4-BE49-F238E27FC236}">
                    <a16:creationId xmlns:a16="http://schemas.microsoft.com/office/drawing/2014/main" id="{545B597E-6B1A-4700-A021-D22BCD824D8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3" name="グループ化 1272">
              <a:extLst>
                <a:ext uri="{FF2B5EF4-FFF2-40B4-BE49-F238E27FC236}">
                  <a16:creationId xmlns:a16="http://schemas.microsoft.com/office/drawing/2014/main" id="{FD66EFB0-0EE3-4E3D-B96B-5EA23BEF251B}"/>
                </a:ext>
              </a:extLst>
            </p:cNvPr>
            <p:cNvGrpSpPr/>
            <p:nvPr/>
          </p:nvGrpSpPr>
          <p:grpSpPr>
            <a:xfrm rot="10800000">
              <a:off x="6188224" y="5086712"/>
              <a:ext cx="67506" cy="164207"/>
              <a:chOff x="3034888" y="1153740"/>
              <a:chExt cx="67506" cy="164207"/>
            </a:xfrm>
          </p:grpSpPr>
          <p:sp>
            <p:nvSpPr>
              <p:cNvPr id="1280" name="楕円 1279">
                <a:extLst>
                  <a:ext uri="{FF2B5EF4-FFF2-40B4-BE49-F238E27FC236}">
                    <a16:creationId xmlns:a16="http://schemas.microsoft.com/office/drawing/2014/main" id="{783A5A9C-3F15-4686-9D1B-99B5746AB5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1" name="直線コネクタ 1280">
                <a:extLst>
                  <a:ext uri="{FF2B5EF4-FFF2-40B4-BE49-F238E27FC236}">
                    <a16:creationId xmlns:a16="http://schemas.microsoft.com/office/drawing/2014/main" id="{B6D6F754-74AB-46C7-936B-B9F1484045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4" name="グループ化 1273">
              <a:extLst>
                <a:ext uri="{FF2B5EF4-FFF2-40B4-BE49-F238E27FC236}">
                  <a16:creationId xmlns:a16="http://schemas.microsoft.com/office/drawing/2014/main" id="{12EF6059-0B3D-4D26-B7A0-A65B0715E248}"/>
                </a:ext>
              </a:extLst>
            </p:cNvPr>
            <p:cNvGrpSpPr/>
            <p:nvPr/>
          </p:nvGrpSpPr>
          <p:grpSpPr>
            <a:xfrm rot="10800000">
              <a:off x="6120016" y="5086712"/>
              <a:ext cx="67506" cy="164207"/>
              <a:chOff x="3034888" y="1153740"/>
              <a:chExt cx="67506" cy="164207"/>
            </a:xfrm>
          </p:grpSpPr>
          <p:sp>
            <p:nvSpPr>
              <p:cNvPr id="1278" name="楕円 1277">
                <a:extLst>
                  <a:ext uri="{FF2B5EF4-FFF2-40B4-BE49-F238E27FC236}">
                    <a16:creationId xmlns:a16="http://schemas.microsoft.com/office/drawing/2014/main" id="{B6D637DB-F2C5-4200-8CE2-787C7FF75E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9" name="直線コネクタ 1278">
                <a:extLst>
                  <a:ext uri="{FF2B5EF4-FFF2-40B4-BE49-F238E27FC236}">
                    <a16:creationId xmlns:a16="http://schemas.microsoft.com/office/drawing/2014/main" id="{D0D97419-E2E7-4D24-A130-9E04971D4B9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5" name="グループ化 1274">
              <a:extLst>
                <a:ext uri="{FF2B5EF4-FFF2-40B4-BE49-F238E27FC236}">
                  <a16:creationId xmlns:a16="http://schemas.microsoft.com/office/drawing/2014/main" id="{88E1794F-1140-49DE-9B81-A125E2DBB516}"/>
                </a:ext>
              </a:extLst>
            </p:cNvPr>
            <p:cNvGrpSpPr/>
            <p:nvPr/>
          </p:nvGrpSpPr>
          <p:grpSpPr>
            <a:xfrm rot="10800000">
              <a:off x="6051808" y="5086712"/>
              <a:ext cx="67506" cy="164207"/>
              <a:chOff x="3034888" y="1153740"/>
              <a:chExt cx="67506" cy="164207"/>
            </a:xfrm>
          </p:grpSpPr>
          <p:sp>
            <p:nvSpPr>
              <p:cNvPr id="1276" name="楕円 1275">
                <a:extLst>
                  <a:ext uri="{FF2B5EF4-FFF2-40B4-BE49-F238E27FC236}">
                    <a16:creationId xmlns:a16="http://schemas.microsoft.com/office/drawing/2014/main" id="{1E197803-C87D-4A34-A8F5-B7A0B1EB67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7" name="直線コネクタ 1276">
                <a:extLst>
                  <a:ext uri="{FF2B5EF4-FFF2-40B4-BE49-F238E27FC236}">
                    <a16:creationId xmlns:a16="http://schemas.microsoft.com/office/drawing/2014/main" id="{50C94F08-7160-42A8-A8BE-A66FEFEFEE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3" name="グループ化 1132">
            <a:extLst>
              <a:ext uri="{FF2B5EF4-FFF2-40B4-BE49-F238E27FC236}">
                <a16:creationId xmlns:a16="http://schemas.microsoft.com/office/drawing/2014/main" id="{6230B91B-9959-4073-9DF5-B447F7FAE6E2}"/>
              </a:ext>
            </a:extLst>
          </p:cNvPr>
          <p:cNvGrpSpPr/>
          <p:nvPr/>
        </p:nvGrpSpPr>
        <p:grpSpPr>
          <a:xfrm>
            <a:off x="8019698" y="5347820"/>
            <a:ext cx="476754" cy="346825"/>
            <a:chOff x="6051808" y="4904094"/>
            <a:chExt cx="476754" cy="346825"/>
          </a:xfrm>
        </p:grpSpPr>
        <p:grpSp>
          <p:nvGrpSpPr>
            <p:cNvPr id="1220" name="グループ化 1219">
              <a:extLst>
                <a:ext uri="{FF2B5EF4-FFF2-40B4-BE49-F238E27FC236}">
                  <a16:creationId xmlns:a16="http://schemas.microsoft.com/office/drawing/2014/main" id="{9D78BE7C-A01A-4CE1-91FD-BD9D7732DED6}"/>
                </a:ext>
              </a:extLst>
            </p:cNvPr>
            <p:cNvGrpSpPr/>
            <p:nvPr/>
          </p:nvGrpSpPr>
          <p:grpSpPr>
            <a:xfrm>
              <a:off x="6051810" y="4904094"/>
              <a:ext cx="67506" cy="164207"/>
              <a:chOff x="3034888" y="1153740"/>
              <a:chExt cx="67506" cy="164207"/>
            </a:xfrm>
          </p:grpSpPr>
          <p:sp>
            <p:nvSpPr>
              <p:cNvPr id="1260" name="楕円 1259">
                <a:extLst>
                  <a:ext uri="{FF2B5EF4-FFF2-40B4-BE49-F238E27FC236}">
                    <a16:creationId xmlns:a16="http://schemas.microsoft.com/office/drawing/2014/main" id="{8812518F-B92B-4E54-99A3-D9F2C2C4A4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1" name="直線コネクタ 1260">
                <a:extLst>
                  <a:ext uri="{FF2B5EF4-FFF2-40B4-BE49-F238E27FC236}">
                    <a16:creationId xmlns:a16="http://schemas.microsoft.com/office/drawing/2014/main" id="{E91BA3A8-4D5E-48D8-AD6D-271F989193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1" name="グループ化 1220">
              <a:extLst>
                <a:ext uri="{FF2B5EF4-FFF2-40B4-BE49-F238E27FC236}">
                  <a16:creationId xmlns:a16="http://schemas.microsoft.com/office/drawing/2014/main" id="{185AD1D3-FE93-40CA-AEB2-23A7FA9635E8}"/>
                </a:ext>
              </a:extLst>
            </p:cNvPr>
            <p:cNvGrpSpPr/>
            <p:nvPr/>
          </p:nvGrpSpPr>
          <p:grpSpPr>
            <a:xfrm>
              <a:off x="6120018" y="4904094"/>
              <a:ext cx="67506" cy="164207"/>
              <a:chOff x="3034888" y="1153740"/>
              <a:chExt cx="67506" cy="164207"/>
            </a:xfrm>
          </p:grpSpPr>
          <p:sp>
            <p:nvSpPr>
              <p:cNvPr id="1258" name="楕円 1257">
                <a:extLst>
                  <a:ext uri="{FF2B5EF4-FFF2-40B4-BE49-F238E27FC236}">
                    <a16:creationId xmlns:a16="http://schemas.microsoft.com/office/drawing/2014/main" id="{AC29EF11-0DC8-4330-BA02-E5C025C21B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9" name="直線コネクタ 1258">
                <a:extLst>
                  <a:ext uri="{FF2B5EF4-FFF2-40B4-BE49-F238E27FC236}">
                    <a16:creationId xmlns:a16="http://schemas.microsoft.com/office/drawing/2014/main" id="{2DECABBA-F35C-431B-B09A-68115FF3AD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2" name="グループ化 1221">
              <a:extLst>
                <a:ext uri="{FF2B5EF4-FFF2-40B4-BE49-F238E27FC236}">
                  <a16:creationId xmlns:a16="http://schemas.microsoft.com/office/drawing/2014/main" id="{DA069663-5765-41DC-A8FD-717246E811C0}"/>
                </a:ext>
              </a:extLst>
            </p:cNvPr>
            <p:cNvGrpSpPr/>
            <p:nvPr/>
          </p:nvGrpSpPr>
          <p:grpSpPr>
            <a:xfrm>
              <a:off x="6188226" y="4904094"/>
              <a:ext cx="67506" cy="164207"/>
              <a:chOff x="3034888" y="1153740"/>
              <a:chExt cx="67506" cy="164207"/>
            </a:xfrm>
          </p:grpSpPr>
          <p:sp>
            <p:nvSpPr>
              <p:cNvPr id="1256" name="楕円 1255">
                <a:extLst>
                  <a:ext uri="{FF2B5EF4-FFF2-40B4-BE49-F238E27FC236}">
                    <a16:creationId xmlns:a16="http://schemas.microsoft.com/office/drawing/2014/main" id="{DD3E001D-6475-464F-99DE-92297A2C63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7" name="直線コネクタ 1256">
                <a:extLst>
                  <a:ext uri="{FF2B5EF4-FFF2-40B4-BE49-F238E27FC236}">
                    <a16:creationId xmlns:a16="http://schemas.microsoft.com/office/drawing/2014/main" id="{F38D1451-1D1A-4973-8507-C1B9831288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3" name="グループ化 1222">
              <a:extLst>
                <a:ext uri="{FF2B5EF4-FFF2-40B4-BE49-F238E27FC236}">
                  <a16:creationId xmlns:a16="http://schemas.microsoft.com/office/drawing/2014/main" id="{D77E8408-ADC7-4C3C-A810-CB09E8218BC6}"/>
                </a:ext>
              </a:extLst>
            </p:cNvPr>
            <p:cNvGrpSpPr/>
            <p:nvPr/>
          </p:nvGrpSpPr>
          <p:grpSpPr>
            <a:xfrm>
              <a:off x="6256434" y="4904094"/>
              <a:ext cx="67506" cy="164207"/>
              <a:chOff x="3034888" y="1153740"/>
              <a:chExt cx="67506" cy="164207"/>
            </a:xfrm>
          </p:grpSpPr>
          <p:sp>
            <p:nvSpPr>
              <p:cNvPr id="1254" name="楕円 1253">
                <a:extLst>
                  <a:ext uri="{FF2B5EF4-FFF2-40B4-BE49-F238E27FC236}">
                    <a16:creationId xmlns:a16="http://schemas.microsoft.com/office/drawing/2014/main" id="{8256D8A7-F218-4908-BA0E-59687B87A7A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5" name="直線コネクタ 1254">
                <a:extLst>
                  <a:ext uri="{FF2B5EF4-FFF2-40B4-BE49-F238E27FC236}">
                    <a16:creationId xmlns:a16="http://schemas.microsoft.com/office/drawing/2014/main" id="{7D86208B-DAF7-4ACF-9BB1-F0C35C81E6D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4" name="グループ化 1223">
              <a:extLst>
                <a:ext uri="{FF2B5EF4-FFF2-40B4-BE49-F238E27FC236}">
                  <a16:creationId xmlns:a16="http://schemas.microsoft.com/office/drawing/2014/main" id="{A96494AD-F9E1-44CE-80BC-426767B96D3A}"/>
                </a:ext>
              </a:extLst>
            </p:cNvPr>
            <p:cNvGrpSpPr/>
            <p:nvPr/>
          </p:nvGrpSpPr>
          <p:grpSpPr>
            <a:xfrm>
              <a:off x="6324642" y="4904094"/>
              <a:ext cx="67506" cy="164207"/>
              <a:chOff x="3034888" y="1153740"/>
              <a:chExt cx="67506" cy="164207"/>
            </a:xfrm>
          </p:grpSpPr>
          <p:sp>
            <p:nvSpPr>
              <p:cNvPr id="1252" name="楕円 1251">
                <a:extLst>
                  <a:ext uri="{FF2B5EF4-FFF2-40B4-BE49-F238E27FC236}">
                    <a16:creationId xmlns:a16="http://schemas.microsoft.com/office/drawing/2014/main" id="{A4F9E4EE-7D87-494F-83D1-E6182C76CF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3" name="直線コネクタ 1252">
                <a:extLst>
                  <a:ext uri="{FF2B5EF4-FFF2-40B4-BE49-F238E27FC236}">
                    <a16:creationId xmlns:a16="http://schemas.microsoft.com/office/drawing/2014/main" id="{3D5849BE-B722-4B77-B2FC-AEF906237B4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5" name="グループ化 1224">
              <a:extLst>
                <a:ext uri="{FF2B5EF4-FFF2-40B4-BE49-F238E27FC236}">
                  <a16:creationId xmlns:a16="http://schemas.microsoft.com/office/drawing/2014/main" id="{C84752D7-3C00-4C8D-9EED-BEE8ED2A49A6}"/>
                </a:ext>
              </a:extLst>
            </p:cNvPr>
            <p:cNvGrpSpPr/>
            <p:nvPr/>
          </p:nvGrpSpPr>
          <p:grpSpPr>
            <a:xfrm>
              <a:off x="6392850" y="4904094"/>
              <a:ext cx="67506" cy="164207"/>
              <a:chOff x="3034888" y="1153740"/>
              <a:chExt cx="67506" cy="164207"/>
            </a:xfrm>
          </p:grpSpPr>
          <p:sp>
            <p:nvSpPr>
              <p:cNvPr id="1250" name="楕円 1249">
                <a:extLst>
                  <a:ext uri="{FF2B5EF4-FFF2-40B4-BE49-F238E27FC236}">
                    <a16:creationId xmlns:a16="http://schemas.microsoft.com/office/drawing/2014/main" id="{7F78E9B1-FD8D-4E82-A472-87EEE11D6C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1" name="直線コネクタ 1250">
                <a:extLst>
                  <a:ext uri="{FF2B5EF4-FFF2-40B4-BE49-F238E27FC236}">
                    <a16:creationId xmlns:a16="http://schemas.microsoft.com/office/drawing/2014/main" id="{91F481B9-8491-4115-AC88-F4EBBA76B4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6" name="グループ化 1225">
              <a:extLst>
                <a:ext uri="{FF2B5EF4-FFF2-40B4-BE49-F238E27FC236}">
                  <a16:creationId xmlns:a16="http://schemas.microsoft.com/office/drawing/2014/main" id="{FD5D9A85-6B3D-4A40-8E41-9E90389F8D0B}"/>
                </a:ext>
              </a:extLst>
            </p:cNvPr>
            <p:cNvGrpSpPr/>
            <p:nvPr/>
          </p:nvGrpSpPr>
          <p:grpSpPr>
            <a:xfrm>
              <a:off x="6461056" y="4904094"/>
              <a:ext cx="67506" cy="164207"/>
              <a:chOff x="3034888" y="1153740"/>
              <a:chExt cx="67506" cy="164207"/>
            </a:xfrm>
          </p:grpSpPr>
          <p:sp>
            <p:nvSpPr>
              <p:cNvPr id="1248" name="楕円 1247">
                <a:extLst>
                  <a:ext uri="{FF2B5EF4-FFF2-40B4-BE49-F238E27FC236}">
                    <a16:creationId xmlns:a16="http://schemas.microsoft.com/office/drawing/2014/main" id="{90E54C56-C39E-4C92-BB97-503D76068A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9" name="直線コネクタ 1248">
                <a:extLst>
                  <a:ext uri="{FF2B5EF4-FFF2-40B4-BE49-F238E27FC236}">
                    <a16:creationId xmlns:a16="http://schemas.microsoft.com/office/drawing/2014/main" id="{C3FFF067-91F0-48FA-860E-D4C9047105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7" name="グループ化 1226">
              <a:extLst>
                <a:ext uri="{FF2B5EF4-FFF2-40B4-BE49-F238E27FC236}">
                  <a16:creationId xmlns:a16="http://schemas.microsoft.com/office/drawing/2014/main" id="{C87BF872-2DF1-4B14-A48E-FD6134D795F0}"/>
                </a:ext>
              </a:extLst>
            </p:cNvPr>
            <p:cNvGrpSpPr/>
            <p:nvPr/>
          </p:nvGrpSpPr>
          <p:grpSpPr>
            <a:xfrm rot="10800000">
              <a:off x="6461056" y="5086712"/>
              <a:ext cx="67506" cy="164207"/>
              <a:chOff x="3034888" y="1153740"/>
              <a:chExt cx="67506" cy="164207"/>
            </a:xfrm>
          </p:grpSpPr>
          <p:sp>
            <p:nvSpPr>
              <p:cNvPr id="1246" name="楕円 1245">
                <a:extLst>
                  <a:ext uri="{FF2B5EF4-FFF2-40B4-BE49-F238E27FC236}">
                    <a16:creationId xmlns:a16="http://schemas.microsoft.com/office/drawing/2014/main" id="{997F590F-EB8B-4186-9B9F-96A7768892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7" name="直線コネクタ 1246">
                <a:extLst>
                  <a:ext uri="{FF2B5EF4-FFF2-40B4-BE49-F238E27FC236}">
                    <a16:creationId xmlns:a16="http://schemas.microsoft.com/office/drawing/2014/main" id="{023F90A5-1991-4574-A645-13E8ECA2292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8" name="グループ化 1227">
              <a:extLst>
                <a:ext uri="{FF2B5EF4-FFF2-40B4-BE49-F238E27FC236}">
                  <a16:creationId xmlns:a16="http://schemas.microsoft.com/office/drawing/2014/main" id="{B05872BB-AAA5-4622-9A66-D3D2530715DE}"/>
                </a:ext>
              </a:extLst>
            </p:cNvPr>
            <p:cNvGrpSpPr/>
            <p:nvPr/>
          </p:nvGrpSpPr>
          <p:grpSpPr>
            <a:xfrm rot="10800000">
              <a:off x="6392848" y="5086712"/>
              <a:ext cx="67506" cy="164207"/>
              <a:chOff x="3034888" y="1153740"/>
              <a:chExt cx="67506" cy="164207"/>
            </a:xfrm>
          </p:grpSpPr>
          <p:sp>
            <p:nvSpPr>
              <p:cNvPr id="1244" name="楕円 1243">
                <a:extLst>
                  <a:ext uri="{FF2B5EF4-FFF2-40B4-BE49-F238E27FC236}">
                    <a16:creationId xmlns:a16="http://schemas.microsoft.com/office/drawing/2014/main" id="{F87BA786-B703-4C25-BFC6-0B2BC7BDEF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5" name="直線コネクタ 1244">
                <a:extLst>
                  <a:ext uri="{FF2B5EF4-FFF2-40B4-BE49-F238E27FC236}">
                    <a16:creationId xmlns:a16="http://schemas.microsoft.com/office/drawing/2014/main" id="{3A24C579-0DE2-432B-8CA1-7F2FAC7C47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9" name="グループ化 1228">
              <a:extLst>
                <a:ext uri="{FF2B5EF4-FFF2-40B4-BE49-F238E27FC236}">
                  <a16:creationId xmlns:a16="http://schemas.microsoft.com/office/drawing/2014/main" id="{CCDED350-C123-4632-9FA7-9DD2B8B9A39D}"/>
                </a:ext>
              </a:extLst>
            </p:cNvPr>
            <p:cNvGrpSpPr/>
            <p:nvPr/>
          </p:nvGrpSpPr>
          <p:grpSpPr>
            <a:xfrm rot="10800000">
              <a:off x="6324640" y="5086712"/>
              <a:ext cx="67506" cy="164207"/>
              <a:chOff x="3034888" y="1153740"/>
              <a:chExt cx="67506" cy="164207"/>
            </a:xfrm>
          </p:grpSpPr>
          <p:sp>
            <p:nvSpPr>
              <p:cNvPr id="1242" name="楕円 1241">
                <a:extLst>
                  <a:ext uri="{FF2B5EF4-FFF2-40B4-BE49-F238E27FC236}">
                    <a16:creationId xmlns:a16="http://schemas.microsoft.com/office/drawing/2014/main" id="{5DAC0972-A4BB-4F07-BBF8-83A50F1D42B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2DCF4863-4ED8-4D26-BA4B-F136F8E88D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0" name="グループ化 1229">
              <a:extLst>
                <a:ext uri="{FF2B5EF4-FFF2-40B4-BE49-F238E27FC236}">
                  <a16:creationId xmlns:a16="http://schemas.microsoft.com/office/drawing/2014/main" id="{89D50BAF-6BBA-42E5-AC20-4DA747F43B92}"/>
                </a:ext>
              </a:extLst>
            </p:cNvPr>
            <p:cNvGrpSpPr/>
            <p:nvPr/>
          </p:nvGrpSpPr>
          <p:grpSpPr>
            <a:xfrm rot="10800000">
              <a:off x="6256432" y="5086712"/>
              <a:ext cx="67506" cy="164207"/>
              <a:chOff x="3034888" y="1153740"/>
              <a:chExt cx="67506" cy="164207"/>
            </a:xfrm>
          </p:grpSpPr>
          <p:sp>
            <p:nvSpPr>
              <p:cNvPr id="1240" name="楕円 1239">
                <a:extLst>
                  <a:ext uri="{FF2B5EF4-FFF2-40B4-BE49-F238E27FC236}">
                    <a16:creationId xmlns:a16="http://schemas.microsoft.com/office/drawing/2014/main" id="{CD61C5D7-758C-47F7-8BAF-29752A4640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1" name="直線コネクタ 1240">
                <a:extLst>
                  <a:ext uri="{FF2B5EF4-FFF2-40B4-BE49-F238E27FC236}">
                    <a16:creationId xmlns:a16="http://schemas.microsoft.com/office/drawing/2014/main" id="{0164E606-57F6-4BF3-802D-6B70FE9EF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1" name="グループ化 1230">
              <a:extLst>
                <a:ext uri="{FF2B5EF4-FFF2-40B4-BE49-F238E27FC236}">
                  <a16:creationId xmlns:a16="http://schemas.microsoft.com/office/drawing/2014/main" id="{BA0680C0-F5D1-436C-B425-55E57D79BC81}"/>
                </a:ext>
              </a:extLst>
            </p:cNvPr>
            <p:cNvGrpSpPr/>
            <p:nvPr/>
          </p:nvGrpSpPr>
          <p:grpSpPr>
            <a:xfrm rot="10800000">
              <a:off x="6188224" y="5086712"/>
              <a:ext cx="67506" cy="164207"/>
              <a:chOff x="3034888" y="1153740"/>
              <a:chExt cx="67506" cy="164207"/>
            </a:xfrm>
          </p:grpSpPr>
          <p:sp>
            <p:nvSpPr>
              <p:cNvPr id="1238" name="楕円 1237">
                <a:extLst>
                  <a:ext uri="{FF2B5EF4-FFF2-40B4-BE49-F238E27FC236}">
                    <a16:creationId xmlns:a16="http://schemas.microsoft.com/office/drawing/2014/main" id="{036144B1-3507-45E9-A1AA-3199A6E8F84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9" name="直線コネクタ 1238">
                <a:extLst>
                  <a:ext uri="{FF2B5EF4-FFF2-40B4-BE49-F238E27FC236}">
                    <a16:creationId xmlns:a16="http://schemas.microsoft.com/office/drawing/2014/main" id="{8456A702-BD84-44E3-A0C4-5A3B3E5F4FF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2" name="グループ化 1231">
              <a:extLst>
                <a:ext uri="{FF2B5EF4-FFF2-40B4-BE49-F238E27FC236}">
                  <a16:creationId xmlns:a16="http://schemas.microsoft.com/office/drawing/2014/main" id="{1215E238-09CB-4DC6-A765-A8A1CD36945B}"/>
                </a:ext>
              </a:extLst>
            </p:cNvPr>
            <p:cNvGrpSpPr/>
            <p:nvPr/>
          </p:nvGrpSpPr>
          <p:grpSpPr>
            <a:xfrm rot="10800000">
              <a:off x="6120016" y="5086712"/>
              <a:ext cx="67506" cy="164207"/>
              <a:chOff x="3034888" y="1153740"/>
              <a:chExt cx="67506" cy="164207"/>
            </a:xfrm>
          </p:grpSpPr>
          <p:sp>
            <p:nvSpPr>
              <p:cNvPr id="1236" name="楕円 1235">
                <a:extLst>
                  <a:ext uri="{FF2B5EF4-FFF2-40B4-BE49-F238E27FC236}">
                    <a16:creationId xmlns:a16="http://schemas.microsoft.com/office/drawing/2014/main" id="{17E935BC-EC7C-4628-93B1-221E65B5FD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7" name="直線コネクタ 1236">
                <a:extLst>
                  <a:ext uri="{FF2B5EF4-FFF2-40B4-BE49-F238E27FC236}">
                    <a16:creationId xmlns:a16="http://schemas.microsoft.com/office/drawing/2014/main" id="{01B715FC-6575-4D24-B9DC-D09D300E117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3" name="グループ化 1232">
              <a:extLst>
                <a:ext uri="{FF2B5EF4-FFF2-40B4-BE49-F238E27FC236}">
                  <a16:creationId xmlns:a16="http://schemas.microsoft.com/office/drawing/2014/main" id="{725F47B3-BB4B-4288-A732-2B09B8357DFB}"/>
                </a:ext>
              </a:extLst>
            </p:cNvPr>
            <p:cNvGrpSpPr/>
            <p:nvPr/>
          </p:nvGrpSpPr>
          <p:grpSpPr>
            <a:xfrm rot="10800000">
              <a:off x="6051808" y="5086712"/>
              <a:ext cx="67506" cy="164207"/>
              <a:chOff x="3034888" y="1153740"/>
              <a:chExt cx="67506" cy="164207"/>
            </a:xfrm>
          </p:grpSpPr>
          <p:sp>
            <p:nvSpPr>
              <p:cNvPr id="1234" name="楕円 1233">
                <a:extLst>
                  <a:ext uri="{FF2B5EF4-FFF2-40B4-BE49-F238E27FC236}">
                    <a16:creationId xmlns:a16="http://schemas.microsoft.com/office/drawing/2014/main" id="{6E483CBD-E271-4D45-A5A7-6EE44610AC7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5" name="直線コネクタ 1234">
                <a:extLst>
                  <a:ext uri="{FF2B5EF4-FFF2-40B4-BE49-F238E27FC236}">
                    <a16:creationId xmlns:a16="http://schemas.microsoft.com/office/drawing/2014/main" id="{8F93D32B-CD6D-415B-8FA6-3C686E47F6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4" name="グループ化 1133">
            <a:extLst>
              <a:ext uri="{FF2B5EF4-FFF2-40B4-BE49-F238E27FC236}">
                <a16:creationId xmlns:a16="http://schemas.microsoft.com/office/drawing/2014/main" id="{50C19175-0D53-4773-BFDA-724B7AA54406}"/>
              </a:ext>
            </a:extLst>
          </p:cNvPr>
          <p:cNvGrpSpPr/>
          <p:nvPr/>
        </p:nvGrpSpPr>
        <p:grpSpPr>
          <a:xfrm>
            <a:off x="7943779" y="5396266"/>
            <a:ext cx="476754" cy="346825"/>
            <a:chOff x="6051808" y="4904094"/>
            <a:chExt cx="476754" cy="346825"/>
          </a:xfrm>
        </p:grpSpPr>
        <p:grpSp>
          <p:nvGrpSpPr>
            <p:cNvPr id="1178" name="グループ化 1177">
              <a:extLst>
                <a:ext uri="{FF2B5EF4-FFF2-40B4-BE49-F238E27FC236}">
                  <a16:creationId xmlns:a16="http://schemas.microsoft.com/office/drawing/2014/main" id="{8FBA028E-1DCC-4EC0-B3F9-E3BE4269499C}"/>
                </a:ext>
              </a:extLst>
            </p:cNvPr>
            <p:cNvGrpSpPr/>
            <p:nvPr/>
          </p:nvGrpSpPr>
          <p:grpSpPr>
            <a:xfrm>
              <a:off x="6051810" y="4904094"/>
              <a:ext cx="67506" cy="164207"/>
              <a:chOff x="3034888" y="1153740"/>
              <a:chExt cx="67506" cy="164207"/>
            </a:xfrm>
          </p:grpSpPr>
          <p:sp>
            <p:nvSpPr>
              <p:cNvPr id="1218" name="楕円 1217">
                <a:extLst>
                  <a:ext uri="{FF2B5EF4-FFF2-40B4-BE49-F238E27FC236}">
                    <a16:creationId xmlns:a16="http://schemas.microsoft.com/office/drawing/2014/main" id="{8EE9354E-5F7A-4F8F-8EBC-99FFD4CCFC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8C2BADA7-F9F5-43DD-83DE-3F42E9BD4F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79" name="グループ化 1178">
              <a:extLst>
                <a:ext uri="{FF2B5EF4-FFF2-40B4-BE49-F238E27FC236}">
                  <a16:creationId xmlns:a16="http://schemas.microsoft.com/office/drawing/2014/main" id="{B37595D8-D499-48BB-9312-B1A415A841B7}"/>
                </a:ext>
              </a:extLst>
            </p:cNvPr>
            <p:cNvGrpSpPr/>
            <p:nvPr/>
          </p:nvGrpSpPr>
          <p:grpSpPr>
            <a:xfrm>
              <a:off x="6120018" y="4904094"/>
              <a:ext cx="67506" cy="164207"/>
              <a:chOff x="3034888" y="1153740"/>
              <a:chExt cx="67506" cy="164207"/>
            </a:xfrm>
          </p:grpSpPr>
          <p:sp>
            <p:nvSpPr>
              <p:cNvPr id="1216" name="楕円 1215">
                <a:extLst>
                  <a:ext uri="{FF2B5EF4-FFF2-40B4-BE49-F238E27FC236}">
                    <a16:creationId xmlns:a16="http://schemas.microsoft.com/office/drawing/2014/main" id="{B42BEF01-88A5-4BBE-AE14-C5B52224025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7" name="直線コネクタ 1216">
                <a:extLst>
                  <a:ext uri="{FF2B5EF4-FFF2-40B4-BE49-F238E27FC236}">
                    <a16:creationId xmlns:a16="http://schemas.microsoft.com/office/drawing/2014/main" id="{22B95AB3-4492-44ED-B97A-67C5EB64784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0" name="グループ化 1179">
              <a:extLst>
                <a:ext uri="{FF2B5EF4-FFF2-40B4-BE49-F238E27FC236}">
                  <a16:creationId xmlns:a16="http://schemas.microsoft.com/office/drawing/2014/main" id="{4F2970FC-28A5-4755-9C8C-3C3C540A1816}"/>
                </a:ext>
              </a:extLst>
            </p:cNvPr>
            <p:cNvGrpSpPr/>
            <p:nvPr/>
          </p:nvGrpSpPr>
          <p:grpSpPr>
            <a:xfrm>
              <a:off x="6188226" y="4904094"/>
              <a:ext cx="67506" cy="164207"/>
              <a:chOff x="3034888" y="1153740"/>
              <a:chExt cx="67506" cy="164207"/>
            </a:xfrm>
          </p:grpSpPr>
          <p:sp>
            <p:nvSpPr>
              <p:cNvPr id="1214" name="楕円 1213">
                <a:extLst>
                  <a:ext uri="{FF2B5EF4-FFF2-40B4-BE49-F238E27FC236}">
                    <a16:creationId xmlns:a16="http://schemas.microsoft.com/office/drawing/2014/main" id="{F638BC1B-A08E-4D89-A15E-161F7F7B79E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5" name="直線コネクタ 1214">
                <a:extLst>
                  <a:ext uri="{FF2B5EF4-FFF2-40B4-BE49-F238E27FC236}">
                    <a16:creationId xmlns:a16="http://schemas.microsoft.com/office/drawing/2014/main" id="{F1592E77-C209-4C7C-9146-6F7BA21E3D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1" name="グループ化 1180">
              <a:extLst>
                <a:ext uri="{FF2B5EF4-FFF2-40B4-BE49-F238E27FC236}">
                  <a16:creationId xmlns:a16="http://schemas.microsoft.com/office/drawing/2014/main" id="{A432179F-DD0E-47EF-BBC6-6A63CDA1FE37}"/>
                </a:ext>
              </a:extLst>
            </p:cNvPr>
            <p:cNvGrpSpPr/>
            <p:nvPr/>
          </p:nvGrpSpPr>
          <p:grpSpPr>
            <a:xfrm>
              <a:off x="6256434" y="4904094"/>
              <a:ext cx="67506" cy="164207"/>
              <a:chOff x="3034888" y="1153740"/>
              <a:chExt cx="67506" cy="164207"/>
            </a:xfrm>
          </p:grpSpPr>
          <p:sp>
            <p:nvSpPr>
              <p:cNvPr id="1212" name="楕円 1211">
                <a:extLst>
                  <a:ext uri="{FF2B5EF4-FFF2-40B4-BE49-F238E27FC236}">
                    <a16:creationId xmlns:a16="http://schemas.microsoft.com/office/drawing/2014/main" id="{06F56486-315E-4314-8075-D1A421566D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3" name="直線コネクタ 1212">
                <a:extLst>
                  <a:ext uri="{FF2B5EF4-FFF2-40B4-BE49-F238E27FC236}">
                    <a16:creationId xmlns:a16="http://schemas.microsoft.com/office/drawing/2014/main" id="{8D0FDEF8-23B7-44F1-A02D-860983E3BA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2" name="グループ化 1181">
              <a:extLst>
                <a:ext uri="{FF2B5EF4-FFF2-40B4-BE49-F238E27FC236}">
                  <a16:creationId xmlns:a16="http://schemas.microsoft.com/office/drawing/2014/main" id="{5F77298B-0043-45A0-A360-8AB95B831B61}"/>
                </a:ext>
              </a:extLst>
            </p:cNvPr>
            <p:cNvGrpSpPr/>
            <p:nvPr/>
          </p:nvGrpSpPr>
          <p:grpSpPr>
            <a:xfrm>
              <a:off x="6324642" y="4904094"/>
              <a:ext cx="67506" cy="164207"/>
              <a:chOff x="3034888" y="1153740"/>
              <a:chExt cx="67506" cy="164207"/>
            </a:xfrm>
          </p:grpSpPr>
          <p:sp>
            <p:nvSpPr>
              <p:cNvPr id="1210" name="楕円 1209">
                <a:extLst>
                  <a:ext uri="{FF2B5EF4-FFF2-40B4-BE49-F238E27FC236}">
                    <a16:creationId xmlns:a16="http://schemas.microsoft.com/office/drawing/2014/main" id="{0B094D90-7A47-40AF-8C16-15DC56A168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1" name="直線コネクタ 1210">
                <a:extLst>
                  <a:ext uri="{FF2B5EF4-FFF2-40B4-BE49-F238E27FC236}">
                    <a16:creationId xmlns:a16="http://schemas.microsoft.com/office/drawing/2014/main" id="{3010D791-6120-4B48-AE40-5A5F9C37D6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3" name="グループ化 1182">
              <a:extLst>
                <a:ext uri="{FF2B5EF4-FFF2-40B4-BE49-F238E27FC236}">
                  <a16:creationId xmlns:a16="http://schemas.microsoft.com/office/drawing/2014/main" id="{333718FD-FA24-4985-8A2B-DF013DBBA0C1}"/>
                </a:ext>
              </a:extLst>
            </p:cNvPr>
            <p:cNvGrpSpPr/>
            <p:nvPr/>
          </p:nvGrpSpPr>
          <p:grpSpPr>
            <a:xfrm>
              <a:off x="6392850" y="4904094"/>
              <a:ext cx="67506" cy="164207"/>
              <a:chOff x="3034888" y="1153740"/>
              <a:chExt cx="67506" cy="164207"/>
            </a:xfrm>
          </p:grpSpPr>
          <p:sp>
            <p:nvSpPr>
              <p:cNvPr id="1208" name="楕円 1207">
                <a:extLst>
                  <a:ext uri="{FF2B5EF4-FFF2-40B4-BE49-F238E27FC236}">
                    <a16:creationId xmlns:a16="http://schemas.microsoft.com/office/drawing/2014/main" id="{8B7CCDC8-81F1-47DB-98D8-8EF30DEDEA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9" name="直線コネクタ 1208">
                <a:extLst>
                  <a:ext uri="{FF2B5EF4-FFF2-40B4-BE49-F238E27FC236}">
                    <a16:creationId xmlns:a16="http://schemas.microsoft.com/office/drawing/2014/main" id="{83D2F8C4-BAAB-42D9-AD0F-49AAD6E90D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4" name="グループ化 1183">
              <a:extLst>
                <a:ext uri="{FF2B5EF4-FFF2-40B4-BE49-F238E27FC236}">
                  <a16:creationId xmlns:a16="http://schemas.microsoft.com/office/drawing/2014/main" id="{C650E3C0-5164-4F22-842A-E87B6931BDD3}"/>
                </a:ext>
              </a:extLst>
            </p:cNvPr>
            <p:cNvGrpSpPr/>
            <p:nvPr/>
          </p:nvGrpSpPr>
          <p:grpSpPr>
            <a:xfrm>
              <a:off x="6461056" y="4904094"/>
              <a:ext cx="67506" cy="164207"/>
              <a:chOff x="3034888" y="1153740"/>
              <a:chExt cx="67506" cy="164207"/>
            </a:xfrm>
          </p:grpSpPr>
          <p:sp>
            <p:nvSpPr>
              <p:cNvPr id="1206" name="楕円 1205">
                <a:extLst>
                  <a:ext uri="{FF2B5EF4-FFF2-40B4-BE49-F238E27FC236}">
                    <a16:creationId xmlns:a16="http://schemas.microsoft.com/office/drawing/2014/main" id="{8AB1FEBF-6320-468C-BDCC-0AE626E70FE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7" name="直線コネクタ 1206">
                <a:extLst>
                  <a:ext uri="{FF2B5EF4-FFF2-40B4-BE49-F238E27FC236}">
                    <a16:creationId xmlns:a16="http://schemas.microsoft.com/office/drawing/2014/main" id="{A8DBF33B-CB6F-4270-AD32-3B3FC5C613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5" name="グループ化 1184">
              <a:extLst>
                <a:ext uri="{FF2B5EF4-FFF2-40B4-BE49-F238E27FC236}">
                  <a16:creationId xmlns:a16="http://schemas.microsoft.com/office/drawing/2014/main" id="{8D679D1B-3D9C-4839-A397-080C5D67167A}"/>
                </a:ext>
              </a:extLst>
            </p:cNvPr>
            <p:cNvGrpSpPr/>
            <p:nvPr/>
          </p:nvGrpSpPr>
          <p:grpSpPr>
            <a:xfrm rot="10800000">
              <a:off x="6461056" y="5086712"/>
              <a:ext cx="67506" cy="164207"/>
              <a:chOff x="3034888" y="1153740"/>
              <a:chExt cx="67506" cy="164207"/>
            </a:xfrm>
          </p:grpSpPr>
          <p:sp>
            <p:nvSpPr>
              <p:cNvPr id="1204" name="楕円 1203">
                <a:extLst>
                  <a:ext uri="{FF2B5EF4-FFF2-40B4-BE49-F238E27FC236}">
                    <a16:creationId xmlns:a16="http://schemas.microsoft.com/office/drawing/2014/main" id="{D155A360-8AD6-4DC1-9331-07DFAB18B4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5" name="直線コネクタ 1204">
                <a:extLst>
                  <a:ext uri="{FF2B5EF4-FFF2-40B4-BE49-F238E27FC236}">
                    <a16:creationId xmlns:a16="http://schemas.microsoft.com/office/drawing/2014/main" id="{9D7E9CE8-FED9-4435-891B-352D70A69CA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6" name="グループ化 1185">
              <a:extLst>
                <a:ext uri="{FF2B5EF4-FFF2-40B4-BE49-F238E27FC236}">
                  <a16:creationId xmlns:a16="http://schemas.microsoft.com/office/drawing/2014/main" id="{76C06DEA-7ABB-4FA2-B385-CA2FB435DD83}"/>
                </a:ext>
              </a:extLst>
            </p:cNvPr>
            <p:cNvGrpSpPr/>
            <p:nvPr/>
          </p:nvGrpSpPr>
          <p:grpSpPr>
            <a:xfrm rot="10800000">
              <a:off x="6392848" y="5086712"/>
              <a:ext cx="67506" cy="164207"/>
              <a:chOff x="3034888" y="1153740"/>
              <a:chExt cx="67506" cy="164207"/>
            </a:xfrm>
          </p:grpSpPr>
          <p:sp>
            <p:nvSpPr>
              <p:cNvPr id="1202" name="楕円 1201">
                <a:extLst>
                  <a:ext uri="{FF2B5EF4-FFF2-40B4-BE49-F238E27FC236}">
                    <a16:creationId xmlns:a16="http://schemas.microsoft.com/office/drawing/2014/main" id="{DDF3CD47-4FD8-4CA4-8719-FC9C2FDBCD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3" name="直線コネクタ 1202">
                <a:extLst>
                  <a:ext uri="{FF2B5EF4-FFF2-40B4-BE49-F238E27FC236}">
                    <a16:creationId xmlns:a16="http://schemas.microsoft.com/office/drawing/2014/main" id="{B239AAC7-B90C-4ABB-804A-63D0C0183E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7" name="グループ化 1186">
              <a:extLst>
                <a:ext uri="{FF2B5EF4-FFF2-40B4-BE49-F238E27FC236}">
                  <a16:creationId xmlns:a16="http://schemas.microsoft.com/office/drawing/2014/main" id="{C0C984A9-327C-4E74-944A-B91809A690E3}"/>
                </a:ext>
              </a:extLst>
            </p:cNvPr>
            <p:cNvGrpSpPr/>
            <p:nvPr/>
          </p:nvGrpSpPr>
          <p:grpSpPr>
            <a:xfrm rot="10800000">
              <a:off x="6324640" y="5086712"/>
              <a:ext cx="67506" cy="164207"/>
              <a:chOff x="3034888" y="1153740"/>
              <a:chExt cx="67506" cy="164207"/>
            </a:xfrm>
          </p:grpSpPr>
          <p:sp>
            <p:nvSpPr>
              <p:cNvPr id="1200" name="楕円 1199">
                <a:extLst>
                  <a:ext uri="{FF2B5EF4-FFF2-40B4-BE49-F238E27FC236}">
                    <a16:creationId xmlns:a16="http://schemas.microsoft.com/office/drawing/2014/main" id="{F589ED0E-E583-4B2A-BD18-D31194B15B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1" name="直線コネクタ 1200">
                <a:extLst>
                  <a:ext uri="{FF2B5EF4-FFF2-40B4-BE49-F238E27FC236}">
                    <a16:creationId xmlns:a16="http://schemas.microsoft.com/office/drawing/2014/main" id="{3285E41C-FA8F-4485-9476-0075354A2F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8" name="グループ化 1187">
              <a:extLst>
                <a:ext uri="{FF2B5EF4-FFF2-40B4-BE49-F238E27FC236}">
                  <a16:creationId xmlns:a16="http://schemas.microsoft.com/office/drawing/2014/main" id="{2EF04D6C-1A2C-47D2-8BB1-4ED9E526B15A}"/>
                </a:ext>
              </a:extLst>
            </p:cNvPr>
            <p:cNvGrpSpPr/>
            <p:nvPr/>
          </p:nvGrpSpPr>
          <p:grpSpPr>
            <a:xfrm rot="10800000">
              <a:off x="6256432" y="5086712"/>
              <a:ext cx="67506" cy="164207"/>
              <a:chOff x="3034888" y="1153740"/>
              <a:chExt cx="67506" cy="164207"/>
            </a:xfrm>
          </p:grpSpPr>
          <p:sp>
            <p:nvSpPr>
              <p:cNvPr id="1198" name="楕円 1197">
                <a:extLst>
                  <a:ext uri="{FF2B5EF4-FFF2-40B4-BE49-F238E27FC236}">
                    <a16:creationId xmlns:a16="http://schemas.microsoft.com/office/drawing/2014/main" id="{C9D61D97-9760-4975-9583-FB5DCF807E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9" name="直線コネクタ 1198">
                <a:extLst>
                  <a:ext uri="{FF2B5EF4-FFF2-40B4-BE49-F238E27FC236}">
                    <a16:creationId xmlns:a16="http://schemas.microsoft.com/office/drawing/2014/main" id="{F04A271D-666C-4F9B-9E78-1C57DFAB37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9" name="グループ化 1188">
              <a:extLst>
                <a:ext uri="{FF2B5EF4-FFF2-40B4-BE49-F238E27FC236}">
                  <a16:creationId xmlns:a16="http://schemas.microsoft.com/office/drawing/2014/main" id="{85908D5D-C7E3-4ECC-8EA0-8A8A66D14805}"/>
                </a:ext>
              </a:extLst>
            </p:cNvPr>
            <p:cNvGrpSpPr/>
            <p:nvPr/>
          </p:nvGrpSpPr>
          <p:grpSpPr>
            <a:xfrm rot="10800000">
              <a:off x="6188224" y="5086712"/>
              <a:ext cx="67506" cy="164207"/>
              <a:chOff x="3034888" y="1153740"/>
              <a:chExt cx="67506" cy="164207"/>
            </a:xfrm>
          </p:grpSpPr>
          <p:sp>
            <p:nvSpPr>
              <p:cNvPr id="1196" name="楕円 1195">
                <a:extLst>
                  <a:ext uri="{FF2B5EF4-FFF2-40B4-BE49-F238E27FC236}">
                    <a16:creationId xmlns:a16="http://schemas.microsoft.com/office/drawing/2014/main" id="{F01CA49C-4B52-474E-9944-6B5A93E935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7" name="直線コネクタ 1196">
                <a:extLst>
                  <a:ext uri="{FF2B5EF4-FFF2-40B4-BE49-F238E27FC236}">
                    <a16:creationId xmlns:a16="http://schemas.microsoft.com/office/drawing/2014/main" id="{51B882A3-1EC3-4FFB-A049-CE4E375BAC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90" name="グループ化 1189">
              <a:extLst>
                <a:ext uri="{FF2B5EF4-FFF2-40B4-BE49-F238E27FC236}">
                  <a16:creationId xmlns:a16="http://schemas.microsoft.com/office/drawing/2014/main" id="{A6E1E4B6-E5B4-4A86-932F-C6152A22F6DA}"/>
                </a:ext>
              </a:extLst>
            </p:cNvPr>
            <p:cNvGrpSpPr/>
            <p:nvPr/>
          </p:nvGrpSpPr>
          <p:grpSpPr>
            <a:xfrm rot="10800000">
              <a:off x="6120016" y="5086712"/>
              <a:ext cx="67506" cy="164207"/>
              <a:chOff x="3034888" y="1153740"/>
              <a:chExt cx="67506" cy="164207"/>
            </a:xfrm>
          </p:grpSpPr>
          <p:sp>
            <p:nvSpPr>
              <p:cNvPr id="1194" name="楕円 1193">
                <a:extLst>
                  <a:ext uri="{FF2B5EF4-FFF2-40B4-BE49-F238E27FC236}">
                    <a16:creationId xmlns:a16="http://schemas.microsoft.com/office/drawing/2014/main" id="{4961D72D-0745-49CB-B442-DF862156DF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5" name="直線コネクタ 1194">
                <a:extLst>
                  <a:ext uri="{FF2B5EF4-FFF2-40B4-BE49-F238E27FC236}">
                    <a16:creationId xmlns:a16="http://schemas.microsoft.com/office/drawing/2014/main" id="{F712CE5B-EA9B-4468-B01B-1A2736743B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91" name="グループ化 1190">
              <a:extLst>
                <a:ext uri="{FF2B5EF4-FFF2-40B4-BE49-F238E27FC236}">
                  <a16:creationId xmlns:a16="http://schemas.microsoft.com/office/drawing/2014/main" id="{DCD5C8D8-C9E1-492C-B01F-2B723A74A4C9}"/>
                </a:ext>
              </a:extLst>
            </p:cNvPr>
            <p:cNvGrpSpPr/>
            <p:nvPr/>
          </p:nvGrpSpPr>
          <p:grpSpPr>
            <a:xfrm rot="10800000">
              <a:off x="6051808" y="5086712"/>
              <a:ext cx="67506" cy="164207"/>
              <a:chOff x="3034888" y="1153740"/>
              <a:chExt cx="67506" cy="164207"/>
            </a:xfrm>
          </p:grpSpPr>
          <p:sp>
            <p:nvSpPr>
              <p:cNvPr id="1192" name="楕円 1191">
                <a:extLst>
                  <a:ext uri="{FF2B5EF4-FFF2-40B4-BE49-F238E27FC236}">
                    <a16:creationId xmlns:a16="http://schemas.microsoft.com/office/drawing/2014/main" id="{9DFA651D-9CD0-408E-A600-83D007DC153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3" name="直線コネクタ 1192">
                <a:extLst>
                  <a:ext uri="{FF2B5EF4-FFF2-40B4-BE49-F238E27FC236}">
                    <a16:creationId xmlns:a16="http://schemas.microsoft.com/office/drawing/2014/main" id="{6F7B64FD-D6FC-46B6-B5EC-EEBCBBACB96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1" name="グループ化 610">
            <a:extLst>
              <a:ext uri="{FF2B5EF4-FFF2-40B4-BE49-F238E27FC236}">
                <a16:creationId xmlns:a16="http://schemas.microsoft.com/office/drawing/2014/main" id="{B9101715-7717-43DF-B84D-885DAAE244F3}"/>
              </a:ext>
            </a:extLst>
          </p:cNvPr>
          <p:cNvGrpSpPr/>
          <p:nvPr/>
        </p:nvGrpSpPr>
        <p:grpSpPr>
          <a:xfrm>
            <a:off x="6024968" y="5149959"/>
            <a:ext cx="800467" cy="594609"/>
            <a:chOff x="6204402" y="4688388"/>
            <a:chExt cx="800467" cy="594609"/>
          </a:xfrm>
        </p:grpSpPr>
        <p:grpSp>
          <p:nvGrpSpPr>
            <p:cNvPr id="612" name="グループ化 611">
              <a:extLst>
                <a:ext uri="{FF2B5EF4-FFF2-40B4-BE49-F238E27FC236}">
                  <a16:creationId xmlns:a16="http://schemas.microsoft.com/office/drawing/2014/main" id="{0E7DCEF4-CBE2-4BC2-9AAA-C92CEBC1640A}"/>
                </a:ext>
              </a:extLst>
            </p:cNvPr>
            <p:cNvGrpSpPr/>
            <p:nvPr/>
          </p:nvGrpSpPr>
          <p:grpSpPr>
            <a:xfrm>
              <a:off x="6528115" y="4688388"/>
              <a:ext cx="476754" cy="346825"/>
              <a:chOff x="6051808" y="4904094"/>
              <a:chExt cx="476754" cy="346825"/>
            </a:xfrm>
          </p:grpSpPr>
          <p:grpSp>
            <p:nvGrpSpPr>
              <p:cNvPr id="828" name="グループ化 827">
                <a:extLst>
                  <a:ext uri="{FF2B5EF4-FFF2-40B4-BE49-F238E27FC236}">
                    <a16:creationId xmlns:a16="http://schemas.microsoft.com/office/drawing/2014/main" id="{B98A967A-8C90-47FC-9F49-76E4E039EF3A}"/>
                  </a:ext>
                </a:extLst>
              </p:cNvPr>
              <p:cNvGrpSpPr/>
              <p:nvPr/>
            </p:nvGrpSpPr>
            <p:grpSpPr>
              <a:xfrm>
                <a:off x="6051810" y="4904094"/>
                <a:ext cx="67506" cy="164207"/>
                <a:chOff x="3034888" y="1153740"/>
                <a:chExt cx="67506" cy="164207"/>
              </a:xfrm>
            </p:grpSpPr>
            <p:sp>
              <p:nvSpPr>
                <p:cNvPr id="868" name="楕円 867">
                  <a:extLst>
                    <a:ext uri="{FF2B5EF4-FFF2-40B4-BE49-F238E27FC236}">
                      <a16:creationId xmlns:a16="http://schemas.microsoft.com/office/drawing/2014/main" id="{F0D51DC3-EAFE-49D7-BFFC-DAF4273F504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9" name="直線コネクタ 868">
                  <a:extLst>
                    <a:ext uri="{FF2B5EF4-FFF2-40B4-BE49-F238E27FC236}">
                      <a16:creationId xmlns:a16="http://schemas.microsoft.com/office/drawing/2014/main" id="{0FE08F17-B714-44FF-B330-EA67A95F15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29" name="グループ化 828">
                <a:extLst>
                  <a:ext uri="{FF2B5EF4-FFF2-40B4-BE49-F238E27FC236}">
                    <a16:creationId xmlns:a16="http://schemas.microsoft.com/office/drawing/2014/main" id="{3F7CF89A-BDE8-47E8-8BA5-C3026C1FB880}"/>
                  </a:ext>
                </a:extLst>
              </p:cNvPr>
              <p:cNvGrpSpPr/>
              <p:nvPr/>
            </p:nvGrpSpPr>
            <p:grpSpPr>
              <a:xfrm>
                <a:off x="6120018" y="4904094"/>
                <a:ext cx="67506" cy="164207"/>
                <a:chOff x="3034888" y="1153740"/>
                <a:chExt cx="67506" cy="164207"/>
              </a:xfrm>
            </p:grpSpPr>
            <p:sp>
              <p:nvSpPr>
                <p:cNvPr id="866" name="楕円 865">
                  <a:extLst>
                    <a:ext uri="{FF2B5EF4-FFF2-40B4-BE49-F238E27FC236}">
                      <a16:creationId xmlns:a16="http://schemas.microsoft.com/office/drawing/2014/main" id="{DC2A31BE-C24A-42D4-94D2-2F9EFC07CBC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7" name="直線コネクタ 866">
                  <a:extLst>
                    <a:ext uri="{FF2B5EF4-FFF2-40B4-BE49-F238E27FC236}">
                      <a16:creationId xmlns:a16="http://schemas.microsoft.com/office/drawing/2014/main" id="{1AD31435-5031-4602-87E2-3E9607646B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0" name="グループ化 829">
                <a:extLst>
                  <a:ext uri="{FF2B5EF4-FFF2-40B4-BE49-F238E27FC236}">
                    <a16:creationId xmlns:a16="http://schemas.microsoft.com/office/drawing/2014/main" id="{AF17606E-A584-46DF-ACFB-C172216848B2}"/>
                  </a:ext>
                </a:extLst>
              </p:cNvPr>
              <p:cNvGrpSpPr/>
              <p:nvPr/>
            </p:nvGrpSpPr>
            <p:grpSpPr>
              <a:xfrm>
                <a:off x="6188226" y="4904094"/>
                <a:ext cx="67506" cy="164207"/>
                <a:chOff x="3034888" y="1153740"/>
                <a:chExt cx="67506" cy="164207"/>
              </a:xfrm>
            </p:grpSpPr>
            <p:sp>
              <p:nvSpPr>
                <p:cNvPr id="864" name="楕円 863">
                  <a:extLst>
                    <a:ext uri="{FF2B5EF4-FFF2-40B4-BE49-F238E27FC236}">
                      <a16:creationId xmlns:a16="http://schemas.microsoft.com/office/drawing/2014/main" id="{62F3E81A-4382-46CE-9717-6DAA1FE74F0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5" name="直線コネクタ 864">
                  <a:extLst>
                    <a:ext uri="{FF2B5EF4-FFF2-40B4-BE49-F238E27FC236}">
                      <a16:creationId xmlns:a16="http://schemas.microsoft.com/office/drawing/2014/main" id="{65BD18D3-8700-4CF8-B9ED-D3A133AD870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1" name="グループ化 830">
                <a:extLst>
                  <a:ext uri="{FF2B5EF4-FFF2-40B4-BE49-F238E27FC236}">
                    <a16:creationId xmlns:a16="http://schemas.microsoft.com/office/drawing/2014/main" id="{367A8EA4-7678-405E-B2E1-2DD18A3A1EF4}"/>
                  </a:ext>
                </a:extLst>
              </p:cNvPr>
              <p:cNvGrpSpPr/>
              <p:nvPr/>
            </p:nvGrpSpPr>
            <p:grpSpPr>
              <a:xfrm>
                <a:off x="6256434" y="4904094"/>
                <a:ext cx="67506" cy="164207"/>
                <a:chOff x="3034888" y="1153740"/>
                <a:chExt cx="67506" cy="164207"/>
              </a:xfrm>
            </p:grpSpPr>
            <p:sp>
              <p:nvSpPr>
                <p:cNvPr id="862" name="楕円 861">
                  <a:extLst>
                    <a:ext uri="{FF2B5EF4-FFF2-40B4-BE49-F238E27FC236}">
                      <a16:creationId xmlns:a16="http://schemas.microsoft.com/office/drawing/2014/main" id="{0ADB67C5-E7C1-4ACE-A070-6625350F7A4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3" name="直線コネクタ 862">
                  <a:extLst>
                    <a:ext uri="{FF2B5EF4-FFF2-40B4-BE49-F238E27FC236}">
                      <a16:creationId xmlns:a16="http://schemas.microsoft.com/office/drawing/2014/main" id="{3562D8E1-CD66-440A-825E-F718F9D0F2B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2" name="グループ化 831">
                <a:extLst>
                  <a:ext uri="{FF2B5EF4-FFF2-40B4-BE49-F238E27FC236}">
                    <a16:creationId xmlns:a16="http://schemas.microsoft.com/office/drawing/2014/main" id="{2E3B314A-E768-451B-A84B-60432AB4A8B0}"/>
                  </a:ext>
                </a:extLst>
              </p:cNvPr>
              <p:cNvGrpSpPr/>
              <p:nvPr/>
            </p:nvGrpSpPr>
            <p:grpSpPr>
              <a:xfrm>
                <a:off x="6324642" y="4904094"/>
                <a:ext cx="67506" cy="164207"/>
                <a:chOff x="3034888" y="1153740"/>
                <a:chExt cx="67506" cy="164207"/>
              </a:xfrm>
            </p:grpSpPr>
            <p:sp>
              <p:nvSpPr>
                <p:cNvPr id="860" name="楕円 859">
                  <a:extLst>
                    <a:ext uri="{FF2B5EF4-FFF2-40B4-BE49-F238E27FC236}">
                      <a16:creationId xmlns:a16="http://schemas.microsoft.com/office/drawing/2014/main" id="{FD0E0C36-AC18-4A19-B36B-C9DBAC733D4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1" name="直線コネクタ 860">
                  <a:extLst>
                    <a:ext uri="{FF2B5EF4-FFF2-40B4-BE49-F238E27FC236}">
                      <a16:creationId xmlns:a16="http://schemas.microsoft.com/office/drawing/2014/main" id="{70F4A837-A12F-463C-9AA1-83EDD077FD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3" name="グループ化 832">
                <a:extLst>
                  <a:ext uri="{FF2B5EF4-FFF2-40B4-BE49-F238E27FC236}">
                    <a16:creationId xmlns:a16="http://schemas.microsoft.com/office/drawing/2014/main" id="{7714ED70-0AAE-4582-9850-180D47EF0E7E}"/>
                  </a:ext>
                </a:extLst>
              </p:cNvPr>
              <p:cNvGrpSpPr/>
              <p:nvPr/>
            </p:nvGrpSpPr>
            <p:grpSpPr>
              <a:xfrm>
                <a:off x="6392850" y="4904094"/>
                <a:ext cx="67506" cy="164207"/>
                <a:chOff x="3034888" y="1153740"/>
                <a:chExt cx="67506" cy="164207"/>
              </a:xfrm>
            </p:grpSpPr>
            <p:sp>
              <p:nvSpPr>
                <p:cNvPr id="858" name="楕円 857">
                  <a:extLst>
                    <a:ext uri="{FF2B5EF4-FFF2-40B4-BE49-F238E27FC236}">
                      <a16:creationId xmlns:a16="http://schemas.microsoft.com/office/drawing/2014/main" id="{58EE53D7-EBFF-4056-9510-A1ABD84A2F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9" name="直線コネクタ 858">
                  <a:extLst>
                    <a:ext uri="{FF2B5EF4-FFF2-40B4-BE49-F238E27FC236}">
                      <a16:creationId xmlns:a16="http://schemas.microsoft.com/office/drawing/2014/main" id="{A344352E-7167-44BB-8B25-ADCAEE21B72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4" name="グループ化 833">
                <a:extLst>
                  <a:ext uri="{FF2B5EF4-FFF2-40B4-BE49-F238E27FC236}">
                    <a16:creationId xmlns:a16="http://schemas.microsoft.com/office/drawing/2014/main" id="{0C76DF9E-766E-4100-AE2A-D31B46A74139}"/>
                  </a:ext>
                </a:extLst>
              </p:cNvPr>
              <p:cNvGrpSpPr/>
              <p:nvPr/>
            </p:nvGrpSpPr>
            <p:grpSpPr>
              <a:xfrm>
                <a:off x="6461056" y="4904094"/>
                <a:ext cx="67506" cy="164207"/>
                <a:chOff x="3034888" y="1153740"/>
                <a:chExt cx="67506" cy="164207"/>
              </a:xfrm>
            </p:grpSpPr>
            <p:sp>
              <p:nvSpPr>
                <p:cNvPr id="856" name="楕円 855">
                  <a:extLst>
                    <a:ext uri="{FF2B5EF4-FFF2-40B4-BE49-F238E27FC236}">
                      <a16:creationId xmlns:a16="http://schemas.microsoft.com/office/drawing/2014/main" id="{35AA2258-AE9D-424B-BFEF-CF02FC1E088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7" name="直線コネクタ 856">
                  <a:extLst>
                    <a:ext uri="{FF2B5EF4-FFF2-40B4-BE49-F238E27FC236}">
                      <a16:creationId xmlns:a16="http://schemas.microsoft.com/office/drawing/2014/main" id="{843AF0CF-39C5-4C9B-A64A-FF9973729AF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5" name="グループ化 834">
                <a:extLst>
                  <a:ext uri="{FF2B5EF4-FFF2-40B4-BE49-F238E27FC236}">
                    <a16:creationId xmlns:a16="http://schemas.microsoft.com/office/drawing/2014/main" id="{971FCAD7-6CA3-4FDA-9D12-C875F31826C4}"/>
                  </a:ext>
                </a:extLst>
              </p:cNvPr>
              <p:cNvGrpSpPr/>
              <p:nvPr/>
            </p:nvGrpSpPr>
            <p:grpSpPr>
              <a:xfrm rot="10800000">
                <a:off x="6461056" y="5086712"/>
                <a:ext cx="67506" cy="164207"/>
                <a:chOff x="3034888" y="1153740"/>
                <a:chExt cx="67506" cy="164207"/>
              </a:xfrm>
            </p:grpSpPr>
            <p:sp>
              <p:nvSpPr>
                <p:cNvPr id="854" name="楕円 853">
                  <a:extLst>
                    <a:ext uri="{FF2B5EF4-FFF2-40B4-BE49-F238E27FC236}">
                      <a16:creationId xmlns:a16="http://schemas.microsoft.com/office/drawing/2014/main" id="{6E87C43C-7024-4C6B-9342-35AC28820D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5" name="直線コネクタ 854">
                  <a:extLst>
                    <a:ext uri="{FF2B5EF4-FFF2-40B4-BE49-F238E27FC236}">
                      <a16:creationId xmlns:a16="http://schemas.microsoft.com/office/drawing/2014/main" id="{9F80CB4E-B139-4570-B4BC-95DB32BB7A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6" name="グループ化 835">
                <a:extLst>
                  <a:ext uri="{FF2B5EF4-FFF2-40B4-BE49-F238E27FC236}">
                    <a16:creationId xmlns:a16="http://schemas.microsoft.com/office/drawing/2014/main" id="{C5503ABF-2B92-4827-B3F9-923C07134D34}"/>
                  </a:ext>
                </a:extLst>
              </p:cNvPr>
              <p:cNvGrpSpPr/>
              <p:nvPr/>
            </p:nvGrpSpPr>
            <p:grpSpPr>
              <a:xfrm rot="10800000">
                <a:off x="6392848" y="5086712"/>
                <a:ext cx="67506" cy="164207"/>
                <a:chOff x="3034888" y="1153740"/>
                <a:chExt cx="67506" cy="164207"/>
              </a:xfrm>
            </p:grpSpPr>
            <p:sp>
              <p:nvSpPr>
                <p:cNvPr id="852" name="楕円 851">
                  <a:extLst>
                    <a:ext uri="{FF2B5EF4-FFF2-40B4-BE49-F238E27FC236}">
                      <a16:creationId xmlns:a16="http://schemas.microsoft.com/office/drawing/2014/main" id="{9D9B6585-291D-4E8C-B454-D2A323D4258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3" name="直線コネクタ 852">
                  <a:extLst>
                    <a:ext uri="{FF2B5EF4-FFF2-40B4-BE49-F238E27FC236}">
                      <a16:creationId xmlns:a16="http://schemas.microsoft.com/office/drawing/2014/main" id="{D8DAA89A-9191-4984-A499-2E221EDD22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7" name="グループ化 836">
                <a:extLst>
                  <a:ext uri="{FF2B5EF4-FFF2-40B4-BE49-F238E27FC236}">
                    <a16:creationId xmlns:a16="http://schemas.microsoft.com/office/drawing/2014/main" id="{1D93BF3D-3EBE-402B-BB9B-F8BB20A73FBB}"/>
                  </a:ext>
                </a:extLst>
              </p:cNvPr>
              <p:cNvGrpSpPr/>
              <p:nvPr/>
            </p:nvGrpSpPr>
            <p:grpSpPr>
              <a:xfrm rot="10800000">
                <a:off x="6324640" y="5086712"/>
                <a:ext cx="67506" cy="164207"/>
                <a:chOff x="3034888" y="1153740"/>
                <a:chExt cx="67506" cy="164207"/>
              </a:xfrm>
            </p:grpSpPr>
            <p:sp>
              <p:nvSpPr>
                <p:cNvPr id="850" name="楕円 849">
                  <a:extLst>
                    <a:ext uri="{FF2B5EF4-FFF2-40B4-BE49-F238E27FC236}">
                      <a16:creationId xmlns:a16="http://schemas.microsoft.com/office/drawing/2014/main" id="{DC17F98F-D110-413A-A19B-1CD0D096A5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1" name="直線コネクタ 850">
                  <a:extLst>
                    <a:ext uri="{FF2B5EF4-FFF2-40B4-BE49-F238E27FC236}">
                      <a16:creationId xmlns:a16="http://schemas.microsoft.com/office/drawing/2014/main" id="{CBBD0510-4057-4541-A8CB-867FC3946D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8" name="グループ化 837">
                <a:extLst>
                  <a:ext uri="{FF2B5EF4-FFF2-40B4-BE49-F238E27FC236}">
                    <a16:creationId xmlns:a16="http://schemas.microsoft.com/office/drawing/2014/main" id="{859C0611-7A5B-43E6-98DD-F4278DCDC579}"/>
                  </a:ext>
                </a:extLst>
              </p:cNvPr>
              <p:cNvGrpSpPr/>
              <p:nvPr/>
            </p:nvGrpSpPr>
            <p:grpSpPr>
              <a:xfrm rot="10800000">
                <a:off x="6256432" y="5086712"/>
                <a:ext cx="67506" cy="164207"/>
                <a:chOff x="3034888" y="1153740"/>
                <a:chExt cx="67506" cy="164207"/>
              </a:xfrm>
            </p:grpSpPr>
            <p:sp>
              <p:nvSpPr>
                <p:cNvPr id="848" name="楕円 847">
                  <a:extLst>
                    <a:ext uri="{FF2B5EF4-FFF2-40B4-BE49-F238E27FC236}">
                      <a16:creationId xmlns:a16="http://schemas.microsoft.com/office/drawing/2014/main" id="{B6978597-1473-4FE5-9D85-E2EC06C3091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9" name="直線コネクタ 848">
                  <a:extLst>
                    <a:ext uri="{FF2B5EF4-FFF2-40B4-BE49-F238E27FC236}">
                      <a16:creationId xmlns:a16="http://schemas.microsoft.com/office/drawing/2014/main" id="{18466DF7-AD83-4572-9D7E-D6AFDA8E75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9" name="グループ化 838">
                <a:extLst>
                  <a:ext uri="{FF2B5EF4-FFF2-40B4-BE49-F238E27FC236}">
                    <a16:creationId xmlns:a16="http://schemas.microsoft.com/office/drawing/2014/main" id="{EA03D47C-0FC5-4C00-8083-8ABF401D38EE}"/>
                  </a:ext>
                </a:extLst>
              </p:cNvPr>
              <p:cNvGrpSpPr/>
              <p:nvPr/>
            </p:nvGrpSpPr>
            <p:grpSpPr>
              <a:xfrm rot="10800000">
                <a:off x="6188224" y="5086712"/>
                <a:ext cx="67506" cy="164207"/>
                <a:chOff x="3034888" y="1153740"/>
                <a:chExt cx="67506" cy="164207"/>
              </a:xfrm>
            </p:grpSpPr>
            <p:sp>
              <p:nvSpPr>
                <p:cNvPr id="846" name="楕円 845">
                  <a:extLst>
                    <a:ext uri="{FF2B5EF4-FFF2-40B4-BE49-F238E27FC236}">
                      <a16:creationId xmlns:a16="http://schemas.microsoft.com/office/drawing/2014/main" id="{B8B919C2-8442-4D5F-BBF3-0109313B9A4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7" name="直線コネクタ 846">
                  <a:extLst>
                    <a:ext uri="{FF2B5EF4-FFF2-40B4-BE49-F238E27FC236}">
                      <a16:creationId xmlns:a16="http://schemas.microsoft.com/office/drawing/2014/main" id="{88939FCA-F2E9-4FB7-8812-59D5775832B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40" name="グループ化 839">
                <a:extLst>
                  <a:ext uri="{FF2B5EF4-FFF2-40B4-BE49-F238E27FC236}">
                    <a16:creationId xmlns:a16="http://schemas.microsoft.com/office/drawing/2014/main" id="{977F1D88-23B6-4AA8-BFA3-54C7BB458D1F}"/>
                  </a:ext>
                </a:extLst>
              </p:cNvPr>
              <p:cNvGrpSpPr/>
              <p:nvPr/>
            </p:nvGrpSpPr>
            <p:grpSpPr>
              <a:xfrm rot="10800000">
                <a:off x="6120016" y="5086712"/>
                <a:ext cx="67506" cy="164207"/>
                <a:chOff x="3034888" y="1153740"/>
                <a:chExt cx="67506" cy="164207"/>
              </a:xfrm>
            </p:grpSpPr>
            <p:sp>
              <p:nvSpPr>
                <p:cNvPr id="844" name="楕円 843">
                  <a:extLst>
                    <a:ext uri="{FF2B5EF4-FFF2-40B4-BE49-F238E27FC236}">
                      <a16:creationId xmlns:a16="http://schemas.microsoft.com/office/drawing/2014/main" id="{1FFCEB45-EA1D-4A24-BBB8-2D394462397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5" name="直線コネクタ 844">
                  <a:extLst>
                    <a:ext uri="{FF2B5EF4-FFF2-40B4-BE49-F238E27FC236}">
                      <a16:creationId xmlns:a16="http://schemas.microsoft.com/office/drawing/2014/main" id="{3C9B660D-4B59-457E-8CF3-FC9CB1DA32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41" name="グループ化 840">
                <a:extLst>
                  <a:ext uri="{FF2B5EF4-FFF2-40B4-BE49-F238E27FC236}">
                    <a16:creationId xmlns:a16="http://schemas.microsoft.com/office/drawing/2014/main" id="{612D69AB-344F-4704-80B5-8583AEA6FA73}"/>
                  </a:ext>
                </a:extLst>
              </p:cNvPr>
              <p:cNvGrpSpPr/>
              <p:nvPr/>
            </p:nvGrpSpPr>
            <p:grpSpPr>
              <a:xfrm rot="10800000">
                <a:off x="6051808" y="5086712"/>
                <a:ext cx="67506" cy="164207"/>
                <a:chOff x="3034888" y="1153740"/>
                <a:chExt cx="67506" cy="164207"/>
              </a:xfrm>
            </p:grpSpPr>
            <p:sp>
              <p:nvSpPr>
                <p:cNvPr id="842" name="楕円 841">
                  <a:extLst>
                    <a:ext uri="{FF2B5EF4-FFF2-40B4-BE49-F238E27FC236}">
                      <a16:creationId xmlns:a16="http://schemas.microsoft.com/office/drawing/2014/main" id="{0DF40E3E-7CD0-4DFB-B3DC-6120D9B4A37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3" name="直線コネクタ 842">
                  <a:extLst>
                    <a:ext uri="{FF2B5EF4-FFF2-40B4-BE49-F238E27FC236}">
                      <a16:creationId xmlns:a16="http://schemas.microsoft.com/office/drawing/2014/main" id="{E64A50ED-A75A-4926-AE59-5010A29C39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3" name="グループ化 612">
              <a:extLst>
                <a:ext uri="{FF2B5EF4-FFF2-40B4-BE49-F238E27FC236}">
                  <a16:creationId xmlns:a16="http://schemas.microsoft.com/office/drawing/2014/main" id="{C3ED9122-BAE6-4D5F-B99D-C6F0EF2135D2}"/>
                </a:ext>
              </a:extLst>
            </p:cNvPr>
            <p:cNvGrpSpPr/>
            <p:nvPr/>
          </p:nvGrpSpPr>
          <p:grpSpPr>
            <a:xfrm>
              <a:off x="6476889" y="4724359"/>
              <a:ext cx="476754" cy="346825"/>
              <a:chOff x="6051808" y="4904094"/>
              <a:chExt cx="476754" cy="346825"/>
            </a:xfrm>
          </p:grpSpPr>
          <p:grpSp>
            <p:nvGrpSpPr>
              <p:cNvPr id="786" name="グループ化 785">
                <a:extLst>
                  <a:ext uri="{FF2B5EF4-FFF2-40B4-BE49-F238E27FC236}">
                    <a16:creationId xmlns:a16="http://schemas.microsoft.com/office/drawing/2014/main" id="{F9B9B0CE-EC87-4315-8081-BEE3B1FE4079}"/>
                  </a:ext>
                </a:extLst>
              </p:cNvPr>
              <p:cNvGrpSpPr/>
              <p:nvPr/>
            </p:nvGrpSpPr>
            <p:grpSpPr>
              <a:xfrm>
                <a:off x="6051810" y="4904094"/>
                <a:ext cx="67506" cy="164207"/>
                <a:chOff x="3034888" y="1153740"/>
                <a:chExt cx="67506" cy="164207"/>
              </a:xfrm>
            </p:grpSpPr>
            <p:sp>
              <p:nvSpPr>
                <p:cNvPr id="826" name="楕円 825">
                  <a:extLst>
                    <a:ext uri="{FF2B5EF4-FFF2-40B4-BE49-F238E27FC236}">
                      <a16:creationId xmlns:a16="http://schemas.microsoft.com/office/drawing/2014/main" id="{1D97D927-0272-4823-B1FB-34F0B195BA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7" name="直線コネクタ 826">
                  <a:extLst>
                    <a:ext uri="{FF2B5EF4-FFF2-40B4-BE49-F238E27FC236}">
                      <a16:creationId xmlns:a16="http://schemas.microsoft.com/office/drawing/2014/main" id="{D49BD8A6-EE55-4017-9E0C-4C3278A948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7" name="グループ化 786">
                <a:extLst>
                  <a:ext uri="{FF2B5EF4-FFF2-40B4-BE49-F238E27FC236}">
                    <a16:creationId xmlns:a16="http://schemas.microsoft.com/office/drawing/2014/main" id="{7BADD4A8-2719-41AF-ABE4-C6D4604FE5C2}"/>
                  </a:ext>
                </a:extLst>
              </p:cNvPr>
              <p:cNvGrpSpPr/>
              <p:nvPr/>
            </p:nvGrpSpPr>
            <p:grpSpPr>
              <a:xfrm>
                <a:off x="6120018" y="4904094"/>
                <a:ext cx="67506" cy="164207"/>
                <a:chOff x="3034888" y="1153740"/>
                <a:chExt cx="67506" cy="164207"/>
              </a:xfrm>
            </p:grpSpPr>
            <p:sp>
              <p:nvSpPr>
                <p:cNvPr id="824" name="楕円 823">
                  <a:extLst>
                    <a:ext uri="{FF2B5EF4-FFF2-40B4-BE49-F238E27FC236}">
                      <a16:creationId xmlns:a16="http://schemas.microsoft.com/office/drawing/2014/main" id="{BEA18DAB-9964-4779-A60F-CE6521D6CE5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5" name="直線コネクタ 824">
                  <a:extLst>
                    <a:ext uri="{FF2B5EF4-FFF2-40B4-BE49-F238E27FC236}">
                      <a16:creationId xmlns:a16="http://schemas.microsoft.com/office/drawing/2014/main" id="{9405E267-C979-498F-996D-E959E71007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8" name="グループ化 787">
                <a:extLst>
                  <a:ext uri="{FF2B5EF4-FFF2-40B4-BE49-F238E27FC236}">
                    <a16:creationId xmlns:a16="http://schemas.microsoft.com/office/drawing/2014/main" id="{B970080E-F780-4C41-BEB8-0E3E812671F9}"/>
                  </a:ext>
                </a:extLst>
              </p:cNvPr>
              <p:cNvGrpSpPr/>
              <p:nvPr/>
            </p:nvGrpSpPr>
            <p:grpSpPr>
              <a:xfrm>
                <a:off x="6188226" y="4904094"/>
                <a:ext cx="67506" cy="164207"/>
                <a:chOff x="3034888" y="1153740"/>
                <a:chExt cx="67506" cy="164207"/>
              </a:xfrm>
            </p:grpSpPr>
            <p:sp>
              <p:nvSpPr>
                <p:cNvPr id="822" name="楕円 821">
                  <a:extLst>
                    <a:ext uri="{FF2B5EF4-FFF2-40B4-BE49-F238E27FC236}">
                      <a16:creationId xmlns:a16="http://schemas.microsoft.com/office/drawing/2014/main" id="{6B9ED387-6747-43C7-AED7-D1AFB5E5DC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3" name="直線コネクタ 822">
                  <a:extLst>
                    <a:ext uri="{FF2B5EF4-FFF2-40B4-BE49-F238E27FC236}">
                      <a16:creationId xmlns:a16="http://schemas.microsoft.com/office/drawing/2014/main" id="{C23455F5-2FDD-435B-9A84-28FA47EAC7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9" name="グループ化 788">
                <a:extLst>
                  <a:ext uri="{FF2B5EF4-FFF2-40B4-BE49-F238E27FC236}">
                    <a16:creationId xmlns:a16="http://schemas.microsoft.com/office/drawing/2014/main" id="{958F1A11-AA57-4EE1-967C-2F5F87BBBA1B}"/>
                  </a:ext>
                </a:extLst>
              </p:cNvPr>
              <p:cNvGrpSpPr/>
              <p:nvPr/>
            </p:nvGrpSpPr>
            <p:grpSpPr>
              <a:xfrm>
                <a:off x="6256434" y="4904094"/>
                <a:ext cx="67506" cy="164207"/>
                <a:chOff x="3034888" y="1153740"/>
                <a:chExt cx="67506" cy="164207"/>
              </a:xfrm>
            </p:grpSpPr>
            <p:sp>
              <p:nvSpPr>
                <p:cNvPr id="820" name="楕円 819">
                  <a:extLst>
                    <a:ext uri="{FF2B5EF4-FFF2-40B4-BE49-F238E27FC236}">
                      <a16:creationId xmlns:a16="http://schemas.microsoft.com/office/drawing/2014/main" id="{662BB321-3B73-4F64-BF55-8BCF2ADA50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1" name="直線コネクタ 820">
                  <a:extLst>
                    <a:ext uri="{FF2B5EF4-FFF2-40B4-BE49-F238E27FC236}">
                      <a16:creationId xmlns:a16="http://schemas.microsoft.com/office/drawing/2014/main" id="{3B267A51-29C7-4500-9115-B02599BE4D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0" name="グループ化 789">
                <a:extLst>
                  <a:ext uri="{FF2B5EF4-FFF2-40B4-BE49-F238E27FC236}">
                    <a16:creationId xmlns:a16="http://schemas.microsoft.com/office/drawing/2014/main" id="{76621CE2-88A8-41BB-A90E-7D3763E88544}"/>
                  </a:ext>
                </a:extLst>
              </p:cNvPr>
              <p:cNvGrpSpPr/>
              <p:nvPr/>
            </p:nvGrpSpPr>
            <p:grpSpPr>
              <a:xfrm>
                <a:off x="6324642" y="4904094"/>
                <a:ext cx="67506" cy="164207"/>
                <a:chOff x="3034888" y="1153740"/>
                <a:chExt cx="67506" cy="164207"/>
              </a:xfrm>
            </p:grpSpPr>
            <p:sp>
              <p:nvSpPr>
                <p:cNvPr id="818" name="楕円 817">
                  <a:extLst>
                    <a:ext uri="{FF2B5EF4-FFF2-40B4-BE49-F238E27FC236}">
                      <a16:creationId xmlns:a16="http://schemas.microsoft.com/office/drawing/2014/main" id="{774A54D5-8376-4CEB-8863-96368E1BD7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9" name="直線コネクタ 818">
                  <a:extLst>
                    <a:ext uri="{FF2B5EF4-FFF2-40B4-BE49-F238E27FC236}">
                      <a16:creationId xmlns:a16="http://schemas.microsoft.com/office/drawing/2014/main" id="{4A2E2136-566C-4964-9849-C08581D227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1" name="グループ化 790">
                <a:extLst>
                  <a:ext uri="{FF2B5EF4-FFF2-40B4-BE49-F238E27FC236}">
                    <a16:creationId xmlns:a16="http://schemas.microsoft.com/office/drawing/2014/main" id="{1615852D-F7CC-4F69-8AD3-441FACC12235}"/>
                  </a:ext>
                </a:extLst>
              </p:cNvPr>
              <p:cNvGrpSpPr/>
              <p:nvPr/>
            </p:nvGrpSpPr>
            <p:grpSpPr>
              <a:xfrm>
                <a:off x="6392850" y="4904094"/>
                <a:ext cx="67506" cy="164207"/>
                <a:chOff x="3034888" y="1153740"/>
                <a:chExt cx="67506" cy="164207"/>
              </a:xfrm>
            </p:grpSpPr>
            <p:sp>
              <p:nvSpPr>
                <p:cNvPr id="816" name="楕円 815">
                  <a:extLst>
                    <a:ext uri="{FF2B5EF4-FFF2-40B4-BE49-F238E27FC236}">
                      <a16:creationId xmlns:a16="http://schemas.microsoft.com/office/drawing/2014/main" id="{83348C68-FD0D-46AF-969D-5A613A5E0F7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7" name="直線コネクタ 816">
                  <a:extLst>
                    <a:ext uri="{FF2B5EF4-FFF2-40B4-BE49-F238E27FC236}">
                      <a16:creationId xmlns:a16="http://schemas.microsoft.com/office/drawing/2014/main" id="{A3B8DE84-03A7-4701-B0AC-013EDA97856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2" name="グループ化 791">
                <a:extLst>
                  <a:ext uri="{FF2B5EF4-FFF2-40B4-BE49-F238E27FC236}">
                    <a16:creationId xmlns:a16="http://schemas.microsoft.com/office/drawing/2014/main" id="{A3DEEA9C-5DD8-432A-A087-B3FE22A70BDE}"/>
                  </a:ext>
                </a:extLst>
              </p:cNvPr>
              <p:cNvGrpSpPr/>
              <p:nvPr/>
            </p:nvGrpSpPr>
            <p:grpSpPr>
              <a:xfrm>
                <a:off x="6461056" y="4904094"/>
                <a:ext cx="67506" cy="164207"/>
                <a:chOff x="3034888" y="1153740"/>
                <a:chExt cx="67506" cy="164207"/>
              </a:xfrm>
            </p:grpSpPr>
            <p:sp>
              <p:nvSpPr>
                <p:cNvPr id="814" name="楕円 813">
                  <a:extLst>
                    <a:ext uri="{FF2B5EF4-FFF2-40B4-BE49-F238E27FC236}">
                      <a16:creationId xmlns:a16="http://schemas.microsoft.com/office/drawing/2014/main" id="{0958A260-5057-4BEC-87A7-1D3B4AACB5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5" name="直線コネクタ 814">
                  <a:extLst>
                    <a:ext uri="{FF2B5EF4-FFF2-40B4-BE49-F238E27FC236}">
                      <a16:creationId xmlns:a16="http://schemas.microsoft.com/office/drawing/2014/main" id="{A66DAFED-1698-4802-9792-69186062849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3" name="グループ化 792">
                <a:extLst>
                  <a:ext uri="{FF2B5EF4-FFF2-40B4-BE49-F238E27FC236}">
                    <a16:creationId xmlns:a16="http://schemas.microsoft.com/office/drawing/2014/main" id="{F7A7731C-0FEC-4D7E-892D-A4D27A20E47B}"/>
                  </a:ext>
                </a:extLst>
              </p:cNvPr>
              <p:cNvGrpSpPr/>
              <p:nvPr/>
            </p:nvGrpSpPr>
            <p:grpSpPr>
              <a:xfrm rot="10800000">
                <a:off x="6461056" y="5086712"/>
                <a:ext cx="67506" cy="164207"/>
                <a:chOff x="3034888" y="1153740"/>
                <a:chExt cx="67506" cy="164207"/>
              </a:xfrm>
            </p:grpSpPr>
            <p:sp>
              <p:nvSpPr>
                <p:cNvPr id="812" name="楕円 811">
                  <a:extLst>
                    <a:ext uri="{FF2B5EF4-FFF2-40B4-BE49-F238E27FC236}">
                      <a16:creationId xmlns:a16="http://schemas.microsoft.com/office/drawing/2014/main" id="{E0E7B5F4-656A-4097-B1D2-8B1E638AEE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3" name="直線コネクタ 812">
                  <a:extLst>
                    <a:ext uri="{FF2B5EF4-FFF2-40B4-BE49-F238E27FC236}">
                      <a16:creationId xmlns:a16="http://schemas.microsoft.com/office/drawing/2014/main" id="{DEFBEF06-E218-48E8-BA1F-4D6EACB5B9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4" name="グループ化 793">
                <a:extLst>
                  <a:ext uri="{FF2B5EF4-FFF2-40B4-BE49-F238E27FC236}">
                    <a16:creationId xmlns:a16="http://schemas.microsoft.com/office/drawing/2014/main" id="{602D00FC-42AD-46F1-9AEF-7928AF4FBF30}"/>
                  </a:ext>
                </a:extLst>
              </p:cNvPr>
              <p:cNvGrpSpPr/>
              <p:nvPr/>
            </p:nvGrpSpPr>
            <p:grpSpPr>
              <a:xfrm rot="10800000">
                <a:off x="6392848" y="5086712"/>
                <a:ext cx="67506" cy="164207"/>
                <a:chOff x="3034888" y="1153740"/>
                <a:chExt cx="67506" cy="164207"/>
              </a:xfrm>
            </p:grpSpPr>
            <p:sp>
              <p:nvSpPr>
                <p:cNvPr id="810" name="楕円 809">
                  <a:extLst>
                    <a:ext uri="{FF2B5EF4-FFF2-40B4-BE49-F238E27FC236}">
                      <a16:creationId xmlns:a16="http://schemas.microsoft.com/office/drawing/2014/main" id="{74A37381-A4CA-41FA-9859-C6166A3922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1" name="直線コネクタ 810">
                  <a:extLst>
                    <a:ext uri="{FF2B5EF4-FFF2-40B4-BE49-F238E27FC236}">
                      <a16:creationId xmlns:a16="http://schemas.microsoft.com/office/drawing/2014/main" id="{6BDF8BAB-3878-430D-B623-3385F70B9D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5" name="グループ化 794">
                <a:extLst>
                  <a:ext uri="{FF2B5EF4-FFF2-40B4-BE49-F238E27FC236}">
                    <a16:creationId xmlns:a16="http://schemas.microsoft.com/office/drawing/2014/main" id="{461F822D-94ED-4858-BC09-DF1E2D456FF8}"/>
                  </a:ext>
                </a:extLst>
              </p:cNvPr>
              <p:cNvGrpSpPr/>
              <p:nvPr/>
            </p:nvGrpSpPr>
            <p:grpSpPr>
              <a:xfrm rot="10800000">
                <a:off x="6324640" y="5086712"/>
                <a:ext cx="67506" cy="164207"/>
                <a:chOff x="3034888" y="1153740"/>
                <a:chExt cx="67506" cy="164207"/>
              </a:xfrm>
            </p:grpSpPr>
            <p:sp>
              <p:nvSpPr>
                <p:cNvPr id="808" name="楕円 807">
                  <a:extLst>
                    <a:ext uri="{FF2B5EF4-FFF2-40B4-BE49-F238E27FC236}">
                      <a16:creationId xmlns:a16="http://schemas.microsoft.com/office/drawing/2014/main" id="{337CD8C1-15D3-4F74-9099-18E4EF160FC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9" name="直線コネクタ 808">
                  <a:extLst>
                    <a:ext uri="{FF2B5EF4-FFF2-40B4-BE49-F238E27FC236}">
                      <a16:creationId xmlns:a16="http://schemas.microsoft.com/office/drawing/2014/main" id="{1809AE50-20BD-47A2-93DB-D1A9CBA45D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6" name="グループ化 795">
                <a:extLst>
                  <a:ext uri="{FF2B5EF4-FFF2-40B4-BE49-F238E27FC236}">
                    <a16:creationId xmlns:a16="http://schemas.microsoft.com/office/drawing/2014/main" id="{3362FE11-8888-42D3-8F1A-F193D824F55D}"/>
                  </a:ext>
                </a:extLst>
              </p:cNvPr>
              <p:cNvGrpSpPr/>
              <p:nvPr/>
            </p:nvGrpSpPr>
            <p:grpSpPr>
              <a:xfrm rot="10800000">
                <a:off x="6256432" y="5086712"/>
                <a:ext cx="67506" cy="164207"/>
                <a:chOff x="3034888" y="1153740"/>
                <a:chExt cx="67506" cy="164207"/>
              </a:xfrm>
            </p:grpSpPr>
            <p:sp>
              <p:nvSpPr>
                <p:cNvPr id="806" name="楕円 805">
                  <a:extLst>
                    <a:ext uri="{FF2B5EF4-FFF2-40B4-BE49-F238E27FC236}">
                      <a16:creationId xmlns:a16="http://schemas.microsoft.com/office/drawing/2014/main" id="{D4752B72-5E15-4889-BE77-E149DADE50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7" name="直線コネクタ 806">
                  <a:extLst>
                    <a:ext uri="{FF2B5EF4-FFF2-40B4-BE49-F238E27FC236}">
                      <a16:creationId xmlns:a16="http://schemas.microsoft.com/office/drawing/2014/main" id="{63B98C2A-AC1B-49F8-9ABE-D76B422F27D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7" name="グループ化 796">
                <a:extLst>
                  <a:ext uri="{FF2B5EF4-FFF2-40B4-BE49-F238E27FC236}">
                    <a16:creationId xmlns:a16="http://schemas.microsoft.com/office/drawing/2014/main" id="{90B1ED15-1B3A-4CE7-A9FA-359789745CE5}"/>
                  </a:ext>
                </a:extLst>
              </p:cNvPr>
              <p:cNvGrpSpPr/>
              <p:nvPr/>
            </p:nvGrpSpPr>
            <p:grpSpPr>
              <a:xfrm rot="10800000">
                <a:off x="6188224" y="5086712"/>
                <a:ext cx="67506" cy="164207"/>
                <a:chOff x="3034888" y="1153740"/>
                <a:chExt cx="67506" cy="164207"/>
              </a:xfrm>
            </p:grpSpPr>
            <p:sp>
              <p:nvSpPr>
                <p:cNvPr id="804" name="楕円 803">
                  <a:extLst>
                    <a:ext uri="{FF2B5EF4-FFF2-40B4-BE49-F238E27FC236}">
                      <a16:creationId xmlns:a16="http://schemas.microsoft.com/office/drawing/2014/main" id="{373142D2-45BF-4D5E-A19B-486BD1CB18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5" name="直線コネクタ 804">
                  <a:extLst>
                    <a:ext uri="{FF2B5EF4-FFF2-40B4-BE49-F238E27FC236}">
                      <a16:creationId xmlns:a16="http://schemas.microsoft.com/office/drawing/2014/main" id="{60C794A5-FCDF-415D-B047-C83814F84A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8" name="グループ化 797">
                <a:extLst>
                  <a:ext uri="{FF2B5EF4-FFF2-40B4-BE49-F238E27FC236}">
                    <a16:creationId xmlns:a16="http://schemas.microsoft.com/office/drawing/2014/main" id="{229DBCBA-AEE5-440D-AF8F-35EFFDFE5218}"/>
                  </a:ext>
                </a:extLst>
              </p:cNvPr>
              <p:cNvGrpSpPr/>
              <p:nvPr/>
            </p:nvGrpSpPr>
            <p:grpSpPr>
              <a:xfrm rot="10800000">
                <a:off x="6120016" y="5086712"/>
                <a:ext cx="67506" cy="164207"/>
                <a:chOff x="3034888" y="1153740"/>
                <a:chExt cx="67506" cy="164207"/>
              </a:xfrm>
            </p:grpSpPr>
            <p:sp>
              <p:nvSpPr>
                <p:cNvPr id="802" name="楕円 801">
                  <a:extLst>
                    <a:ext uri="{FF2B5EF4-FFF2-40B4-BE49-F238E27FC236}">
                      <a16:creationId xmlns:a16="http://schemas.microsoft.com/office/drawing/2014/main" id="{B9BB9495-4361-4B13-9BFA-D06549FB50F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3" name="直線コネクタ 802">
                  <a:extLst>
                    <a:ext uri="{FF2B5EF4-FFF2-40B4-BE49-F238E27FC236}">
                      <a16:creationId xmlns:a16="http://schemas.microsoft.com/office/drawing/2014/main" id="{D34FABE5-069A-4459-A843-823C0E870C7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9" name="グループ化 798">
                <a:extLst>
                  <a:ext uri="{FF2B5EF4-FFF2-40B4-BE49-F238E27FC236}">
                    <a16:creationId xmlns:a16="http://schemas.microsoft.com/office/drawing/2014/main" id="{BAA82046-5999-4167-AD2C-BFF9DAABC3DB}"/>
                  </a:ext>
                </a:extLst>
              </p:cNvPr>
              <p:cNvGrpSpPr/>
              <p:nvPr/>
            </p:nvGrpSpPr>
            <p:grpSpPr>
              <a:xfrm rot="10800000">
                <a:off x="6051808" y="5086712"/>
                <a:ext cx="67506" cy="164207"/>
                <a:chOff x="3034888" y="1153740"/>
                <a:chExt cx="67506" cy="164207"/>
              </a:xfrm>
            </p:grpSpPr>
            <p:sp>
              <p:nvSpPr>
                <p:cNvPr id="800" name="楕円 799">
                  <a:extLst>
                    <a:ext uri="{FF2B5EF4-FFF2-40B4-BE49-F238E27FC236}">
                      <a16:creationId xmlns:a16="http://schemas.microsoft.com/office/drawing/2014/main" id="{6CEB326D-9111-4762-82A0-088AB972C4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1" name="直線コネクタ 800">
                  <a:extLst>
                    <a:ext uri="{FF2B5EF4-FFF2-40B4-BE49-F238E27FC236}">
                      <a16:creationId xmlns:a16="http://schemas.microsoft.com/office/drawing/2014/main" id="{3F9D8D6D-E4AC-4A07-9A96-1FA0A74F606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4" name="グループ化 613">
              <a:extLst>
                <a:ext uri="{FF2B5EF4-FFF2-40B4-BE49-F238E27FC236}">
                  <a16:creationId xmlns:a16="http://schemas.microsoft.com/office/drawing/2014/main" id="{8D40480C-CAA4-4FB6-9B9C-C1DC826859C8}"/>
                </a:ext>
              </a:extLst>
            </p:cNvPr>
            <p:cNvGrpSpPr/>
            <p:nvPr/>
          </p:nvGrpSpPr>
          <p:grpSpPr>
            <a:xfrm>
              <a:off x="6405229" y="4773510"/>
              <a:ext cx="476754" cy="346825"/>
              <a:chOff x="6051808" y="4904094"/>
              <a:chExt cx="476754" cy="346825"/>
            </a:xfrm>
          </p:grpSpPr>
          <p:grpSp>
            <p:nvGrpSpPr>
              <p:cNvPr id="744" name="グループ化 743">
                <a:extLst>
                  <a:ext uri="{FF2B5EF4-FFF2-40B4-BE49-F238E27FC236}">
                    <a16:creationId xmlns:a16="http://schemas.microsoft.com/office/drawing/2014/main" id="{170C3244-6E43-4818-9BEB-135E3D8CA6C5}"/>
                  </a:ext>
                </a:extLst>
              </p:cNvPr>
              <p:cNvGrpSpPr/>
              <p:nvPr/>
            </p:nvGrpSpPr>
            <p:grpSpPr>
              <a:xfrm>
                <a:off x="6051810" y="4904094"/>
                <a:ext cx="67506" cy="164207"/>
                <a:chOff x="3034888" y="1153740"/>
                <a:chExt cx="67506" cy="164207"/>
              </a:xfrm>
            </p:grpSpPr>
            <p:sp>
              <p:nvSpPr>
                <p:cNvPr id="784" name="楕円 783">
                  <a:extLst>
                    <a:ext uri="{FF2B5EF4-FFF2-40B4-BE49-F238E27FC236}">
                      <a16:creationId xmlns:a16="http://schemas.microsoft.com/office/drawing/2014/main" id="{6BA8CAEE-8F74-4453-817C-BF71C854E8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5" name="直線コネクタ 784">
                  <a:extLst>
                    <a:ext uri="{FF2B5EF4-FFF2-40B4-BE49-F238E27FC236}">
                      <a16:creationId xmlns:a16="http://schemas.microsoft.com/office/drawing/2014/main" id="{06AF1AFB-C7B9-4336-A222-B7DEA603969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5" name="グループ化 744">
                <a:extLst>
                  <a:ext uri="{FF2B5EF4-FFF2-40B4-BE49-F238E27FC236}">
                    <a16:creationId xmlns:a16="http://schemas.microsoft.com/office/drawing/2014/main" id="{0690F8B8-5CBD-4489-9EB3-399E1A43ECBB}"/>
                  </a:ext>
                </a:extLst>
              </p:cNvPr>
              <p:cNvGrpSpPr/>
              <p:nvPr/>
            </p:nvGrpSpPr>
            <p:grpSpPr>
              <a:xfrm>
                <a:off x="6120018" y="4904094"/>
                <a:ext cx="67506" cy="164207"/>
                <a:chOff x="3034888" y="1153740"/>
                <a:chExt cx="67506" cy="164207"/>
              </a:xfrm>
            </p:grpSpPr>
            <p:sp>
              <p:nvSpPr>
                <p:cNvPr id="782" name="楕円 781">
                  <a:extLst>
                    <a:ext uri="{FF2B5EF4-FFF2-40B4-BE49-F238E27FC236}">
                      <a16:creationId xmlns:a16="http://schemas.microsoft.com/office/drawing/2014/main" id="{5E92CC44-9F38-436A-80C0-454060DAAD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3" name="直線コネクタ 782">
                  <a:extLst>
                    <a:ext uri="{FF2B5EF4-FFF2-40B4-BE49-F238E27FC236}">
                      <a16:creationId xmlns:a16="http://schemas.microsoft.com/office/drawing/2014/main" id="{684FBAAD-50AB-41BF-A19E-BBFDDD1CA40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6" name="グループ化 745">
                <a:extLst>
                  <a:ext uri="{FF2B5EF4-FFF2-40B4-BE49-F238E27FC236}">
                    <a16:creationId xmlns:a16="http://schemas.microsoft.com/office/drawing/2014/main" id="{41A6D1DB-7DD8-4C33-B475-F596A2ADF439}"/>
                  </a:ext>
                </a:extLst>
              </p:cNvPr>
              <p:cNvGrpSpPr/>
              <p:nvPr/>
            </p:nvGrpSpPr>
            <p:grpSpPr>
              <a:xfrm>
                <a:off x="6188226" y="4904094"/>
                <a:ext cx="67506" cy="164207"/>
                <a:chOff x="3034888" y="1153740"/>
                <a:chExt cx="67506" cy="164207"/>
              </a:xfrm>
            </p:grpSpPr>
            <p:sp>
              <p:nvSpPr>
                <p:cNvPr id="780" name="楕円 779">
                  <a:extLst>
                    <a:ext uri="{FF2B5EF4-FFF2-40B4-BE49-F238E27FC236}">
                      <a16:creationId xmlns:a16="http://schemas.microsoft.com/office/drawing/2014/main" id="{EE7A3312-15EE-4E2B-A54E-2AE5D739594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1" name="直線コネクタ 780">
                  <a:extLst>
                    <a:ext uri="{FF2B5EF4-FFF2-40B4-BE49-F238E27FC236}">
                      <a16:creationId xmlns:a16="http://schemas.microsoft.com/office/drawing/2014/main" id="{2304A2F7-2416-45F0-A005-5D715B4E20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7" name="グループ化 746">
                <a:extLst>
                  <a:ext uri="{FF2B5EF4-FFF2-40B4-BE49-F238E27FC236}">
                    <a16:creationId xmlns:a16="http://schemas.microsoft.com/office/drawing/2014/main" id="{9D42AEA1-AB08-4616-9E46-62A9AD376EE0}"/>
                  </a:ext>
                </a:extLst>
              </p:cNvPr>
              <p:cNvGrpSpPr/>
              <p:nvPr/>
            </p:nvGrpSpPr>
            <p:grpSpPr>
              <a:xfrm>
                <a:off x="6256434" y="4904094"/>
                <a:ext cx="67506" cy="164207"/>
                <a:chOff x="3034888" y="1153740"/>
                <a:chExt cx="67506" cy="164207"/>
              </a:xfrm>
            </p:grpSpPr>
            <p:sp>
              <p:nvSpPr>
                <p:cNvPr id="778" name="楕円 777">
                  <a:extLst>
                    <a:ext uri="{FF2B5EF4-FFF2-40B4-BE49-F238E27FC236}">
                      <a16:creationId xmlns:a16="http://schemas.microsoft.com/office/drawing/2014/main" id="{536E844A-E467-430D-B0A2-4626B0C256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9" name="直線コネクタ 778">
                  <a:extLst>
                    <a:ext uri="{FF2B5EF4-FFF2-40B4-BE49-F238E27FC236}">
                      <a16:creationId xmlns:a16="http://schemas.microsoft.com/office/drawing/2014/main" id="{6E560BF2-818F-4780-B8CE-D1E77AD824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8" name="グループ化 747">
                <a:extLst>
                  <a:ext uri="{FF2B5EF4-FFF2-40B4-BE49-F238E27FC236}">
                    <a16:creationId xmlns:a16="http://schemas.microsoft.com/office/drawing/2014/main" id="{A8D9ABE7-57C2-4598-88E7-23856C2F700F}"/>
                  </a:ext>
                </a:extLst>
              </p:cNvPr>
              <p:cNvGrpSpPr/>
              <p:nvPr/>
            </p:nvGrpSpPr>
            <p:grpSpPr>
              <a:xfrm>
                <a:off x="6324642" y="4904094"/>
                <a:ext cx="67506" cy="164207"/>
                <a:chOff x="3034888" y="1153740"/>
                <a:chExt cx="67506" cy="164207"/>
              </a:xfrm>
            </p:grpSpPr>
            <p:sp>
              <p:nvSpPr>
                <p:cNvPr id="776" name="楕円 775">
                  <a:extLst>
                    <a:ext uri="{FF2B5EF4-FFF2-40B4-BE49-F238E27FC236}">
                      <a16:creationId xmlns:a16="http://schemas.microsoft.com/office/drawing/2014/main" id="{FCC04AAC-9A5B-4B4B-80D8-7AB97941D3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7" name="直線コネクタ 776">
                  <a:extLst>
                    <a:ext uri="{FF2B5EF4-FFF2-40B4-BE49-F238E27FC236}">
                      <a16:creationId xmlns:a16="http://schemas.microsoft.com/office/drawing/2014/main" id="{70FD924E-6481-425D-9652-6B374DF37C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9" name="グループ化 748">
                <a:extLst>
                  <a:ext uri="{FF2B5EF4-FFF2-40B4-BE49-F238E27FC236}">
                    <a16:creationId xmlns:a16="http://schemas.microsoft.com/office/drawing/2014/main" id="{CBC0478D-C4A3-4950-A824-54AB404CA94B}"/>
                  </a:ext>
                </a:extLst>
              </p:cNvPr>
              <p:cNvGrpSpPr/>
              <p:nvPr/>
            </p:nvGrpSpPr>
            <p:grpSpPr>
              <a:xfrm>
                <a:off x="6392850" y="4904094"/>
                <a:ext cx="67506" cy="164207"/>
                <a:chOff x="3034888" y="1153740"/>
                <a:chExt cx="67506" cy="164207"/>
              </a:xfrm>
            </p:grpSpPr>
            <p:sp>
              <p:nvSpPr>
                <p:cNvPr id="774" name="楕円 773">
                  <a:extLst>
                    <a:ext uri="{FF2B5EF4-FFF2-40B4-BE49-F238E27FC236}">
                      <a16:creationId xmlns:a16="http://schemas.microsoft.com/office/drawing/2014/main" id="{FC580A18-C684-456D-B816-87B7BB98A2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5" name="直線コネクタ 774">
                  <a:extLst>
                    <a:ext uri="{FF2B5EF4-FFF2-40B4-BE49-F238E27FC236}">
                      <a16:creationId xmlns:a16="http://schemas.microsoft.com/office/drawing/2014/main" id="{A3CBA516-9F1C-4184-88B2-273086CAF1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0" name="グループ化 749">
                <a:extLst>
                  <a:ext uri="{FF2B5EF4-FFF2-40B4-BE49-F238E27FC236}">
                    <a16:creationId xmlns:a16="http://schemas.microsoft.com/office/drawing/2014/main" id="{374D1F86-34ED-45F6-9F14-C9C170A093D1}"/>
                  </a:ext>
                </a:extLst>
              </p:cNvPr>
              <p:cNvGrpSpPr/>
              <p:nvPr/>
            </p:nvGrpSpPr>
            <p:grpSpPr>
              <a:xfrm>
                <a:off x="6461056" y="4904094"/>
                <a:ext cx="67506" cy="164207"/>
                <a:chOff x="3034888" y="1153740"/>
                <a:chExt cx="67506" cy="164207"/>
              </a:xfrm>
            </p:grpSpPr>
            <p:sp>
              <p:nvSpPr>
                <p:cNvPr id="772" name="楕円 771">
                  <a:extLst>
                    <a:ext uri="{FF2B5EF4-FFF2-40B4-BE49-F238E27FC236}">
                      <a16:creationId xmlns:a16="http://schemas.microsoft.com/office/drawing/2014/main" id="{6C1935CE-0E01-4885-A351-3DD48625406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3" name="直線コネクタ 772">
                  <a:extLst>
                    <a:ext uri="{FF2B5EF4-FFF2-40B4-BE49-F238E27FC236}">
                      <a16:creationId xmlns:a16="http://schemas.microsoft.com/office/drawing/2014/main" id="{2662E455-C8B9-4EB6-B427-5FF13CD5EC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1" name="グループ化 750">
                <a:extLst>
                  <a:ext uri="{FF2B5EF4-FFF2-40B4-BE49-F238E27FC236}">
                    <a16:creationId xmlns:a16="http://schemas.microsoft.com/office/drawing/2014/main" id="{A2E44791-9922-44D1-A39E-B8E0D8230C56}"/>
                  </a:ext>
                </a:extLst>
              </p:cNvPr>
              <p:cNvGrpSpPr/>
              <p:nvPr/>
            </p:nvGrpSpPr>
            <p:grpSpPr>
              <a:xfrm rot="10800000">
                <a:off x="6461056" y="5086712"/>
                <a:ext cx="67506" cy="164207"/>
                <a:chOff x="3034888" y="1153740"/>
                <a:chExt cx="67506" cy="164207"/>
              </a:xfrm>
            </p:grpSpPr>
            <p:sp>
              <p:nvSpPr>
                <p:cNvPr id="770" name="楕円 769">
                  <a:extLst>
                    <a:ext uri="{FF2B5EF4-FFF2-40B4-BE49-F238E27FC236}">
                      <a16:creationId xmlns:a16="http://schemas.microsoft.com/office/drawing/2014/main" id="{FEF3CDA8-5564-4AFC-915C-CB4C56D5BC2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1" name="直線コネクタ 770">
                  <a:extLst>
                    <a:ext uri="{FF2B5EF4-FFF2-40B4-BE49-F238E27FC236}">
                      <a16:creationId xmlns:a16="http://schemas.microsoft.com/office/drawing/2014/main" id="{0A479CAE-E7D7-4E83-BC1E-2441CF581D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2" name="グループ化 751">
                <a:extLst>
                  <a:ext uri="{FF2B5EF4-FFF2-40B4-BE49-F238E27FC236}">
                    <a16:creationId xmlns:a16="http://schemas.microsoft.com/office/drawing/2014/main" id="{D7E03258-C2D0-4F33-9B57-2AF5D99A0941}"/>
                  </a:ext>
                </a:extLst>
              </p:cNvPr>
              <p:cNvGrpSpPr/>
              <p:nvPr/>
            </p:nvGrpSpPr>
            <p:grpSpPr>
              <a:xfrm rot="10800000">
                <a:off x="6392848" y="5086712"/>
                <a:ext cx="67506" cy="164207"/>
                <a:chOff x="3034888" y="1153740"/>
                <a:chExt cx="67506" cy="164207"/>
              </a:xfrm>
            </p:grpSpPr>
            <p:sp>
              <p:nvSpPr>
                <p:cNvPr id="768" name="楕円 767">
                  <a:extLst>
                    <a:ext uri="{FF2B5EF4-FFF2-40B4-BE49-F238E27FC236}">
                      <a16:creationId xmlns:a16="http://schemas.microsoft.com/office/drawing/2014/main" id="{D528E1D2-311F-444E-AAAA-793A39C160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9" name="直線コネクタ 768">
                  <a:extLst>
                    <a:ext uri="{FF2B5EF4-FFF2-40B4-BE49-F238E27FC236}">
                      <a16:creationId xmlns:a16="http://schemas.microsoft.com/office/drawing/2014/main" id="{BFC9B441-D7DE-4422-9A07-5B58AA56E2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3" name="グループ化 752">
                <a:extLst>
                  <a:ext uri="{FF2B5EF4-FFF2-40B4-BE49-F238E27FC236}">
                    <a16:creationId xmlns:a16="http://schemas.microsoft.com/office/drawing/2014/main" id="{6D9B7F8E-885A-4AE1-836C-E12FD8442E81}"/>
                  </a:ext>
                </a:extLst>
              </p:cNvPr>
              <p:cNvGrpSpPr/>
              <p:nvPr/>
            </p:nvGrpSpPr>
            <p:grpSpPr>
              <a:xfrm rot="10800000">
                <a:off x="6324640" y="5086712"/>
                <a:ext cx="67506" cy="164207"/>
                <a:chOff x="3034888" y="1153740"/>
                <a:chExt cx="67506" cy="164207"/>
              </a:xfrm>
            </p:grpSpPr>
            <p:sp>
              <p:nvSpPr>
                <p:cNvPr id="766" name="楕円 765">
                  <a:extLst>
                    <a:ext uri="{FF2B5EF4-FFF2-40B4-BE49-F238E27FC236}">
                      <a16:creationId xmlns:a16="http://schemas.microsoft.com/office/drawing/2014/main" id="{D7A37A00-140A-4793-B30F-A50C193278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7" name="直線コネクタ 766">
                  <a:extLst>
                    <a:ext uri="{FF2B5EF4-FFF2-40B4-BE49-F238E27FC236}">
                      <a16:creationId xmlns:a16="http://schemas.microsoft.com/office/drawing/2014/main" id="{EBF31405-9C0C-476A-94EB-F3412DA793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4" name="グループ化 753">
                <a:extLst>
                  <a:ext uri="{FF2B5EF4-FFF2-40B4-BE49-F238E27FC236}">
                    <a16:creationId xmlns:a16="http://schemas.microsoft.com/office/drawing/2014/main" id="{28EFBB7D-ECF2-4D9B-83D2-3DF8CCB80973}"/>
                  </a:ext>
                </a:extLst>
              </p:cNvPr>
              <p:cNvGrpSpPr/>
              <p:nvPr/>
            </p:nvGrpSpPr>
            <p:grpSpPr>
              <a:xfrm rot="10800000">
                <a:off x="6256432" y="5086712"/>
                <a:ext cx="67506" cy="164207"/>
                <a:chOff x="3034888" y="1153740"/>
                <a:chExt cx="67506" cy="164207"/>
              </a:xfrm>
            </p:grpSpPr>
            <p:sp>
              <p:nvSpPr>
                <p:cNvPr id="764" name="楕円 763">
                  <a:extLst>
                    <a:ext uri="{FF2B5EF4-FFF2-40B4-BE49-F238E27FC236}">
                      <a16:creationId xmlns:a16="http://schemas.microsoft.com/office/drawing/2014/main" id="{A12B1BE4-47FF-49DD-8534-757D0C0A28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5" name="直線コネクタ 764">
                  <a:extLst>
                    <a:ext uri="{FF2B5EF4-FFF2-40B4-BE49-F238E27FC236}">
                      <a16:creationId xmlns:a16="http://schemas.microsoft.com/office/drawing/2014/main" id="{F2CC490F-23E3-45C0-8FE0-509B3D59878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5" name="グループ化 754">
                <a:extLst>
                  <a:ext uri="{FF2B5EF4-FFF2-40B4-BE49-F238E27FC236}">
                    <a16:creationId xmlns:a16="http://schemas.microsoft.com/office/drawing/2014/main" id="{28A8A04B-E1F0-41E4-8B94-D2B5D866C8F9}"/>
                  </a:ext>
                </a:extLst>
              </p:cNvPr>
              <p:cNvGrpSpPr/>
              <p:nvPr/>
            </p:nvGrpSpPr>
            <p:grpSpPr>
              <a:xfrm rot="10800000">
                <a:off x="6188224" y="5086712"/>
                <a:ext cx="67506" cy="164207"/>
                <a:chOff x="3034888" y="1153740"/>
                <a:chExt cx="67506" cy="164207"/>
              </a:xfrm>
            </p:grpSpPr>
            <p:sp>
              <p:nvSpPr>
                <p:cNvPr id="762" name="楕円 761">
                  <a:extLst>
                    <a:ext uri="{FF2B5EF4-FFF2-40B4-BE49-F238E27FC236}">
                      <a16:creationId xmlns:a16="http://schemas.microsoft.com/office/drawing/2014/main" id="{9D5D5CDE-DA21-42D2-97C8-38F736454ED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3" name="直線コネクタ 762">
                  <a:extLst>
                    <a:ext uri="{FF2B5EF4-FFF2-40B4-BE49-F238E27FC236}">
                      <a16:creationId xmlns:a16="http://schemas.microsoft.com/office/drawing/2014/main" id="{ABB2A24E-0831-4F76-A698-35CE16126BD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6" name="グループ化 755">
                <a:extLst>
                  <a:ext uri="{FF2B5EF4-FFF2-40B4-BE49-F238E27FC236}">
                    <a16:creationId xmlns:a16="http://schemas.microsoft.com/office/drawing/2014/main" id="{265BD8D6-3DB2-4BB1-93E7-8CE54F09CD44}"/>
                  </a:ext>
                </a:extLst>
              </p:cNvPr>
              <p:cNvGrpSpPr/>
              <p:nvPr/>
            </p:nvGrpSpPr>
            <p:grpSpPr>
              <a:xfrm rot="10800000">
                <a:off x="6120016" y="5086712"/>
                <a:ext cx="67506" cy="164207"/>
                <a:chOff x="3034888" y="1153740"/>
                <a:chExt cx="67506" cy="164207"/>
              </a:xfrm>
            </p:grpSpPr>
            <p:sp>
              <p:nvSpPr>
                <p:cNvPr id="760" name="楕円 759">
                  <a:extLst>
                    <a:ext uri="{FF2B5EF4-FFF2-40B4-BE49-F238E27FC236}">
                      <a16:creationId xmlns:a16="http://schemas.microsoft.com/office/drawing/2014/main" id="{ADC5D28B-86AB-401B-93E9-8420C664EB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1" name="直線コネクタ 760">
                  <a:extLst>
                    <a:ext uri="{FF2B5EF4-FFF2-40B4-BE49-F238E27FC236}">
                      <a16:creationId xmlns:a16="http://schemas.microsoft.com/office/drawing/2014/main" id="{85568FAE-3C11-452E-8DB6-5591BB328F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7" name="グループ化 756">
                <a:extLst>
                  <a:ext uri="{FF2B5EF4-FFF2-40B4-BE49-F238E27FC236}">
                    <a16:creationId xmlns:a16="http://schemas.microsoft.com/office/drawing/2014/main" id="{7102FCDD-A303-4573-8F8F-A7BB6C32A457}"/>
                  </a:ext>
                </a:extLst>
              </p:cNvPr>
              <p:cNvGrpSpPr/>
              <p:nvPr/>
            </p:nvGrpSpPr>
            <p:grpSpPr>
              <a:xfrm rot="10800000">
                <a:off x="6051808" y="5086712"/>
                <a:ext cx="67506" cy="164207"/>
                <a:chOff x="3034888" y="1153740"/>
                <a:chExt cx="67506" cy="164207"/>
              </a:xfrm>
            </p:grpSpPr>
            <p:sp>
              <p:nvSpPr>
                <p:cNvPr id="758" name="楕円 757">
                  <a:extLst>
                    <a:ext uri="{FF2B5EF4-FFF2-40B4-BE49-F238E27FC236}">
                      <a16:creationId xmlns:a16="http://schemas.microsoft.com/office/drawing/2014/main" id="{796AF8CD-45B1-4975-8F89-42FCD4CB8B0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9" name="直線コネクタ 758">
                  <a:extLst>
                    <a:ext uri="{FF2B5EF4-FFF2-40B4-BE49-F238E27FC236}">
                      <a16:creationId xmlns:a16="http://schemas.microsoft.com/office/drawing/2014/main" id="{8ECDC18E-0FBB-498F-AA95-52C11A54BAE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5" name="グループ化 614">
              <a:extLst>
                <a:ext uri="{FF2B5EF4-FFF2-40B4-BE49-F238E27FC236}">
                  <a16:creationId xmlns:a16="http://schemas.microsoft.com/office/drawing/2014/main" id="{DBF817F3-E596-48EE-86B4-55A0393FEF8C}"/>
                </a:ext>
              </a:extLst>
            </p:cNvPr>
            <p:cNvGrpSpPr/>
            <p:nvPr/>
          </p:nvGrpSpPr>
          <p:grpSpPr>
            <a:xfrm>
              <a:off x="6340216" y="4833686"/>
              <a:ext cx="476754" cy="346825"/>
              <a:chOff x="6051808" y="4904094"/>
              <a:chExt cx="476754" cy="346825"/>
            </a:xfrm>
          </p:grpSpPr>
          <p:grpSp>
            <p:nvGrpSpPr>
              <p:cNvPr id="702" name="グループ化 701">
                <a:extLst>
                  <a:ext uri="{FF2B5EF4-FFF2-40B4-BE49-F238E27FC236}">
                    <a16:creationId xmlns:a16="http://schemas.microsoft.com/office/drawing/2014/main" id="{6520B29D-97AE-4B62-A583-F68C1E1EE8FF}"/>
                  </a:ext>
                </a:extLst>
              </p:cNvPr>
              <p:cNvGrpSpPr/>
              <p:nvPr/>
            </p:nvGrpSpPr>
            <p:grpSpPr>
              <a:xfrm>
                <a:off x="6051810" y="4904094"/>
                <a:ext cx="67506" cy="164207"/>
                <a:chOff x="3034888" y="1153740"/>
                <a:chExt cx="67506" cy="164207"/>
              </a:xfrm>
            </p:grpSpPr>
            <p:sp>
              <p:nvSpPr>
                <p:cNvPr id="742" name="楕円 741">
                  <a:extLst>
                    <a:ext uri="{FF2B5EF4-FFF2-40B4-BE49-F238E27FC236}">
                      <a16:creationId xmlns:a16="http://schemas.microsoft.com/office/drawing/2014/main" id="{9E26D087-1ECC-42C6-929D-9E84CCB75F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3" name="直線コネクタ 742">
                  <a:extLst>
                    <a:ext uri="{FF2B5EF4-FFF2-40B4-BE49-F238E27FC236}">
                      <a16:creationId xmlns:a16="http://schemas.microsoft.com/office/drawing/2014/main" id="{9B25AB03-5074-4CC8-90E5-4B9EEC5581A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3" name="グループ化 702">
                <a:extLst>
                  <a:ext uri="{FF2B5EF4-FFF2-40B4-BE49-F238E27FC236}">
                    <a16:creationId xmlns:a16="http://schemas.microsoft.com/office/drawing/2014/main" id="{5CB09CBC-5BB1-4C71-ACFA-AABE3493DCE7}"/>
                  </a:ext>
                </a:extLst>
              </p:cNvPr>
              <p:cNvGrpSpPr/>
              <p:nvPr/>
            </p:nvGrpSpPr>
            <p:grpSpPr>
              <a:xfrm>
                <a:off x="6120018" y="4904094"/>
                <a:ext cx="67506" cy="164207"/>
                <a:chOff x="3034888" y="1153740"/>
                <a:chExt cx="67506" cy="164207"/>
              </a:xfrm>
            </p:grpSpPr>
            <p:sp>
              <p:nvSpPr>
                <p:cNvPr id="740" name="楕円 739">
                  <a:extLst>
                    <a:ext uri="{FF2B5EF4-FFF2-40B4-BE49-F238E27FC236}">
                      <a16:creationId xmlns:a16="http://schemas.microsoft.com/office/drawing/2014/main" id="{7A0899FE-2F40-4A9F-8A0D-CF5A70B753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1" name="直線コネクタ 740">
                  <a:extLst>
                    <a:ext uri="{FF2B5EF4-FFF2-40B4-BE49-F238E27FC236}">
                      <a16:creationId xmlns:a16="http://schemas.microsoft.com/office/drawing/2014/main" id="{34F87F3F-5F7F-44F5-B308-180C8C8EFA2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4" name="グループ化 703">
                <a:extLst>
                  <a:ext uri="{FF2B5EF4-FFF2-40B4-BE49-F238E27FC236}">
                    <a16:creationId xmlns:a16="http://schemas.microsoft.com/office/drawing/2014/main" id="{9FE9767E-ABE2-4A3A-BE68-F688C598295C}"/>
                  </a:ext>
                </a:extLst>
              </p:cNvPr>
              <p:cNvGrpSpPr/>
              <p:nvPr/>
            </p:nvGrpSpPr>
            <p:grpSpPr>
              <a:xfrm>
                <a:off x="6188226" y="4904094"/>
                <a:ext cx="67506" cy="164207"/>
                <a:chOff x="3034888" y="1153740"/>
                <a:chExt cx="67506" cy="164207"/>
              </a:xfrm>
            </p:grpSpPr>
            <p:sp>
              <p:nvSpPr>
                <p:cNvPr id="738" name="楕円 737">
                  <a:extLst>
                    <a:ext uri="{FF2B5EF4-FFF2-40B4-BE49-F238E27FC236}">
                      <a16:creationId xmlns:a16="http://schemas.microsoft.com/office/drawing/2014/main" id="{99FD72A6-B8BB-4DEE-B117-C875086B6EB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9" name="直線コネクタ 738">
                  <a:extLst>
                    <a:ext uri="{FF2B5EF4-FFF2-40B4-BE49-F238E27FC236}">
                      <a16:creationId xmlns:a16="http://schemas.microsoft.com/office/drawing/2014/main" id="{DF505373-76BD-4519-9FBE-BDC4D73D81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5" name="グループ化 704">
                <a:extLst>
                  <a:ext uri="{FF2B5EF4-FFF2-40B4-BE49-F238E27FC236}">
                    <a16:creationId xmlns:a16="http://schemas.microsoft.com/office/drawing/2014/main" id="{08B30DC4-F84D-4BF5-8143-E921FD2B64D3}"/>
                  </a:ext>
                </a:extLst>
              </p:cNvPr>
              <p:cNvGrpSpPr/>
              <p:nvPr/>
            </p:nvGrpSpPr>
            <p:grpSpPr>
              <a:xfrm>
                <a:off x="6256434" y="4904094"/>
                <a:ext cx="67506" cy="164207"/>
                <a:chOff x="3034888" y="1153740"/>
                <a:chExt cx="67506" cy="164207"/>
              </a:xfrm>
            </p:grpSpPr>
            <p:sp>
              <p:nvSpPr>
                <p:cNvPr id="736" name="楕円 735">
                  <a:extLst>
                    <a:ext uri="{FF2B5EF4-FFF2-40B4-BE49-F238E27FC236}">
                      <a16:creationId xmlns:a16="http://schemas.microsoft.com/office/drawing/2014/main" id="{E172F2DB-4B99-4E84-BD5D-9C3E7095889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7" name="直線コネクタ 736">
                  <a:extLst>
                    <a:ext uri="{FF2B5EF4-FFF2-40B4-BE49-F238E27FC236}">
                      <a16:creationId xmlns:a16="http://schemas.microsoft.com/office/drawing/2014/main" id="{6F41A83C-6A10-4EC2-89A5-2A6332834AC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6" name="グループ化 705">
                <a:extLst>
                  <a:ext uri="{FF2B5EF4-FFF2-40B4-BE49-F238E27FC236}">
                    <a16:creationId xmlns:a16="http://schemas.microsoft.com/office/drawing/2014/main" id="{203AC4CB-EA0A-4A7A-BD05-8D31282176E8}"/>
                  </a:ext>
                </a:extLst>
              </p:cNvPr>
              <p:cNvGrpSpPr/>
              <p:nvPr/>
            </p:nvGrpSpPr>
            <p:grpSpPr>
              <a:xfrm>
                <a:off x="6324642" y="4904094"/>
                <a:ext cx="67506" cy="164207"/>
                <a:chOff x="3034888" y="1153740"/>
                <a:chExt cx="67506" cy="164207"/>
              </a:xfrm>
            </p:grpSpPr>
            <p:sp>
              <p:nvSpPr>
                <p:cNvPr id="734" name="楕円 733">
                  <a:extLst>
                    <a:ext uri="{FF2B5EF4-FFF2-40B4-BE49-F238E27FC236}">
                      <a16:creationId xmlns:a16="http://schemas.microsoft.com/office/drawing/2014/main" id="{030EA205-E577-4FA2-B639-CBAA9829106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5" name="直線コネクタ 734">
                  <a:extLst>
                    <a:ext uri="{FF2B5EF4-FFF2-40B4-BE49-F238E27FC236}">
                      <a16:creationId xmlns:a16="http://schemas.microsoft.com/office/drawing/2014/main" id="{A588290C-9CC4-4D6B-8F98-174F263DD06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7" name="グループ化 706">
                <a:extLst>
                  <a:ext uri="{FF2B5EF4-FFF2-40B4-BE49-F238E27FC236}">
                    <a16:creationId xmlns:a16="http://schemas.microsoft.com/office/drawing/2014/main" id="{31A60114-427A-4017-9AA6-E2B12A10BF50}"/>
                  </a:ext>
                </a:extLst>
              </p:cNvPr>
              <p:cNvGrpSpPr/>
              <p:nvPr/>
            </p:nvGrpSpPr>
            <p:grpSpPr>
              <a:xfrm>
                <a:off x="6392850" y="4904094"/>
                <a:ext cx="67506" cy="164207"/>
                <a:chOff x="3034888" y="1153740"/>
                <a:chExt cx="67506" cy="164207"/>
              </a:xfrm>
            </p:grpSpPr>
            <p:sp>
              <p:nvSpPr>
                <p:cNvPr id="732" name="楕円 731">
                  <a:extLst>
                    <a:ext uri="{FF2B5EF4-FFF2-40B4-BE49-F238E27FC236}">
                      <a16:creationId xmlns:a16="http://schemas.microsoft.com/office/drawing/2014/main" id="{10B1B0BB-E932-43C9-9DA8-F05DA2363B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3" name="直線コネクタ 732">
                  <a:extLst>
                    <a:ext uri="{FF2B5EF4-FFF2-40B4-BE49-F238E27FC236}">
                      <a16:creationId xmlns:a16="http://schemas.microsoft.com/office/drawing/2014/main" id="{0279987A-5EB1-4B2A-8FA9-15F42B8C8C6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8" name="グループ化 707">
                <a:extLst>
                  <a:ext uri="{FF2B5EF4-FFF2-40B4-BE49-F238E27FC236}">
                    <a16:creationId xmlns:a16="http://schemas.microsoft.com/office/drawing/2014/main" id="{15747AF3-33B8-4141-82E8-260819AD2DF4}"/>
                  </a:ext>
                </a:extLst>
              </p:cNvPr>
              <p:cNvGrpSpPr/>
              <p:nvPr/>
            </p:nvGrpSpPr>
            <p:grpSpPr>
              <a:xfrm>
                <a:off x="6461056" y="4904094"/>
                <a:ext cx="67506" cy="164207"/>
                <a:chOff x="3034888" y="1153740"/>
                <a:chExt cx="67506" cy="164207"/>
              </a:xfrm>
            </p:grpSpPr>
            <p:sp>
              <p:nvSpPr>
                <p:cNvPr id="730" name="楕円 729">
                  <a:extLst>
                    <a:ext uri="{FF2B5EF4-FFF2-40B4-BE49-F238E27FC236}">
                      <a16:creationId xmlns:a16="http://schemas.microsoft.com/office/drawing/2014/main" id="{E1AFE8AF-DA38-40ED-B668-386170A797D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1" name="直線コネクタ 730">
                  <a:extLst>
                    <a:ext uri="{FF2B5EF4-FFF2-40B4-BE49-F238E27FC236}">
                      <a16:creationId xmlns:a16="http://schemas.microsoft.com/office/drawing/2014/main" id="{A2EAA41A-42B9-4CE0-8947-9AD7042FFD6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9" name="グループ化 708">
                <a:extLst>
                  <a:ext uri="{FF2B5EF4-FFF2-40B4-BE49-F238E27FC236}">
                    <a16:creationId xmlns:a16="http://schemas.microsoft.com/office/drawing/2014/main" id="{73EC3200-4B8C-45B5-85DC-80B996A5607A}"/>
                  </a:ext>
                </a:extLst>
              </p:cNvPr>
              <p:cNvGrpSpPr/>
              <p:nvPr/>
            </p:nvGrpSpPr>
            <p:grpSpPr>
              <a:xfrm rot="10800000">
                <a:off x="6461056" y="5086712"/>
                <a:ext cx="67506" cy="164207"/>
                <a:chOff x="3034888" y="1153740"/>
                <a:chExt cx="67506" cy="164207"/>
              </a:xfrm>
            </p:grpSpPr>
            <p:sp>
              <p:nvSpPr>
                <p:cNvPr id="728" name="楕円 727">
                  <a:extLst>
                    <a:ext uri="{FF2B5EF4-FFF2-40B4-BE49-F238E27FC236}">
                      <a16:creationId xmlns:a16="http://schemas.microsoft.com/office/drawing/2014/main" id="{E16361F9-CBF5-45E0-87A3-0407B38CEF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9" name="直線コネクタ 728">
                  <a:extLst>
                    <a:ext uri="{FF2B5EF4-FFF2-40B4-BE49-F238E27FC236}">
                      <a16:creationId xmlns:a16="http://schemas.microsoft.com/office/drawing/2014/main" id="{4DA5913E-D569-4862-A4FF-6D14C544C64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0" name="グループ化 709">
                <a:extLst>
                  <a:ext uri="{FF2B5EF4-FFF2-40B4-BE49-F238E27FC236}">
                    <a16:creationId xmlns:a16="http://schemas.microsoft.com/office/drawing/2014/main" id="{434090CB-EB31-4918-909A-E60242152AFC}"/>
                  </a:ext>
                </a:extLst>
              </p:cNvPr>
              <p:cNvGrpSpPr/>
              <p:nvPr/>
            </p:nvGrpSpPr>
            <p:grpSpPr>
              <a:xfrm rot="10800000">
                <a:off x="6392848" y="5086712"/>
                <a:ext cx="67506" cy="164207"/>
                <a:chOff x="3034888" y="1153740"/>
                <a:chExt cx="67506" cy="164207"/>
              </a:xfrm>
            </p:grpSpPr>
            <p:sp>
              <p:nvSpPr>
                <p:cNvPr id="726" name="楕円 725">
                  <a:extLst>
                    <a:ext uri="{FF2B5EF4-FFF2-40B4-BE49-F238E27FC236}">
                      <a16:creationId xmlns:a16="http://schemas.microsoft.com/office/drawing/2014/main" id="{867B9103-3BE4-4BE3-8086-386086B28AE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7" name="直線コネクタ 726">
                  <a:extLst>
                    <a:ext uri="{FF2B5EF4-FFF2-40B4-BE49-F238E27FC236}">
                      <a16:creationId xmlns:a16="http://schemas.microsoft.com/office/drawing/2014/main" id="{D033D92D-3FA7-4EC6-834D-924842615D1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1" name="グループ化 710">
                <a:extLst>
                  <a:ext uri="{FF2B5EF4-FFF2-40B4-BE49-F238E27FC236}">
                    <a16:creationId xmlns:a16="http://schemas.microsoft.com/office/drawing/2014/main" id="{EF9CB3D4-E5AE-45BD-8901-EDE934A0B7E0}"/>
                  </a:ext>
                </a:extLst>
              </p:cNvPr>
              <p:cNvGrpSpPr/>
              <p:nvPr/>
            </p:nvGrpSpPr>
            <p:grpSpPr>
              <a:xfrm rot="10800000">
                <a:off x="6324640" y="5086712"/>
                <a:ext cx="67506" cy="164207"/>
                <a:chOff x="3034888" y="1153740"/>
                <a:chExt cx="67506" cy="164207"/>
              </a:xfrm>
            </p:grpSpPr>
            <p:sp>
              <p:nvSpPr>
                <p:cNvPr id="724" name="楕円 723">
                  <a:extLst>
                    <a:ext uri="{FF2B5EF4-FFF2-40B4-BE49-F238E27FC236}">
                      <a16:creationId xmlns:a16="http://schemas.microsoft.com/office/drawing/2014/main" id="{6BB52173-67D1-42FC-AA76-D5B90FB231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5" name="直線コネクタ 724">
                  <a:extLst>
                    <a:ext uri="{FF2B5EF4-FFF2-40B4-BE49-F238E27FC236}">
                      <a16:creationId xmlns:a16="http://schemas.microsoft.com/office/drawing/2014/main" id="{46BE812C-F041-4C2C-8164-79868CEE13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2" name="グループ化 711">
                <a:extLst>
                  <a:ext uri="{FF2B5EF4-FFF2-40B4-BE49-F238E27FC236}">
                    <a16:creationId xmlns:a16="http://schemas.microsoft.com/office/drawing/2014/main" id="{98CB035C-31DA-4869-95B4-0F885918EF03}"/>
                  </a:ext>
                </a:extLst>
              </p:cNvPr>
              <p:cNvGrpSpPr/>
              <p:nvPr/>
            </p:nvGrpSpPr>
            <p:grpSpPr>
              <a:xfrm rot="10800000">
                <a:off x="6256432" y="5086712"/>
                <a:ext cx="67506" cy="164207"/>
                <a:chOff x="3034888" y="1153740"/>
                <a:chExt cx="67506" cy="164207"/>
              </a:xfrm>
            </p:grpSpPr>
            <p:sp>
              <p:nvSpPr>
                <p:cNvPr id="722" name="楕円 721">
                  <a:extLst>
                    <a:ext uri="{FF2B5EF4-FFF2-40B4-BE49-F238E27FC236}">
                      <a16:creationId xmlns:a16="http://schemas.microsoft.com/office/drawing/2014/main" id="{BB349FF0-70A6-45D4-A92C-39BFAD7F63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3" name="直線コネクタ 722">
                  <a:extLst>
                    <a:ext uri="{FF2B5EF4-FFF2-40B4-BE49-F238E27FC236}">
                      <a16:creationId xmlns:a16="http://schemas.microsoft.com/office/drawing/2014/main" id="{12CF54EA-0980-4BD2-A784-6FD3FB1ED9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3" name="グループ化 712">
                <a:extLst>
                  <a:ext uri="{FF2B5EF4-FFF2-40B4-BE49-F238E27FC236}">
                    <a16:creationId xmlns:a16="http://schemas.microsoft.com/office/drawing/2014/main" id="{4AD45D38-051D-466E-9052-5A7032A777B1}"/>
                  </a:ext>
                </a:extLst>
              </p:cNvPr>
              <p:cNvGrpSpPr/>
              <p:nvPr/>
            </p:nvGrpSpPr>
            <p:grpSpPr>
              <a:xfrm rot="10800000">
                <a:off x="6188224" y="5086712"/>
                <a:ext cx="67506" cy="164207"/>
                <a:chOff x="3034888" y="1153740"/>
                <a:chExt cx="67506" cy="164207"/>
              </a:xfrm>
            </p:grpSpPr>
            <p:sp>
              <p:nvSpPr>
                <p:cNvPr id="720" name="楕円 719">
                  <a:extLst>
                    <a:ext uri="{FF2B5EF4-FFF2-40B4-BE49-F238E27FC236}">
                      <a16:creationId xmlns:a16="http://schemas.microsoft.com/office/drawing/2014/main" id="{9AA0EF2A-FB99-43DC-81AF-A2B853C953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1" name="直線コネクタ 720">
                  <a:extLst>
                    <a:ext uri="{FF2B5EF4-FFF2-40B4-BE49-F238E27FC236}">
                      <a16:creationId xmlns:a16="http://schemas.microsoft.com/office/drawing/2014/main" id="{AAAC1BCA-CF34-44F6-BADC-0E0095969A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4" name="グループ化 713">
                <a:extLst>
                  <a:ext uri="{FF2B5EF4-FFF2-40B4-BE49-F238E27FC236}">
                    <a16:creationId xmlns:a16="http://schemas.microsoft.com/office/drawing/2014/main" id="{C52F9F1E-3C79-4B6A-AA17-0350AC47F5E4}"/>
                  </a:ext>
                </a:extLst>
              </p:cNvPr>
              <p:cNvGrpSpPr/>
              <p:nvPr/>
            </p:nvGrpSpPr>
            <p:grpSpPr>
              <a:xfrm rot="10800000">
                <a:off x="6120016" y="5086712"/>
                <a:ext cx="67506" cy="164207"/>
                <a:chOff x="3034888" y="1153740"/>
                <a:chExt cx="67506" cy="164207"/>
              </a:xfrm>
            </p:grpSpPr>
            <p:sp>
              <p:nvSpPr>
                <p:cNvPr id="718" name="楕円 717">
                  <a:extLst>
                    <a:ext uri="{FF2B5EF4-FFF2-40B4-BE49-F238E27FC236}">
                      <a16:creationId xmlns:a16="http://schemas.microsoft.com/office/drawing/2014/main" id="{9C91ACE0-8870-4837-B47F-4D8F226A96A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9" name="直線コネクタ 718">
                  <a:extLst>
                    <a:ext uri="{FF2B5EF4-FFF2-40B4-BE49-F238E27FC236}">
                      <a16:creationId xmlns:a16="http://schemas.microsoft.com/office/drawing/2014/main" id="{C6523B3F-C04D-438C-A7CA-135C0DCB384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5" name="グループ化 714">
                <a:extLst>
                  <a:ext uri="{FF2B5EF4-FFF2-40B4-BE49-F238E27FC236}">
                    <a16:creationId xmlns:a16="http://schemas.microsoft.com/office/drawing/2014/main" id="{5F249B18-296D-479C-936B-E30BF1CFF001}"/>
                  </a:ext>
                </a:extLst>
              </p:cNvPr>
              <p:cNvGrpSpPr/>
              <p:nvPr/>
            </p:nvGrpSpPr>
            <p:grpSpPr>
              <a:xfrm rot="10800000">
                <a:off x="6051808" y="5086712"/>
                <a:ext cx="67506" cy="164207"/>
                <a:chOff x="3034888" y="1153740"/>
                <a:chExt cx="67506" cy="164207"/>
              </a:xfrm>
            </p:grpSpPr>
            <p:sp>
              <p:nvSpPr>
                <p:cNvPr id="716" name="楕円 715">
                  <a:extLst>
                    <a:ext uri="{FF2B5EF4-FFF2-40B4-BE49-F238E27FC236}">
                      <a16:creationId xmlns:a16="http://schemas.microsoft.com/office/drawing/2014/main" id="{0B476B14-BDC6-4993-9963-99FA8F72F0C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7" name="直線コネクタ 716">
                  <a:extLst>
                    <a:ext uri="{FF2B5EF4-FFF2-40B4-BE49-F238E27FC236}">
                      <a16:creationId xmlns:a16="http://schemas.microsoft.com/office/drawing/2014/main" id="{233CD875-ED81-42D7-803A-CDD48B6310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6" name="グループ化 615">
              <a:extLst>
                <a:ext uri="{FF2B5EF4-FFF2-40B4-BE49-F238E27FC236}">
                  <a16:creationId xmlns:a16="http://schemas.microsoft.com/office/drawing/2014/main" id="{9E47439D-D31B-4714-82B8-6D5B9FD3F740}"/>
                </a:ext>
              </a:extLst>
            </p:cNvPr>
            <p:cNvGrpSpPr/>
            <p:nvPr/>
          </p:nvGrpSpPr>
          <p:grpSpPr>
            <a:xfrm>
              <a:off x="6264297" y="4882132"/>
              <a:ext cx="476754" cy="346825"/>
              <a:chOff x="6051808" y="4904094"/>
              <a:chExt cx="476754" cy="346825"/>
            </a:xfrm>
          </p:grpSpPr>
          <p:grpSp>
            <p:nvGrpSpPr>
              <p:cNvPr id="660" name="グループ化 659">
                <a:extLst>
                  <a:ext uri="{FF2B5EF4-FFF2-40B4-BE49-F238E27FC236}">
                    <a16:creationId xmlns:a16="http://schemas.microsoft.com/office/drawing/2014/main" id="{62693C1C-DAAA-4AA0-B199-18C4C96292D3}"/>
                  </a:ext>
                </a:extLst>
              </p:cNvPr>
              <p:cNvGrpSpPr/>
              <p:nvPr/>
            </p:nvGrpSpPr>
            <p:grpSpPr>
              <a:xfrm>
                <a:off x="6051810" y="4904094"/>
                <a:ext cx="67506" cy="164207"/>
                <a:chOff x="3034888" y="1153740"/>
                <a:chExt cx="67506" cy="164207"/>
              </a:xfrm>
            </p:grpSpPr>
            <p:sp>
              <p:nvSpPr>
                <p:cNvPr id="700" name="楕円 699">
                  <a:extLst>
                    <a:ext uri="{FF2B5EF4-FFF2-40B4-BE49-F238E27FC236}">
                      <a16:creationId xmlns:a16="http://schemas.microsoft.com/office/drawing/2014/main" id="{188C0A3D-149B-43F1-84F2-C7E07DB1A1B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1" name="直線コネクタ 700">
                  <a:extLst>
                    <a:ext uri="{FF2B5EF4-FFF2-40B4-BE49-F238E27FC236}">
                      <a16:creationId xmlns:a16="http://schemas.microsoft.com/office/drawing/2014/main" id="{EE1E8B7F-8424-455D-8712-12C4ACB0AF3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1" name="グループ化 660">
                <a:extLst>
                  <a:ext uri="{FF2B5EF4-FFF2-40B4-BE49-F238E27FC236}">
                    <a16:creationId xmlns:a16="http://schemas.microsoft.com/office/drawing/2014/main" id="{2CE7B251-72DC-40C8-BC63-BD877310AADD}"/>
                  </a:ext>
                </a:extLst>
              </p:cNvPr>
              <p:cNvGrpSpPr/>
              <p:nvPr/>
            </p:nvGrpSpPr>
            <p:grpSpPr>
              <a:xfrm>
                <a:off x="6120018" y="4904094"/>
                <a:ext cx="67506" cy="164207"/>
                <a:chOff x="3034888" y="1153740"/>
                <a:chExt cx="67506" cy="164207"/>
              </a:xfrm>
            </p:grpSpPr>
            <p:sp>
              <p:nvSpPr>
                <p:cNvPr id="698" name="楕円 697">
                  <a:extLst>
                    <a:ext uri="{FF2B5EF4-FFF2-40B4-BE49-F238E27FC236}">
                      <a16:creationId xmlns:a16="http://schemas.microsoft.com/office/drawing/2014/main" id="{AC581CB7-4C79-4926-AFD3-5726FED687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9" name="直線コネクタ 698">
                  <a:extLst>
                    <a:ext uri="{FF2B5EF4-FFF2-40B4-BE49-F238E27FC236}">
                      <a16:creationId xmlns:a16="http://schemas.microsoft.com/office/drawing/2014/main" id="{70D18B7A-165C-4E67-8F1C-33EF8F7D46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2" name="グループ化 661">
                <a:extLst>
                  <a:ext uri="{FF2B5EF4-FFF2-40B4-BE49-F238E27FC236}">
                    <a16:creationId xmlns:a16="http://schemas.microsoft.com/office/drawing/2014/main" id="{DB32EC24-D1B2-45DC-BED7-1C56991C6AA4}"/>
                  </a:ext>
                </a:extLst>
              </p:cNvPr>
              <p:cNvGrpSpPr/>
              <p:nvPr/>
            </p:nvGrpSpPr>
            <p:grpSpPr>
              <a:xfrm>
                <a:off x="6188226" y="4904094"/>
                <a:ext cx="67506" cy="164207"/>
                <a:chOff x="3034888" y="1153740"/>
                <a:chExt cx="67506" cy="164207"/>
              </a:xfrm>
            </p:grpSpPr>
            <p:sp>
              <p:nvSpPr>
                <p:cNvPr id="696" name="楕円 695">
                  <a:extLst>
                    <a:ext uri="{FF2B5EF4-FFF2-40B4-BE49-F238E27FC236}">
                      <a16:creationId xmlns:a16="http://schemas.microsoft.com/office/drawing/2014/main" id="{A90A1F4C-353C-4909-88C7-1E2C48B6024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7" name="直線コネクタ 696">
                  <a:extLst>
                    <a:ext uri="{FF2B5EF4-FFF2-40B4-BE49-F238E27FC236}">
                      <a16:creationId xmlns:a16="http://schemas.microsoft.com/office/drawing/2014/main" id="{16E17975-51DC-46BD-804D-0AC738449E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3" name="グループ化 662">
                <a:extLst>
                  <a:ext uri="{FF2B5EF4-FFF2-40B4-BE49-F238E27FC236}">
                    <a16:creationId xmlns:a16="http://schemas.microsoft.com/office/drawing/2014/main" id="{9D7A51D4-DD2C-4E41-858E-8AC2D619F4A4}"/>
                  </a:ext>
                </a:extLst>
              </p:cNvPr>
              <p:cNvGrpSpPr/>
              <p:nvPr/>
            </p:nvGrpSpPr>
            <p:grpSpPr>
              <a:xfrm>
                <a:off x="6256434" y="4904094"/>
                <a:ext cx="67506" cy="164207"/>
                <a:chOff x="3034888" y="1153740"/>
                <a:chExt cx="67506" cy="164207"/>
              </a:xfrm>
            </p:grpSpPr>
            <p:sp>
              <p:nvSpPr>
                <p:cNvPr id="694" name="楕円 693">
                  <a:extLst>
                    <a:ext uri="{FF2B5EF4-FFF2-40B4-BE49-F238E27FC236}">
                      <a16:creationId xmlns:a16="http://schemas.microsoft.com/office/drawing/2014/main" id="{3DB14482-7DD4-4A16-82D1-935D6AAD5E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5" name="直線コネクタ 694">
                  <a:extLst>
                    <a:ext uri="{FF2B5EF4-FFF2-40B4-BE49-F238E27FC236}">
                      <a16:creationId xmlns:a16="http://schemas.microsoft.com/office/drawing/2014/main" id="{204920FC-8778-425A-A692-4E3E000D542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4" name="グループ化 663">
                <a:extLst>
                  <a:ext uri="{FF2B5EF4-FFF2-40B4-BE49-F238E27FC236}">
                    <a16:creationId xmlns:a16="http://schemas.microsoft.com/office/drawing/2014/main" id="{A4D004C4-04F5-4C78-B17D-13C702E2CF1C}"/>
                  </a:ext>
                </a:extLst>
              </p:cNvPr>
              <p:cNvGrpSpPr/>
              <p:nvPr/>
            </p:nvGrpSpPr>
            <p:grpSpPr>
              <a:xfrm>
                <a:off x="6324642" y="4904094"/>
                <a:ext cx="67506" cy="164207"/>
                <a:chOff x="3034888" y="1153740"/>
                <a:chExt cx="67506" cy="164207"/>
              </a:xfrm>
            </p:grpSpPr>
            <p:sp>
              <p:nvSpPr>
                <p:cNvPr id="692" name="楕円 691">
                  <a:extLst>
                    <a:ext uri="{FF2B5EF4-FFF2-40B4-BE49-F238E27FC236}">
                      <a16:creationId xmlns:a16="http://schemas.microsoft.com/office/drawing/2014/main" id="{C479E451-B273-4839-A90A-023A909D24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3" name="直線コネクタ 692">
                  <a:extLst>
                    <a:ext uri="{FF2B5EF4-FFF2-40B4-BE49-F238E27FC236}">
                      <a16:creationId xmlns:a16="http://schemas.microsoft.com/office/drawing/2014/main" id="{ACEEEEBA-C694-4E67-853E-41CB2DED05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5" name="グループ化 664">
                <a:extLst>
                  <a:ext uri="{FF2B5EF4-FFF2-40B4-BE49-F238E27FC236}">
                    <a16:creationId xmlns:a16="http://schemas.microsoft.com/office/drawing/2014/main" id="{EC6C7124-B271-4DDE-9FE2-93F87EF6B074}"/>
                  </a:ext>
                </a:extLst>
              </p:cNvPr>
              <p:cNvGrpSpPr/>
              <p:nvPr/>
            </p:nvGrpSpPr>
            <p:grpSpPr>
              <a:xfrm>
                <a:off x="6392850" y="4904094"/>
                <a:ext cx="67506" cy="164207"/>
                <a:chOff x="3034888" y="1153740"/>
                <a:chExt cx="67506" cy="164207"/>
              </a:xfrm>
            </p:grpSpPr>
            <p:sp>
              <p:nvSpPr>
                <p:cNvPr id="690" name="楕円 689">
                  <a:extLst>
                    <a:ext uri="{FF2B5EF4-FFF2-40B4-BE49-F238E27FC236}">
                      <a16:creationId xmlns:a16="http://schemas.microsoft.com/office/drawing/2014/main" id="{E775E2AB-9A69-4A49-8276-EC20F54FC4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1" name="直線コネクタ 690">
                  <a:extLst>
                    <a:ext uri="{FF2B5EF4-FFF2-40B4-BE49-F238E27FC236}">
                      <a16:creationId xmlns:a16="http://schemas.microsoft.com/office/drawing/2014/main" id="{9FDC55BF-E3F8-47A0-BDF8-D10B5FA8CD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6" name="グループ化 665">
                <a:extLst>
                  <a:ext uri="{FF2B5EF4-FFF2-40B4-BE49-F238E27FC236}">
                    <a16:creationId xmlns:a16="http://schemas.microsoft.com/office/drawing/2014/main" id="{5D17A691-F298-4A1B-9064-A4A2D612012A}"/>
                  </a:ext>
                </a:extLst>
              </p:cNvPr>
              <p:cNvGrpSpPr/>
              <p:nvPr/>
            </p:nvGrpSpPr>
            <p:grpSpPr>
              <a:xfrm>
                <a:off x="6461056" y="4904094"/>
                <a:ext cx="67506" cy="164207"/>
                <a:chOff x="3034888" y="1153740"/>
                <a:chExt cx="67506" cy="164207"/>
              </a:xfrm>
            </p:grpSpPr>
            <p:sp>
              <p:nvSpPr>
                <p:cNvPr id="688" name="楕円 687">
                  <a:extLst>
                    <a:ext uri="{FF2B5EF4-FFF2-40B4-BE49-F238E27FC236}">
                      <a16:creationId xmlns:a16="http://schemas.microsoft.com/office/drawing/2014/main" id="{97C1EB9F-6A54-481F-BA25-28B935F6EC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9" name="直線コネクタ 688">
                  <a:extLst>
                    <a:ext uri="{FF2B5EF4-FFF2-40B4-BE49-F238E27FC236}">
                      <a16:creationId xmlns:a16="http://schemas.microsoft.com/office/drawing/2014/main" id="{DC941967-4B2F-4F3B-AE4D-2BA21F2BA1E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7" name="グループ化 666">
                <a:extLst>
                  <a:ext uri="{FF2B5EF4-FFF2-40B4-BE49-F238E27FC236}">
                    <a16:creationId xmlns:a16="http://schemas.microsoft.com/office/drawing/2014/main" id="{A5DD2AB5-F51F-4B8D-98FB-FD611350B087}"/>
                  </a:ext>
                </a:extLst>
              </p:cNvPr>
              <p:cNvGrpSpPr/>
              <p:nvPr/>
            </p:nvGrpSpPr>
            <p:grpSpPr>
              <a:xfrm rot="10800000">
                <a:off x="6461056" y="5086712"/>
                <a:ext cx="67506" cy="164207"/>
                <a:chOff x="3034888" y="1153740"/>
                <a:chExt cx="67506" cy="164207"/>
              </a:xfrm>
            </p:grpSpPr>
            <p:sp>
              <p:nvSpPr>
                <p:cNvPr id="686" name="楕円 685">
                  <a:extLst>
                    <a:ext uri="{FF2B5EF4-FFF2-40B4-BE49-F238E27FC236}">
                      <a16:creationId xmlns:a16="http://schemas.microsoft.com/office/drawing/2014/main" id="{B0107359-06A4-40F9-AB78-DF30EEF3FA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7" name="直線コネクタ 686">
                  <a:extLst>
                    <a:ext uri="{FF2B5EF4-FFF2-40B4-BE49-F238E27FC236}">
                      <a16:creationId xmlns:a16="http://schemas.microsoft.com/office/drawing/2014/main" id="{75999CEA-FEF1-4EA9-96A6-B88EC902741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8" name="グループ化 667">
                <a:extLst>
                  <a:ext uri="{FF2B5EF4-FFF2-40B4-BE49-F238E27FC236}">
                    <a16:creationId xmlns:a16="http://schemas.microsoft.com/office/drawing/2014/main" id="{2DD6E28B-402C-4FAB-BE40-45CF7E6C545D}"/>
                  </a:ext>
                </a:extLst>
              </p:cNvPr>
              <p:cNvGrpSpPr/>
              <p:nvPr/>
            </p:nvGrpSpPr>
            <p:grpSpPr>
              <a:xfrm rot="10800000">
                <a:off x="6392848" y="5086712"/>
                <a:ext cx="67506" cy="164207"/>
                <a:chOff x="3034888" y="1153740"/>
                <a:chExt cx="67506" cy="164207"/>
              </a:xfrm>
            </p:grpSpPr>
            <p:sp>
              <p:nvSpPr>
                <p:cNvPr id="684" name="楕円 683">
                  <a:extLst>
                    <a:ext uri="{FF2B5EF4-FFF2-40B4-BE49-F238E27FC236}">
                      <a16:creationId xmlns:a16="http://schemas.microsoft.com/office/drawing/2014/main" id="{7DA5B32A-D873-4756-ADD5-A08597A0118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5" name="直線コネクタ 684">
                  <a:extLst>
                    <a:ext uri="{FF2B5EF4-FFF2-40B4-BE49-F238E27FC236}">
                      <a16:creationId xmlns:a16="http://schemas.microsoft.com/office/drawing/2014/main" id="{81F58542-1ED8-4E6D-A0D4-99BCE32F5C5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9" name="グループ化 668">
                <a:extLst>
                  <a:ext uri="{FF2B5EF4-FFF2-40B4-BE49-F238E27FC236}">
                    <a16:creationId xmlns:a16="http://schemas.microsoft.com/office/drawing/2014/main" id="{3E01DF48-7E55-4B40-AB8A-6E79D84ED9D3}"/>
                  </a:ext>
                </a:extLst>
              </p:cNvPr>
              <p:cNvGrpSpPr/>
              <p:nvPr/>
            </p:nvGrpSpPr>
            <p:grpSpPr>
              <a:xfrm rot="10800000">
                <a:off x="6324640" y="5086712"/>
                <a:ext cx="67506" cy="164207"/>
                <a:chOff x="3034888" y="1153740"/>
                <a:chExt cx="67506" cy="164207"/>
              </a:xfrm>
            </p:grpSpPr>
            <p:sp>
              <p:nvSpPr>
                <p:cNvPr id="682" name="楕円 681">
                  <a:extLst>
                    <a:ext uri="{FF2B5EF4-FFF2-40B4-BE49-F238E27FC236}">
                      <a16:creationId xmlns:a16="http://schemas.microsoft.com/office/drawing/2014/main" id="{D4348A0D-34E4-4AAB-B18C-192AB646148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3" name="直線コネクタ 682">
                  <a:extLst>
                    <a:ext uri="{FF2B5EF4-FFF2-40B4-BE49-F238E27FC236}">
                      <a16:creationId xmlns:a16="http://schemas.microsoft.com/office/drawing/2014/main" id="{320EAF49-2E20-4854-ABEF-0FEF200010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0" name="グループ化 669">
                <a:extLst>
                  <a:ext uri="{FF2B5EF4-FFF2-40B4-BE49-F238E27FC236}">
                    <a16:creationId xmlns:a16="http://schemas.microsoft.com/office/drawing/2014/main" id="{750C4FCC-EA61-48F6-84E0-95608047504E}"/>
                  </a:ext>
                </a:extLst>
              </p:cNvPr>
              <p:cNvGrpSpPr/>
              <p:nvPr/>
            </p:nvGrpSpPr>
            <p:grpSpPr>
              <a:xfrm rot="10800000">
                <a:off x="6256432" y="5086712"/>
                <a:ext cx="67506" cy="164207"/>
                <a:chOff x="3034888" y="1153740"/>
                <a:chExt cx="67506" cy="164207"/>
              </a:xfrm>
            </p:grpSpPr>
            <p:sp>
              <p:nvSpPr>
                <p:cNvPr id="680" name="楕円 679">
                  <a:extLst>
                    <a:ext uri="{FF2B5EF4-FFF2-40B4-BE49-F238E27FC236}">
                      <a16:creationId xmlns:a16="http://schemas.microsoft.com/office/drawing/2014/main" id="{DCC44DE0-D74F-4CBF-9C16-B67DBD314AE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1" name="直線コネクタ 680">
                  <a:extLst>
                    <a:ext uri="{FF2B5EF4-FFF2-40B4-BE49-F238E27FC236}">
                      <a16:creationId xmlns:a16="http://schemas.microsoft.com/office/drawing/2014/main" id="{AD273512-C9D3-4E25-9FB2-3A43EBCA68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1" name="グループ化 670">
                <a:extLst>
                  <a:ext uri="{FF2B5EF4-FFF2-40B4-BE49-F238E27FC236}">
                    <a16:creationId xmlns:a16="http://schemas.microsoft.com/office/drawing/2014/main" id="{1F00E85B-856D-414D-90EF-AA5C6EDCB11F}"/>
                  </a:ext>
                </a:extLst>
              </p:cNvPr>
              <p:cNvGrpSpPr/>
              <p:nvPr/>
            </p:nvGrpSpPr>
            <p:grpSpPr>
              <a:xfrm rot="10800000">
                <a:off x="6188224" y="5086712"/>
                <a:ext cx="67506" cy="164207"/>
                <a:chOff x="3034888" y="1153740"/>
                <a:chExt cx="67506" cy="164207"/>
              </a:xfrm>
            </p:grpSpPr>
            <p:sp>
              <p:nvSpPr>
                <p:cNvPr id="678" name="楕円 677">
                  <a:extLst>
                    <a:ext uri="{FF2B5EF4-FFF2-40B4-BE49-F238E27FC236}">
                      <a16:creationId xmlns:a16="http://schemas.microsoft.com/office/drawing/2014/main" id="{EB468FF4-48BA-4E12-9447-6555BBBC2E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9" name="直線コネクタ 678">
                  <a:extLst>
                    <a:ext uri="{FF2B5EF4-FFF2-40B4-BE49-F238E27FC236}">
                      <a16:creationId xmlns:a16="http://schemas.microsoft.com/office/drawing/2014/main" id="{3E170A7E-C9D3-4C88-943E-20944F5F11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2" name="グループ化 671">
                <a:extLst>
                  <a:ext uri="{FF2B5EF4-FFF2-40B4-BE49-F238E27FC236}">
                    <a16:creationId xmlns:a16="http://schemas.microsoft.com/office/drawing/2014/main" id="{8940615C-B234-4E84-B1EC-A7B0B484E865}"/>
                  </a:ext>
                </a:extLst>
              </p:cNvPr>
              <p:cNvGrpSpPr/>
              <p:nvPr/>
            </p:nvGrpSpPr>
            <p:grpSpPr>
              <a:xfrm rot="10800000">
                <a:off x="6120016" y="5086712"/>
                <a:ext cx="67506" cy="164207"/>
                <a:chOff x="3034888" y="1153740"/>
                <a:chExt cx="67506" cy="164207"/>
              </a:xfrm>
            </p:grpSpPr>
            <p:sp>
              <p:nvSpPr>
                <p:cNvPr id="676" name="楕円 675">
                  <a:extLst>
                    <a:ext uri="{FF2B5EF4-FFF2-40B4-BE49-F238E27FC236}">
                      <a16:creationId xmlns:a16="http://schemas.microsoft.com/office/drawing/2014/main" id="{5FB420A2-37CF-4DC4-B0B0-D7F2DF41456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7" name="直線コネクタ 676">
                  <a:extLst>
                    <a:ext uri="{FF2B5EF4-FFF2-40B4-BE49-F238E27FC236}">
                      <a16:creationId xmlns:a16="http://schemas.microsoft.com/office/drawing/2014/main" id="{048335E8-6C5D-43B1-9AC7-C672604E74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3" name="グループ化 672">
                <a:extLst>
                  <a:ext uri="{FF2B5EF4-FFF2-40B4-BE49-F238E27FC236}">
                    <a16:creationId xmlns:a16="http://schemas.microsoft.com/office/drawing/2014/main" id="{6CAD896D-F1A8-46E3-9AE3-0B5132C60E90}"/>
                  </a:ext>
                </a:extLst>
              </p:cNvPr>
              <p:cNvGrpSpPr/>
              <p:nvPr/>
            </p:nvGrpSpPr>
            <p:grpSpPr>
              <a:xfrm rot="10800000">
                <a:off x="6051808" y="5086712"/>
                <a:ext cx="67506" cy="164207"/>
                <a:chOff x="3034888" y="1153740"/>
                <a:chExt cx="67506" cy="164207"/>
              </a:xfrm>
            </p:grpSpPr>
            <p:sp>
              <p:nvSpPr>
                <p:cNvPr id="674" name="楕円 673">
                  <a:extLst>
                    <a:ext uri="{FF2B5EF4-FFF2-40B4-BE49-F238E27FC236}">
                      <a16:creationId xmlns:a16="http://schemas.microsoft.com/office/drawing/2014/main" id="{F07FE438-94E1-40F7-B505-CD701D19929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5" name="直線コネクタ 674">
                  <a:extLst>
                    <a:ext uri="{FF2B5EF4-FFF2-40B4-BE49-F238E27FC236}">
                      <a16:creationId xmlns:a16="http://schemas.microsoft.com/office/drawing/2014/main" id="{0EAB8743-F467-41C5-8C20-913D1D7845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7" name="グループ化 616">
              <a:extLst>
                <a:ext uri="{FF2B5EF4-FFF2-40B4-BE49-F238E27FC236}">
                  <a16:creationId xmlns:a16="http://schemas.microsoft.com/office/drawing/2014/main" id="{92C470E4-8AF9-4406-B95A-8DCB6D3AA5D4}"/>
                </a:ext>
              </a:extLst>
            </p:cNvPr>
            <p:cNvGrpSpPr/>
            <p:nvPr/>
          </p:nvGrpSpPr>
          <p:grpSpPr>
            <a:xfrm>
              <a:off x="6204402" y="4936172"/>
              <a:ext cx="476754" cy="346825"/>
              <a:chOff x="6051808" y="4904094"/>
              <a:chExt cx="476754" cy="346825"/>
            </a:xfrm>
          </p:grpSpPr>
          <p:grpSp>
            <p:nvGrpSpPr>
              <p:cNvPr id="618" name="グループ化 617">
                <a:extLst>
                  <a:ext uri="{FF2B5EF4-FFF2-40B4-BE49-F238E27FC236}">
                    <a16:creationId xmlns:a16="http://schemas.microsoft.com/office/drawing/2014/main" id="{E6AB09E8-4322-41B0-94CC-AE9CF6D6F3A6}"/>
                  </a:ext>
                </a:extLst>
              </p:cNvPr>
              <p:cNvGrpSpPr/>
              <p:nvPr/>
            </p:nvGrpSpPr>
            <p:grpSpPr>
              <a:xfrm>
                <a:off x="6051810" y="4904094"/>
                <a:ext cx="67506" cy="164207"/>
                <a:chOff x="3034888" y="1153740"/>
                <a:chExt cx="67506" cy="164207"/>
              </a:xfrm>
            </p:grpSpPr>
            <p:sp>
              <p:nvSpPr>
                <p:cNvPr id="658" name="楕円 657">
                  <a:extLst>
                    <a:ext uri="{FF2B5EF4-FFF2-40B4-BE49-F238E27FC236}">
                      <a16:creationId xmlns:a16="http://schemas.microsoft.com/office/drawing/2014/main" id="{AFB6E1B8-C181-49C9-9F70-9CEA1DE093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9" name="直線コネクタ 658">
                  <a:extLst>
                    <a:ext uri="{FF2B5EF4-FFF2-40B4-BE49-F238E27FC236}">
                      <a16:creationId xmlns:a16="http://schemas.microsoft.com/office/drawing/2014/main" id="{3D0AE316-F731-4CB2-8547-FE0BA6AE9C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9" name="グループ化 618">
                <a:extLst>
                  <a:ext uri="{FF2B5EF4-FFF2-40B4-BE49-F238E27FC236}">
                    <a16:creationId xmlns:a16="http://schemas.microsoft.com/office/drawing/2014/main" id="{AD83B7CF-F12C-407E-8B6B-CBD2FCFE340E}"/>
                  </a:ext>
                </a:extLst>
              </p:cNvPr>
              <p:cNvGrpSpPr/>
              <p:nvPr/>
            </p:nvGrpSpPr>
            <p:grpSpPr>
              <a:xfrm>
                <a:off x="6120018" y="4904094"/>
                <a:ext cx="67506" cy="164207"/>
                <a:chOff x="3034888" y="1153740"/>
                <a:chExt cx="67506" cy="164207"/>
              </a:xfrm>
            </p:grpSpPr>
            <p:cxnSp>
              <p:nvCxnSpPr>
                <p:cNvPr id="657" name="直線コネクタ 656">
                  <a:extLst>
                    <a:ext uri="{FF2B5EF4-FFF2-40B4-BE49-F238E27FC236}">
                      <a16:creationId xmlns:a16="http://schemas.microsoft.com/office/drawing/2014/main" id="{5A9D6607-1FA5-4706-95E7-10CE1CB892A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6" name="楕円 655">
                  <a:extLst>
                    <a:ext uri="{FF2B5EF4-FFF2-40B4-BE49-F238E27FC236}">
                      <a16:creationId xmlns:a16="http://schemas.microsoft.com/office/drawing/2014/main" id="{AD5D2437-8595-4EBB-BF80-4D0BBBDD50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0" name="グループ化 619">
                <a:extLst>
                  <a:ext uri="{FF2B5EF4-FFF2-40B4-BE49-F238E27FC236}">
                    <a16:creationId xmlns:a16="http://schemas.microsoft.com/office/drawing/2014/main" id="{4DCFDBCA-4BD9-445E-AD5B-52F6865FE046}"/>
                  </a:ext>
                </a:extLst>
              </p:cNvPr>
              <p:cNvGrpSpPr/>
              <p:nvPr/>
            </p:nvGrpSpPr>
            <p:grpSpPr>
              <a:xfrm>
                <a:off x="6188226" y="4904094"/>
                <a:ext cx="67506" cy="164207"/>
                <a:chOff x="3034888" y="1153740"/>
                <a:chExt cx="67506" cy="164207"/>
              </a:xfrm>
            </p:grpSpPr>
            <p:sp>
              <p:nvSpPr>
                <p:cNvPr id="654" name="楕円 653">
                  <a:extLst>
                    <a:ext uri="{FF2B5EF4-FFF2-40B4-BE49-F238E27FC236}">
                      <a16:creationId xmlns:a16="http://schemas.microsoft.com/office/drawing/2014/main" id="{47729221-9D5B-4C7C-8D9E-859FB64058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5" name="直線コネクタ 654">
                  <a:extLst>
                    <a:ext uri="{FF2B5EF4-FFF2-40B4-BE49-F238E27FC236}">
                      <a16:creationId xmlns:a16="http://schemas.microsoft.com/office/drawing/2014/main" id="{61754C38-4A70-47E0-A37C-23597EC4584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1" name="グループ化 620">
                <a:extLst>
                  <a:ext uri="{FF2B5EF4-FFF2-40B4-BE49-F238E27FC236}">
                    <a16:creationId xmlns:a16="http://schemas.microsoft.com/office/drawing/2014/main" id="{8EA4D05B-5A96-4B6F-BE7B-5321D160DA84}"/>
                  </a:ext>
                </a:extLst>
              </p:cNvPr>
              <p:cNvGrpSpPr/>
              <p:nvPr/>
            </p:nvGrpSpPr>
            <p:grpSpPr>
              <a:xfrm>
                <a:off x="6256434" y="4904094"/>
                <a:ext cx="67506" cy="164207"/>
                <a:chOff x="3034888" y="1153740"/>
                <a:chExt cx="67506" cy="164207"/>
              </a:xfrm>
            </p:grpSpPr>
            <p:sp>
              <p:nvSpPr>
                <p:cNvPr id="652" name="楕円 651">
                  <a:extLst>
                    <a:ext uri="{FF2B5EF4-FFF2-40B4-BE49-F238E27FC236}">
                      <a16:creationId xmlns:a16="http://schemas.microsoft.com/office/drawing/2014/main" id="{AC2E50CA-6853-489A-93D4-C8B1DAF875C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3" name="直線コネクタ 652">
                  <a:extLst>
                    <a:ext uri="{FF2B5EF4-FFF2-40B4-BE49-F238E27FC236}">
                      <a16:creationId xmlns:a16="http://schemas.microsoft.com/office/drawing/2014/main" id="{50169174-4589-4C65-BA72-41745356570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2" name="グループ化 621">
                <a:extLst>
                  <a:ext uri="{FF2B5EF4-FFF2-40B4-BE49-F238E27FC236}">
                    <a16:creationId xmlns:a16="http://schemas.microsoft.com/office/drawing/2014/main" id="{87BEB93F-9C0E-4511-A764-B2E983253E49}"/>
                  </a:ext>
                </a:extLst>
              </p:cNvPr>
              <p:cNvGrpSpPr/>
              <p:nvPr/>
            </p:nvGrpSpPr>
            <p:grpSpPr>
              <a:xfrm>
                <a:off x="6324642" y="4904094"/>
                <a:ext cx="67506" cy="164207"/>
                <a:chOff x="3034888" y="1153740"/>
                <a:chExt cx="67506" cy="164207"/>
              </a:xfrm>
            </p:grpSpPr>
            <p:sp>
              <p:nvSpPr>
                <p:cNvPr id="650" name="楕円 649">
                  <a:extLst>
                    <a:ext uri="{FF2B5EF4-FFF2-40B4-BE49-F238E27FC236}">
                      <a16:creationId xmlns:a16="http://schemas.microsoft.com/office/drawing/2014/main" id="{11D4E37B-4525-4200-8DC6-B087F62D770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1" name="直線コネクタ 650">
                  <a:extLst>
                    <a:ext uri="{FF2B5EF4-FFF2-40B4-BE49-F238E27FC236}">
                      <a16:creationId xmlns:a16="http://schemas.microsoft.com/office/drawing/2014/main" id="{E1D711AA-C632-4840-973E-962F25A7C8F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3" name="グループ化 622">
                <a:extLst>
                  <a:ext uri="{FF2B5EF4-FFF2-40B4-BE49-F238E27FC236}">
                    <a16:creationId xmlns:a16="http://schemas.microsoft.com/office/drawing/2014/main" id="{8A990D3C-8B58-4AEE-8C79-52B5A2D96632}"/>
                  </a:ext>
                </a:extLst>
              </p:cNvPr>
              <p:cNvGrpSpPr/>
              <p:nvPr/>
            </p:nvGrpSpPr>
            <p:grpSpPr>
              <a:xfrm>
                <a:off x="6392850" y="4904094"/>
                <a:ext cx="67506" cy="164207"/>
                <a:chOff x="3034888" y="1153740"/>
                <a:chExt cx="67506" cy="164207"/>
              </a:xfrm>
            </p:grpSpPr>
            <p:sp>
              <p:nvSpPr>
                <p:cNvPr id="648" name="楕円 647">
                  <a:extLst>
                    <a:ext uri="{FF2B5EF4-FFF2-40B4-BE49-F238E27FC236}">
                      <a16:creationId xmlns:a16="http://schemas.microsoft.com/office/drawing/2014/main" id="{27D7EC37-0C12-4D31-8720-37FE95E1DC8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9" name="直線コネクタ 648">
                  <a:extLst>
                    <a:ext uri="{FF2B5EF4-FFF2-40B4-BE49-F238E27FC236}">
                      <a16:creationId xmlns:a16="http://schemas.microsoft.com/office/drawing/2014/main" id="{3A8691FA-15BF-4F79-898F-A991E71CCE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4" name="グループ化 623">
                <a:extLst>
                  <a:ext uri="{FF2B5EF4-FFF2-40B4-BE49-F238E27FC236}">
                    <a16:creationId xmlns:a16="http://schemas.microsoft.com/office/drawing/2014/main" id="{12F3FE92-769F-4407-98D4-419EC13F75BF}"/>
                  </a:ext>
                </a:extLst>
              </p:cNvPr>
              <p:cNvGrpSpPr/>
              <p:nvPr/>
            </p:nvGrpSpPr>
            <p:grpSpPr>
              <a:xfrm>
                <a:off x="6461056" y="4904094"/>
                <a:ext cx="67506" cy="164207"/>
                <a:chOff x="3034888" y="1153740"/>
                <a:chExt cx="67506" cy="164207"/>
              </a:xfrm>
            </p:grpSpPr>
            <p:sp>
              <p:nvSpPr>
                <p:cNvPr id="646" name="楕円 645">
                  <a:extLst>
                    <a:ext uri="{FF2B5EF4-FFF2-40B4-BE49-F238E27FC236}">
                      <a16:creationId xmlns:a16="http://schemas.microsoft.com/office/drawing/2014/main" id="{55B2C977-6027-463E-BD5C-AAB7EC8226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7" name="直線コネクタ 646">
                  <a:extLst>
                    <a:ext uri="{FF2B5EF4-FFF2-40B4-BE49-F238E27FC236}">
                      <a16:creationId xmlns:a16="http://schemas.microsoft.com/office/drawing/2014/main" id="{E22B7C3D-1789-44C7-99FA-13EF3E58394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5" name="グループ化 624">
                <a:extLst>
                  <a:ext uri="{FF2B5EF4-FFF2-40B4-BE49-F238E27FC236}">
                    <a16:creationId xmlns:a16="http://schemas.microsoft.com/office/drawing/2014/main" id="{0CED7FB1-EFEE-4C23-BD74-EDB2A16AA737}"/>
                  </a:ext>
                </a:extLst>
              </p:cNvPr>
              <p:cNvGrpSpPr/>
              <p:nvPr/>
            </p:nvGrpSpPr>
            <p:grpSpPr>
              <a:xfrm rot="10800000">
                <a:off x="6461056" y="5086712"/>
                <a:ext cx="67506" cy="164207"/>
                <a:chOff x="3034888" y="1153740"/>
                <a:chExt cx="67506" cy="164207"/>
              </a:xfrm>
            </p:grpSpPr>
            <p:sp>
              <p:nvSpPr>
                <p:cNvPr id="644" name="楕円 643">
                  <a:extLst>
                    <a:ext uri="{FF2B5EF4-FFF2-40B4-BE49-F238E27FC236}">
                      <a16:creationId xmlns:a16="http://schemas.microsoft.com/office/drawing/2014/main" id="{DA5B13B2-46CC-4121-8EB5-232969953B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5" name="直線コネクタ 644">
                  <a:extLst>
                    <a:ext uri="{FF2B5EF4-FFF2-40B4-BE49-F238E27FC236}">
                      <a16:creationId xmlns:a16="http://schemas.microsoft.com/office/drawing/2014/main" id="{D83ECB82-98A3-43E6-B27F-47E9078EE9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6" name="グループ化 625">
                <a:extLst>
                  <a:ext uri="{FF2B5EF4-FFF2-40B4-BE49-F238E27FC236}">
                    <a16:creationId xmlns:a16="http://schemas.microsoft.com/office/drawing/2014/main" id="{2759F073-CAD4-4EB6-91B6-DC532FC7C587}"/>
                  </a:ext>
                </a:extLst>
              </p:cNvPr>
              <p:cNvGrpSpPr/>
              <p:nvPr/>
            </p:nvGrpSpPr>
            <p:grpSpPr>
              <a:xfrm rot="10800000">
                <a:off x="6392848" y="5086712"/>
                <a:ext cx="67506" cy="164207"/>
                <a:chOff x="3034888" y="1153740"/>
                <a:chExt cx="67506" cy="164207"/>
              </a:xfrm>
            </p:grpSpPr>
            <p:sp>
              <p:nvSpPr>
                <p:cNvPr id="642" name="楕円 641">
                  <a:extLst>
                    <a:ext uri="{FF2B5EF4-FFF2-40B4-BE49-F238E27FC236}">
                      <a16:creationId xmlns:a16="http://schemas.microsoft.com/office/drawing/2014/main" id="{6837AF23-72BA-4283-9B4A-92211E16AC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3" name="直線コネクタ 642">
                  <a:extLst>
                    <a:ext uri="{FF2B5EF4-FFF2-40B4-BE49-F238E27FC236}">
                      <a16:creationId xmlns:a16="http://schemas.microsoft.com/office/drawing/2014/main" id="{7AA0ACC4-9D34-4E44-A2FC-3D017A7DDD7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7" name="グループ化 626">
                <a:extLst>
                  <a:ext uri="{FF2B5EF4-FFF2-40B4-BE49-F238E27FC236}">
                    <a16:creationId xmlns:a16="http://schemas.microsoft.com/office/drawing/2014/main" id="{5C5FCA34-40CF-4FD6-8F35-298A35B72C50}"/>
                  </a:ext>
                </a:extLst>
              </p:cNvPr>
              <p:cNvGrpSpPr/>
              <p:nvPr/>
            </p:nvGrpSpPr>
            <p:grpSpPr>
              <a:xfrm rot="10800000">
                <a:off x="6324640" y="5086712"/>
                <a:ext cx="67506" cy="164207"/>
                <a:chOff x="3034888" y="1153740"/>
                <a:chExt cx="67506" cy="164207"/>
              </a:xfrm>
            </p:grpSpPr>
            <p:sp>
              <p:nvSpPr>
                <p:cNvPr id="640" name="楕円 639">
                  <a:extLst>
                    <a:ext uri="{FF2B5EF4-FFF2-40B4-BE49-F238E27FC236}">
                      <a16:creationId xmlns:a16="http://schemas.microsoft.com/office/drawing/2014/main" id="{B102CD87-C35B-42A0-BA28-97ED1C462DE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1" name="直線コネクタ 640">
                  <a:extLst>
                    <a:ext uri="{FF2B5EF4-FFF2-40B4-BE49-F238E27FC236}">
                      <a16:creationId xmlns:a16="http://schemas.microsoft.com/office/drawing/2014/main" id="{84C004A0-67D6-49DD-A266-6826EFC171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8" name="グループ化 627">
                <a:extLst>
                  <a:ext uri="{FF2B5EF4-FFF2-40B4-BE49-F238E27FC236}">
                    <a16:creationId xmlns:a16="http://schemas.microsoft.com/office/drawing/2014/main" id="{0EFD83FC-0611-4E47-9CCA-B28665881BAD}"/>
                  </a:ext>
                </a:extLst>
              </p:cNvPr>
              <p:cNvGrpSpPr/>
              <p:nvPr/>
            </p:nvGrpSpPr>
            <p:grpSpPr>
              <a:xfrm rot="10800000">
                <a:off x="6256432" y="5086712"/>
                <a:ext cx="67506" cy="164207"/>
                <a:chOff x="3034888" y="1153740"/>
                <a:chExt cx="67506" cy="164207"/>
              </a:xfrm>
            </p:grpSpPr>
            <p:sp>
              <p:nvSpPr>
                <p:cNvPr id="638" name="楕円 637">
                  <a:extLst>
                    <a:ext uri="{FF2B5EF4-FFF2-40B4-BE49-F238E27FC236}">
                      <a16:creationId xmlns:a16="http://schemas.microsoft.com/office/drawing/2014/main" id="{268C3435-8FB2-4B70-A4F6-54EECC43E6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9" name="直線コネクタ 638">
                  <a:extLst>
                    <a:ext uri="{FF2B5EF4-FFF2-40B4-BE49-F238E27FC236}">
                      <a16:creationId xmlns:a16="http://schemas.microsoft.com/office/drawing/2014/main" id="{7C619A17-D596-4380-ABB4-973C35BB20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9" name="グループ化 628">
                <a:extLst>
                  <a:ext uri="{FF2B5EF4-FFF2-40B4-BE49-F238E27FC236}">
                    <a16:creationId xmlns:a16="http://schemas.microsoft.com/office/drawing/2014/main" id="{C33AD2C4-6307-4D4A-9D53-78DAACCE5AA7}"/>
                  </a:ext>
                </a:extLst>
              </p:cNvPr>
              <p:cNvGrpSpPr/>
              <p:nvPr/>
            </p:nvGrpSpPr>
            <p:grpSpPr>
              <a:xfrm rot="10800000">
                <a:off x="6188224" y="5086712"/>
                <a:ext cx="67506" cy="164207"/>
                <a:chOff x="3034888" y="1153740"/>
                <a:chExt cx="67506" cy="164207"/>
              </a:xfrm>
            </p:grpSpPr>
            <p:sp>
              <p:nvSpPr>
                <p:cNvPr id="636" name="楕円 635">
                  <a:extLst>
                    <a:ext uri="{FF2B5EF4-FFF2-40B4-BE49-F238E27FC236}">
                      <a16:creationId xmlns:a16="http://schemas.microsoft.com/office/drawing/2014/main" id="{BE5669D9-1289-4A6C-A96D-FA5D6F71D04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7" name="直線コネクタ 636">
                  <a:extLst>
                    <a:ext uri="{FF2B5EF4-FFF2-40B4-BE49-F238E27FC236}">
                      <a16:creationId xmlns:a16="http://schemas.microsoft.com/office/drawing/2014/main" id="{589DC3A0-65EE-4F44-999A-6DAA9BB5530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30" name="グループ化 629">
                <a:extLst>
                  <a:ext uri="{FF2B5EF4-FFF2-40B4-BE49-F238E27FC236}">
                    <a16:creationId xmlns:a16="http://schemas.microsoft.com/office/drawing/2014/main" id="{4894C9FF-C859-4819-AB07-DD0E45070D94}"/>
                  </a:ext>
                </a:extLst>
              </p:cNvPr>
              <p:cNvGrpSpPr/>
              <p:nvPr/>
            </p:nvGrpSpPr>
            <p:grpSpPr>
              <a:xfrm rot="10800000">
                <a:off x="6120016" y="5086712"/>
                <a:ext cx="67506" cy="164207"/>
                <a:chOff x="3034888" y="1153740"/>
                <a:chExt cx="67506" cy="164207"/>
              </a:xfrm>
            </p:grpSpPr>
            <p:sp>
              <p:nvSpPr>
                <p:cNvPr id="634" name="楕円 633">
                  <a:extLst>
                    <a:ext uri="{FF2B5EF4-FFF2-40B4-BE49-F238E27FC236}">
                      <a16:creationId xmlns:a16="http://schemas.microsoft.com/office/drawing/2014/main" id="{7FF43319-DBB0-45C2-AA4A-7DD50F3DBD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5" name="直線コネクタ 634">
                  <a:extLst>
                    <a:ext uri="{FF2B5EF4-FFF2-40B4-BE49-F238E27FC236}">
                      <a16:creationId xmlns:a16="http://schemas.microsoft.com/office/drawing/2014/main" id="{8FC2EA66-5A4B-4F25-A53F-038EBAA4595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31" name="グループ化 630">
                <a:extLst>
                  <a:ext uri="{FF2B5EF4-FFF2-40B4-BE49-F238E27FC236}">
                    <a16:creationId xmlns:a16="http://schemas.microsoft.com/office/drawing/2014/main" id="{DF3635CC-A828-4926-9676-C275C9DC8125}"/>
                  </a:ext>
                </a:extLst>
              </p:cNvPr>
              <p:cNvGrpSpPr/>
              <p:nvPr/>
            </p:nvGrpSpPr>
            <p:grpSpPr>
              <a:xfrm rot="10800000">
                <a:off x="6051808" y="5086712"/>
                <a:ext cx="67506" cy="164207"/>
                <a:chOff x="3034888" y="1153740"/>
                <a:chExt cx="67506" cy="164207"/>
              </a:xfrm>
            </p:grpSpPr>
            <p:sp>
              <p:nvSpPr>
                <p:cNvPr id="632" name="楕円 631">
                  <a:extLst>
                    <a:ext uri="{FF2B5EF4-FFF2-40B4-BE49-F238E27FC236}">
                      <a16:creationId xmlns:a16="http://schemas.microsoft.com/office/drawing/2014/main" id="{6B2AABD4-75CD-4F9C-8710-3DA9E891B1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3" name="直線コネクタ 632">
                  <a:extLst>
                    <a:ext uri="{FF2B5EF4-FFF2-40B4-BE49-F238E27FC236}">
                      <a16:creationId xmlns:a16="http://schemas.microsoft.com/office/drawing/2014/main" id="{57F33154-62FD-4F99-B167-198D5CC962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565" name="グループ化 564">
            <a:extLst>
              <a:ext uri="{FF2B5EF4-FFF2-40B4-BE49-F238E27FC236}">
                <a16:creationId xmlns:a16="http://schemas.microsoft.com/office/drawing/2014/main" id="{D1DB103D-6BB4-43EC-9A88-0D2481B8258D}"/>
              </a:ext>
            </a:extLst>
          </p:cNvPr>
          <p:cNvGrpSpPr/>
          <p:nvPr/>
        </p:nvGrpSpPr>
        <p:grpSpPr>
          <a:xfrm>
            <a:off x="6089419" y="4440244"/>
            <a:ext cx="103262" cy="998391"/>
            <a:chOff x="7791834" y="4317978"/>
            <a:chExt cx="103262" cy="998391"/>
          </a:xfrm>
        </p:grpSpPr>
        <p:cxnSp>
          <p:nvCxnSpPr>
            <p:cNvPr id="552" name="直線コネクタ 551">
              <a:extLst>
                <a:ext uri="{FF2B5EF4-FFF2-40B4-BE49-F238E27FC236}">
                  <a16:creationId xmlns:a16="http://schemas.microsoft.com/office/drawing/2014/main" id="{3D614BA4-A4BC-448E-B0C7-7C74DEB6ABC4}"/>
                </a:ext>
              </a:extLst>
            </p:cNvPr>
            <p:cNvCxnSpPr>
              <a:cxnSpLocks/>
            </p:cNvCxnSpPr>
            <p:nvPr/>
          </p:nvCxnSpPr>
          <p:spPr>
            <a:xfrm>
              <a:off x="7847581" y="457908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546" name="四角形: 角を丸くする 545">
              <a:extLst>
                <a:ext uri="{FF2B5EF4-FFF2-40B4-BE49-F238E27FC236}">
                  <a16:creationId xmlns:a16="http://schemas.microsoft.com/office/drawing/2014/main" id="{D17059EC-1D26-452A-9E13-8BB46729E3C9}"/>
                </a:ext>
              </a:extLst>
            </p:cNvPr>
            <p:cNvSpPr/>
            <p:nvPr/>
          </p:nvSpPr>
          <p:spPr>
            <a:xfrm>
              <a:off x="7820916" y="4904137"/>
              <a:ext cx="52572" cy="412232"/>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8" name="楕円 547">
              <a:extLst>
                <a:ext uri="{FF2B5EF4-FFF2-40B4-BE49-F238E27FC236}">
                  <a16:creationId xmlns:a16="http://schemas.microsoft.com/office/drawing/2014/main" id="{685EEEDD-66E7-4847-9CC8-5158BD4DCBA4}"/>
                </a:ext>
              </a:extLst>
            </p:cNvPr>
            <p:cNvSpPr/>
            <p:nvPr/>
          </p:nvSpPr>
          <p:spPr>
            <a:xfrm>
              <a:off x="7791834" y="4317978"/>
              <a:ext cx="103262" cy="301178"/>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18" name="グループ化 1417">
            <a:extLst>
              <a:ext uri="{FF2B5EF4-FFF2-40B4-BE49-F238E27FC236}">
                <a16:creationId xmlns:a16="http://schemas.microsoft.com/office/drawing/2014/main" id="{CB5A87EB-7F74-4B44-9304-E35AFF27B1AA}"/>
              </a:ext>
            </a:extLst>
          </p:cNvPr>
          <p:cNvGrpSpPr/>
          <p:nvPr/>
        </p:nvGrpSpPr>
        <p:grpSpPr>
          <a:xfrm>
            <a:off x="7355949" y="4980661"/>
            <a:ext cx="350688" cy="613648"/>
            <a:chOff x="7355949" y="4509154"/>
            <a:chExt cx="350688" cy="613648"/>
          </a:xfrm>
        </p:grpSpPr>
        <p:sp>
          <p:nvSpPr>
            <p:cNvPr id="1394" name="四角形: 角を丸くする 1393">
              <a:extLst>
                <a:ext uri="{FF2B5EF4-FFF2-40B4-BE49-F238E27FC236}">
                  <a16:creationId xmlns:a16="http://schemas.microsoft.com/office/drawing/2014/main" id="{51F37CA0-441A-4ACA-9AF7-7C0FE8D53A09}"/>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5" name="楕円 1394">
              <a:extLst>
                <a:ext uri="{FF2B5EF4-FFF2-40B4-BE49-F238E27FC236}">
                  <a16:creationId xmlns:a16="http://schemas.microsoft.com/office/drawing/2014/main" id="{D91886A8-A7BC-40EF-98CB-4EF5981082BD}"/>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6" name="楕円 1395">
              <a:extLst>
                <a:ext uri="{FF2B5EF4-FFF2-40B4-BE49-F238E27FC236}">
                  <a16:creationId xmlns:a16="http://schemas.microsoft.com/office/drawing/2014/main" id="{11BD2B2E-D724-40FC-ACCE-6CADEF7514E0}"/>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7" name="楕円 1396">
              <a:extLst>
                <a:ext uri="{FF2B5EF4-FFF2-40B4-BE49-F238E27FC236}">
                  <a16:creationId xmlns:a16="http://schemas.microsoft.com/office/drawing/2014/main" id="{4F53C13A-3EA2-4268-9CB3-14A94E78D82F}"/>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35" name="グループ化 1134">
            <a:extLst>
              <a:ext uri="{FF2B5EF4-FFF2-40B4-BE49-F238E27FC236}">
                <a16:creationId xmlns:a16="http://schemas.microsoft.com/office/drawing/2014/main" id="{87F97867-6776-4F3E-99BD-9A4690785869}"/>
              </a:ext>
            </a:extLst>
          </p:cNvPr>
          <p:cNvGrpSpPr/>
          <p:nvPr/>
        </p:nvGrpSpPr>
        <p:grpSpPr>
          <a:xfrm>
            <a:off x="7281846" y="5407345"/>
            <a:ext cx="476754" cy="346825"/>
            <a:chOff x="6051808" y="4904094"/>
            <a:chExt cx="476754" cy="346825"/>
          </a:xfrm>
        </p:grpSpPr>
        <p:grpSp>
          <p:nvGrpSpPr>
            <p:cNvPr id="1136" name="グループ化 1135">
              <a:extLst>
                <a:ext uri="{FF2B5EF4-FFF2-40B4-BE49-F238E27FC236}">
                  <a16:creationId xmlns:a16="http://schemas.microsoft.com/office/drawing/2014/main" id="{E60FC1F8-9EA7-44EE-9CF3-4A8AED8B25A1}"/>
                </a:ext>
              </a:extLst>
            </p:cNvPr>
            <p:cNvGrpSpPr/>
            <p:nvPr/>
          </p:nvGrpSpPr>
          <p:grpSpPr>
            <a:xfrm>
              <a:off x="6051810" y="4904094"/>
              <a:ext cx="67506" cy="164207"/>
              <a:chOff x="3034888" y="1153740"/>
              <a:chExt cx="67506" cy="164207"/>
            </a:xfrm>
          </p:grpSpPr>
          <p:sp>
            <p:nvSpPr>
              <p:cNvPr id="1176" name="楕円 1175">
                <a:extLst>
                  <a:ext uri="{FF2B5EF4-FFF2-40B4-BE49-F238E27FC236}">
                    <a16:creationId xmlns:a16="http://schemas.microsoft.com/office/drawing/2014/main" id="{FC244625-0ACC-45A8-8440-59628ECD07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7" name="直線コネクタ 1176">
                <a:extLst>
                  <a:ext uri="{FF2B5EF4-FFF2-40B4-BE49-F238E27FC236}">
                    <a16:creationId xmlns:a16="http://schemas.microsoft.com/office/drawing/2014/main" id="{596018E0-7AEC-464D-A55C-BC11D3B2657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7" name="グループ化 1136">
              <a:extLst>
                <a:ext uri="{FF2B5EF4-FFF2-40B4-BE49-F238E27FC236}">
                  <a16:creationId xmlns:a16="http://schemas.microsoft.com/office/drawing/2014/main" id="{36D11F89-FC0B-469E-90DE-F92EC7C5242D}"/>
                </a:ext>
              </a:extLst>
            </p:cNvPr>
            <p:cNvGrpSpPr/>
            <p:nvPr/>
          </p:nvGrpSpPr>
          <p:grpSpPr>
            <a:xfrm>
              <a:off x="6120018" y="4904094"/>
              <a:ext cx="67506" cy="164207"/>
              <a:chOff x="3034888" y="1153740"/>
              <a:chExt cx="67506" cy="164207"/>
            </a:xfrm>
          </p:grpSpPr>
          <p:sp>
            <p:nvSpPr>
              <p:cNvPr id="1174" name="楕円 1173">
                <a:extLst>
                  <a:ext uri="{FF2B5EF4-FFF2-40B4-BE49-F238E27FC236}">
                    <a16:creationId xmlns:a16="http://schemas.microsoft.com/office/drawing/2014/main" id="{72F9AE3F-69C4-4EA0-A20B-1DE0DC4E122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5" name="直線コネクタ 1174">
                <a:extLst>
                  <a:ext uri="{FF2B5EF4-FFF2-40B4-BE49-F238E27FC236}">
                    <a16:creationId xmlns:a16="http://schemas.microsoft.com/office/drawing/2014/main" id="{68953E04-FE0A-41F4-BB53-8EB6E2FDC2A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8" name="グループ化 1137">
              <a:extLst>
                <a:ext uri="{FF2B5EF4-FFF2-40B4-BE49-F238E27FC236}">
                  <a16:creationId xmlns:a16="http://schemas.microsoft.com/office/drawing/2014/main" id="{A010E35E-B72A-4135-B17F-C9289D5A602A}"/>
                </a:ext>
              </a:extLst>
            </p:cNvPr>
            <p:cNvGrpSpPr/>
            <p:nvPr/>
          </p:nvGrpSpPr>
          <p:grpSpPr>
            <a:xfrm>
              <a:off x="6188226" y="4904094"/>
              <a:ext cx="67506" cy="164207"/>
              <a:chOff x="3034888" y="1153740"/>
              <a:chExt cx="67506" cy="164207"/>
            </a:xfrm>
          </p:grpSpPr>
          <p:sp>
            <p:nvSpPr>
              <p:cNvPr id="1172" name="楕円 1171">
                <a:extLst>
                  <a:ext uri="{FF2B5EF4-FFF2-40B4-BE49-F238E27FC236}">
                    <a16:creationId xmlns:a16="http://schemas.microsoft.com/office/drawing/2014/main" id="{2DA42761-0BA1-49EE-A36A-95E493B8AC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3" name="直線コネクタ 1172">
                <a:extLst>
                  <a:ext uri="{FF2B5EF4-FFF2-40B4-BE49-F238E27FC236}">
                    <a16:creationId xmlns:a16="http://schemas.microsoft.com/office/drawing/2014/main" id="{C2361249-3474-4F8F-983E-BACF17C150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9" name="グループ化 1138">
              <a:extLst>
                <a:ext uri="{FF2B5EF4-FFF2-40B4-BE49-F238E27FC236}">
                  <a16:creationId xmlns:a16="http://schemas.microsoft.com/office/drawing/2014/main" id="{361DB953-1D93-4E76-84AA-791014296942}"/>
                </a:ext>
              </a:extLst>
            </p:cNvPr>
            <p:cNvGrpSpPr/>
            <p:nvPr/>
          </p:nvGrpSpPr>
          <p:grpSpPr>
            <a:xfrm>
              <a:off x="6256434" y="4904094"/>
              <a:ext cx="67506" cy="164207"/>
              <a:chOff x="3034888" y="1153740"/>
              <a:chExt cx="67506" cy="164207"/>
            </a:xfrm>
          </p:grpSpPr>
          <p:sp>
            <p:nvSpPr>
              <p:cNvPr id="1170" name="楕円 1169">
                <a:extLst>
                  <a:ext uri="{FF2B5EF4-FFF2-40B4-BE49-F238E27FC236}">
                    <a16:creationId xmlns:a16="http://schemas.microsoft.com/office/drawing/2014/main" id="{3DCF4941-4C81-475F-8652-767C0343CA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1" name="直線コネクタ 1170">
                <a:extLst>
                  <a:ext uri="{FF2B5EF4-FFF2-40B4-BE49-F238E27FC236}">
                    <a16:creationId xmlns:a16="http://schemas.microsoft.com/office/drawing/2014/main" id="{A1B20776-929D-4DCC-83A6-BB207A88B0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0" name="グループ化 1139">
              <a:extLst>
                <a:ext uri="{FF2B5EF4-FFF2-40B4-BE49-F238E27FC236}">
                  <a16:creationId xmlns:a16="http://schemas.microsoft.com/office/drawing/2014/main" id="{EEB7E34D-C214-4197-8834-58F6B019FE1F}"/>
                </a:ext>
              </a:extLst>
            </p:cNvPr>
            <p:cNvGrpSpPr/>
            <p:nvPr/>
          </p:nvGrpSpPr>
          <p:grpSpPr>
            <a:xfrm>
              <a:off x="6324642" y="4904094"/>
              <a:ext cx="67506" cy="164207"/>
              <a:chOff x="3034888" y="1153740"/>
              <a:chExt cx="67506" cy="164207"/>
            </a:xfrm>
          </p:grpSpPr>
          <p:sp>
            <p:nvSpPr>
              <p:cNvPr id="1168" name="楕円 1167">
                <a:extLst>
                  <a:ext uri="{FF2B5EF4-FFF2-40B4-BE49-F238E27FC236}">
                    <a16:creationId xmlns:a16="http://schemas.microsoft.com/office/drawing/2014/main" id="{EA4EBE83-8157-4218-A8E8-27B5789B25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9" name="直線コネクタ 1168">
                <a:extLst>
                  <a:ext uri="{FF2B5EF4-FFF2-40B4-BE49-F238E27FC236}">
                    <a16:creationId xmlns:a16="http://schemas.microsoft.com/office/drawing/2014/main" id="{2E870C5D-21EE-400C-B67B-2C1593A0A1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1" name="グループ化 1140">
              <a:extLst>
                <a:ext uri="{FF2B5EF4-FFF2-40B4-BE49-F238E27FC236}">
                  <a16:creationId xmlns:a16="http://schemas.microsoft.com/office/drawing/2014/main" id="{26756349-7581-41AD-AF1C-90BB56D496AC}"/>
                </a:ext>
              </a:extLst>
            </p:cNvPr>
            <p:cNvGrpSpPr/>
            <p:nvPr/>
          </p:nvGrpSpPr>
          <p:grpSpPr>
            <a:xfrm>
              <a:off x="6392850" y="4904094"/>
              <a:ext cx="67506" cy="164207"/>
              <a:chOff x="3034888" y="1153740"/>
              <a:chExt cx="67506" cy="164207"/>
            </a:xfrm>
          </p:grpSpPr>
          <p:sp>
            <p:nvSpPr>
              <p:cNvPr id="1166" name="楕円 1165">
                <a:extLst>
                  <a:ext uri="{FF2B5EF4-FFF2-40B4-BE49-F238E27FC236}">
                    <a16:creationId xmlns:a16="http://schemas.microsoft.com/office/drawing/2014/main" id="{4A340E61-84D9-4403-96B6-AA99A2DC35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92853FBF-DF15-467F-9FFA-99317711D8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2" name="グループ化 1141">
              <a:extLst>
                <a:ext uri="{FF2B5EF4-FFF2-40B4-BE49-F238E27FC236}">
                  <a16:creationId xmlns:a16="http://schemas.microsoft.com/office/drawing/2014/main" id="{79E65168-C1CB-4946-AEA7-F484719D09ED}"/>
                </a:ext>
              </a:extLst>
            </p:cNvPr>
            <p:cNvGrpSpPr/>
            <p:nvPr/>
          </p:nvGrpSpPr>
          <p:grpSpPr>
            <a:xfrm>
              <a:off x="6461056" y="4904094"/>
              <a:ext cx="67506" cy="164207"/>
              <a:chOff x="3034888" y="1153740"/>
              <a:chExt cx="67506" cy="164207"/>
            </a:xfrm>
          </p:grpSpPr>
          <p:sp>
            <p:nvSpPr>
              <p:cNvPr id="1164" name="楕円 1163">
                <a:extLst>
                  <a:ext uri="{FF2B5EF4-FFF2-40B4-BE49-F238E27FC236}">
                    <a16:creationId xmlns:a16="http://schemas.microsoft.com/office/drawing/2014/main" id="{5FF78542-78D1-4633-9014-F1BFE087F55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5" name="直線コネクタ 1164">
                <a:extLst>
                  <a:ext uri="{FF2B5EF4-FFF2-40B4-BE49-F238E27FC236}">
                    <a16:creationId xmlns:a16="http://schemas.microsoft.com/office/drawing/2014/main" id="{93434758-144D-4AF8-9B18-B0B3BF8A65A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3" name="グループ化 1142">
              <a:extLst>
                <a:ext uri="{FF2B5EF4-FFF2-40B4-BE49-F238E27FC236}">
                  <a16:creationId xmlns:a16="http://schemas.microsoft.com/office/drawing/2014/main" id="{B7E5067B-3C11-459C-931E-6E9D859BDB26}"/>
                </a:ext>
              </a:extLst>
            </p:cNvPr>
            <p:cNvGrpSpPr/>
            <p:nvPr/>
          </p:nvGrpSpPr>
          <p:grpSpPr>
            <a:xfrm rot="10800000">
              <a:off x="6461056" y="5086712"/>
              <a:ext cx="67506" cy="164207"/>
              <a:chOff x="3034888" y="1153740"/>
              <a:chExt cx="67506" cy="164207"/>
            </a:xfrm>
          </p:grpSpPr>
          <p:sp>
            <p:nvSpPr>
              <p:cNvPr id="1162" name="楕円 1161">
                <a:extLst>
                  <a:ext uri="{FF2B5EF4-FFF2-40B4-BE49-F238E27FC236}">
                    <a16:creationId xmlns:a16="http://schemas.microsoft.com/office/drawing/2014/main" id="{0ECCB1EF-516D-4A65-8C15-4DFC1B8947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3" name="直線コネクタ 1162">
                <a:extLst>
                  <a:ext uri="{FF2B5EF4-FFF2-40B4-BE49-F238E27FC236}">
                    <a16:creationId xmlns:a16="http://schemas.microsoft.com/office/drawing/2014/main" id="{45FD5AAB-EDC8-4F54-A55D-98DA0DB577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4" name="グループ化 1143">
              <a:extLst>
                <a:ext uri="{FF2B5EF4-FFF2-40B4-BE49-F238E27FC236}">
                  <a16:creationId xmlns:a16="http://schemas.microsoft.com/office/drawing/2014/main" id="{B1B4478D-7F79-43E1-AC00-95F00E8FF486}"/>
                </a:ext>
              </a:extLst>
            </p:cNvPr>
            <p:cNvGrpSpPr/>
            <p:nvPr/>
          </p:nvGrpSpPr>
          <p:grpSpPr>
            <a:xfrm rot="10800000">
              <a:off x="6392848" y="5086712"/>
              <a:ext cx="67506" cy="164207"/>
              <a:chOff x="3034888" y="1153740"/>
              <a:chExt cx="67506" cy="164207"/>
            </a:xfrm>
          </p:grpSpPr>
          <p:sp>
            <p:nvSpPr>
              <p:cNvPr id="1160" name="楕円 1159">
                <a:extLst>
                  <a:ext uri="{FF2B5EF4-FFF2-40B4-BE49-F238E27FC236}">
                    <a16:creationId xmlns:a16="http://schemas.microsoft.com/office/drawing/2014/main" id="{809E10C6-D933-4E8F-A6CA-B124BC5BF5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1" name="直線コネクタ 1160">
                <a:extLst>
                  <a:ext uri="{FF2B5EF4-FFF2-40B4-BE49-F238E27FC236}">
                    <a16:creationId xmlns:a16="http://schemas.microsoft.com/office/drawing/2014/main" id="{0E544791-A871-402F-991B-83FAE071C36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5" name="グループ化 1144">
              <a:extLst>
                <a:ext uri="{FF2B5EF4-FFF2-40B4-BE49-F238E27FC236}">
                  <a16:creationId xmlns:a16="http://schemas.microsoft.com/office/drawing/2014/main" id="{AC0D8AE8-2137-475C-80B6-A0C2B666DB77}"/>
                </a:ext>
              </a:extLst>
            </p:cNvPr>
            <p:cNvGrpSpPr/>
            <p:nvPr/>
          </p:nvGrpSpPr>
          <p:grpSpPr>
            <a:xfrm rot="10800000">
              <a:off x="6324640" y="5086712"/>
              <a:ext cx="67506" cy="164207"/>
              <a:chOff x="3034888" y="1153740"/>
              <a:chExt cx="67506" cy="164207"/>
            </a:xfrm>
          </p:grpSpPr>
          <p:sp>
            <p:nvSpPr>
              <p:cNvPr id="1158" name="楕円 1157">
                <a:extLst>
                  <a:ext uri="{FF2B5EF4-FFF2-40B4-BE49-F238E27FC236}">
                    <a16:creationId xmlns:a16="http://schemas.microsoft.com/office/drawing/2014/main" id="{64DDFB85-A9F4-4F10-9671-266637B3B43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9" name="直線コネクタ 1158">
                <a:extLst>
                  <a:ext uri="{FF2B5EF4-FFF2-40B4-BE49-F238E27FC236}">
                    <a16:creationId xmlns:a16="http://schemas.microsoft.com/office/drawing/2014/main" id="{16E23C7E-5F90-4CD0-9D58-2D88E977D52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6" name="グループ化 1145">
              <a:extLst>
                <a:ext uri="{FF2B5EF4-FFF2-40B4-BE49-F238E27FC236}">
                  <a16:creationId xmlns:a16="http://schemas.microsoft.com/office/drawing/2014/main" id="{1631F6F0-0C80-4224-BB69-DB8213A12BFB}"/>
                </a:ext>
              </a:extLst>
            </p:cNvPr>
            <p:cNvGrpSpPr/>
            <p:nvPr/>
          </p:nvGrpSpPr>
          <p:grpSpPr>
            <a:xfrm rot="10800000">
              <a:off x="6256432" y="5086712"/>
              <a:ext cx="67506" cy="164207"/>
              <a:chOff x="3034888" y="1153740"/>
              <a:chExt cx="67506" cy="164207"/>
            </a:xfrm>
          </p:grpSpPr>
          <p:sp>
            <p:nvSpPr>
              <p:cNvPr id="1156" name="楕円 1155">
                <a:extLst>
                  <a:ext uri="{FF2B5EF4-FFF2-40B4-BE49-F238E27FC236}">
                    <a16:creationId xmlns:a16="http://schemas.microsoft.com/office/drawing/2014/main" id="{F5DF0E10-1C67-45D5-BA33-7B8958F871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7" name="直線コネクタ 1156">
                <a:extLst>
                  <a:ext uri="{FF2B5EF4-FFF2-40B4-BE49-F238E27FC236}">
                    <a16:creationId xmlns:a16="http://schemas.microsoft.com/office/drawing/2014/main" id="{BF313DFD-EDEA-4034-A6E4-A67517B38EB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7" name="グループ化 1146">
              <a:extLst>
                <a:ext uri="{FF2B5EF4-FFF2-40B4-BE49-F238E27FC236}">
                  <a16:creationId xmlns:a16="http://schemas.microsoft.com/office/drawing/2014/main" id="{ACD110AD-CA2D-402E-B96B-2FF2B600AA67}"/>
                </a:ext>
              </a:extLst>
            </p:cNvPr>
            <p:cNvGrpSpPr/>
            <p:nvPr/>
          </p:nvGrpSpPr>
          <p:grpSpPr>
            <a:xfrm rot="10800000">
              <a:off x="6188224" y="5086712"/>
              <a:ext cx="67506" cy="164207"/>
              <a:chOff x="3034888" y="1153740"/>
              <a:chExt cx="67506" cy="164207"/>
            </a:xfrm>
          </p:grpSpPr>
          <p:sp>
            <p:nvSpPr>
              <p:cNvPr id="1154" name="楕円 1153">
                <a:extLst>
                  <a:ext uri="{FF2B5EF4-FFF2-40B4-BE49-F238E27FC236}">
                    <a16:creationId xmlns:a16="http://schemas.microsoft.com/office/drawing/2014/main" id="{BF738061-818C-413A-8BC3-A049981F66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5" name="直線コネクタ 1154">
                <a:extLst>
                  <a:ext uri="{FF2B5EF4-FFF2-40B4-BE49-F238E27FC236}">
                    <a16:creationId xmlns:a16="http://schemas.microsoft.com/office/drawing/2014/main" id="{FDA25BAD-619E-4995-8F83-064853CBAC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8" name="グループ化 1147">
              <a:extLst>
                <a:ext uri="{FF2B5EF4-FFF2-40B4-BE49-F238E27FC236}">
                  <a16:creationId xmlns:a16="http://schemas.microsoft.com/office/drawing/2014/main" id="{C55647FB-60E4-48D2-BBA6-C4056603A04F}"/>
                </a:ext>
              </a:extLst>
            </p:cNvPr>
            <p:cNvGrpSpPr/>
            <p:nvPr/>
          </p:nvGrpSpPr>
          <p:grpSpPr>
            <a:xfrm rot="10800000">
              <a:off x="6120016" y="5086712"/>
              <a:ext cx="67506" cy="164207"/>
              <a:chOff x="3034888" y="1153740"/>
              <a:chExt cx="67506" cy="164207"/>
            </a:xfrm>
          </p:grpSpPr>
          <p:sp>
            <p:nvSpPr>
              <p:cNvPr id="1152" name="楕円 1151">
                <a:extLst>
                  <a:ext uri="{FF2B5EF4-FFF2-40B4-BE49-F238E27FC236}">
                    <a16:creationId xmlns:a16="http://schemas.microsoft.com/office/drawing/2014/main" id="{2F70579D-C4C5-4465-B1AF-3D05475EB9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3" name="直線コネクタ 1152">
                <a:extLst>
                  <a:ext uri="{FF2B5EF4-FFF2-40B4-BE49-F238E27FC236}">
                    <a16:creationId xmlns:a16="http://schemas.microsoft.com/office/drawing/2014/main" id="{CF378DA4-983E-43C5-A24C-50D16B129E8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9" name="グループ化 1148">
              <a:extLst>
                <a:ext uri="{FF2B5EF4-FFF2-40B4-BE49-F238E27FC236}">
                  <a16:creationId xmlns:a16="http://schemas.microsoft.com/office/drawing/2014/main" id="{73A6A9A6-4B99-4331-91DA-288C2126F56B}"/>
                </a:ext>
              </a:extLst>
            </p:cNvPr>
            <p:cNvGrpSpPr/>
            <p:nvPr/>
          </p:nvGrpSpPr>
          <p:grpSpPr>
            <a:xfrm rot="10800000">
              <a:off x="6051808" y="5086712"/>
              <a:ext cx="67506" cy="164207"/>
              <a:chOff x="3034888" y="1153740"/>
              <a:chExt cx="67506" cy="164207"/>
            </a:xfrm>
          </p:grpSpPr>
          <p:sp>
            <p:nvSpPr>
              <p:cNvPr id="1150" name="楕円 1149">
                <a:extLst>
                  <a:ext uri="{FF2B5EF4-FFF2-40B4-BE49-F238E27FC236}">
                    <a16:creationId xmlns:a16="http://schemas.microsoft.com/office/drawing/2014/main" id="{8EB186F2-8FB3-479C-BD4E-689B480B7ED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1" name="直線コネクタ 1150">
                <a:extLst>
                  <a:ext uri="{FF2B5EF4-FFF2-40B4-BE49-F238E27FC236}">
                    <a16:creationId xmlns:a16="http://schemas.microsoft.com/office/drawing/2014/main" id="{BE017D21-8CB6-4953-8EF5-11F7219B2E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566" name="グループ化 565">
            <a:extLst>
              <a:ext uri="{FF2B5EF4-FFF2-40B4-BE49-F238E27FC236}">
                <a16:creationId xmlns:a16="http://schemas.microsoft.com/office/drawing/2014/main" id="{0C859AAE-4C7D-47D5-B4F7-D2BE73B4E9C5}"/>
              </a:ext>
            </a:extLst>
          </p:cNvPr>
          <p:cNvGrpSpPr/>
          <p:nvPr/>
        </p:nvGrpSpPr>
        <p:grpSpPr>
          <a:xfrm>
            <a:off x="5923159" y="4478430"/>
            <a:ext cx="199989" cy="907390"/>
            <a:chOff x="8262805" y="2763685"/>
            <a:chExt cx="199989" cy="907390"/>
          </a:xfrm>
        </p:grpSpPr>
        <p:cxnSp>
          <p:nvCxnSpPr>
            <p:cNvPr id="562" name="直線コネクタ 561">
              <a:extLst>
                <a:ext uri="{FF2B5EF4-FFF2-40B4-BE49-F238E27FC236}">
                  <a16:creationId xmlns:a16="http://schemas.microsoft.com/office/drawing/2014/main" id="{1FFCF2E1-F616-4860-BDCC-8C0DC285FC65}"/>
                </a:ext>
              </a:extLst>
            </p:cNvPr>
            <p:cNvCxnSpPr>
              <a:cxnSpLocks/>
            </p:cNvCxnSpPr>
            <p:nvPr/>
          </p:nvCxnSpPr>
          <p:spPr>
            <a:xfrm>
              <a:off x="8364767" y="296110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563" name="四角形: 角を丸くする 562">
              <a:extLst>
                <a:ext uri="{FF2B5EF4-FFF2-40B4-BE49-F238E27FC236}">
                  <a16:creationId xmlns:a16="http://schemas.microsoft.com/office/drawing/2014/main" id="{C15BB6AE-6DCC-42D2-932D-9F26A2A80B9E}"/>
                </a:ext>
              </a:extLst>
            </p:cNvPr>
            <p:cNvSpPr/>
            <p:nvPr/>
          </p:nvSpPr>
          <p:spPr>
            <a:xfrm>
              <a:off x="8331014" y="3286157"/>
              <a:ext cx="67506" cy="38491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4" name="楕円 563">
              <a:extLst>
                <a:ext uri="{FF2B5EF4-FFF2-40B4-BE49-F238E27FC236}">
                  <a16:creationId xmlns:a16="http://schemas.microsoft.com/office/drawing/2014/main" id="{4AC0381C-FE87-43B5-AD30-1160461D58E8}"/>
                </a:ext>
              </a:extLst>
            </p:cNvPr>
            <p:cNvSpPr/>
            <p:nvPr/>
          </p:nvSpPr>
          <p:spPr>
            <a:xfrm>
              <a:off x="8262805" y="2763685"/>
              <a:ext cx="199989" cy="204511"/>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29" name="グループ化 1428">
            <a:extLst>
              <a:ext uri="{FF2B5EF4-FFF2-40B4-BE49-F238E27FC236}">
                <a16:creationId xmlns:a16="http://schemas.microsoft.com/office/drawing/2014/main" id="{7DEBAB07-03F9-425E-9033-96A5152B04BC}"/>
              </a:ext>
            </a:extLst>
          </p:cNvPr>
          <p:cNvGrpSpPr/>
          <p:nvPr/>
        </p:nvGrpSpPr>
        <p:grpSpPr>
          <a:xfrm flipH="1">
            <a:off x="7745992" y="5022525"/>
            <a:ext cx="302895" cy="613648"/>
            <a:chOff x="7355949" y="4509154"/>
            <a:chExt cx="350688" cy="613648"/>
          </a:xfrm>
        </p:grpSpPr>
        <p:sp>
          <p:nvSpPr>
            <p:cNvPr id="1430" name="四角形: 角を丸くする 1429">
              <a:extLst>
                <a:ext uri="{FF2B5EF4-FFF2-40B4-BE49-F238E27FC236}">
                  <a16:creationId xmlns:a16="http://schemas.microsoft.com/office/drawing/2014/main" id="{78A86766-1191-468B-8FCB-6A573F0D06E3}"/>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1" name="楕円 1430">
              <a:extLst>
                <a:ext uri="{FF2B5EF4-FFF2-40B4-BE49-F238E27FC236}">
                  <a16:creationId xmlns:a16="http://schemas.microsoft.com/office/drawing/2014/main" id="{54F69447-FB40-4198-8330-825498CDEBC8}"/>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2" name="楕円 1431">
              <a:extLst>
                <a:ext uri="{FF2B5EF4-FFF2-40B4-BE49-F238E27FC236}">
                  <a16:creationId xmlns:a16="http://schemas.microsoft.com/office/drawing/2014/main" id="{3FF4221A-B349-4992-99E8-C4961CF31362}"/>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 name="楕円 1432">
              <a:extLst>
                <a:ext uri="{FF2B5EF4-FFF2-40B4-BE49-F238E27FC236}">
                  <a16:creationId xmlns:a16="http://schemas.microsoft.com/office/drawing/2014/main" id="{0E235D9D-3222-4721-888D-A6401D15A39D}"/>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34" name="グループ化 1433">
            <a:extLst>
              <a:ext uri="{FF2B5EF4-FFF2-40B4-BE49-F238E27FC236}">
                <a16:creationId xmlns:a16="http://schemas.microsoft.com/office/drawing/2014/main" id="{BD888AB2-2FCB-471D-909F-745D95BE197C}"/>
              </a:ext>
            </a:extLst>
          </p:cNvPr>
          <p:cNvGrpSpPr/>
          <p:nvPr/>
        </p:nvGrpSpPr>
        <p:grpSpPr>
          <a:xfrm>
            <a:off x="7760323" y="5410443"/>
            <a:ext cx="476754" cy="346825"/>
            <a:chOff x="6051808" y="4904094"/>
            <a:chExt cx="476754" cy="346825"/>
          </a:xfrm>
        </p:grpSpPr>
        <p:grpSp>
          <p:nvGrpSpPr>
            <p:cNvPr id="1435" name="グループ化 1434">
              <a:extLst>
                <a:ext uri="{FF2B5EF4-FFF2-40B4-BE49-F238E27FC236}">
                  <a16:creationId xmlns:a16="http://schemas.microsoft.com/office/drawing/2014/main" id="{CF681709-AC32-44A8-9744-A7B8FD7650A6}"/>
                </a:ext>
              </a:extLst>
            </p:cNvPr>
            <p:cNvGrpSpPr/>
            <p:nvPr/>
          </p:nvGrpSpPr>
          <p:grpSpPr>
            <a:xfrm>
              <a:off x="6051810" y="4904094"/>
              <a:ext cx="67506" cy="164207"/>
              <a:chOff x="3034888" y="1153740"/>
              <a:chExt cx="67506" cy="164207"/>
            </a:xfrm>
          </p:grpSpPr>
          <p:sp>
            <p:nvSpPr>
              <p:cNvPr id="1475" name="楕円 1474">
                <a:extLst>
                  <a:ext uri="{FF2B5EF4-FFF2-40B4-BE49-F238E27FC236}">
                    <a16:creationId xmlns:a16="http://schemas.microsoft.com/office/drawing/2014/main" id="{E615B790-8D21-4610-8B21-19955CA436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6" name="直線コネクタ 1475">
                <a:extLst>
                  <a:ext uri="{FF2B5EF4-FFF2-40B4-BE49-F238E27FC236}">
                    <a16:creationId xmlns:a16="http://schemas.microsoft.com/office/drawing/2014/main" id="{E7820DEC-DADF-4F93-9625-F4A31367AC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6" name="グループ化 1435">
              <a:extLst>
                <a:ext uri="{FF2B5EF4-FFF2-40B4-BE49-F238E27FC236}">
                  <a16:creationId xmlns:a16="http://schemas.microsoft.com/office/drawing/2014/main" id="{8836C36B-DE5E-44BE-8465-05EB2A67A76D}"/>
                </a:ext>
              </a:extLst>
            </p:cNvPr>
            <p:cNvGrpSpPr/>
            <p:nvPr/>
          </p:nvGrpSpPr>
          <p:grpSpPr>
            <a:xfrm>
              <a:off x="6120018" y="4904094"/>
              <a:ext cx="67506" cy="164207"/>
              <a:chOff x="3034888" y="1153740"/>
              <a:chExt cx="67506" cy="164207"/>
            </a:xfrm>
          </p:grpSpPr>
          <p:sp>
            <p:nvSpPr>
              <p:cNvPr id="1473" name="楕円 1472">
                <a:extLst>
                  <a:ext uri="{FF2B5EF4-FFF2-40B4-BE49-F238E27FC236}">
                    <a16:creationId xmlns:a16="http://schemas.microsoft.com/office/drawing/2014/main" id="{273220D9-CEB6-4B49-B8EB-118621A2C9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4" name="直線コネクタ 1473">
                <a:extLst>
                  <a:ext uri="{FF2B5EF4-FFF2-40B4-BE49-F238E27FC236}">
                    <a16:creationId xmlns:a16="http://schemas.microsoft.com/office/drawing/2014/main" id="{C2BA6C76-7C04-44ED-8D4E-57B74211CF3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7" name="グループ化 1436">
              <a:extLst>
                <a:ext uri="{FF2B5EF4-FFF2-40B4-BE49-F238E27FC236}">
                  <a16:creationId xmlns:a16="http://schemas.microsoft.com/office/drawing/2014/main" id="{256AE0AB-875A-4F0D-B116-1DE23A80E6CF}"/>
                </a:ext>
              </a:extLst>
            </p:cNvPr>
            <p:cNvGrpSpPr/>
            <p:nvPr/>
          </p:nvGrpSpPr>
          <p:grpSpPr>
            <a:xfrm>
              <a:off x="6188226" y="4904094"/>
              <a:ext cx="67506" cy="164207"/>
              <a:chOff x="3034888" y="1153740"/>
              <a:chExt cx="67506" cy="164207"/>
            </a:xfrm>
          </p:grpSpPr>
          <p:sp>
            <p:nvSpPr>
              <p:cNvPr id="1471" name="楕円 1470">
                <a:extLst>
                  <a:ext uri="{FF2B5EF4-FFF2-40B4-BE49-F238E27FC236}">
                    <a16:creationId xmlns:a16="http://schemas.microsoft.com/office/drawing/2014/main" id="{408AE882-AF5B-4E7A-A057-4382F34FD4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2" name="直線コネクタ 1471">
                <a:extLst>
                  <a:ext uri="{FF2B5EF4-FFF2-40B4-BE49-F238E27FC236}">
                    <a16:creationId xmlns:a16="http://schemas.microsoft.com/office/drawing/2014/main" id="{30A99F9F-24E1-4212-B746-4B7DAC9F6B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8" name="グループ化 1437">
              <a:extLst>
                <a:ext uri="{FF2B5EF4-FFF2-40B4-BE49-F238E27FC236}">
                  <a16:creationId xmlns:a16="http://schemas.microsoft.com/office/drawing/2014/main" id="{DD2A2FA7-564C-4787-A576-187BE9B7E378}"/>
                </a:ext>
              </a:extLst>
            </p:cNvPr>
            <p:cNvGrpSpPr/>
            <p:nvPr/>
          </p:nvGrpSpPr>
          <p:grpSpPr>
            <a:xfrm>
              <a:off x="6256434" y="4904094"/>
              <a:ext cx="67506" cy="164207"/>
              <a:chOff x="3034888" y="1153740"/>
              <a:chExt cx="67506" cy="164207"/>
            </a:xfrm>
          </p:grpSpPr>
          <p:sp>
            <p:nvSpPr>
              <p:cNvPr id="1469" name="楕円 1468">
                <a:extLst>
                  <a:ext uri="{FF2B5EF4-FFF2-40B4-BE49-F238E27FC236}">
                    <a16:creationId xmlns:a16="http://schemas.microsoft.com/office/drawing/2014/main" id="{EBA6E5A1-E18F-4B06-9966-FB8A431EF35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0" name="直線コネクタ 1469">
                <a:extLst>
                  <a:ext uri="{FF2B5EF4-FFF2-40B4-BE49-F238E27FC236}">
                    <a16:creationId xmlns:a16="http://schemas.microsoft.com/office/drawing/2014/main" id="{FF387EE9-22F5-448D-8E40-D58BD035DDB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9" name="グループ化 1438">
              <a:extLst>
                <a:ext uri="{FF2B5EF4-FFF2-40B4-BE49-F238E27FC236}">
                  <a16:creationId xmlns:a16="http://schemas.microsoft.com/office/drawing/2014/main" id="{61864D1F-9277-413C-825F-5D7D84F50DD1}"/>
                </a:ext>
              </a:extLst>
            </p:cNvPr>
            <p:cNvGrpSpPr/>
            <p:nvPr/>
          </p:nvGrpSpPr>
          <p:grpSpPr>
            <a:xfrm>
              <a:off x="6324642" y="4904094"/>
              <a:ext cx="67506" cy="164207"/>
              <a:chOff x="3034888" y="1153740"/>
              <a:chExt cx="67506" cy="164207"/>
            </a:xfrm>
          </p:grpSpPr>
          <p:sp>
            <p:nvSpPr>
              <p:cNvPr id="1467" name="楕円 1466">
                <a:extLst>
                  <a:ext uri="{FF2B5EF4-FFF2-40B4-BE49-F238E27FC236}">
                    <a16:creationId xmlns:a16="http://schemas.microsoft.com/office/drawing/2014/main" id="{01C3883A-31F5-4DBC-BC48-990A7C33E4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8" name="直線コネクタ 1467">
                <a:extLst>
                  <a:ext uri="{FF2B5EF4-FFF2-40B4-BE49-F238E27FC236}">
                    <a16:creationId xmlns:a16="http://schemas.microsoft.com/office/drawing/2014/main" id="{9B5A618E-F098-40D6-B2AB-3124AD6111F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0" name="グループ化 1439">
              <a:extLst>
                <a:ext uri="{FF2B5EF4-FFF2-40B4-BE49-F238E27FC236}">
                  <a16:creationId xmlns:a16="http://schemas.microsoft.com/office/drawing/2014/main" id="{F84A854B-5A1B-4D2E-A282-00A2336AAAF9}"/>
                </a:ext>
              </a:extLst>
            </p:cNvPr>
            <p:cNvGrpSpPr/>
            <p:nvPr/>
          </p:nvGrpSpPr>
          <p:grpSpPr>
            <a:xfrm>
              <a:off x="6392850" y="4904094"/>
              <a:ext cx="67506" cy="164207"/>
              <a:chOff x="3034888" y="1153740"/>
              <a:chExt cx="67506" cy="164207"/>
            </a:xfrm>
          </p:grpSpPr>
          <p:sp>
            <p:nvSpPr>
              <p:cNvPr id="1465" name="楕円 1464">
                <a:extLst>
                  <a:ext uri="{FF2B5EF4-FFF2-40B4-BE49-F238E27FC236}">
                    <a16:creationId xmlns:a16="http://schemas.microsoft.com/office/drawing/2014/main" id="{9B04F892-4661-48A0-9298-18045199BF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6" name="直線コネクタ 1465">
                <a:extLst>
                  <a:ext uri="{FF2B5EF4-FFF2-40B4-BE49-F238E27FC236}">
                    <a16:creationId xmlns:a16="http://schemas.microsoft.com/office/drawing/2014/main" id="{C6035551-E99C-4EDF-9764-3A92CC425E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1" name="グループ化 1440">
              <a:extLst>
                <a:ext uri="{FF2B5EF4-FFF2-40B4-BE49-F238E27FC236}">
                  <a16:creationId xmlns:a16="http://schemas.microsoft.com/office/drawing/2014/main" id="{E290C27E-32F7-4E97-864A-60C758807786}"/>
                </a:ext>
              </a:extLst>
            </p:cNvPr>
            <p:cNvGrpSpPr/>
            <p:nvPr/>
          </p:nvGrpSpPr>
          <p:grpSpPr>
            <a:xfrm>
              <a:off x="6461056" y="4904094"/>
              <a:ext cx="67506" cy="164207"/>
              <a:chOff x="3034888" y="1153740"/>
              <a:chExt cx="67506" cy="164207"/>
            </a:xfrm>
          </p:grpSpPr>
          <p:sp>
            <p:nvSpPr>
              <p:cNvPr id="1463" name="楕円 1462">
                <a:extLst>
                  <a:ext uri="{FF2B5EF4-FFF2-40B4-BE49-F238E27FC236}">
                    <a16:creationId xmlns:a16="http://schemas.microsoft.com/office/drawing/2014/main" id="{363A0F90-AF8E-45AB-8D53-CA672D56AD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4" name="直線コネクタ 1463">
                <a:extLst>
                  <a:ext uri="{FF2B5EF4-FFF2-40B4-BE49-F238E27FC236}">
                    <a16:creationId xmlns:a16="http://schemas.microsoft.com/office/drawing/2014/main" id="{4171A2B0-E638-4B27-9FAC-F33273CFFF5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2" name="グループ化 1441">
              <a:extLst>
                <a:ext uri="{FF2B5EF4-FFF2-40B4-BE49-F238E27FC236}">
                  <a16:creationId xmlns:a16="http://schemas.microsoft.com/office/drawing/2014/main" id="{66A5D6A0-24D3-4A89-9E84-CC2900E1F54E}"/>
                </a:ext>
              </a:extLst>
            </p:cNvPr>
            <p:cNvGrpSpPr/>
            <p:nvPr/>
          </p:nvGrpSpPr>
          <p:grpSpPr>
            <a:xfrm rot="10800000">
              <a:off x="6461056" y="5086712"/>
              <a:ext cx="67506" cy="164207"/>
              <a:chOff x="3034888" y="1153740"/>
              <a:chExt cx="67506" cy="164207"/>
            </a:xfrm>
          </p:grpSpPr>
          <p:sp>
            <p:nvSpPr>
              <p:cNvPr id="1461" name="楕円 1460">
                <a:extLst>
                  <a:ext uri="{FF2B5EF4-FFF2-40B4-BE49-F238E27FC236}">
                    <a16:creationId xmlns:a16="http://schemas.microsoft.com/office/drawing/2014/main" id="{F2EE5E0C-B1CE-47D0-8ACD-0209FA56A2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2" name="直線コネクタ 1461">
                <a:extLst>
                  <a:ext uri="{FF2B5EF4-FFF2-40B4-BE49-F238E27FC236}">
                    <a16:creationId xmlns:a16="http://schemas.microsoft.com/office/drawing/2014/main" id="{9B91961B-3E8A-4491-AC29-C6FEDF3661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3" name="グループ化 1442">
              <a:extLst>
                <a:ext uri="{FF2B5EF4-FFF2-40B4-BE49-F238E27FC236}">
                  <a16:creationId xmlns:a16="http://schemas.microsoft.com/office/drawing/2014/main" id="{583F3F3B-8A8E-4B74-AB67-05B46EAB910F}"/>
                </a:ext>
              </a:extLst>
            </p:cNvPr>
            <p:cNvGrpSpPr/>
            <p:nvPr/>
          </p:nvGrpSpPr>
          <p:grpSpPr>
            <a:xfrm rot="10800000">
              <a:off x="6392848" y="5086712"/>
              <a:ext cx="67506" cy="164207"/>
              <a:chOff x="3034888" y="1153740"/>
              <a:chExt cx="67506" cy="164207"/>
            </a:xfrm>
          </p:grpSpPr>
          <p:sp>
            <p:nvSpPr>
              <p:cNvPr id="1459" name="楕円 1458">
                <a:extLst>
                  <a:ext uri="{FF2B5EF4-FFF2-40B4-BE49-F238E27FC236}">
                    <a16:creationId xmlns:a16="http://schemas.microsoft.com/office/drawing/2014/main" id="{D25FB947-A38B-4DC0-83F3-FC3EA41A28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0" name="直線コネクタ 1459">
                <a:extLst>
                  <a:ext uri="{FF2B5EF4-FFF2-40B4-BE49-F238E27FC236}">
                    <a16:creationId xmlns:a16="http://schemas.microsoft.com/office/drawing/2014/main" id="{D476F20B-0211-45D5-90A0-12C563412A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4" name="グループ化 1443">
              <a:extLst>
                <a:ext uri="{FF2B5EF4-FFF2-40B4-BE49-F238E27FC236}">
                  <a16:creationId xmlns:a16="http://schemas.microsoft.com/office/drawing/2014/main" id="{E646A83C-FE02-4218-A7CB-C6E4C121E802}"/>
                </a:ext>
              </a:extLst>
            </p:cNvPr>
            <p:cNvGrpSpPr/>
            <p:nvPr/>
          </p:nvGrpSpPr>
          <p:grpSpPr>
            <a:xfrm rot="10800000">
              <a:off x="6324640" y="5086712"/>
              <a:ext cx="67506" cy="164207"/>
              <a:chOff x="3034888" y="1153740"/>
              <a:chExt cx="67506" cy="164207"/>
            </a:xfrm>
          </p:grpSpPr>
          <p:sp>
            <p:nvSpPr>
              <p:cNvPr id="1457" name="楕円 1456">
                <a:extLst>
                  <a:ext uri="{FF2B5EF4-FFF2-40B4-BE49-F238E27FC236}">
                    <a16:creationId xmlns:a16="http://schemas.microsoft.com/office/drawing/2014/main" id="{AFC54E5F-10A1-4A30-A238-B227EB0A3A1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8" name="直線コネクタ 1457">
                <a:extLst>
                  <a:ext uri="{FF2B5EF4-FFF2-40B4-BE49-F238E27FC236}">
                    <a16:creationId xmlns:a16="http://schemas.microsoft.com/office/drawing/2014/main" id="{8CC3CC08-16F4-4C76-ACB7-B9213CCC708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5" name="グループ化 1444">
              <a:extLst>
                <a:ext uri="{FF2B5EF4-FFF2-40B4-BE49-F238E27FC236}">
                  <a16:creationId xmlns:a16="http://schemas.microsoft.com/office/drawing/2014/main" id="{A631D8C7-A75A-43F4-816B-A949B28875CD}"/>
                </a:ext>
              </a:extLst>
            </p:cNvPr>
            <p:cNvGrpSpPr/>
            <p:nvPr/>
          </p:nvGrpSpPr>
          <p:grpSpPr>
            <a:xfrm rot="10800000">
              <a:off x="6256432" y="5086712"/>
              <a:ext cx="67506" cy="164207"/>
              <a:chOff x="3034888" y="1153740"/>
              <a:chExt cx="67506" cy="164207"/>
            </a:xfrm>
          </p:grpSpPr>
          <p:sp>
            <p:nvSpPr>
              <p:cNvPr id="1455" name="楕円 1454">
                <a:extLst>
                  <a:ext uri="{FF2B5EF4-FFF2-40B4-BE49-F238E27FC236}">
                    <a16:creationId xmlns:a16="http://schemas.microsoft.com/office/drawing/2014/main" id="{2EF07FA6-71BF-4263-9F39-8992E4FF39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6" name="直線コネクタ 1455">
                <a:extLst>
                  <a:ext uri="{FF2B5EF4-FFF2-40B4-BE49-F238E27FC236}">
                    <a16:creationId xmlns:a16="http://schemas.microsoft.com/office/drawing/2014/main" id="{CE62EE5D-69E4-4115-8C60-BC471C18C2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6" name="グループ化 1445">
              <a:extLst>
                <a:ext uri="{FF2B5EF4-FFF2-40B4-BE49-F238E27FC236}">
                  <a16:creationId xmlns:a16="http://schemas.microsoft.com/office/drawing/2014/main" id="{6BD1337D-CCF2-48A4-ABEB-073DA683090F}"/>
                </a:ext>
              </a:extLst>
            </p:cNvPr>
            <p:cNvGrpSpPr/>
            <p:nvPr/>
          </p:nvGrpSpPr>
          <p:grpSpPr>
            <a:xfrm rot="10800000">
              <a:off x="6188224" y="5086712"/>
              <a:ext cx="67506" cy="164207"/>
              <a:chOff x="3034888" y="1153740"/>
              <a:chExt cx="67506" cy="164207"/>
            </a:xfrm>
          </p:grpSpPr>
          <p:sp>
            <p:nvSpPr>
              <p:cNvPr id="1453" name="楕円 1452">
                <a:extLst>
                  <a:ext uri="{FF2B5EF4-FFF2-40B4-BE49-F238E27FC236}">
                    <a16:creationId xmlns:a16="http://schemas.microsoft.com/office/drawing/2014/main" id="{4A2603E8-C949-4EB5-A3BD-1CF0729610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4" name="直線コネクタ 1453">
                <a:extLst>
                  <a:ext uri="{FF2B5EF4-FFF2-40B4-BE49-F238E27FC236}">
                    <a16:creationId xmlns:a16="http://schemas.microsoft.com/office/drawing/2014/main" id="{AA52D8BC-DC9A-414D-B5F4-B332A3ACF51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7" name="グループ化 1446">
              <a:extLst>
                <a:ext uri="{FF2B5EF4-FFF2-40B4-BE49-F238E27FC236}">
                  <a16:creationId xmlns:a16="http://schemas.microsoft.com/office/drawing/2014/main" id="{6B524A6D-6929-4AE1-A05B-5A1810ED70C0}"/>
                </a:ext>
              </a:extLst>
            </p:cNvPr>
            <p:cNvGrpSpPr/>
            <p:nvPr/>
          </p:nvGrpSpPr>
          <p:grpSpPr>
            <a:xfrm rot="10800000">
              <a:off x="6120016" y="5086712"/>
              <a:ext cx="67506" cy="164207"/>
              <a:chOff x="3034888" y="1153740"/>
              <a:chExt cx="67506" cy="164207"/>
            </a:xfrm>
          </p:grpSpPr>
          <p:sp>
            <p:nvSpPr>
              <p:cNvPr id="1451" name="楕円 1450">
                <a:extLst>
                  <a:ext uri="{FF2B5EF4-FFF2-40B4-BE49-F238E27FC236}">
                    <a16:creationId xmlns:a16="http://schemas.microsoft.com/office/drawing/2014/main" id="{8B72BD6A-7F65-40F9-A8A7-057B6D88EC2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2" name="直線コネクタ 1451">
                <a:extLst>
                  <a:ext uri="{FF2B5EF4-FFF2-40B4-BE49-F238E27FC236}">
                    <a16:creationId xmlns:a16="http://schemas.microsoft.com/office/drawing/2014/main" id="{D78D0669-4F08-47BB-B0AE-20CDCBA236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8" name="グループ化 1447">
              <a:extLst>
                <a:ext uri="{FF2B5EF4-FFF2-40B4-BE49-F238E27FC236}">
                  <a16:creationId xmlns:a16="http://schemas.microsoft.com/office/drawing/2014/main" id="{5A4212EF-A463-467C-94A7-F5755E489530}"/>
                </a:ext>
              </a:extLst>
            </p:cNvPr>
            <p:cNvGrpSpPr/>
            <p:nvPr/>
          </p:nvGrpSpPr>
          <p:grpSpPr>
            <a:xfrm rot="10800000">
              <a:off x="6051808" y="5086712"/>
              <a:ext cx="67506" cy="164207"/>
              <a:chOff x="3034888" y="1153740"/>
              <a:chExt cx="67506" cy="164207"/>
            </a:xfrm>
          </p:grpSpPr>
          <p:sp>
            <p:nvSpPr>
              <p:cNvPr id="1449" name="楕円 1448">
                <a:extLst>
                  <a:ext uri="{FF2B5EF4-FFF2-40B4-BE49-F238E27FC236}">
                    <a16:creationId xmlns:a16="http://schemas.microsoft.com/office/drawing/2014/main" id="{AF4FAFE0-88CA-4E7F-85A9-71E68A765F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0" name="直線コネクタ 1449">
                <a:extLst>
                  <a:ext uri="{FF2B5EF4-FFF2-40B4-BE49-F238E27FC236}">
                    <a16:creationId xmlns:a16="http://schemas.microsoft.com/office/drawing/2014/main" id="{BE1071BD-927B-48D3-99EB-64E87C0A0B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577" name="グループ化 1576">
            <a:extLst>
              <a:ext uri="{FF2B5EF4-FFF2-40B4-BE49-F238E27FC236}">
                <a16:creationId xmlns:a16="http://schemas.microsoft.com/office/drawing/2014/main" id="{D6BE21BD-4D21-4BB9-8A32-90F4F52E7C7E}"/>
              </a:ext>
            </a:extLst>
          </p:cNvPr>
          <p:cNvGrpSpPr/>
          <p:nvPr/>
        </p:nvGrpSpPr>
        <p:grpSpPr>
          <a:xfrm>
            <a:off x="6517100" y="4015982"/>
            <a:ext cx="108971" cy="1544693"/>
            <a:chOff x="7234855" y="3739409"/>
            <a:chExt cx="108971" cy="1544693"/>
          </a:xfrm>
        </p:grpSpPr>
        <p:sp>
          <p:nvSpPr>
            <p:cNvPr id="1578" name="四角形: 角を丸くする 1577">
              <a:extLst>
                <a:ext uri="{FF2B5EF4-FFF2-40B4-BE49-F238E27FC236}">
                  <a16:creationId xmlns:a16="http://schemas.microsoft.com/office/drawing/2014/main" id="{0026C3D4-C114-4C89-A9E8-8E5B9A69AB0D}"/>
                </a:ext>
              </a:extLst>
            </p:cNvPr>
            <p:cNvSpPr/>
            <p:nvPr/>
          </p:nvSpPr>
          <p:spPr>
            <a:xfrm>
              <a:off x="7263937" y="4899184"/>
              <a:ext cx="67506" cy="38491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9" name="楕円 1578">
              <a:extLst>
                <a:ext uri="{FF2B5EF4-FFF2-40B4-BE49-F238E27FC236}">
                  <a16:creationId xmlns:a16="http://schemas.microsoft.com/office/drawing/2014/main" id="{05701AC1-04D6-49D2-BB3D-53D37EF96840}"/>
                </a:ext>
              </a:extLst>
            </p:cNvPr>
            <p:cNvSpPr/>
            <p:nvPr/>
          </p:nvSpPr>
          <p:spPr>
            <a:xfrm>
              <a:off x="7240564" y="4025240"/>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0" name="楕円 1579">
              <a:extLst>
                <a:ext uri="{FF2B5EF4-FFF2-40B4-BE49-F238E27FC236}">
                  <a16:creationId xmlns:a16="http://schemas.microsoft.com/office/drawing/2014/main" id="{9AADFAE7-832E-4FF2-AFB2-301ABB40BE0F}"/>
                </a:ext>
              </a:extLst>
            </p:cNvPr>
            <p:cNvSpPr/>
            <p:nvPr/>
          </p:nvSpPr>
          <p:spPr>
            <a:xfrm>
              <a:off x="7234855" y="4313025"/>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1" name="楕円 1580">
              <a:extLst>
                <a:ext uri="{FF2B5EF4-FFF2-40B4-BE49-F238E27FC236}">
                  <a16:creationId xmlns:a16="http://schemas.microsoft.com/office/drawing/2014/main" id="{204DE153-ECE6-48A3-8723-ECE49AD27324}"/>
                </a:ext>
              </a:extLst>
            </p:cNvPr>
            <p:cNvSpPr/>
            <p:nvPr/>
          </p:nvSpPr>
          <p:spPr>
            <a:xfrm>
              <a:off x="7240564" y="3739409"/>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2" name="楕円 1581">
              <a:extLst>
                <a:ext uri="{FF2B5EF4-FFF2-40B4-BE49-F238E27FC236}">
                  <a16:creationId xmlns:a16="http://schemas.microsoft.com/office/drawing/2014/main" id="{4216B7F0-1B21-41D2-81EF-94E259F2DF10}"/>
                </a:ext>
              </a:extLst>
            </p:cNvPr>
            <p:cNvSpPr/>
            <p:nvPr/>
          </p:nvSpPr>
          <p:spPr>
            <a:xfrm>
              <a:off x="7240564" y="4596902"/>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83" name="グループ化 1582">
            <a:extLst>
              <a:ext uri="{FF2B5EF4-FFF2-40B4-BE49-F238E27FC236}">
                <a16:creationId xmlns:a16="http://schemas.microsoft.com/office/drawing/2014/main" id="{4E74A1A5-2A16-4576-BBE9-1DEB9C30FEE9}"/>
              </a:ext>
            </a:extLst>
          </p:cNvPr>
          <p:cNvGrpSpPr/>
          <p:nvPr/>
        </p:nvGrpSpPr>
        <p:grpSpPr>
          <a:xfrm>
            <a:off x="6450975" y="4611325"/>
            <a:ext cx="103262" cy="998391"/>
            <a:chOff x="7791834" y="4317978"/>
            <a:chExt cx="103262" cy="998391"/>
          </a:xfrm>
        </p:grpSpPr>
        <p:cxnSp>
          <p:nvCxnSpPr>
            <p:cNvPr id="1584" name="直線コネクタ 1583">
              <a:extLst>
                <a:ext uri="{FF2B5EF4-FFF2-40B4-BE49-F238E27FC236}">
                  <a16:creationId xmlns:a16="http://schemas.microsoft.com/office/drawing/2014/main" id="{21ECBE06-8DCC-4203-8EA4-2999043CB76A}"/>
                </a:ext>
              </a:extLst>
            </p:cNvPr>
            <p:cNvCxnSpPr>
              <a:cxnSpLocks/>
            </p:cNvCxnSpPr>
            <p:nvPr/>
          </p:nvCxnSpPr>
          <p:spPr>
            <a:xfrm>
              <a:off x="7847581" y="457908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585" name="四角形: 角を丸くする 1584">
              <a:extLst>
                <a:ext uri="{FF2B5EF4-FFF2-40B4-BE49-F238E27FC236}">
                  <a16:creationId xmlns:a16="http://schemas.microsoft.com/office/drawing/2014/main" id="{03FB24FB-FD55-4809-B3E5-AB14C4462943}"/>
                </a:ext>
              </a:extLst>
            </p:cNvPr>
            <p:cNvSpPr/>
            <p:nvPr/>
          </p:nvSpPr>
          <p:spPr>
            <a:xfrm>
              <a:off x="7820916" y="4904137"/>
              <a:ext cx="52572" cy="412232"/>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6" name="楕円 1585">
              <a:extLst>
                <a:ext uri="{FF2B5EF4-FFF2-40B4-BE49-F238E27FC236}">
                  <a16:creationId xmlns:a16="http://schemas.microsoft.com/office/drawing/2014/main" id="{4506DC7E-B966-40E7-8F18-EBD5D9A7FE5E}"/>
                </a:ext>
              </a:extLst>
            </p:cNvPr>
            <p:cNvSpPr/>
            <p:nvPr/>
          </p:nvSpPr>
          <p:spPr>
            <a:xfrm>
              <a:off x="7791834" y="4317978"/>
              <a:ext cx="103262" cy="301178"/>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89" name="グループ化 1888">
            <a:extLst>
              <a:ext uri="{FF2B5EF4-FFF2-40B4-BE49-F238E27FC236}">
                <a16:creationId xmlns:a16="http://schemas.microsoft.com/office/drawing/2014/main" id="{4CBFAA4F-693D-4889-AF19-818D4518913B}"/>
              </a:ext>
            </a:extLst>
          </p:cNvPr>
          <p:cNvGrpSpPr/>
          <p:nvPr/>
        </p:nvGrpSpPr>
        <p:grpSpPr>
          <a:xfrm>
            <a:off x="6618174" y="5343143"/>
            <a:ext cx="476754" cy="346825"/>
            <a:chOff x="6051808" y="4904094"/>
            <a:chExt cx="476754" cy="346825"/>
          </a:xfrm>
        </p:grpSpPr>
        <p:grpSp>
          <p:nvGrpSpPr>
            <p:cNvPr id="1890" name="グループ化 1889">
              <a:extLst>
                <a:ext uri="{FF2B5EF4-FFF2-40B4-BE49-F238E27FC236}">
                  <a16:creationId xmlns:a16="http://schemas.microsoft.com/office/drawing/2014/main" id="{2222B16C-B61B-4476-8B09-2C92F6F8C2D3}"/>
                </a:ext>
              </a:extLst>
            </p:cNvPr>
            <p:cNvGrpSpPr/>
            <p:nvPr/>
          </p:nvGrpSpPr>
          <p:grpSpPr>
            <a:xfrm>
              <a:off x="6051810" y="4904094"/>
              <a:ext cx="67506" cy="164207"/>
              <a:chOff x="3034888" y="1153740"/>
              <a:chExt cx="67506" cy="164207"/>
            </a:xfrm>
          </p:grpSpPr>
          <p:sp>
            <p:nvSpPr>
              <p:cNvPr id="1930" name="楕円 1929">
                <a:extLst>
                  <a:ext uri="{FF2B5EF4-FFF2-40B4-BE49-F238E27FC236}">
                    <a16:creationId xmlns:a16="http://schemas.microsoft.com/office/drawing/2014/main" id="{37A3A331-1B87-405B-AEC8-8D70B37FF35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1" name="直線コネクタ 1930">
                <a:extLst>
                  <a:ext uri="{FF2B5EF4-FFF2-40B4-BE49-F238E27FC236}">
                    <a16:creationId xmlns:a16="http://schemas.microsoft.com/office/drawing/2014/main" id="{132ABEE6-EE8C-4A2D-B5D4-037C6A4C53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1" name="グループ化 1890">
              <a:extLst>
                <a:ext uri="{FF2B5EF4-FFF2-40B4-BE49-F238E27FC236}">
                  <a16:creationId xmlns:a16="http://schemas.microsoft.com/office/drawing/2014/main" id="{5AD7A434-53AA-48F1-B06B-4A05F2FEBF6E}"/>
                </a:ext>
              </a:extLst>
            </p:cNvPr>
            <p:cNvGrpSpPr/>
            <p:nvPr/>
          </p:nvGrpSpPr>
          <p:grpSpPr>
            <a:xfrm>
              <a:off x="6120018" y="4904094"/>
              <a:ext cx="67506" cy="164207"/>
              <a:chOff x="3034888" y="1153740"/>
              <a:chExt cx="67506" cy="164207"/>
            </a:xfrm>
          </p:grpSpPr>
          <p:sp>
            <p:nvSpPr>
              <p:cNvPr id="1928" name="楕円 1927">
                <a:extLst>
                  <a:ext uri="{FF2B5EF4-FFF2-40B4-BE49-F238E27FC236}">
                    <a16:creationId xmlns:a16="http://schemas.microsoft.com/office/drawing/2014/main" id="{A1F6F243-3EAB-4B52-811C-39D83BDF33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9" name="直線コネクタ 1928">
                <a:extLst>
                  <a:ext uri="{FF2B5EF4-FFF2-40B4-BE49-F238E27FC236}">
                    <a16:creationId xmlns:a16="http://schemas.microsoft.com/office/drawing/2014/main" id="{958BD75D-493B-46BC-B283-3CF7528105C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2" name="グループ化 1891">
              <a:extLst>
                <a:ext uri="{FF2B5EF4-FFF2-40B4-BE49-F238E27FC236}">
                  <a16:creationId xmlns:a16="http://schemas.microsoft.com/office/drawing/2014/main" id="{2FE29BFC-9C32-47D5-9CF8-73391D458B07}"/>
                </a:ext>
              </a:extLst>
            </p:cNvPr>
            <p:cNvGrpSpPr/>
            <p:nvPr/>
          </p:nvGrpSpPr>
          <p:grpSpPr>
            <a:xfrm>
              <a:off x="6188226" y="4904094"/>
              <a:ext cx="67506" cy="164207"/>
              <a:chOff x="3034888" y="1153740"/>
              <a:chExt cx="67506" cy="164207"/>
            </a:xfrm>
          </p:grpSpPr>
          <p:sp>
            <p:nvSpPr>
              <p:cNvPr id="1926" name="楕円 1925">
                <a:extLst>
                  <a:ext uri="{FF2B5EF4-FFF2-40B4-BE49-F238E27FC236}">
                    <a16:creationId xmlns:a16="http://schemas.microsoft.com/office/drawing/2014/main" id="{82FC3971-69DC-436A-803F-60BB985042A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7" name="直線コネクタ 1926">
                <a:extLst>
                  <a:ext uri="{FF2B5EF4-FFF2-40B4-BE49-F238E27FC236}">
                    <a16:creationId xmlns:a16="http://schemas.microsoft.com/office/drawing/2014/main" id="{57724E05-DEAA-44B7-98AD-5ED4137825A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3" name="グループ化 1892">
              <a:extLst>
                <a:ext uri="{FF2B5EF4-FFF2-40B4-BE49-F238E27FC236}">
                  <a16:creationId xmlns:a16="http://schemas.microsoft.com/office/drawing/2014/main" id="{AD62E063-F5DC-46E3-AF35-D817DA760797}"/>
                </a:ext>
              </a:extLst>
            </p:cNvPr>
            <p:cNvGrpSpPr/>
            <p:nvPr/>
          </p:nvGrpSpPr>
          <p:grpSpPr>
            <a:xfrm>
              <a:off x="6256434" y="4904094"/>
              <a:ext cx="67506" cy="164207"/>
              <a:chOff x="3034888" y="1153740"/>
              <a:chExt cx="67506" cy="164207"/>
            </a:xfrm>
          </p:grpSpPr>
          <p:sp>
            <p:nvSpPr>
              <p:cNvPr id="1924" name="楕円 1923">
                <a:extLst>
                  <a:ext uri="{FF2B5EF4-FFF2-40B4-BE49-F238E27FC236}">
                    <a16:creationId xmlns:a16="http://schemas.microsoft.com/office/drawing/2014/main" id="{E90F6C25-96E8-41E6-A5AC-D90598A46F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5" name="直線コネクタ 1924">
                <a:extLst>
                  <a:ext uri="{FF2B5EF4-FFF2-40B4-BE49-F238E27FC236}">
                    <a16:creationId xmlns:a16="http://schemas.microsoft.com/office/drawing/2014/main" id="{547AC590-BD53-446C-A256-4A49160E21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4" name="グループ化 1893">
              <a:extLst>
                <a:ext uri="{FF2B5EF4-FFF2-40B4-BE49-F238E27FC236}">
                  <a16:creationId xmlns:a16="http://schemas.microsoft.com/office/drawing/2014/main" id="{18D92738-1407-445B-8CDB-2832D41F6AC1}"/>
                </a:ext>
              </a:extLst>
            </p:cNvPr>
            <p:cNvGrpSpPr/>
            <p:nvPr/>
          </p:nvGrpSpPr>
          <p:grpSpPr>
            <a:xfrm>
              <a:off x="6324642" y="4904094"/>
              <a:ext cx="67506" cy="164207"/>
              <a:chOff x="3034888" y="1153740"/>
              <a:chExt cx="67506" cy="164207"/>
            </a:xfrm>
          </p:grpSpPr>
          <p:sp>
            <p:nvSpPr>
              <p:cNvPr id="1922" name="楕円 1921">
                <a:extLst>
                  <a:ext uri="{FF2B5EF4-FFF2-40B4-BE49-F238E27FC236}">
                    <a16:creationId xmlns:a16="http://schemas.microsoft.com/office/drawing/2014/main" id="{35B5FAD7-6A8B-4DE7-9516-3D9511F4B2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3" name="直線コネクタ 1922">
                <a:extLst>
                  <a:ext uri="{FF2B5EF4-FFF2-40B4-BE49-F238E27FC236}">
                    <a16:creationId xmlns:a16="http://schemas.microsoft.com/office/drawing/2014/main" id="{3AA66474-8A05-4745-BDB4-232DADB8E97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5" name="グループ化 1894">
              <a:extLst>
                <a:ext uri="{FF2B5EF4-FFF2-40B4-BE49-F238E27FC236}">
                  <a16:creationId xmlns:a16="http://schemas.microsoft.com/office/drawing/2014/main" id="{8C8EB945-A133-4BB4-9CEC-21C8B56E981D}"/>
                </a:ext>
              </a:extLst>
            </p:cNvPr>
            <p:cNvGrpSpPr/>
            <p:nvPr/>
          </p:nvGrpSpPr>
          <p:grpSpPr>
            <a:xfrm>
              <a:off x="6392850" y="4904094"/>
              <a:ext cx="67506" cy="164207"/>
              <a:chOff x="3034888" y="1153740"/>
              <a:chExt cx="67506" cy="164207"/>
            </a:xfrm>
          </p:grpSpPr>
          <p:sp>
            <p:nvSpPr>
              <p:cNvPr id="1920" name="楕円 1919">
                <a:extLst>
                  <a:ext uri="{FF2B5EF4-FFF2-40B4-BE49-F238E27FC236}">
                    <a16:creationId xmlns:a16="http://schemas.microsoft.com/office/drawing/2014/main" id="{0D18D1F8-D2E6-4E8F-A7F6-7FAC15D4947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1" name="直線コネクタ 1920">
                <a:extLst>
                  <a:ext uri="{FF2B5EF4-FFF2-40B4-BE49-F238E27FC236}">
                    <a16:creationId xmlns:a16="http://schemas.microsoft.com/office/drawing/2014/main" id="{1FE5A908-56FE-4F63-ABAC-941CA77F6D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6" name="グループ化 1895">
              <a:extLst>
                <a:ext uri="{FF2B5EF4-FFF2-40B4-BE49-F238E27FC236}">
                  <a16:creationId xmlns:a16="http://schemas.microsoft.com/office/drawing/2014/main" id="{4959ADF7-DEB7-433B-AA9C-3ACD452361BD}"/>
                </a:ext>
              </a:extLst>
            </p:cNvPr>
            <p:cNvGrpSpPr/>
            <p:nvPr/>
          </p:nvGrpSpPr>
          <p:grpSpPr>
            <a:xfrm>
              <a:off x="6461056" y="4904094"/>
              <a:ext cx="67506" cy="164207"/>
              <a:chOff x="3034888" y="1153740"/>
              <a:chExt cx="67506" cy="164207"/>
            </a:xfrm>
          </p:grpSpPr>
          <p:sp>
            <p:nvSpPr>
              <p:cNvPr id="1918" name="楕円 1917">
                <a:extLst>
                  <a:ext uri="{FF2B5EF4-FFF2-40B4-BE49-F238E27FC236}">
                    <a16:creationId xmlns:a16="http://schemas.microsoft.com/office/drawing/2014/main" id="{3CF61014-C102-4A09-A39F-7FDEA8F82E9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9" name="直線コネクタ 1918">
                <a:extLst>
                  <a:ext uri="{FF2B5EF4-FFF2-40B4-BE49-F238E27FC236}">
                    <a16:creationId xmlns:a16="http://schemas.microsoft.com/office/drawing/2014/main" id="{84050C54-5310-4778-B351-5CD8236423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7" name="グループ化 1896">
              <a:extLst>
                <a:ext uri="{FF2B5EF4-FFF2-40B4-BE49-F238E27FC236}">
                  <a16:creationId xmlns:a16="http://schemas.microsoft.com/office/drawing/2014/main" id="{BAFE88B6-ED92-4818-A201-4803B75C59A0}"/>
                </a:ext>
              </a:extLst>
            </p:cNvPr>
            <p:cNvGrpSpPr/>
            <p:nvPr/>
          </p:nvGrpSpPr>
          <p:grpSpPr>
            <a:xfrm rot="10800000">
              <a:off x="6461056" y="5086712"/>
              <a:ext cx="67506" cy="164207"/>
              <a:chOff x="3034888" y="1153740"/>
              <a:chExt cx="67506" cy="164207"/>
            </a:xfrm>
          </p:grpSpPr>
          <p:sp>
            <p:nvSpPr>
              <p:cNvPr id="1916" name="楕円 1915">
                <a:extLst>
                  <a:ext uri="{FF2B5EF4-FFF2-40B4-BE49-F238E27FC236}">
                    <a16:creationId xmlns:a16="http://schemas.microsoft.com/office/drawing/2014/main" id="{E1B0C8E7-1FFA-430D-82F7-DD17E410F42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7" name="直線コネクタ 1916">
                <a:extLst>
                  <a:ext uri="{FF2B5EF4-FFF2-40B4-BE49-F238E27FC236}">
                    <a16:creationId xmlns:a16="http://schemas.microsoft.com/office/drawing/2014/main" id="{5C408B27-384B-4D81-82EA-3989576E47A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8" name="グループ化 1897">
              <a:extLst>
                <a:ext uri="{FF2B5EF4-FFF2-40B4-BE49-F238E27FC236}">
                  <a16:creationId xmlns:a16="http://schemas.microsoft.com/office/drawing/2014/main" id="{75B487B5-685B-4E15-ACB8-917965E567DB}"/>
                </a:ext>
              </a:extLst>
            </p:cNvPr>
            <p:cNvGrpSpPr/>
            <p:nvPr/>
          </p:nvGrpSpPr>
          <p:grpSpPr>
            <a:xfrm rot="10800000">
              <a:off x="6392848" y="5086712"/>
              <a:ext cx="67506" cy="164207"/>
              <a:chOff x="3034888" y="1153740"/>
              <a:chExt cx="67506" cy="164207"/>
            </a:xfrm>
          </p:grpSpPr>
          <p:sp>
            <p:nvSpPr>
              <p:cNvPr id="1914" name="楕円 1913">
                <a:extLst>
                  <a:ext uri="{FF2B5EF4-FFF2-40B4-BE49-F238E27FC236}">
                    <a16:creationId xmlns:a16="http://schemas.microsoft.com/office/drawing/2014/main" id="{4441B1CF-DF8E-47E6-85C7-4CF3ED8C9B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5" name="直線コネクタ 1914">
                <a:extLst>
                  <a:ext uri="{FF2B5EF4-FFF2-40B4-BE49-F238E27FC236}">
                    <a16:creationId xmlns:a16="http://schemas.microsoft.com/office/drawing/2014/main" id="{1A83DF49-F2FF-45CB-853C-6D66D509AC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9" name="グループ化 1898">
              <a:extLst>
                <a:ext uri="{FF2B5EF4-FFF2-40B4-BE49-F238E27FC236}">
                  <a16:creationId xmlns:a16="http://schemas.microsoft.com/office/drawing/2014/main" id="{E9E0D190-3552-4B53-A983-755BB7D541DF}"/>
                </a:ext>
              </a:extLst>
            </p:cNvPr>
            <p:cNvGrpSpPr/>
            <p:nvPr/>
          </p:nvGrpSpPr>
          <p:grpSpPr>
            <a:xfrm rot="10800000">
              <a:off x="6324640" y="5086712"/>
              <a:ext cx="67506" cy="164207"/>
              <a:chOff x="3034888" y="1153740"/>
              <a:chExt cx="67506" cy="164207"/>
            </a:xfrm>
          </p:grpSpPr>
          <p:sp>
            <p:nvSpPr>
              <p:cNvPr id="1912" name="楕円 1911">
                <a:extLst>
                  <a:ext uri="{FF2B5EF4-FFF2-40B4-BE49-F238E27FC236}">
                    <a16:creationId xmlns:a16="http://schemas.microsoft.com/office/drawing/2014/main" id="{69572709-D95E-4C9F-870F-37DAD43A5F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3" name="直線コネクタ 1912">
                <a:extLst>
                  <a:ext uri="{FF2B5EF4-FFF2-40B4-BE49-F238E27FC236}">
                    <a16:creationId xmlns:a16="http://schemas.microsoft.com/office/drawing/2014/main" id="{B3A4DCDC-965C-44AE-A962-4F50E0A714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0" name="グループ化 1899">
              <a:extLst>
                <a:ext uri="{FF2B5EF4-FFF2-40B4-BE49-F238E27FC236}">
                  <a16:creationId xmlns:a16="http://schemas.microsoft.com/office/drawing/2014/main" id="{3CD52B86-295C-49E6-B222-730DDB3A00B4}"/>
                </a:ext>
              </a:extLst>
            </p:cNvPr>
            <p:cNvGrpSpPr/>
            <p:nvPr/>
          </p:nvGrpSpPr>
          <p:grpSpPr>
            <a:xfrm rot="10800000">
              <a:off x="6256432" y="5086712"/>
              <a:ext cx="67506" cy="164207"/>
              <a:chOff x="3034888" y="1153740"/>
              <a:chExt cx="67506" cy="164207"/>
            </a:xfrm>
          </p:grpSpPr>
          <p:sp>
            <p:nvSpPr>
              <p:cNvPr id="1910" name="楕円 1909">
                <a:extLst>
                  <a:ext uri="{FF2B5EF4-FFF2-40B4-BE49-F238E27FC236}">
                    <a16:creationId xmlns:a16="http://schemas.microsoft.com/office/drawing/2014/main" id="{3F6927CF-40BE-47B9-BEFD-EFBD04D42A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1" name="直線コネクタ 1910">
                <a:extLst>
                  <a:ext uri="{FF2B5EF4-FFF2-40B4-BE49-F238E27FC236}">
                    <a16:creationId xmlns:a16="http://schemas.microsoft.com/office/drawing/2014/main" id="{960C7D6C-0FC8-4ED3-90C9-88074490B3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1" name="グループ化 1900">
              <a:extLst>
                <a:ext uri="{FF2B5EF4-FFF2-40B4-BE49-F238E27FC236}">
                  <a16:creationId xmlns:a16="http://schemas.microsoft.com/office/drawing/2014/main" id="{4821FBAC-12E8-4363-83B5-AFBBBC4FE111}"/>
                </a:ext>
              </a:extLst>
            </p:cNvPr>
            <p:cNvGrpSpPr/>
            <p:nvPr/>
          </p:nvGrpSpPr>
          <p:grpSpPr>
            <a:xfrm rot="10800000">
              <a:off x="6188224" y="5086712"/>
              <a:ext cx="67506" cy="164207"/>
              <a:chOff x="3034888" y="1153740"/>
              <a:chExt cx="67506" cy="164207"/>
            </a:xfrm>
          </p:grpSpPr>
          <p:sp>
            <p:nvSpPr>
              <p:cNvPr id="1908" name="楕円 1907">
                <a:extLst>
                  <a:ext uri="{FF2B5EF4-FFF2-40B4-BE49-F238E27FC236}">
                    <a16:creationId xmlns:a16="http://schemas.microsoft.com/office/drawing/2014/main" id="{2C5F63C0-E240-4624-9B09-112F995D22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9" name="直線コネクタ 1908">
                <a:extLst>
                  <a:ext uri="{FF2B5EF4-FFF2-40B4-BE49-F238E27FC236}">
                    <a16:creationId xmlns:a16="http://schemas.microsoft.com/office/drawing/2014/main" id="{261F0663-36FA-4F22-81D7-939A30BAB8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2" name="グループ化 1901">
              <a:extLst>
                <a:ext uri="{FF2B5EF4-FFF2-40B4-BE49-F238E27FC236}">
                  <a16:creationId xmlns:a16="http://schemas.microsoft.com/office/drawing/2014/main" id="{645275DD-ED4D-40C8-B629-D2EDD3C1EAC8}"/>
                </a:ext>
              </a:extLst>
            </p:cNvPr>
            <p:cNvGrpSpPr/>
            <p:nvPr/>
          </p:nvGrpSpPr>
          <p:grpSpPr>
            <a:xfrm rot="10800000">
              <a:off x="6120016" y="5086712"/>
              <a:ext cx="67506" cy="164207"/>
              <a:chOff x="3034888" y="1153740"/>
              <a:chExt cx="67506" cy="164207"/>
            </a:xfrm>
          </p:grpSpPr>
          <p:sp>
            <p:nvSpPr>
              <p:cNvPr id="1906" name="楕円 1905">
                <a:extLst>
                  <a:ext uri="{FF2B5EF4-FFF2-40B4-BE49-F238E27FC236}">
                    <a16:creationId xmlns:a16="http://schemas.microsoft.com/office/drawing/2014/main" id="{FF916BBC-700F-4DC6-8638-58D1EF04C32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7" name="直線コネクタ 1906">
                <a:extLst>
                  <a:ext uri="{FF2B5EF4-FFF2-40B4-BE49-F238E27FC236}">
                    <a16:creationId xmlns:a16="http://schemas.microsoft.com/office/drawing/2014/main" id="{475774D3-4C0D-4021-92A5-D31557939B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3" name="グループ化 1902">
              <a:extLst>
                <a:ext uri="{FF2B5EF4-FFF2-40B4-BE49-F238E27FC236}">
                  <a16:creationId xmlns:a16="http://schemas.microsoft.com/office/drawing/2014/main" id="{5D3B3E87-ED96-4961-99EE-2A3B48CDF8C4}"/>
                </a:ext>
              </a:extLst>
            </p:cNvPr>
            <p:cNvGrpSpPr/>
            <p:nvPr/>
          </p:nvGrpSpPr>
          <p:grpSpPr>
            <a:xfrm rot="10800000">
              <a:off x="6051808" y="5086712"/>
              <a:ext cx="67506" cy="164207"/>
              <a:chOff x="3034888" y="1153740"/>
              <a:chExt cx="67506" cy="164207"/>
            </a:xfrm>
          </p:grpSpPr>
          <p:sp>
            <p:nvSpPr>
              <p:cNvPr id="1904" name="楕円 1903">
                <a:extLst>
                  <a:ext uri="{FF2B5EF4-FFF2-40B4-BE49-F238E27FC236}">
                    <a16:creationId xmlns:a16="http://schemas.microsoft.com/office/drawing/2014/main" id="{8410D6CF-623D-4493-ADF1-8995BF89DE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5" name="直線コネクタ 1904">
                <a:extLst>
                  <a:ext uri="{FF2B5EF4-FFF2-40B4-BE49-F238E27FC236}">
                    <a16:creationId xmlns:a16="http://schemas.microsoft.com/office/drawing/2014/main" id="{A1174CDF-F934-40F1-8AA0-CACD21A932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061" name="グループ化 2060">
            <a:extLst>
              <a:ext uri="{FF2B5EF4-FFF2-40B4-BE49-F238E27FC236}">
                <a16:creationId xmlns:a16="http://schemas.microsoft.com/office/drawing/2014/main" id="{0FEC3664-07FF-4344-82F6-BB3A907FE4D6}"/>
              </a:ext>
            </a:extLst>
          </p:cNvPr>
          <p:cNvGrpSpPr/>
          <p:nvPr/>
        </p:nvGrpSpPr>
        <p:grpSpPr>
          <a:xfrm>
            <a:off x="6676665" y="5236573"/>
            <a:ext cx="476754" cy="346825"/>
            <a:chOff x="6051808" y="4904094"/>
            <a:chExt cx="476754" cy="346825"/>
          </a:xfrm>
        </p:grpSpPr>
        <p:grpSp>
          <p:nvGrpSpPr>
            <p:cNvPr id="2062" name="グループ化 2061">
              <a:extLst>
                <a:ext uri="{FF2B5EF4-FFF2-40B4-BE49-F238E27FC236}">
                  <a16:creationId xmlns:a16="http://schemas.microsoft.com/office/drawing/2014/main" id="{8B65533B-A810-416E-82AE-16271CCAD982}"/>
                </a:ext>
              </a:extLst>
            </p:cNvPr>
            <p:cNvGrpSpPr/>
            <p:nvPr/>
          </p:nvGrpSpPr>
          <p:grpSpPr>
            <a:xfrm>
              <a:off x="6051810" y="4904094"/>
              <a:ext cx="67506" cy="164207"/>
              <a:chOff x="3034888" y="1153740"/>
              <a:chExt cx="67506" cy="164207"/>
            </a:xfrm>
          </p:grpSpPr>
          <p:sp>
            <p:nvSpPr>
              <p:cNvPr id="2102" name="楕円 2101">
                <a:extLst>
                  <a:ext uri="{FF2B5EF4-FFF2-40B4-BE49-F238E27FC236}">
                    <a16:creationId xmlns:a16="http://schemas.microsoft.com/office/drawing/2014/main" id="{1CFF1A9D-CFD4-48CC-886E-C6CBF026985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03" name="直線コネクタ 2102">
                <a:extLst>
                  <a:ext uri="{FF2B5EF4-FFF2-40B4-BE49-F238E27FC236}">
                    <a16:creationId xmlns:a16="http://schemas.microsoft.com/office/drawing/2014/main" id="{EE548D15-3844-442E-9534-81A7F2D93F6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3" name="グループ化 2062">
              <a:extLst>
                <a:ext uri="{FF2B5EF4-FFF2-40B4-BE49-F238E27FC236}">
                  <a16:creationId xmlns:a16="http://schemas.microsoft.com/office/drawing/2014/main" id="{F0CD07BC-AAC1-4968-8DBB-51B5BC53A0BD}"/>
                </a:ext>
              </a:extLst>
            </p:cNvPr>
            <p:cNvGrpSpPr/>
            <p:nvPr/>
          </p:nvGrpSpPr>
          <p:grpSpPr>
            <a:xfrm>
              <a:off x="6120018" y="4904094"/>
              <a:ext cx="67506" cy="164207"/>
              <a:chOff x="3034888" y="1153740"/>
              <a:chExt cx="67506" cy="164207"/>
            </a:xfrm>
          </p:grpSpPr>
          <p:sp>
            <p:nvSpPr>
              <p:cNvPr id="2100" name="楕円 2099">
                <a:extLst>
                  <a:ext uri="{FF2B5EF4-FFF2-40B4-BE49-F238E27FC236}">
                    <a16:creationId xmlns:a16="http://schemas.microsoft.com/office/drawing/2014/main" id="{ADBCE1D2-9BC7-4FEF-B166-4792C2D301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01" name="直線コネクタ 2100">
                <a:extLst>
                  <a:ext uri="{FF2B5EF4-FFF2-40B4-BE49-F238E27FC236}">
                    <a16:creationId xmlns:a16="http://schemas.microsoft.com/office/drawing/2014/main" id="{2E35D2E9-7041-46AD-B78A-ED666B0B0C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4" name="グループ化 2063">
              <a:extLst>
                <a:ext uri="{FF2B5EF4-FFF2-40B4-BE49-F238E27FC236}">
                  <a16:creationId xmlns:a16="http://schemas.microsoft.com/office/drawing/2014/main" id="{4264EE39-D73D-4EAC-8852-00D7CEE66EE5}"/>
                </a:ext>
              </a:extLst>
            </p:cNvPr>
            <p:cNvGrpSpPr/>
            <p:nvPr/>
          </p:nvGrpSpPr>
          <p:grpSpPr>
            <a:xfrm>
              <a:off x="6188226" y="4904094"/>
              <a:ext cx="67506" cy="164207"/>
              <a:chOff x="3034888" y="1153740"/>
              <a:chExt cx="67506" cy="164207"/>
            </a:xfrm>
          </p:grpSpPr>
          <p:sp>
            <p:nvSpPr>
              <p:cNvPr id="2098" name="楕円 2097">
                <a:extLst>
                  <a:ext uri="{FF2B5EF4-FFF2-40B4-BE49-F238E27FC236}">
                    <a16:creationId xmlns:a16="http://schemas.microsoft.com/office/drawing/2014/main" id="{94F2BFB5-BD19-4223-BD2A-11CFDD7C1D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9" name="直線コネクタ 2098">
                <a:extLst>
                  <a:ext uri="{FF2B5EF4-FFF2-40B4-BE49-F238E27FC236}">
                    <a16:creationId xmlns:a16="http://schemas.microsoft.com/office/drawing/2014/main" id="{863B24E0-FED9-46EB-A092-4CD62D03C78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5" name="グループ化 2064">
              <a:extLst>
                <a:ext uri="{FF2B5EF4-FFF2-40B4-BE49-F238E27FC236}">
                  <a16:creationId xmlns:a16="http://schemas.microsoft.com/office/drawing/2014/main" id="{7BE249B6-239E-41C8-BE41-CE75CBADBD2D}"/>
                </a:ext>
              </a:extLst>
            </p:cNvPr>
            <p:cNvGrpSpPr/>
            <p:nvPr/>
          </p:nvGrpSpPr>
          <p:grpSpPr>
            <a:xfrm>
              <a:off x="6256434" y="4904094"/>
              <a:ext cx="67506" cy="164207"/>
              <a:chOff x="3034888" y="1153740"/>
              <a:chExt cx="67506" cy="164207"/>
            </a:xfrm>
          </p:grpSpPr>
          <p:sp>
            <p:nvSpPr>
              <p:cNvPr id="2096" name="楕円 2095">
                <a:extLst>
                  <a:ext uri="{FF2B5EF4-FFF2-40B4-BE49-F238E27FC236}">
                    <a16:creationId xmlns:a16="http://schemas.microsoft.com/office/drawing/2014/main" id="{BEA329DB-71CF-41D4-BF93-0A0E34127D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7" name="直線コネクタ 2096">
                <a:extLst>
                  <a:ext uri="{FF2B5EF4-FFF2-40B4-BE49-F238E27FC236}">
                    <a16:creationId xmlns:a16="http://schemas.microsoft.com/office/drawing/2014/main" id="{FDE2C513-8ECA-4898-B832-887DA2BB02E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6" name="グループ化 2065">
              <a:extLst>
                <a:ext uri="{FF2B5EF4-FFF2-40B4-BE49-F238E27FC236}">
                  <a16:creationId xmlns:a16="http://schemas.microsoft.com/office/drawing/2014/main" id="{12564FFE-63AD-411A-9055-703D02741BB6}"/>
                </a:ext>
              </a:extLst>
            </p:cNvPr>
            <p:cNvGrpSpPr/>
            <p:nvPr/>
          </p:nvGrpSpPr>
          <p:grpSpPr>
            <a:xfrm>
              <a:off x="6324642" y="4904094"/>
              <a:ext cx="67506" cy="164207"/>
              <a:chOff x="3034888" y="1153740"/>
              <a:chExt cx="67506" cy="164207"/>
            </a:xfrm>
          </p:grpSpPr>
          <p:sp>
            <p:nvSpPr>
              <p:cNvPr id="2094" name="楕円 2093">
                <a:extLst>
                  <a:ext uri="{FF2B5EF4-FFF2-40B4-BE49-F238E27FC236}">
                    <a16:creationId xmlns:a16="http://schemas.microsoft.com/office/drawing/2014/main" id="{BB7BCEB6-941F-497F-A4C6-F1A342F9B62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5" name="直線コネクタ 2094">
                <a:extLst>
                  <a:ext uri="{FF2B5EF4-FFF2-40B4-BE49-F238E27FC236}">
                    <a16:creationId xmlns:a16="http://schemas.microsoft.com/office/drawing/2014/main" id="{388E6BB3-5959-45D4-AF0B-F3B1DE92F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7" name="グループ化 2066">
              <a:extLst>
                <a:ext uri="{FF2B5EF4-FFF2-40B4-BE49-F238E27FC236}">
                  <a16:creationId xmlns:a16="http://schemas.microsoft.com/office/drawing/2014/main" id="{6D933057-8DD7-4F75-8068-8ACB9006AD8E}"/>
                </a:ext>
              </a:extLst>
            </p:cNvPr>
            <p:cNvGrpSpPr/>
            <p:nvPr/>
          </p:nvGrpSpPr>
          <p:grpSpPr>
            <a:xfrm>
              <a:off x="6392850" y="4904094"/>
              <a:ext cx="67506" cy="164207"/>
              <a:chOff x="3034888" y="1153740"/>
              <a:chExt cx="67506" cy="164207"/>
            </a:xfrm>
          </p:grpSpPr>
          <p:sp>
            <p:nvSpPr>
              <p:cNvPr id="2092" name="楕円 2091">
                <a:extLst>
                  <a:ext uri="{FF2B5EF4-FFF2-40B4-BE49-F238E27FC236}">
                    <a16:creationId xmlns:a16="http://schemas.microsoft.com/office/drawing/2014/main" id="{5833EBEF-5E76-4415-80CC-B5529299F0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3" name="直線コネクタ 2092">
                <a:extLst>
                  <a:ext uri="{FF2B5EF4-FFF2-40B4-BE49-F238E27FC236}">
                    <a16:creationId xmlns:a16="http://schemas.microsoft.com/office/drawing/2014/main" id="{8983C7CB-3C80-49BA-8FB9-94299579100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8" name="グループ化 2067">
              <a:extLst>
                <a:ext uri="{FF2B5EF4-FFF2-40B4-BE49-F238E27FC236}">
                  <a16:creationId xmlns:a16="http://schemas.microsoft.com/office/drawing/2014/main" id="{FF9E66CE-9742-4B9D-B901-D6F5250E5EFC}"/>
                </a:ext>
              </a:extLst>
            </p:cNvPr>
            <p:cNvGrpSpPr/>
            <p:nvPr/>
          </p:nvGrpSpPr>
          <p:grpSpPr>
            <a:xfrm>
              <a:off x="6461056" y="4904094"/>
              <a:ext cx="67506" cy="164207"/>
              <a:chOff x="3034888" y="1153740"/>
              <a:chExt cx="67506" cy="164207"/>
            </a:xfrm>
          </p:grpSpPr>
          <p:sp>
            <p:nvSpPr>
              <p:cNvPr id="2090" name="楕円 2089">
                <a:extLst>
                  <a:ext uri="{FF2B5EF4-FFF2-40B4-BE49-F238E27FC236}">
                    <a16:creationId xmlns:a16="http://schemas.microsoft.com/office/drawing/2014/main" id="{BDAF9373-D031-4B2F-B57C-0E2667230B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1" name="直線コネクタ 2090">
                <a:extLst>
                  <a:ext uri="{FF2B5EF4-FFF2-40B4-BE49-F238E27FC236}">
                    <a16:creationId xmlns:a16="http://schemas.microsoft.com/office/drawing/2014/main" id="{3DD1F4CD-A94F-4EC9-BAB7-507CF406A5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9" name="グループ化 2068">
              <a:extLst>
                <a:ext uri="{FF2B5EF4-FFF2-40B4-BE49-F238E27FC236}">
                  <a16:creationId xmlns:a16="http://schemas.microsoft.com/office/drawing/2014/main" id="{379FBD09-845E-4384-9EFF-D0D1E75CFFEF}"/>
                </a:ext>
              </a:extLst>
            </p:cNvPr>
            <p:cNvGrpSpPr/>
            <p:nvPr/>
          </p:nvGrpSpPr>
          <p:grpSpPr>
            <a:xfrm rot="10800000">
              <a:off x="6461056" y="5086712"/>
              <a:ext cx="67506" cy="164207"/>
              <a:chOff x="3034888" y="1153740"/>
              <a:chExt cx="67506" cy="164207"/>
            </a:xfrm>
          </p:grpSpPr>
          <p:sp>
            <p:nvSpPr>
              <p:cNvPr id="2088" name="楕円 2087">
                <a:extLst>
                  <a:ext uri="{FF2B5EF4-FFF2-40B4-BE49-F238E27FC236}">
                    <a16:creationId xmlns:a16="http://schemas.microsoft.com/office/drawing/2014/main" id="{B4214508-4FBE-473B-AD2A-77860DE6FFA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9" name="直線コネクタ 2088">
                <a:extLst>
                  <a:ext uri="{FF2B5EF4-FFF2-40B4-BE49-F238E27FC236}">
                    <a16:creationId xmlns:a16="http://schemas.microsoft.com/office/drawing/2014/main" id="{FB4D5D53-32CD-48CB-93F4-2261853F187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0" name="グループ化 2069">
              <a:extLst>
                <a:ext uri="{FF2B5EF4-FFF2-40B4-BE49-F238E27FC236}">
                  <a16:creationId xmlns:a16="http://schemas.microsoft.com/office/drawing/2014/main" id="{30B8C829-5685-4817-81A5-4C9F1956CE7D}"/>
                </a:ext>
              </a:extLst>
            </p:cNvPr>
            <p:cNvGrpSpPr/>
            <p:nvPr/>
          </p:nvGrpSpPr>
          <p:grpSpPr>
            <a:xfrm rot="10800000">
              <a:off x="6392848" y="5086712"/>
              <a:ext cx="67506" cy="164207"/>
              <a:chOff x="3034888" y="1153740"/>
              <a:chExt cx="67506" cy="164207"/>
            </a:xfrm>
          </p:grpSpPr>
          <p:sp>
            <p:nvSpPr>
              <p:cNvPr id="2086" name="楕円 2085">
                <a:extLst>
                  <a:ext uri="{FF2B5EF4-FFF2-40B4-BE49-F238E27FC236}">
                    <a16:creationId xmlns:a16="http://schemas.microsoft.com/office/drawing/2014/main" id="{AAC9B473-E91F-4C54-BE00-497E602DB8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7" name="直線コネクタ 2086">
                <a:extLst>
                  <a:ext uri="{FF2B5EF4-FFF2-40B4-BE49-F238E27FC236}">
                    <a16:creationId xmlns:a16="http://schemas.microsoft.com/office/drawing/2014/main" id="{9CDEDAE4-7290-45AA-9401-CBDBA759FCD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1" name="グループ化 2070">
              <a:extLst>
                <a:ext uri="{FF2B5EF4-FFF2-40B4-BE49-F238E27FC236}">
                  <a16:creationId xmlns:a16="http://schemas.microsoft.com/office/drawing/2014/main" id="{26917F05-93E0-4901-ADC4-17C889FF7E51}"/>
                </a:ext>
              </a:extLst>
            </p:cNvPr>
            <p:cNvGrpSpPr/>
            <p:nvPr/>
          </p:nvGrpSpPr>
          <p:grpSpPr>
            <a:xfrm rot="10800000">
              <a:off x="6324640" y="5086712"/>
              <a:ext cx="67506" cy="164207"/>
              <a:chOff x="3034888" y="1153740"/>
              <a:chExt cx="67506" cy="164207"/>
            </a:xfrm>
          </p:grpSpPr>
          <p:sp>
            <p:nvSpPr>
              <p:cNvPr id="2084" name="楕円 2083">
                <a:extLst>
                  <a:ext uri="{FF2B5EF4-FFF2-40B4-BE49-F238E27FC236}">
                    <a16:creationId xmlns:a16="http://schemas.microsoft.com/office/drawing/2014/main" id="{F1213795-E198-40D1-B859-B35FBD7960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5" name="直線コネクタ 2084">
                <a:extLst>
                  <a:ext uri="{FF2B5EF4-FFF2-40B4-BE49-F238E27FC236}">
                    <a16:creationId xmlns:a16="http://schemas.microsoft.com/office/drawing/2014/main" id="{5FD75F1C-107F-4F37-A559-AE919117F5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2" name="グループ化 2071">
              <a:extLst>
                <a:ext uri="{FF2B5EF4-FFF2-40B4-BE49-F238E27FC236}">
                  <a16:creationId xmlns:a16="http://schemas.microsoft.com/office/drawing/2014/main" id="{5B2DC6B2-A0E7-4529-9083-4D1BDAB919B2}"/>
                </a:ext>
              </a:extLst>
            </p:cNvPr>
            <p:cNvGrpSpPr/>
            <p:nvPr/>
          </p:nvGrpSpPr>
          <p:grpSpPr>
            <a:xfrm rot="10800000">
              <a:off x="6256432" y="5086712"/>
              <a:ext cx="67506" cy="164207"/>
              <a:chOff x="3034888" y="1153740"/>
              <a:chExt cx="67506" cy="164207"/>
            </a:xfrm>
          </p:grpSpPr>
          <p:sp>
            <p:nvSpPr>
              <p:cNvPr id="2082" name="楕円 2081">
                <a:extLst>
                  <a:ext uri="{FF2B5EF4-FFF2-40B4-BE49-F238E27FC236}">
                    <a16:creationId xmlns:a16="http://schemas.microsoft.com/office/drawing/2014/main" id="{2D344C12-6614-4440-91C2-0940038B1E4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3" name="直線コネクタ 2082">
                <a:extLst>
                  <a:ext uri="{FF2B5EF4-FFF2-40B4-BE49-F238E27FC236}">
                    <a16:creationId xmlns:a16="http://schemas.microsoft.com/office/drawing/2014/main" id="{59EC6252-FF23-4F01-935C-C9881C80719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3" name="グループ化 2072">
              <a:extLst>
                <a:ext uri="{FF2B5EF4-FFF2-40B4-BE49-F238E27FC236}">
                  <a16:creationId xmlns:a16="http://schemas.microsoft.com/office/drawing/2014/main" id="{20870001-71D8-4D25-A750-CB9FD8BCB2DE}"/>
                </a:ext>
              </a:extLst>
            </p:cNvPr>
            <p:cNvGrpSpPr/>
            <p:nvPr/>
          </p:nvGrpSpPr>
          <p:grpSpPr>
            <a:xfrm rot="10800000">
              <a:off x="6188224" y="5086712"/>
              <a:ext cx="67506" cy="164207"/>
              <a:chOff x="3034888" y="1153740"/>
              <a:chExt cx="67506" cy="164207"/>
            </a:xfrm>
          </p:grpSpPr>
          <p:sp>
            <p:nvSpPr>
              <p:cNvPr id="2080" name="楕円 2079">
                <a:extLst>
                  <a:ext uri="{FF2B5EF4-FFF2-40B4-BE49-F238E27FC236}">
                    <a16:creationId xmlns:a16="http://schemas.microsoft.com/office/drawing/2014/main" id="{6271606F-29A5-44B2-AC58-7A91426FAB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1" name="直線コネクタ 2080">
                <a:extLst>
                  <a:ext uri="{FF2B5EF4-FFF2-40B4-BE49-F238E27FC236}">
                    <a16:creationId xmlns:a16="http://schemas.microsoft.com/office/drawing/2014/main" id="{D0BCAEDF-9C09-4A64-B937-0BA229A8C68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4" name="グループ化 2073">
              <a:extLst>
                <a:ext uri="{FF2B5EF4-FFF2-40B4-BE49-F238E27FC236}">
                  <a16:creationId xmlns:a16="http://schemas.microsoft.com/office/drawing/2014/main" id="{6509D8B2-A4D6-47B0-9A9B-1C829E23F2B0}"/>
                </a:ext>
              </a:extLst>
            </p:cNvPr>
            <p:cNvGrpSpPr/>
            <p:nvPr/>
          </p:nvGrpSpPr>
          <p:grpSpPr>
            <a:xfrm rot="10800000">
              <a:off x="6120016" y="5086712"/>
              <a:ext cx="67506" cy="164207"/>
              <a:chOff x="3034888" y="1153740"/>
              <a:chExt cx="67506" cy="164207"/>
            </a:xfrm>
          </p:grpSpPr>
          <p:sp>
            <p:nvSpPr>
              <p:cNvPr id="2078" name="楕円 2077">
                <a:extLst>
                  <a:ext uri="{FF2B5EF4-FFF2-40B4-BE49-F238E27FC236}">
                    <a16:creationId xmlns:a16="http://schemas.microsoft.com/office/drawing/2014/main" id="{E11587EC-30FE-468E-95D7-7A502E3A811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9" name="直線コネクタ 2078">
                <a:extLst>
                  <a:ext uri="{FF2B5EF4-FFF2-40B4-BE49-F238E27FC236}">
                    <a16:creationId xmlns:a16="http://schemas.microsoft.com/office/drawing/2014/main" id="{C523F879-83A5-4A28-B42D-D92460E9AF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5" name="グループ化 2074">
              <a:extLst>
                <a:ext uri="{FF2B5EF4-FFF2-40B4-BE49-F238E27FC236}">
                  <a16:creationId xmlns:a16="http://schemas.microsoft.com/office/drawing/2014/main" id="{D7E0E4A7-2224-4511-80D2-0460BE23E6EC}"/>
                </a:ext>
              </a:extLst>
            </p:cNvPr>
            <p:cNvGrpSpPr/>
            <p:nvPr/>
          </p:nvGrpSpPr>
          <p:grpSpPr>
            <a:xfrm rot="10800000">
              <a:off x="6051808" y="5086712"/>
              <a:ext cx="67506" cy="164207"/>
              <a:chOff x="3034888" y="1153740"/>
              <a:chExt cx="67506" cy="164207"/>
            </a:xfrm>
          </p:grpSpPr>
          <p:sp>
            <p:nvSpPr>
              <p:cNvPr id="2076" name="楕円 2075">
                <a:extLst>
                  <a:ext uri="{FF2B5EF4-FFF2-40B4-BE49-F238E27FC236}">
                    <a16:creationId xmlns:a16="http://schemas.microsoft.com/office/drawing/2014/main" id="{EB587F31-87F1-4B97-AF85-29E8005077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7" name="直線コネクタ 2076">
                <a:extLst>
                  <a:ext uri="{FF2B5EF4-FFF2-40B4-BE49-F238E27FC236}">
                    <a16:creationId xmlns:a16="http://schemas.microsoft.com/office/drawing/2014/main" id="{FF029BBC-23C5-4C18-8A60-8761416F82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587" name="グループ化 1586">
            <a:extLst>
              <a:ext uri="{FF2B5EF4-FFF2-40B4-BE49-F238E27FC236}">
                <a16:creationId xmlns:a16="http://schemas.microsoft.com/office/drawing/2014/main" id="{93FA79B1-1C11-4091-9661-D5272121ADC4}"/>
              </a:ext>
            </a:extLst>
          </p:cNvPr>
          <p:cNvGrpSpPr/>
          <p:nvPr/>
        </p:nvGrpSpPr>
        <p:grpSpPr>
          <a:xfrm>
            <a:off x="6695654" y="5314429"/>
            <a:ext cx="476754" cy="346825"/>
            <a:chOff x="6051808" y="4904094"/>
            <a:chExt cx="476754" cy="346825"/>
          </a:xfrm>
        </p:grpSpPr>
        <p:grpSp>
          <p:nvGrpSpPr>
            <p:cNvPr id="1588" name="グループ化 1587">
              <a:extLst>
                <a:ext uri="{FF2B5EF4-FFF2-40B4-BE49-F238E27FC236}">
                  <a16:creationId xmlns:a16="http://schemas.microsoft.com/office/drawing/2014/main" id="{E55142EE-706D-49F4-AC84-D091B1E46325}"/>
                </a:ext>
              </a:extLst>
            </p:cNvPr>
            <p:cNvGrpSpPr/>
            <p:nvPr/>
          </p:nvGrpSpPr>
          <p:grpSpPr>
            <a:xfrm>
              <a:off x="6051810" y="4904094"/>
              <a:ext cx="67506" cy="164207"/>
              <a:chOff x="3034888" y="1153740"/>
              <a:chExt cx="67506" cy="164207"/>
            </a:xfrm>
          </p:grpSpPr>
          <p:sp>
            <p:nvSpPr>
              <p:cNvPr id="1628" name="楕円 1627">
                <a:extLst>
                  <a:ext uri="{FF2B5EF4-FFF2-40B4-BE49-F238E27FC236}">
                    <a16:creationId xmlns:a16="http://schemas.microsoft.com/office/drawing/2014/main" id="{DA03D459-23B9-4790-913E-B608A33535A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9" name="直線コネクタ 1628">
                <a:extLst>
                  <a:ext uri="{FF2B5EF4-FFF2-40B4-BE49-F238E27FC236}">
                    <a16:creationId xmlns:a16="http://schemas.microsoft.com/office/drawing/2014/main" id="{14A8BC72-E14D-4FF1-B805-CFAE2B0DCEF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89" name="グループ化 1588">
              <a:extLst>
                <a:ext uri="{FF2B5EF4-FFF2-40B4-BE49-F238E27FC236}">
                  <a16:creationId xmlns:a16="http://schemas.microsoft.com/office/drawing/2014/main" id="{3E400391-BA8C-439B-A36A-06A114EF7CB5}"/>
                </a:ext>
              </a:extLst>
            </p:cNvPr>
            <p:cNvGrpSpPr/>
            <p:nvPr/>
          </p:nvGrpSpPr>
          <p:grpSpPr>
            <a:xfrm>
              <a:off x="6120018" y="4904094"/>
              <a:ext cx="67506" cy="164207"/>
              <a:chOff x="3034888" y="1153740"/>
              <a:chExt cx="67506" cy="164207"/>
            </a:xfrm>
          </p:grpSpPr>
          <p:sp>
            <p:nvSpPr>
              <p:cNvPr id="1626" name="楕円 1625">
                <a:extLst>
                  <a:ext uri="{FF2B5EF4-FFF2-40B4-BE49-F238E27FC236}">
                    <a16:creationId xmlns:a16="http://schemas.microsoft.com/office/drawing/2014/main" id="{C873D283-0BA7-4ACD-B02D-85AA1142E8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7" name="直線コネクタ 1626">
                <a:extLst>
                  <a:ext uri="{FF2B5EF4-FFF2-40B4-BE49-F238E27FC236}">
                    <a16:creationId xmlns:a16="http://schemas.microsoft.com/office/drawing/2014/main" id="{E426421D-D923-453F-B845-C487C005608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0" name="グループ化 1589">
              <a:extLst>
                <a:ext uri="{FF2B5EF4-FFF2-40B4-BE49-F238E27FC236}">
                  <a16:creationId xmlns:a16="http://schemas.microsoft.com/office/drawing/2014/main" id="{4C4EBAFE-E157-4760-93BA-2492DC8344F4}"/>
                </a:ext>
              </a:extLst>
            </p:cNvPr>
            <p:cNvGrpSpPr/>
            <p:nvPr/>
          </p:nvGrpSpPr>
          <p:grpSpPr>
            <a:xfrm>
              <a:off x="6188226" y="4904094"/>
              <a:ext cx="67506" cy="164207"/>
              <a:chOff x="3034888" y="1153740"/>
              <a:chExt cx="67506" cy="164207"/>
            </a:xfrm>
          </p:grpSpPr>
          <p:sp>
            <p:nvSpPr>
              <p:cNvPr id="1624" name="楕円 1623">
                <a:extLst>
                  <a:ext uri="{FF2B5EF4-FFF2-40B4-BE49-F238E27FC236}">
                    <a16:creationId xmlns:a16="http://schemas.microsoft.com/office/drawing/2014/main" id="{4DD26C05-B425-4F9D-9C27-CFB9CFFD31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5" name="直線コネクタ 1624">
                <a:extLst>
                  <a:ext uri="{FF2B5EF4-FFF2-40B4-BE49-F238E27FC236}">
                    <a16:creationId xmlns:a16="http://schemas.microsoft.com/office/drawing/2014/main" id="{22815EDD-F7AB-4ECF-9F2D-A6E72D2395C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1" name="グループ化 1590">
              <a:extLst>
                <a:ext uri="{FF2B5EF4-FFF2-40B4-BE49-F238E27FC236}">
                  <a16:creationId xmlns:a16="http://schemas.microsoft.com/office/drawing/2014/main" id="{DD7A9059-9F1E-4A6C-A581-2E0D457B0CD4}"/>
                </a:ext>
              </a:extLst>
            </p:cNvPr>
            <p:cNvGrpSpPr/>
            <p:nvPr/>
          </p:nvGrpSpPr>
          <p:grpSpPr>
            <a:xfrm>
              <a:off x="6256434" y="4904094"/>
              <a:ext cx="67506" cy="164207"/>
              <a:chOff x="3034888" y="1153740"/>
              <a:chExt cx="67506" cy="164207"/>
            </a:xfrm>
          </p:grpSpPr>
          <p:sp>
            <p:nvSpPr>
              <p:cNvPr id="1622" name="楕円 1621">
                <a:extLst>
                  <a:ext uri="{FF2B5EF4-FFF2-40B4-BE49-F238E27FC236}">
                    <a16:creationId xmlns:a16="http://schemas.microsoft.com/office/drawing/2014/main" id="{53208565-9819-47E3-9843-10A358187D6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3" name="直線コネクタ 1622">
                <a:extLst>
                  <a:ext uri="{FF2B5EF4-FFF2-40B4-BE49-F238E27FC236}">
                    <a16:creationId xmlns:a16="http://schemas.microsoft.com/office/drawing/2014/main" id="{DAA63806-0CB7-4BA3-843F-82B23EA2CF3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2" name="グループ化 1591">
              <a:extLst>
                <a:ext uri="{FF2B5EF4-FFF2-40B4-BE49-F238E27FC236}">
                  <a16:creationId xmlns:a16="http://schemas.microsoft.com/office/drawing/2014/main" id="{9ABAA7EB-FC7A-4D0A-8C01-79E67B99FFEF}"/>
                </a:ext>
              </a:extLst>
            </p:cNvPr>
            <p:cNvGrpSpPr/>
            <p:nvPr/>
          </p:nvGrpSpPr>
          <p:grpSpPr>
            <a:xfrm>
              <a:off x="6324642" y="4904094"/>
              <a:ext cx="67506" cy="164207"/>
              <a:chOff x="3034888" y="1153740"/>
              <a:chExt cx="67506" cy="164207"/>
            </a:xfrm>
          </p:grpSpPr>
          <p:sp>
            <p:nvSpPr>
              <p:cNvPr id="1620" name="楕円 1619">
                <a:extLst>
                  <a:ext uri="{FF2B5EF4-FFF2-40B4-BE49-F238E27FC236}">
                    <a16:creationId xmlns:a16="http://schemas.microsoft.com/office/drawing/2014/main" id="{88EC89AD-08DE-4926-BC8F-5C405BD20D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1" name="直線コネクタ 1620">
                <a:extLst>
                  <a:ext uri="{FF2B5EF4-FFF2-40B4-BE49-F238E27FC236}">
                    <a16:creationId xmlns:a16="http://schemas.microsoft.com/office/drawing/2014/main" id="{BB56F7EF-37F1-49F7-8F14-D0635278BF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3" name="グループ化 1592">
              <a:extLst>
                <a:ext uri="{FF2B5EF4-FFF2-40B4-BE49-F238E27FC236}">
                  <a16:creationId xmlns:a16="http://schemas.microsoft.com/office/drawing/2014/main" id="{FEF5DEA0-8E45-42D2-8AF8-D86C786DFCE1}"/>
                </a:ext>
              </a:extLst>
            </p:cNvPr>
            <p:cNvGrpSpPr/>
            <p:nvPr/>
          </p:nvGrpSpPr>
          <p:grpSpPr>
            <a:xfrm>
              <a:off x="6392850" y="4904094"/>
              <a:ext cx="67506" cy="164207"/>
              <a:chOff x="3034888" y="1153740"/>
              <a:chExt cx="67506" cy="164207"/>
            </a:xfrm>
          </p:grpSpPr>
          <p:sp>
            <p:nvSpPr>
              <p:cNvPr id="1618" name="楕円 1617">
                <a:extLst>
                  <a:ext uri="{FF2B5EF4-FFF2-40B4-BE49-F238E27FC236}">
                    <a16:creationId xmlns:a16="http://schemas.microsoft.com/office/drawing/2014/main" id="{D6F00AD8-F609-483A-9462-653616D0A6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9" name="直線コネクタ 1618">
                <a:extLst>
                  <a:ext uri="{FF2B5EF4-FFF2-40B4-BE49-F238E27FC236}">
                    <a16:creationId xmlns:a16="http://schemas.microsoft.com/office/drawing/2014/main" id="{3E3550A2-41BD-437E-9EEA-6C26C4F4F70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4" name="グループ化 1593">
              <a:extLst>
                <a:ext uri="{FF2B5EF4-FFF2-40B4-BE49-F238E27FC236}">
                  <a16:creationId xmlns:a16="http://schemas.microsoft.com/office/drawing/2014/main" id="{A07B716E-5350-4AE7-95D7-D349A2C9EE6F}"/>
                </a:ext>
              </a:extLst>
            </p:cNvPr>
            <p:cNvGrpSpPr/>
            <p:nvPr/>
          </p:nvGrpSpPr>
          <p:grpSpPr>
            <a:xfrm>
              <a:off x="6461056" y="4904094"/>
              <a:ext cx="67506" cy="164207"/>
              <a:chOff x="3034888" y="1153740"/>
              <a:chExt cx="67506" cy="164207"/>
            </a:xfrm>
          </p:grpSpPr>
          <p:sp>
            <p:nvSpPr>
              <p:cNvPr id="1616" name="楕円 1615">
                <a:extLst>
                  <a:ext uri="{FF2B5EF4-FFF2-40B4-BE49-F238E27FC236}">
                    <a16:creationId xmlns:a16="http://schemas.microsoft.com/office/drawing/2014/main" id="{7DCFB204-F0E5-45C6-9717-9F624B04C2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7" name="直線コネクタ 1616">
                <a:extLst>
                  <a:ext uri="{FF2B5EF4-FFF2-40B4-BE49-F238E27FC236}">
                    <a16:creationId xmlns:a16="http://schemas.microsoft.com/office/drawing/2014/main" id="{377F8BDF-97BC-4D20-A8CC-F6A000D927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5" name="グループ化 1594">
              <a:extLst>
                <a:ext uri="{FF2B5EF4-FFF2-40B4-BE49-F238E27FC236}">
                  <a16:creationId xmlns:a16="http://schemas.microsoft.com/office/drawing/2014/main" id="{D4D863DA-E9F1-42F1-9AD3-EDBFB7CED89B}"/>
                </a:ext>
              </a:extLst>
            </p:cNvPr>
            <p:cNvGrpSpPr/>
            <p:nvPr/>
          </p:nvGrpSpPr>
          <p:grpSpPr>
            <a:xfrm rot="10800000">
              <a:off x="6461056" y="5086712"/>
              <a:ext cx="67506" cy="164207"/>
              <a:chOff x="3034888" y="1153740"/>
              <a:chExt cx="67506" cy="164207"/>
            </a:xfrm>
          </p:grpSpPr>
          <p:sp>
            <p:nvSpPr>
              <p:cNvPr id="1614" name="楕円 1613">
                <a:extLst>
                  <a:ext uri="{FF2B5EF4-FFF2-40B4-BE49-F238E27FC236}">
                    <a16:creationId xmlns:a16="http://schemas.microsoft.com/office/drawing/2014/main" id="{A6EC52D0-A29C-42AC-A62E-5C5F8F06A0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5" name="直線コネクタ 1614">
                <a:extLst>
                  <a:ext uri="{FF2B5EF4-FFF2-40B4-BE49-F238E27FC236}">
                    <a16:creationId xmlns:a16="http://schemas.microsoft.com/office/drawing/2014/main" id="{B5ED419A-E6C3-42F6-8B56-78B6767CE4B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6" name="グループ化 1595">
              <a:extLst>
                <a:ext uri="{FF2B5EF4-FFF2-40B4-BE49-F238E27FC236}">
                  <a16:creationId xmlns:a16="http://schemas.microsoft.com/office/drawing/2014/main" id="{28A25507-BE5F-4007-8D1D-26484748478A}"/>
                </a:ext>
              </a:extLst>
            </p:cNvPr>
            <p:cNvGrpSpPr/>
            <p:nvPr/>
          </p:nvGrpSpPr>
          <p:grpSpPr>
            <a:xfrm rot="10800000">
              <a:off x="6392848" y="5086712"/>
              <a:ext cx="67506" cy="164207"/>
              <a:chOff x="3034888" y="1153740"/>
              <a:chExt cx="67506" cy="164207"/>
            </a:xfrm>
          </p:grpSpPr>
          <p:sp>
            <p:nvSpPr>
              <p:cNvPr id="1612" name="楕円 1611">
                <a:extLst>
                  <a:ext uri="{FF2B5EF4-FFF2-40B4-BE49-F238E27FC236}">
                    <a16:creationId xmlns:a16="http://schemas.microsoft.com/office/drawing/2014/main" id="{0C96CDC7-C351-4921-B7C5-4DDCA55A3A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3" name="直線コネクタ 1612">
                <a:extLst>
                  <a:ext uri="{FF2B5EF4-FFF2-40B4-BE49-F238E27FC236}">
                    <a16:creationId xmlns:a16="http://schemas.microsoft.com/office/drawing/2014/main" id="{623B2D11-6D28-4B27-96DF-5928A4A8184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7" name="グループ化 1596">
              <a:extLst>
                <a:ext uri="{FF2B5EF4-FFF2-40B4-BE49-F238E27FC236}">
                  <a16:creationId xmlns:a16="http://schemas.microsoft.com/office/drawing/2014/main" id="{B669DCA7-F7A7-4237-BB54-A34AB485719F}"/>
                </a:ext>
              </a:extLst>
            </p:cNvPr>
            <p:cNvGrpSpPr/>
            <p:nvPr/>
          </p:nvGrpSpPr>
          <p:grpSpPr>
            <a:xfrm rot="10800000">
              <a:off x="6324640" y="5086712"/>
              <a:ext cx="67506" cy="164207"/>
              <a:chOff x="3034888" y="1153740"/>
              <a:chExt cx="67506" cy="164207"/>
            </a:xfrm>
          </p:grpSpPr>
          <p:sp>
            <p:nvSpPr>
              <p:cNvPr id="1610" name="楕円 1609">
                <a:extLst>
                  <a:ext uri="{FF2B5EF4-FFF2-40B4-BE49-F238E27FC236}">
                    <a16:creationId xmlns:a16="http://schemas.microsoft.com/office/drawing/2014/main" id="{1DD1FA3C-7620-4D8D-801B-5FC36C4BA00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1" name="直線コネクタ 1610">
                <a:extLst>
                  <a:ext uri="{FF2B5EF4-FFF2-40B4-BE49-F238E27FC236}">
                    <a16:creationId xmlns:a16="http://schemas.microsoft.com/office/drawing/2014/main" id="{13B89B36-9CB3-4F0A-9FC5-D6A56DCFFD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8" name="グループ化 1597">
              <a:extLst>
                <a:ext uri="{FF2B5EF4-FFF2-40B4-BE49-F238E27FC236}">
                  <a16:creationId xmlns:a16="http://schemas.microsoft.com/office/drawing/2014/main" id="{8369C2EB-CA75-404A-80EC-14011DBAE5EA}"/>
                </a:ext>
              </a:extLst>
            </p:cNvPr>
            <p:cNvGrpSpPr/>
            <p:nvPr/>
          </p:nvGrpSpPr>
          <p:grpSpPr>
            <a:xfrm rot="10800000">
              <a:off x="6256432" y="5086712"/>
              <a:ext cx="67506" cy="164207"/>
              <a:chOff x="3034888" y="1153740"/>
              <a:chExt cx="67506" cy="164207"/>
            </a:xfrm>
          </p:grpSpPr>
          <p:sp>
            <p:nvSpPr>
              <p:cNvPr id="1608" name="楕円 1607">
                <a:extLst>
                  <a:ext uri="{FF2B5EF4-FFF2-40B4-BE49-F238E27FC236}">
                    <a16:creationId xmlns:a16="http://schemas.microsoft.com/office/drawing/2014/main" id="{30CBB273-855D-4439-8103-80D9172100C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9" name="直線コネクタ 1608">
                <a:extLst>
                  <a:ext uri="{FF2B5EF4-FFF2-40B4-BE49-F238E27FC236}">
                    <a16:creationId xmlns:a16="http://schemas.microsoft.com/office/drawing/2014/main" id="{59B022D1-1527-460F-8F58-EDDBDB3ED3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9" name="グループ化 1598">
              <a:extLst>
                <a:ext uri="{FF2B5EF4-FFF2-40B4-BE49-F238E27FC236}">
                  <a16:creationId xmlns:a16="http://schemas.microsoft.com/office/drawing/2014/main" id="{BC84B6A0-0D5C-47DB-8814-084CD1498F2A}"/>
                </a:ext>
              </a:extLst>
            </p:cNvPr>
            <p:cNvGrpSpPr/>
            <p:nvPr/>
          </p:nvGrpSpPr>
          <p:grpSpPr>
            <a:xfrm rot="10800000">
              <a:off x="6188224" y="5086712"/>
              <a:ext cx="67506" cy="164207"/>
              <a:chOff x="3034888" y="1153740"/>
              <a:chExt cx="67506" cy="164207"/>
            </a:xfrm>
          </p:grpSpPr>
          <p:sp>
            <p:nvSpPr>
              <p:cNvPr id="1606" name="楕円 1605">
                <a:extLst>
                  <a:ext uri="{FF2B5EF4-FFF2-40B4-BE49-F238E27FC236}">
                    <a16:creationId xmlns:a16="http://schemas.microsoft.com/office/drawing/2014/main" id="{F7664C6D-D68D-4DDF-B5DB-B8B2DB53DE8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7" name="直線コネクタ 1606">
                <a:extLst>
                  <a:ext uri="{FF2B5EF4-FFF2-40B4-BE49-F238E27FC236}">
                    <a16:creationId xmlns:a16="http://schemas.microsoft.com/office/drawing/2014/main" id="{12A3E8DC-F900-400F-8CDD-1F00D618C2C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00" name="グループ化 1599">
              <a:extLst>
                <a:ext uri="{FF2B5EF4-FFF2-40B4-BE49-F238E27FC236}">
                  <a16:creationId xmlns:a16="http://schemas.microsoft.com/office/drawing/2014/main" id="{83C95ABA-043F-4403-9B51-8CBBDD9CD855}"/>
                </a:ext>
              </a:extLst>
            </p:cNvPr>
            <p:cNvGrpSpPr/>
            <p:nvPr/>
          </p:nvGrpSpPr>
          <p:grpSpPr>
            <a:xfrm rot="10800000">
              <a:off x="6120016" y="5086712"/>
              <a:ext cx="67506" cy="164207"/>
              <a:chOff x="3034888" y="1153740"/>
              <a:chExt cx="67506" cy="164207"/>
            </a:xfrm>
          </p:grpSpPr>
          <p:sp>
            <p:nvSpPr>
              <p:cNvPr id="1604" name="楕円 1603">
                <a:extLst>
                  <a:ext uri="{FF2B5EF4-FFF2-40B4-BE49-F238E27FC236}">
                    <a16:creationId xmlns:a16="http://schemas.microsoft.com/office/drawing/2014/main" id="{5514B6B4-D098-4E5D-B006-1878EF1C45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5" name="直線コネクタ 1604">
                <a:extLst>
                  <a:ext uri="{FF2B5EF4-FFF2-40B4-BE49-F238E27FC236}">
                    <a16:creationId xmlns:a16="http://schemas.microsoft.com/office/drawing/2014/main" id="{D49D30C6-A6F1-4868-A750-6FCC973E29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01" name="グループ化 1600">
              <a:extLst>
                <a:ext uri="{FF2B5EF4-FFF2-40B4-BE49-F238E27FC236}">
                  <a16:creationId xmlns:a16="http://schemas.microsoft.com/office/drawing/2014/main" id="{A0C3FB74-9280-4477-8B25-0E157268F174}"/>
                </a:ext>
              </a:extLst>
            </p:cNvPr>
            <p:cNvGrpSpPr/>
            <p:nvPr/>
          </p:nvGrpSpPr>
          <p:grpSpPr>
            <a:xfrm rot="10800000">
              <a:off x="6051808" y="5086712"/>
              <a:ext cx="67506" cy="164207"/>
              <a:chOff x="3034888" y="1153740"/>
              <a:chExt cx="67506" cy="164207"/>
            </a:xfrm>
          </p:grpSpPr>
          <p:sp>
            <p:nvSpPr>
              <p:cNvPr id="1602" name="楕円 1601">
                <a:extLst>
                  <a:ext uri="{FF2B5EF4-FFF2-40B4-BE49-F238E27FC236}">
                    <a16:creationId xmlns:a16="http://schemas.microsoft.com/office/drawing/2014/main" id="{B71753A4-8B3B-4196-B37E-41231B6769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3" name="直線コネクタ 1602">
                <a:extLst>
                  <a:ext uri="{FF2B5EF4-FFF2-40B4-BE49-F238E27FC236}">
                    <a16:creationId xmlns:a16="http://schemas.microsoft.com/office/drawing/2014/main" id="{201B4FDC-DA6E-44E2-814A-AB5857573D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018" name="グループ化 2017">
            <a:extLst>
              <a:ext uri="{FF2B5EF4-FFF2-40B4-BE49-F238E27FC236}">
                <a16:creationId xmlns:a16="http://schemas.microsoft.com/office/drawing/2014/main" id="{51DD25A2-32DA-431C-A645-64A37FD4AE71}"/>
              </a:ext>
            </a:extLst>
          </p:cNvPr>
          <p:cNvGrpSpPr/>
          <p:nvPr/>
        </p:nvGrpSpPr>
        <p:grpSpPr>
          <a:xfrm>
            <a:off x="6508520" y="5400432"/>
            <a:ext cx="476754" cy="346825"/>
            <a:chOff x="6051808" y="4904094"/>
            <a:chExt cx="476754" cy="346825"/>
          </a:xfrm>
        </p:grpSpPr>
        <p:grpSp>
          <p:nvGrpSpPr>
            <p:cNvPr id="2019" name="グループ化 2018">
              <a:extLst>
                <a:ext uri="{FF2B5EF4-FFF2-40B4-BE49-F238E27FC236}">
                  <a16:creationId xmlns:a16="http://schemas.microsoft.com/office/drawing/2014/main" id="{58DC8370-8068-43B8-BCC7-4D013697F19F}"/>
                </a:ext>
              </a:extLst>
            </p:cNvPr>
            <p:cNvGrpSpPr/>
            <p:nvPr/>
          </p:nvGrpSpPr>
          <p:grpSpPr>
            <a:xfrm>
              <a:off x="6051810" y="4904094"/>
              <a:ext cx="67506" cy="164207"/>
              <a:chOff x="3034888" y="1153740"/>
              <a:chExt cx="67506" cy="164207"/>
            </a:xfrm>
          </p:grpSpPr>
          <p:sp>
            <p:nvSpPr>
              <p:cNvPr id="2059" name="楕円 2058">
                <a:extLst>
                  <a:ext uri="{FF2B5EF4-FFF2-40B4-BE49-F238E27FC236}">
                    <a16:creationId xmlns:a16="http://schemas.microsoft.com/office/drawing/2014/main" id="{598771A8-AB15-4868-9659-71E81AB264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60" name="直線コネクタ 2059">
                <a:extLst>
                  <a:ext uri="{FF2B5EF4-FFF2-40B4-BE49-F238E27FC236}">
                    <a16:creationId xmlns:a16="http://schemas.microsoft.com/office/drawing/2014/main" id="{1A75AB17-F2B7-4BA7-B7CA-3646A77B40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0" name="グループ化 2019">
              <a:extLst>
                <a:ext uri="{FF2B5EF4-FFF2-40B4-BE49-F238E27FC236}">
                  <a16:creationId xmlns:a16="http://schemas.microsoft.com/office/drawing/2014/main" id="{4790D2F3-ABD8-4200-A511-182710B57AE6}"/>
                </a:ext>
              </a:extLst>
            </p:cNvPr>
            <p:cNvGrpSpPr/>
            <p:nvPr/>
          </p:nvGrpSpPr>
          <p:grpSpPr>
            <a:xfrm>
              <a:off x="6120018" y="4904094"/>
              <a:ext cx="67506" cy="164207"/>
              <a:chOff x="3034888" y="1153740"/>
              <a:chExt cx="67506" cy="164207"/>
            </a:xfrm>
          </p:grpSpPr>
          <p:sp>
            <p:nvSpPr>
              <p:cNvPr id="2057" name="楕円 2056">
                <a:extLst>
                  <a:ext uri="{FF2B5EF4-FFF2-40B4-BE49-F238E27FC236}">
                    <a16:creationId xmlns:a16="http://schemas.microsoft.com/office/drawing/2014/main" id="{83F3D6D5-B2BC-43F6-AC41-9553F0826AA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8" name="直線コネクタ 2057">
                <a:extLst>
                  <a:ext uri="{FF2B5EF4-FFF2-40B4-BE49-F238E27FC236}">
                    <a16:creationId xmlns:a16="http://schemas.microsoft.com/office/drawing/2014/main" id="{D390504D-F8E9-4612-870B-35EF73E4D1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1" name="グループ化 2020">
              <a:extLst>
                <a:ext uri="{FF2B5EF4-FFF2-40B4-BE49-F238E27FC236}">
                  <a16:creationId xmlns:a16="http://schemas.microsoft.com/office/drawing/2014/main" id="{FE12E808-FDDD-49BC-8D6F-C7D9F6D6B2D9}"/>
                </a:ext>
              </a:extLst>
            </p:cNvPr>
            <p:cNvGrpSpPr/>
            <p:nvPr/>
          </p:nvGrpSpPr>
          <p:grpSpPr>
            <a:xfrm>
              <a:off x="6188226" y="4904094"/>
              <a:ext cx="67506" cy="164207"/>
              <a:chOff x="3034888" y="1153740"/>
              <a:chExt cx="67506" cy="164207"/>
            </a:xfrm>
          </p:grpSpPr>
          <p:sp>
            <p:nvSpPr>
              <p:cNvPr id="2055" name="楕円 2054">
                <a:extLst>
                  <a:ext uri="{FF2B5EF4-FFF2-40B4-BE49-F238E27FC236}">
                    <a16:creationId xmlns:a16="http://schemas.microsoft.com/office/drawing/2014/main" id="{3BC67E90-2163-43D0-B1C5-8911B995F19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6" name="直線コネクタ 2055">
                <a:extLst>
                  <a:ext uri="{FF2B5EF4-FFF2-40B4-BE49-F238E27FC236}">
                    <a16:creationId xmlns:a16="http://schemas.microsoft.com/office/drawing/2014/main" id="{57FB7768-8CE6-46C4-93CA-A94D4EE018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2" name="グループ化 2021">
              <a:extLst>
                <a:ext uri="{FF2B5EF4-FFF2-40B4-BE49-F238E27FC236}">
                  <a16:creationId xmlns:a16="http://schemas.microsoft.com/office/drawing/2014/main" id="{4BCA1B45-CE97-4173-A734-FAA603C37BBF}"/>
                </a:ext>
              </a:extLst>
            </p:cNvPr>
            <p:cNvGrpSpPr/>
            <p:nvPr/>
          </p:nvGrpSpPr>
          <p:grpSpPr>
            <a:xfrm>
              <a:off x="6256434" y="4904094"/>
              <a:ext cx="67506" cy="164207"/>
              <a:chOff x="3034888" y="1153740"/>
              <a:chExt cx="67506" cy="164207"/>
            </a:xfrm>
          </p:grpSpPr>
          <p:sp>
            <p:nvSpPr>
              <p:cNvPr id="2053" name="楕円 2052">
                <a:extLst>
                  <a:ext uri="{FF2B5EF4-FFF2-40B4-BE49-F238E27FC236}">
                    <a16:creationId xmlns:a16="http://schemas.microsoft.com/office/drawing/2014/main" id="{5B9D7A4C-49CB-49E1-A8C6-CAAEA272D88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4" name="直線コネクタ 2053">
                <a:extLst>
                  <a:ext uri="{FF2B5EF4-FFF2-40B4-BE49-F238E27FC236}">
                    <a16:creationId xmlns:a16="http://schemas.microsoft.com/office/drawing/2014/main" id="{54BF0934-E489-4C64-80AD-AEAFBD1702E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3" name="グループ化 2022">
              <a:extLst>
                <a:ext uri="{FF2B5EF4-FFF2-40B4-BE49-F238E27FC236}">
                  <a16:creationId xmlns:a16="http://schemas.microsoft.com/office/drawing/2014/main" id="{1A71361D-6FE9-4E55-8D98-25D75A0FBFC2}"/>
                </a:ext>
              </a:extLst>
            </p:cNvPr>
            <p:cNvGrpSpPr/>
            <p:nvPr/>
          </p:nvGrpSpPr>
          <p:grpSpPr>
            <a:xfrm>
              <a:off x="6324642" y="4904094"/>
              <a:ext cx="67506" cy="164207"/>
              <a:chOff x="3034888" y="1153740"/>
              <a:chExt cx="67506" cy="164207"/>
            </a:xfrm>
          </p:grpSpPr>
          <p:sp>
            <p:nvSpPr>
              <p:cNvPr id="2051" name="楕円 2050">
                <a:extLst>
                  <a:ext uri="{FF2B5EF4-FFF2-40B4-BE49-F238E27FC236}">
                    <a16:creationId xmlns:a16="http://schemas.microsoft.com/office/drawing/2014/main" id="{A7D25D84-4BBD-4623-9149-076CF18AE8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2" name="直線コネクタ 2051">
                <a:extLst>
                  <a:ext uri="{FF2B5EF4-FFF2-40B4-BE49-F238E27FC236}">
                    <a16:creationId xmlns:a16="http://schemas.microsoft.com/office/drawing/2014/main" id="{DF9B52BD-79CD-4362-B0E4-935B960EC74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4" name="グループ化 2023">
              <a:extLst>
                <a:ext uri="{FF2B5EF4-FFF2-40B4-BE49-F238E27FC236}">
                  <a16:creationId xmlns:a16="http://schemas.microsoft.com/office/drawing/2014/main" id="{98388CC2-B814-42AB-B085-AAFF93D03228}"/>
                </a:ext>
              </a:extLst>
            </p:cNvPr>
            <p:cNvGrpSpPr/>
            <p:nvPr/>
          </p:nvGrpSpPr>
          <p:grpSpPr>
            <a:xfrm>
              <a:off x="6392850" y="4904094"/>
              <a:ext cx="67506" cy="164207"/>
              <a:chOff x="3034888" y="1153740"/>
              <a:chExt cx="67506" cy="164207"/>
            </a:xfrm>
          </p:grpSpPr>
          <p:sp>
            <p:nvSpPr>
              <p:cNvPr id="2049" name="楕円 2048">
                <a:extLst>
                  <a:ext uri="{FF2B5EF4-FFF2-40B4-BE49-F238E27FC236}">
                    <a16:creationId xmlns:a16="http://schemas.microsoft.com/office/drawing/2014/main" id="{47D00C4C-7397-4026-A2D7-81362FB69A8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0" name="直線コネクタ 2049">
                <a:extLst>
                  <a:ext uri="{FF2B5EF4-FFF2-40B4-BE49-F238E27FC236}">
                    <a16:creationId xmlns:a16="http://schemas.microsoft.com/office/drawing/2014/main" id="{764CCA4C-4496-4B47-8C8C-F8021D5478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5" name="グループ化 2024">
              <a:extLst>
                <a:ext uri="{FF2B5EF4-FFF2-40B4-BE49-F238E27FC236}">
                  <a16:creationId xmlns:a16="http://schemas.microsoft.com/office/drawing/2014/main" id="{21C963FE-14B5-498B-944B-13111A844259}"/>
                </a:ext>
              </a:extLst>
            </p:cNvPr>
            <p:cNvGrpSpPr/>
            <p:nvPr/>
          </p:nvGrpSpPr>
          <p:grpSpPr>
            <a:xfrm>
              <a:off x="6461056" y="4904094"/>
              <a:ext cx="67506" cy="164207"/>
              <a:chOff x="3034888" y="1153740"/>
              <a:chExt cx="67506" cy="164207"/>
            </a:xfrm>
          </p:grpSpPr>
          <p:sp>
            <p:nvSpPr>
              <p:cNvPr id="2047" name="楕円 2046">
                <a:extLst>
                  <a:ext uri="{FF2B5EF4-FFF2-40B4-BE49-F238E27FC236}">
                    <a16:creationId xmlns:a16="http://schemas.microsoft.com/office/drawing/2014/main" id="{4EAEAFEE-88AA-4CF6-967D-DC05C5ABCC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8" name="直線コネクタ 2047">
                <a:extLst>
                  <a:ext uri="{FF2B5EF4-FFF2-40B4-BE49-F238E27FC236}">
                    <a16:creationId xmlns:a16="http://schemas.microsoft.com/office/drawing/2014/main" id="{EE11C937-1AB6-4AC7-B869-3BCD1D15BFF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6" name="グループ化 2025">
              <a:extLst>
                <a:ext uri="{FF2B5EF4-FFF2-40B4-BE49-F238E27FC236}">
                  <a16:creationId xmlns:a16="http://schemas.microsoft.com/office/drawing/2014/main" id="{64B5ABE5-C744-4E4F-81E4-2EEEB35751CF}"/>
                </a:ext>
              </a:extLst>
            </p:cNvPr>
            <p:cNvGrpSpPr/>
            <p:nvPr/>
          </p:nvGrpSpPr>
          <p:grpSpPr>
            <a:xfrm rot="10800000">
              <a:off x="6461056" y="5086712"/>
              <a:ext cx="67506" cy="164207"/>
              <a:chOff x="3034888" y="1153740"/>
              <a:chExt cx="67506" cy="164207"/>
            </a:xfrm>
          </p:grpSpPr>
          <p:sp>
            <p:nvSpPr>
              <p:cNvPr id="2045" name="楕円 2044">
                <a:extLst>
                  <a:ext uri="{FF2B5EF4-FFF2-40B4-BE49-F238E27FC236}">
                    <a16:creationId xmlns:a16="http://schemas.microsoft.com/office/drawing/2014/main" id="{B831F156-C77D-48DD-A6EB-D235AB1B73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6" name="直線コネクタ 2045">
                <a:extLst>
                  <a:ext uri="{FF2B5EF4-FFF2-40B4-BE49-F238E27FC236}">
                    <a16:creationId xmlns:a16="http://schemas.microsoft.com/office/drawing/2014/main" id="{21D5FC4C-C351-4FED-A162-FDDCE652BDF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7" name="グループ化 2026">
              <a:extLst>
                <a:ext uri="{FF2B5EF4-FFF2-40B4-BE49-F238E27FC236}">
                  <a16:creationId xmlns:a16="http://schemas.microsoft.com/office/drawing/2014/main" id="{90A08129-4C7A-4659-9C68-58C38AFC9323}"/>
                </a:ext>
              </a:extLst>
            </p:cNvPr>
            <p:cNvGrpSpPr/>
            <p:nvPr/>
          </p:nvGrpSpPr>
          <p:grpSpPr>
            <a:xfrm rot="10800000">
              <a:off x="6392848" y="5086712"/>
              <a:ext cx="67506" cy="164207"/>
              <a:chOff x="3034888" y="1153740"/>
              <a:chExt cx="67506" cy="164207"/>
            </a:xfrm>
          </p:grpSpPr>
          <p:sp>
            <p:nvSpPr>
              <p:cNvPr id="2043" name="楕円 2042">
                <a:extLst>
                  <a:ext uri="{FF2B5EF4-FFF2-40B4-BE49-F238E27FC236}">
                    <a16:creationId xmlns:a16="http://schemas.microsoft.com/office/drawing/2014/main" id="{56CF4100-59AE-48DF-A324-FAB7373892A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4" name="直線コネクタ 2043">
                <a:extLst>
                  <a:ext uri="{FF2B5EF4-FFF2-40B4-BE49-F238E27FC236}">
                    <a16:creationId xmlns:a16="http://schemas.microsoft.com/office/drawing/2014/main" id="{3ECDFAD0-189D-4BFB-BA70-100671FA3B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8" name="グループ化 2027">
              <a:extLst>
                <a:ext uri="{FF2B5EF4-FFF2-40B4-BE49-F238E27FC236}">
                  <a16:creationId xmlns:a16="http://schemas.microsoft.com/office/drawing/2014/main" id="{05EC39C7-FE7C-447E-89DB-F71B0C29A985}"/>
                </a:ext>
              </a:extLst>
            </p:cNvPr>
            <p:cNvGrpSpPr/>
            <p:nvPr/>
          </p:nvGrpSpPr>
          <p:grpSpPr>
            <a:xfrm rot="10800000">
              <a:off x="6324640" y="5086712"/>
              <a:ext cx="67506" cy="164207"/>
              <a:chOff x="3034888" y="1153740"/>
              <a:chExt cx="67506" cy="164207"/>
            </a:xfrm>
          </p:grpSpPr>
          <p:sp>
            <p:nvSpPr>
              <p:cNvPr id="2041" name="楕円 2040">
                <a:extLst>
                  <a:ext uri="{FF2B5EF4-FFF2-40B4-BE49-F238E27FC236}">
                    <a16:creationId xmlns:a16="http://schemas.microsoft.com/office/drawing/2014/main" id="{4AFBAD1A-4039-4FA8-B1C4-4DDD1702B1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2" name="直線コネクタ 2041">
                <a:extLst>
                  <a:ext uri="{FF2B5EF4-FFF2-40B4-BE49-F238E27FC236}">
                    <a16:creationId xmlns:a16="http://schemas.microsoft.com/office/drawing/2014/main" id="{5CDA46FD-E654-4D74-BDB0-214802B50D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9" name="グループ化 2028">
              <a:extLst>
                <a:ext uri="{FF2B5EF4-FFF2-40B4-BE49-F238E27FC236}">
                  <a16:creationId xmlns:a16="http://schemas.microsoft.com/office/drawing/2014/main" id="{A707915A-EA9C-4473-9C34-780E26FEF356}"/>
                </a:ext>
              </a:extLst>
            </p:cNvPr>
            <p:cNvGrpSpPr/>
            <p:nvPr/>
          </p:nvGrpSpPr>
          <p:grpSpPr>
            <a:xfrm rot="10800000">
              <a:off x="6256432" y="5086712"/>
              <a:ext cx="67506" cy="164207"/>
              <a:chOff x="3034888" y="1153740"/>
              <a:chExt cx="67506" cy="164207"/>
            </a:xfrm>
          </p:grpSpPr>
          <p:sp>
            <p:nvSpPr>
              <p:cNvPr id="2039" name="楕円 2038">
                <a:extLst>
                  <a:ext uri="{FF2B5EF4-FFF2-40B4-BE49-F238E27FC236}">
                    <a16:creationId xmlns:a16="http://schemas.microsoft.com/office/drawing/2014/main" id="{1D3A8AD5-48AD-48F1-A7DF-F76C02D6EA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0" name="直線コネクタ 2039">
                <a:extLst>
                  <a:ext uri="{FF2B5EF4-FFF2-40B4-BE49-F238E27FC236}">
                    <a16:creationId xmlns:a16="http://schemas.microsoft.com/office/drawing/2014/main" id="{A8224933-3686-4C75-A269-AB7BA416F2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30" name="グループ化 2029">
              <a:extLst>
                <a:ext uri="{FF2B5EF4-FFF2-40B4-BE49-F238E27FC236}">
                  <a16:creationId xmlns:a16="http://schemas.microsoft.com/office/drawing/2014/main" id="{7A143532-218C-4F60-9371-31BB1BBDAED3}"/>
                </a:ext>
              </a:extLst>
            </p:cNvPr>
            <p:cNvGrpSpPr/>
            <p:nvPr/>
          </p:nvGrpSpPr>
          <p:grpSpPr>
            <a:xfrm rot="10800000">
              <a:off x="6188224" y="5086712"/>
              <a:ext cx="67506" cy="164207"/>
              <a:chOff x="3034888" y="1153740"/>
              <a:chExt cx="67506" cy="164207"/>
            </a:xfrm>
          </p:grpSpPr>
          <p:sp>
            <p:nvSpPr>
              <p:cNvPr id="2037" name="楕円 2036">
                <a:extLst>
                  <a:ext uri="{FF2B5EF4-FFF2-40B4-BE49-F238E27FC236}">
                    <a16:creationId xmlns:a16="http://schemas.microsoft.com/office/drawing/2014/main" id="{FC33A7EF-3584-41E2-8A1A-F97D41CB245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8" name="直線コネクタ 2037">
                <a:extLst>
                  <a:ext uri="{FF2B5EF4-FFF2-40B4-BE49-F238E27FC236}">
                    <a16:creationId xmlns:a16="http://schemas.microsoft.com/office/drawing/2014/main" id="{656564D5-5C21-40CB-922E-E810EBC231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31" name="グループ化 2030">
              <a:extLst>
                <a:ext uri="{FF2B5EF4-FFF2-40B4-BE49-F238E27FC236}">
                  <a16:creationId xmlns:a16="http://schemas.microsoft.com/office/drawing/2014/main" id="{FA88781D-5A8F-484E-9AE1-B97EF0801D66}"/>
                </a:ext>
              </a:extLst>
            </p:cNvPr>
            <p:cNvGrpSpPr/>
            <p:nvPr/>
          </p:nvGrpSpPr>
          <p:grpSpPr>
            <a:xfrm rot="10800000">
              <a:off x="6120016" y="5086712"/>
              <a:ext cx="67506" cy="164207"/>
              <a:chOff x="3034888" y="1153740"/>
              <a:chExt cx="67506" cy="164207"/>
            </a:xfrm>
          </p:grpSpPr>
          <p:sp>
            <p:nvSpPr>
              <p:cNvPr id="2035" name="楕円 2034">
                <a:extLst>
                  <a:ext uri="{FF2B5EF4-FFF2-40B4-BE49-F238E27FC236}">
                    <a16:creationId xmlns:a16="http://schemas.microsoft.com/office/drawing/2014/main" id="{22CC240C-0E62-4A3F-BB15-B0EF99E9303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6" name="直線コネクタ 2035">
                <a:extLst>
                  <a:ext uri="{FF2B5EF4-FFF2-40B4-BE49-F238E27FC236}">
                    <a16:creationId xmlns:a16="http://schemas.microsoft.com/office/drawing/2014/main" id="{4432CA85-FB51-41D4-B0AD-004C67598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32" name="グループ化 2031">
              <a:extLst>
                <a:ext uri="{FF2B5EF4-FFF2-40B4-BE49-F238E27FC236}">
                  <a16:creationId xmlns:a16="http://schemas.microsoft.com/office/drawing/2014/main" id="{51659540-134C-4C62-BC49-B21E655C1AF9}"/>
                </a:ext>
              </a:extLst>
            </p:cNvPr>
            <p:cNvGrpSpPr/>
            <p:nvPr/>
          </p:nvGrpSpPr>
          <p:grpSpPr>
            <a:xfrm rot="10800000">
              <a:off x="6051808" y="5086712"/>
              <a:ext cx="67506" cy="164207"/>
              <a:chOff x="3034888" y="1153740"/>
              <a:chExt cx="67506" cy="164207"/>
            </a:xfrm>
          </p:grpSpPr>
          <p:sp>
            <p:nvSpPr>
              <p:cNvPr id="2033" name="楕円 2032">
                <a:extLst>
                  <a:ext uri="{FF2B5EF4-FFF2-40B4-BE49-F238E27FC236}">
                    <a16:creationId xmlns:a16="http://schemas.microsoft.com/office/drawing/2014/main" id="{E7C9A4C7-FF43-47F5-BE95-4E97E938C4C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4" name="直線コネクタ 2033">
                <a:extLst>
                  <a:ext uri="{FF2B5EF4-FFF2-40B4-BE49-F238E27FC236}">
                    <a16:creationId xmlns:a16="http://schemas.microsoft.com/office/drawing/2014/main" id="{1288D439-1A33-474A-9CC5-F43D2050A8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147" name="グループ化 2146">
            <a:extLst>
              <a:ext uri="{FF2B5EF4-FFF2-40B4-BE49-F238E27FC236}">
                <a16:creationId xmlns:a16="http://schemas.microsoft.com/office/drawing/2014/main" id="{0BC1906F-368F-4F35-88B8-19635D659266}"/>
              </a:ext>
            </a:extLst>
          </p:cNvPr>
          <p:cNvGrpSpPr/>
          <p:nvPr/>
        </p:nvGrpSpPr>
        <p:grpSpPr>
          <a:xfrm>
            <a:off x="6171866" y="5455187"/>
            <a:ext cx="476754" cy="346825"/>
            <a:chOff x="6051808" y="4904094"/>
            <a:chExt cx="476754" cy="346825"/>
          </a:xfrm>
        </p:grpSpPr>
        <p:grpSp>
          <p:nvGrpSpPr>
            <p:cNvPr id="2148" name="グループ化 2147">
              <a:extLst>
                <a:ext uri="{FF2B5EF4-FFF2-40B4-BE49-F238E27FC236}">
                  <a16:creationId xmlns:a16="http://schemas.microsoft.com/office/drawing/2014/main" id="{CF34BF92-57F1-4B12-ACFF-6532AE9F70B6}"/>
                </a:ext>
              </a:extLst>
            </p:cNvPr>
            <p:cNvGrpSpPr/>
            <p:nvPr/>
          </p:nvGrpSpPr>
          <p:grpSpPr>
            <a:xfrm>
              <a:off x="6051810" y="4904094"/>
              <a:ext cx="67506" cy="164207"/>
              <a:chOff x="3034888" y="1153740"/>
              <a:chExt cx="67506" cy="164207"/>
            </a:xfrm>
          </p:grpSpPr>
          <p:sp>
            <p:nvSpPr>
              <p:cNvPr id="2188" name="楕円 2187">
                <a:extLst>
                  <a:ext uri="{FF2B5EF4-FFF2-40B4-BE49-F238E27FC236}">
                    <a16:creationId xmlns:a16="http://schemas.microsoft.com/office/drawing/2014/main" id="{C1940173-C381-4A39-967D-9DAAC90869B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9" name="直線コネクタ 2188">
                <a:extLst>
                  <a:ext uri="{FF2B5EF4-FFF2-40B4-BE49-F238E27FC236}">
                    <a16:creationId xmlns:a16="http://schemas.microsoft.com/office/drawing/2014/main" id="{33ECB135-A7C1-437C-BCA5-9E056D8CEA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49" name="グループ化 2148">
              <a:extLst>
                <a:ext uri="{FF2B5EF4-FFF2-40B4-BE49-F238E27FC236}">
                  <a16:creationId xmlns:a16="http://schemas.microsoft.com/office/drawing/2014/main" id="{7CDE3906-F603-4C15-810D-460109D949CB}"/>
                </a:ext>
              </a:extLst>
            </p:cNvPr>
            <p:cNvGrpSpPr/>
            <p:nvPr/>
          </p:nvGrpSpPr>
          <p:grpSpPr>
            <a:xfrm>
              <a:off x="6120018" y="4904094"/>
              <a:ext cx="67506" cy="164207"/>
              <a:chOff x="3034888" y="1153740"/>
              <a:chExt cx="67506" cy="164207"/>
            </a:xfrm>
          </p:grpSpPr>
          <p:sp>
            <p:nvSpPr>
              <p:cNvPr id="2186" name="楕円 2185">
                <a:extLst>
                  <a:ext uri="{FF2B5EF4-FFF2-40B4-BE49-F238E27FC236}">
                    <a16:creationId xmlns:a16="http://schemas.microsoft.com/office/drawing/2014/main" id="{9157C2D7-9F31-4634-AD50-CE030F2B88A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7" name="直線コネクタ 2186">
                <a:extLst>
                  <a:ext uri="{FF2B5EF4-FFF2-40B4-BE49-F238E27FC236}">
                    <a16:creationId xmlns:a16="http://schemas.microsoft.com/office/drawing/2014/main" id="{59E0B5D4-43AE-4883-A195-0E539B1346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0" name="グループ化 2149">
              <a:extLst>
                <a:ext uri="{FF2B5EF4-FFF2-40B4-BE49-F238E27FC236}">
                  <a16:creationId xmlns:a16="http://schemas.microsoft.com/office/drawing/2014/main" id="{D7231C34-7E27-4CAF-AA13-E0CCA69286DD}"/>
                </a:ext>
              </a:extLst>
            </p:cNvPr>
            <p:cNvGrpSpPr/>
            <p:nvPr/>
          </p:nvGrpSpPr>
          <p:grpSpPr>
            <a:xfrm>
              <a:off x="6188226" y="4904094"/>
              <a:ext cx="67506" cy="164207"/>
              <a:chOff x="3034888" y="1153740"/>
              <a:chExt cx="67506" cy="164207"/>
            </a:xfrm>
          </p:grpSpPr>
          <p:sp>
            <p:nvSpPr>
              <p:cNvPr id="2184" name="楕円 2183">
                <a:extLst>
                  <a:ext uri="{FF2B5EF4-FFF2-40B4-BE49-F238E27FC236}">
                    <a16:creationId xmlns:a16="http://schemas.microsoft.com/office/drawing/2014/main" id="{2896879C-62E4-4A2C-AAA1-3F91D952A6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5" name="直線コネクタ 2184">
                <a:extLst>
                  <a:ext uri="{FF2B5EF4-FFF2-40B4-BE49-F238E27FC236}">
                    <a16:creationId xmlns:a16="http://schemas.microsoft.com/office/drawing/2014/main" id="{69F94A21-05DD-45F1-B82C-7972B2E120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1" name="グループ化 2150">
              <a:extLst>
                <a:ext uri="{FF2B5EF4-FFF2-40B4-BE49-F238E27FC236}">
                  <a16:creationId xmlns:a16="http://schemas.microsoft.com/office/drawing/2014/main" id="{016C25CF-6F05-4847-B661-E14D7C23F604}"/>
                </a:ext>
              </a:extLst>
            </p:cNvPr>
            <p:cNvGrpSpPr/>
            <p:nvPr/>
          </p:nvGrpSpPr>
          <p:grpSpPr>
            <a:xfrm>
              <a:off x="6256434" y="4904094"/>
              <a:ext cx="67506" cy="164207"/>
              <a:chOff x="3034888" y="1153740"/>
              <a:chExt cx="67506" cy="164207"/>
            </a:xfrm>
          </p:grpSpPr>
          <p:sp>
            <p:nvSpPr>
              <p:cNvPr id="2182" name="楕円 2181">
                <a:extLst>
                  <a:ext uri="{FF2B5EF4-FFF2-40B4-BE49-F238E27FC236}">
                    <a16:creationId xmlns:a16="http://schemas.microsoft.com/office/drawing/2014/main" id="{F57D54C7-F15A-4A4E-A60F-B9876BF1BB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3" name="直線コネクタ 2182">
                <a:extLst>
                  <a:ext uri="{FF2B5EF4-FFF2-40B4-BE49-F238E27FC236}">
                    <a16:creationId xmlns:a16="http://schemas.microsoft.com/office/drawing/2014/main" id="{9FB1D7C4-7666-4A48-BFA5-222F8C4939D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2" name="グループ化 2151">
              <a:extLst>
                <a:ext uri="{FF2B5EF4-FFF2-40B4-BE49-F238E27FC236}">
                  <a16:creationId xmlns:a16="http://schemas.microsoft.com/office/drawing/2014/main" id="{67ADC881-2C1A-4C43-A72B-F6737AE106F2}"/>
                </a:ext>
              </a:extLst>
            </p:cNvPr>
            <p:cNvGrpSpPr/>
            <p:nvPr/>
          </p:nvGrpSpPr>
          <p:grpSpPr>
            <a:xfrm>
              <a:off x="6324642" y="4904094"/>
              <a:ext cx="67506" cy="164207"/>
              <a:chOff x="3034888" y="1153740"/>
              <a:chExt cx="67506" cy="164207"/>
            </a:xfrm>
          </p:grpSpPr>
          <p:sp>
            <p:nvSpPr>
              <p:cNvPr id="2180" name="楕円 2179">
                <a:extLst>
                  <a:ext uri="{FF2B5EF4-FFF2-40B4-BE49-F238E27FC236}">
                    <a16:creationId xmlns:a16="http://schemas.microsoft.com/office/drawing/2014/main" id="{78F27D4F-78B0-4865-8972-746AD65B0DD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1" name="直線コネクタ 2180">
                <a:extLst>
                  <a:ext uri="{FF2B5EF4-FFF2-40B4-BE49-F238E27FC236}">
                    <a16:creationId xmlns:a16="http://schemas.microsoft.com/office/drawing/2014/main" id="{A60A3A3D-635B-479A-B894-C4233737D07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3" name="グループ化 2152">
              <a:extLst>
                <a:ext uri="{FF2B5EF4-FFF2-40B4-BE49-F238E27FC236}">
                  <a16:creationId xmlns:a16="http://schemas.microsoft.com/office/drawing/2014/main" id="{4122188D-3259-4D86-BABE-F91B938161FB}"/>
                </a:ext>
              </a:extLst>
            </p:cNvPr>
            <p:cNvGrpSpPr/>
            <p:nvPr/>
          </p:nvGrpSpPr>
          <p:grpSpPr>
            <a:xfrm>
              <a:off x="6392850" y="4904094"/>
              <a:ext cx="67506" cy="164207"/>
              <a:chOff x="3034888" y="1153740"/>
              <a:chExt cx="67506" cy="164207"/>
            </a:xfrm>
          </p:grpSpPr>
          <p:sp>
            <p:nvSpPr>
              <p:cNvPr id="2178" name="楕円 2177">
                <a:extLst>
                  <a:ext uri="{FF2B5EF4-FFF2-40B4-BE49-F238E27FC236}">
                    <a16:creationId xmlns:a16="http://schemas.microsoft.com/office/drawing/2014/main" id="{E3DC64EB-6C1C-49F5-B1DC-1927293217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9" name="直線コネクタ 2178">
                <a:extLst>
                  <a:ext uri="{FF2B5EF4-FFF2-40B4-BE49-F238E27FC236}">
                    <a16:creationId xmlns:a16="http://schemas.microsoft.com/office/drawing/2014/main" id="{E68C865F-2E4B-4368-BF2F-EC2E7A1FCA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4" name="グループ化 2153">
              <a:extLst>
                <a:ext uri="{FF2B5EF4-FFF2-40B4-BE49-F238E27FC236}">
                  <a16:creationId xmlns:a16="http://schemas.microsoft.com/office/drawing/2014/main" id="{DD054F88-DE9A-4F63-9E3C-E3578A6946DD}"/>
                </a:ext>
              </a:extLst>
            </p:cNvPr>
            <p:cNvGrpSpPr/>
            <p:nvPr/>
          </p:nvGrpSpPr>
          <p:grpSpPr>
            <a:xfrm>
              <a:off x="6461056" y="4904094"/>
              <a:ext cx="67506" cy="164207"/>
              <a:chOff x="3034888" y="1153740"/>
              <a:chExt cx="67506" cy="164207"/>
            </a:xfrm>
          </p:grpSpPr>
          <p:sp>
            <p:nvSpPr>
              <p:cNvPr id="2176" name="楕円 2175">
                <a:extLst>
                  <a:ext uri="{FF2B5EF4-FFF2-40B4-BE49-F238E27FC236}">
                    <a16:creationId xmlns:a16="http://schemas.microsoft.com/office/drawing/2014/main" id="{330740AA-BAB4-4C9B-805E-F59687D637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7" name="直線コネクタ 2176">
                <a:extLst>
                  <a:ext uri="{FF2B5EF4-FFF2-40B4-BE49-F238E27FC236}">
                    <a16:creationId xmlns:a16="http://schemas.microsoft.com/office/drawing/2014/main" id="{BF2D46AC-C642-443E-98EC-C7B8433C82E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5" name="グループ化 2154">
              <a:extLst>
                <a:ext uri="{FF2B5EF4-FFF2-40B4-BE49-F238E27FC236}">
                  <a16:creationId xmlns:a16="http://schemas.microsoft.com/office/drawing/2014/main" id="{BE407DB0-6F69-4F3C-A968-F0BCE1A12A75}"/>
                </a:ext>
              </a:extLst>
            </p:cNvPr>
            <p:cNvGrpSpPr/>
            <p:nvPr/>
          </p:nvGrpSpPr>
          <p:grpSpPr>
            <a:xfrm rot="10800000">
              <a:off x="6461056" y="5086712"/>
              <a:ext cx="67506" cy="164207"/>
              <a:chOff x="3034888" y="1153740"/>
              <a:chExt cx="67506" cy="164207"/>
            </a:xfrm>
          </p:grpSpPr>
          <p:sp>
            <p:nvSpPr>
              <p:cNvPr id="2174" name="楕円 2173">
                <a:extLst>
                  <a:ext uri="{FF2B5EF4-FFF2-40B4-BE49-F238E27FC236}">
                    <a16:creationId xmlns:a16="http://schemas.microsoft.com/office/drawing/2014/main" id="{2CBCFB68-7B33-4C94-A2F5-91197088CF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5" name="直線コネクタ 2174">
                <a:extLst>
                  <a:ext uri="{FF2B5EF4-FFF2-40B4-BE49-F238E27FC236}">
                    <a16:creationId xmlns:a16="http://schemas.microsoft.com/office/drawing/2014/main" id="{08673CA8-722B-4737-90AC-1285BDF82B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6" name="グループ化 2155">
              <a:extLst>
                <a:ext uri="{FF2B5EF4-FFF2-40B4-BE49-F238E27FC236}">
                  <a16:creationId xmlns:a16="http://schemas.microsoft.com/office/drawing/2014/main" id="{14EFC79D-5CA0-483E-B4CA-45B459831C4E}"/>
                </a:ext>
              </a:extLst>
            </p:cNvPr>
            <p:cNvGrpSpPr/>
            <p:nvPr/>
          </p:nvGrpSpPr>
          <p:grpSpPr>
            <a:xfrm rot="10800000">
              <a:off x="6392848" y="5086712"/>
              <a:ext cx="67506" cy="164207"/>
              <a:chOff x="3034888" y="1153740"/>
              <a:chExt cx="67506" cy="164207"/>
            </a:xfrm>
          </p:grpSpPr>
          <p:sp>
            <p:nvSpPr>
              <p:cNvPr id="2172" name="楕円 2171">
                <a:extLst>
                  <a:ext uri="{FF2B5EF4-FFF2-40B4-BE49-F238E27FC236}">
                    <a16:creationId xmlns:a16="http://schemas.microsoft.com/office/drawing/2014/main" id="{EF08D4A8-8FE8-42EE-A3D0-EE02811341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3" name="直線コネクタ 2172">
                <a:extLst>
                  <a:ext uri="{FF2B5EF4-FFF2-40B4-BE49-F238E27FC236}">
                    <a16:creationId xmlns:a16="http://schemas.microsoft.com/office/drawing/2014/main" id="{6496EDD8-40A2-480A-8B8F-83A3D252544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7" name="グループ化 2156">
              <a:extLst>
                <a:ext uri="{FF2B5EF4-FFF2-40B4-BE49-F238E27FC236}">
                  <a16:creationId xmlns:a16="http://schemas.microsoft.com/office/drawing/2014/main" id="{3673064C-DDE9-439B-B44D-607585A2A249}"/>
                </a:ext>
              </a:extLst>
            </p:cNvPr>
            <p:cNvGrpSpPr/>
            <p:nvPr/>
          </p:nvGrpSpPr>
          <p:grpSpPr>
            <a:xfrm rot="10800000">
              <a:off x="6324640" y="5086712"/>
              <a:ext cx="67506" cy="164207"/>
              <a:chOff x="3034888" y="1153740"/>
              <a:chExt cx="67506" cy="164207"/>
            </a:xfrm>
          </p:grpSpPr>
          <p:sp>
            <p:nvSpPr>
              <p:cNvPr id="2170" name="楕円 2169">
                <a:extLst>
                  <a:ext uri="{FF2B5EF4-FFF2-40B4-BE49-F238E27FC236}">
                    <a16:creationId xmlns:a16="http://schemas.microsoft.com/office/drawing/2014/main" id="{C7639E05-085C-4ABA-B78D-01A500A3CB7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1" name="直線コネクタ 2170">
                <a:extLst>
                  <a:ext uri="{FF2B5EF4-FFF2-40B4-BE49-F238E27FC236}">
                    <a16:creationId xmlns:a16="http://schemas.microsoft.com/office/drawing/2014/main" id="{B1511040-AD8D-47DB-8B3E-10C15D8F93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8" name="グループ化 2157">
              <a:extLst>
                <a:ext uri="{FF2B5EF4-FFF2-40B4-BE49-F238E27FC236}">
                  <a16:creationId xmlns:a16="http://schemas.microsoft.com/office/drawing/2014/main" id="{A7E2F246-EBB1-4C54-9169-AF1678C2F233}"/>
                </a:ext>
              </a:extLst>
            </p:cNvPr>
            <p:cNvGrpSpPr/>
            <p:nvPr/>
          </p:nvGrpSpPr>
          <p:grpSpPr>
            <a:xfrm rot="10800000">
              <a:off x="6256432" y="5086712"/>
              <a:ext cx="67506" cy="164207"/>
              <a:chOff x="3034888" y="1153740"/>
              <a:chExt cx="67506" cy="164207"/>
            </a:xfrm>
          </p:grpSpPr>
          <p:sp>
            <p:nvSpPr>
              <p:cNvPr id="2168" name="楕円 2167">
                <a:extLst>
                  <a:ext uri="{FF2B5EF4-FFF2-40B4-BE49-F238E27FC236}">
                    <a16:creationId xmlns:a16="http://schemas.microsoft.com/office/drawing/2014/main" id="{0D576461-3F46-442C-8E0D-F918E79360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9" name="直線コネクタ 2168">
                <a:extLst>
                  <a:ext uri="{FF2B5EF4-FFF2-40B4-BE49-F238E27FC236}">
                    <a16:creationId xmlns:a16="http://schemas.microsoft.com/office/drawing/2014/main" id="{A25387F1-51D2-4E71-AC62-B02FCF210B4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9" name="グループ化 2158">
              <a:extLst>
                <a:ext uri="{FF2B5EF4-FFF2-40B4-BE49-F238E27FC236}">
                  <a16:creationId xmlns:a16="http://schemas.microsoft.com/office/drawing/2014/main" id="{F0A77B83-C2A2-4C3A-ADAB-70F7CDD25E52}"/>
                </a:ext>
              </a:extLst>
            </p:cNvPr>
            <p:cNvGrpSpPr/>
            <p:nvPr/>
          </p:nvGrpSpPr>
          <p:grpSpPr>
            <a:xfrm rot="10800000">
              <a:off x="6188224" y="5086712"/>
              <a:ext cx="67506" cy="164207"/>
              <a:chOff x="3034888" y="1153740"/>
              <a:chExt cx="67506" cy="164207"/>
            </a:xfrm>
          </p:grpSpPr>
          <p:sp>
            <p:nvSpPr>
              <p:cNvPr id="2166" name="楕円 2165">
                <a:extLst>
                  <a:ext uri="{FF2B5EF4-FFF2-40B4-BE49-F238E27FC236}">
                    <a16:creationId xmlns:a16="http://schemas.microsoft.com/office/drawing/2014/main" id="{C8604850-D1DE-4BA2-8783-D27482176D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7" name="直線コネクタ 2166">
                <a:extLst>
                  <a:ext uri="{FF2B5EF4-FFF2-40B4-BE49-F238E27FC236}">
                    <a16:creationId xmlns:a16="http://schemas.microsoft.com/office/drawing/2014/main" id="{B3A0D61D-5F38-47C5-B4F3-79B3C3DED7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60" name="グループ化 2159">
              <a:extLst>
                <a:ext uri="{FF2B5EF4-FFF2-40B4-BE49-F238E27FC236}">
                  <a16:creationId xmlns:a16="http://schemas.microsoft.com/office/drawing/2014/main" id="{28C719C1-511F-4429-8849-1A5A7448C11B}"/>
                </a:ext>
              </a:extLst>
            </p:cNvPr>
            <p:cNvGrpSpPr/>
            <p:nvPr/>
          </p:nvGrpSpPr>
          <p:grpSpPr>
            <a:xfrm rot="10800000">
              <a:off x="6120016" y="5086712"/>
              <a:ext cx="67506" cy="164207"/>
              <a:chOff x="3034888" y="1153740"/>
              <a:chExt cx="67506" cy="164207"/>
            </a:xfrm>
          </p:grpSpPr>
          <p:sp>
            <p:nvSpPr>
              <p:cNvPr id="2164" name="楕円 2163">
                <a:extLst>
                  <a:ext uri="{FF2B5EF4-FFF2-40B4-BE49-F238E27FC236}">
                    <a16:creationId xmlns:a16="http://schemas.microsoft.com/office/drawing/2014/main" id="{4CD4D05B-7DE3-44FA-9F7B-A948C3574F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5" name="直線コネクタ 2164">
                <a:extLst>
                  <a:ext uri="{FF2B5EF4-FFF2-40B4-BE49-F238E27FC236}">
                    <a16:creationId xmlns:a16="http://schemas.microsoft.com/office/drawing/2014/main" id="{E9EDB25A-9A07-42B6-AF35-BFAFB06D78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61" name="グループ化 2160">
              <a:extLst>
                <a:ext uri="{FF2B5EF4-FFF2-40B4-BE49-F238E27FC236}">
                  <a16:creationId xmlns:a16="http://schemas.microsoft.com/office/drawing/2014/main" id="{3D8B7FF8-741D-462C-BCB3-AE499BE7FE77}"/>
                </a:ext>
              </a:extLst>
            </p:cNvPr>
            <p:cNvGrpSpPr/>
            <p:nvPr/>
          </p:nvGrpSpPr>
          <p:grpSpPr>
            <a:xfrm rot="10800000">
              <a:off x="6051808" y="5086712"/>
              <a:ext cx="67506" cy="164207"/>
              <a:chOff x="3034888" y="1153740"/>
              <a:chExt cx="67506" cy="164207"/>
            </a:xfrm>
          </p:grpSpPr>
          <p:sp>
            <p:nvSpPr>
              <p:cNvPr id="2162" name="楕円 2161">
                <a:extLst>
                  <a:ext uri="{FF2B5EF4-FFF2-40B4-BE49-F238E27FC236}">
                    <a16:creationId xmlns:a16="http://schemas.microsoft.com/office/drawing/2014/main" id="{F04316AC-89E4-4535-AE91-293FC2717F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3" name="直線コネクタ 2162">
                <a:extLst>
                  <a:ext uri="{FF2B5EF4-FFF2-40B4-BE49-F238E27FC236}">
                    <a16:creationId xmlns:a16="http://schemas.microsoft.com/office/drawing/2014/main" id="{5D3108FC-14D8-4CA8-8246-8708B786D6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190" name="グループ化 2189">
            <a:extLst>
              <a:ext uri="{FF2B5EF4-FFF2-40B4-BE49-F238E27FC236}">
                <a16:creationId xmlns:a16="http://schemas.microsoft.com/office/drawing/2014/main" id="{65E87502-E21C-458B-A4A1-CA6D1A426B3B}"/>
              </a:ext>
            </a:extLst>
          </p:cNvPr>
          <p:cNvGrpSpPr/>
          <p:nvPr/>
        </p:nvGrpSpPr>
        <p:grpSpPr>
          <a:xfrm>
            <a:off x="7093202" y="5453670"/>
            <a:ext cx="476754" cy="346825"/>
            <a:chOff x="6051808" y="4904094"/>
            <a:chExt cx="476754" cy="346825"/>
          </a:xfrm>
        </p:grpSpPr>
        <p:grpSp>
          <p:nvGrpSpPr>
            <p:cNvPr id="2191" name="グループ化 2190">
              <a:extLst>
                <a:ext uri="{FF2B5EF4-FFF2-40B4-BE49-F238E27FC236}">
                  <a16:creationId xmlns:a16="http://schemas.microsoft.com/office/drawing/2014/main" id="{31068B7C-47B7-406B-8605-1F7B59D464F4}"/>
                </a:ext>
              </a:extLst>
            </p:cNvPr>
            <p:cNvGrpSpPr/>
            <p:nvPr/>
          </p:nvGrpSpPr>
          <p:grpSpPr>
            <a:xfrm>
              <a:off x="6051810" y="4904094"/>
              <a:ext cx="67506" cy="164207"/>
              <a:chOff x="3034888" y="1153740"/>
              <a:chExt cx="67506" cy="164207"/>
            </a:xfrm>
          </p:grpSpPr>
          <p:sp>
            <p:nvSpPr>
              <p:cNvPr id="2231" name="楕円 2230">
                <a:extLst>
                  <a:ext uri="{FF2B5EF4-FFF2-40B4-BE49-F238E27FC236}">
                    <a16:creationId xmlns:a16="http://schemas.microsoft.com/office/drawing/2014/main" id="{E7AA2C04-AB20-4E98-B85C-27DA39BB08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2" name="直線コネクタ 2231">
                <a:extLst>
                  <a:ext uri="{FF2B5EF4-FFF2-40B4-BE49-F238E27FC236}">
                    <a16:creationId xmlns:a16="http://schemas.microsoft.com/office/drawing/2014/main" id="{D9BB5D8B-C0E0-483A-BE99-96F2C07546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2" name="グループ化 2191">
              <a:extLst>
                <a:ext uri="{FF2B5EF4-FFF2-40B4-BE49-F238E27FC236}">
                  <a16:creationId xmlns:a16="http://schemas.microsoft.com/office/drawing/2014/main" id="{E0ED7380-2C5B-4DEB-AA3E-25898F8CE119}"/>
                </a:ext>
              </a:extLst>
            </p:cNvPr>
            <p:cNvGrpSpPr/>
            <p:nvPr/>
          </p:nvGrpSpPr>
          <p:grpSpPr>
            <a:xfrm>
              <a:off x="6120018" y="4904094"/>
              <a:ext cx="67506" cy="164207"/>
              <a:chOff x="3034888" y="1153740"/>
              <a:chExt cx="67506" cy="164207"/>
            </a:xfrm>
          </p:grpSpPr>
          <p:sp>
            <p:nvSpPr>
              <p:cNvPr id="2229" name="楕円 2228">
                <a:extLst>
                  <a:ext uri="{FF2B5EF4-FFF2-40B4-BE49-F238E27FC236}">
                    <a16:creationId xmlns:a16="http://schemas.microsoft.com/office/drawing/2014/main" id="{ABED4958-39ED-4F77-84B2-2FA89E4CC8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0" name="直線コネクタ 2229">
                <a:extLst>
                  <a:ext uri="{FF2B5EF4-FFF2-40B4-BE49-F238E27FC236}">
                    <a16:creationId xmlns:a16="http://schemas.microsoft.com/office/drawing/2014/main" id="{E5BB7BC9-1DFD-4845-93DF-3598B00498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3" name="グループ化 2192">
              <a:extLst>
                <a:ext uri="{FF2B5EF4-FFF2-40B4-BE49-F238E27FC236}">
                  <a16:creationId xmlns:a16="http://schemas.microsoft.com/office/drawing/2014/main" id="{74B16EA4-E45B-4829-8984-CA3C07E09F14}"/>
                </a:ext>
              </a:extLst>
            </p:cNvPr>
            <p:cNvGrpSpPr/>
            <p:nvPr/>
          </p:nvGrpSpPr>
          <p:grpSpPr>
            <a:xfrm>
              <a:off x="6188226" y="4904094"/>
              <a:ext cx="67506" cy="164207"/>
              <a:chOff x="3034888" y="1153740"/>
              <a:chExt cx="67506" cy="164207"/>
            </a:xfrm>
          </p:grpSpPr>
          <p:sp>
            <p:nvSpPr>
              <p:cNvPr id="2227" name="楕円 2226">
                <a:extLst>
                  <a:ext uri="{FF2B5EF4-FFF2-40B4-BE49-F238E27FC236}">
                    <a16:creationId xmlns:a16="http://schemas.microsoft.com/office/drawing/2014/main" id="{5438F252-A22D-4CD0-9B36-44C1CF20B0C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8" name="直線コネクタ 2227">
                <a:extLst>
                  <a:ext uri="{FF2B5EF4-FFF2-40B4-BE49-F238E27FC236}">
                    <a16:creationId xmlns:a16="http://schemas.microsoft.com/office/drawing/2014/main" id="{B50A6084-803F-4BE7-AABD-79E12A148A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4" name="グループ化 2193">
              <a:extLst>
                <a:ext uri="{FF2B5EF4-FFF2-40B4-BE49-F238E27FC236}">
                  <a16:creationId xmlns:a16="http://schemas.microsoft.com/office/drawing/2014/main" id="{BA383BDD-456F-4181-A2B0-F20AD931D0EE}"/>
                </a:ext>
              </a:extLst>
            </p:cNvPr>
            <p:cNvGrpSpPr/>
            <p:nvPr/>
          </p:nvGrpSpPr>
          <p:grpSpPr>
            <a:xfrm>
              <a:off x="6256434" y="4904094"/>
              <a:ext cx="67506" cy="164207"/>
              <a:chOff x="3034888" y="1153740"/>
              <a:chExt cx="67506" cy="164207"/>
            </a:xfrm>
          </p:grpSpPr>
          <p:sp>
            <p:nvSpPr>
              <p:cNvPr id="2225" name="楕円 2224">
                <a:extLst>
                  <a:ext uri="{FF2B5EF4-FFF2-40B4-BE49-F238E27FC236}">
                    <a16:creationId xmlns:a16="http://schemas.microsoft.com/office/drawing/2014/main" id="{E0E431B9-15C6-4676-A941-4E476CDE65E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6" name="直線コネクタ 2225">
                <a:extLst>
                  <a:ext uri="{FF2B5EF4-FFF2-40B4-BE49-F238E27FC236}">
                    <a16:creationId xmlns:a16="http://schemas.microsoft.com/office/drawing/2014/main" id="{E46A33AD-ECAD-4172-9013-7C2CF8FEF5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5" name="グループ化 2194">
              <a:extLst>
                <a:ext uri="{FF2B5EF4-FFF2-40B4-BE49-F238E27FC236}">
                  <a16:creationId xmlns:a16="http://schemas.microsoft.com/office/drawing/2014/main" id="{4DBA16FE-A938-4259-8892-586DEA3E5E22}"/>
                </a:ext>
              </a:extLst>
            </p:cNvPr>
            <p:cNvGrpSpPr/>
            <p:nvPr/>
          </p:nvGrpSpPr>
          <p:grpSpPr>
            <a:xfrm>
              <a:off x="6324642" y="4904094"/>
              <a:ext cx="67506" cy="164207"/>
              <a:chOff x="3034888" y="1153740"/>
              <a:chExt cx="67506" cy="164207"/>
            </a:xfrm>
          </p:grpSpPr>
          <p:sp>
            <p:nvSpPr>
              <p:cNvPr id="2223" name="楕円 2222">
                <a:extLst>
                  <a:ext uri="{FF2B5EF4-FFF2-40B4-BE49-F238E27FC236}">
                    <a16:creationId xmlns:a16="http://schemas.microsoft.com/office/drawing/2014/main" id="{00986898-BA3E-48AA-BC56-5E2C8F6353C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4" name="直線コネクタ 2223">
                <a:extLst>
                  <a:ext uri="{FF2B5EF4-FFF2-40B4-BE49-F238E27FC236}">
                    <a16:creationId xmlns:a16="http://schemas.microsoft.com/office/drawing/2014/main" id="{9102DF66-ED94-4568-9EAF-8D2A3FA809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6" name="グループ化 2195">
              <a:extLst>
                <a:ext uri="{FF2B5EF4-FFF2-40B4-BE49-F238E27FC236}">
                  <a16:creationId xmlns:a16="http://schemas.microsoft.com/office/drawing/2014/main" id="{51B43BA1-77E3-4FB7-A364-E1F304AFB80B}"/>
                </a:ext>
              </a:extLst>
            </p:cNvPr>
            <p:cNvGrpSpPr/>
            <p:nvPr/>
          </p:nvGrpSpPr>
          <p:grpSpPr>
            <a:xfrm>
              <a:off x="6392850" y="4904094"/>
              <a:ext cx="67506" cy="164207"/>
              <a:chOff x="3034888" y="1153740"/>
              <a:chExt cx="67506" cy="164207"/>
            </a:xfrm>
          </p:grpSpPr>
          <p:sp>
            <p:nvSpPr>
              <p:cNvPr id="2221" name="楕円 2220">
                <a:extLst>
                  <a:ext uri="{FF2B5EF4-FFF2-40B4-BE49-F238E27FC236}">
                    <a16:creationId xmlns:a16="http://schemas.microsoft.com/office/drawing/2014/main" id="{CE1B46A8-BD56-43CD-83CD-195D22DEBE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2" name="直線コネクタ 2221">
                <a:extLst>
                  <a:ext uri="{FF2B5EF4-FFF2-40B4-BE49-F238E27FC236}">
                    <a16:creationId xmlns:a16="http://schemas.microsoft.com/office/drawing/2014/main" id="{B3BF1630-0B5B-4ED8-AB82-F6C092651B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7" name="グループ化 2196">
              <a:extLst>
                <a:ext uri="{FF2B5EF4-FFF2-40B4-BE49-F238E27FC236}">
                  <a16:creationId xmlns:a16="http://schemas.microsoft.com/office/drawing/2014/main" id="{327D8496-6519-4A8D-8429-ED3B62B44708}"/>
                </a:ext>
              </a:extLst>
            </p:cNvPr>
            <p:cNvGrpSpPr/>
            <p:nvPr/>
          </p:nvGrpSpPr>
          <p:grpSpPr>
            <a:xfrm>
              <a:off x="6461056" y="4904094"/>
              <a:ext cx="67506" cy="164207"/>
              <a:chOff x="3034888" y="1153740"/>
              <a:chExt cx="67506" cy="164207"/>
            </a:xfrm>
          </p:grpSpPr>
          <p:sp>
            <p:nvSpPr>
              <p:cNvPr id="2219" name="楕円 2218">
                <a:extLst>
                  <a:ext uri="{FF2B5EF4-FFF2-40B4-BE49-F238E27FC236}">
                    <a16:creationId xmlns:a16="http://schemas.microsoft.com/office/drawing/2014/main" id="{7149A147-1D89-43BB-85BE-C260478933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0" name="直線コネクタ 2219">
                <a:extLst>
                  <a:ext uri="{FF2B5EF4-FFF2-40B4-BE49-F238E27FC236}">
                    <a16:creationId xmlns:a16="http://schemas.microsoft.com/office/drawing/2014/main" id="{739CF519-41FC-41BF-A4FD-67502D4E53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8" name="グループ化 2197">
              <a:extLst>
                <a:ext uri="{FF2B5EF4-FFF2-40B4-BE49-F238E27FC236}">
                  <a16:creationId xmlns:a16="http://schemas.microsoft.com/office/drawing/2014/main" id="{EDF7BF52-31B6-4F2A-9228-C194F8A20137}"/>
                </a:ext>
              </a:extLst>
            </p:cNvPr>
            <p:cNvGrpSpPr/>
            <p:nvPr/>
          </p:nvGrpSpPr>
          <p:grpSpPr>
            <a:xfrm rot="10800000">
              <a:off x="6461056" y="5086712"/>
              <a:ext cx="67506" cy="164207"/>
              <a:chOff x="3034888" y="1153740"/>
              <a:chExt cx="67506" cy="164207"/>
            </a:xfrm>
          </p:grpSpPr>
          <p:sp>
            <p:nvSpPr>
              <p:cNvPr id="2217" name="楕円 2216">
                <a:extLst>
                  <a:ext uri="{FF2B5EF4-FFF2-40B4-BE49-F238E27FC236}">
                    <a16:creationId xmlns:a16="http://schemas.microsoft.com/office/drawing/2014/main" id="{58F88853-4143-4271-A640-780E742770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8" name="直線コネクタ 2217">
                <a:extLst>
                  <a:ext uri="{FF2B5EF4-FFF2-40B4-BE49-F238E27FC236}">
                    <a16:creationId xmlns:a16="http://schemas.microsoft.com/office/drawing/2014/main" id="{D4972E09-3D34-4AED-BA9E-12368FFA8C2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9" name="グループ化 2198">
              <a:extLst>
                <a:ext uri="{FF2B5EF4-FFF2-40B4-BE49-F238E27FC236}">
                  <a16:creationId xmlns:a16="http://schemas.microsoft.com/office/drawing/2014/main" id="{85A0BCC1-F6BC-4369-821D-6E423B26CE6C}"/>
                </a:ext>
              </a:extLst>
            </p:cNvPr>
            <p:cNvGrpSpPr/>
            <p:nvPr/>
          </p:nvGrpSpPr>
          <p:grpSpPr>
            <a:xfrm rot="10800000">
              <a:off x="6392848" y="5086712"/>
              <a:ext cx="67506" cy="164207"/>
              <a:chOff x="3034888" y="1153740"/>
              <a:chExt cx="67506" cy="164207"/>
            </a:xfrm>
          </p:grpSpPr>
          <p:sp>
            <p:nvSpPr>
              <p:cNvPr id="2215" name="楕円 2214">
                <a:extLst>
                  <a:ext uri="{FF2B5EF4-FFF2-40B4-BE49-F238E27FC236}">
                    <a16:creationId xmlns:a16="http://schemas.microsoft.com/office/drawing/2014/main" id="{96C3AAF2-65B7-49FD-AB5F-BAA334C52E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6" name="直線コネクタ 2215">
                <a:extLst>
                  <a:ext uri="{FF2B5EF4-FFF2-40B4-BE49-F238E27FC236}">
                    <a16:creationId xmlns:a16="http://schemas.microsoft.com/office/drawing/2014/main" id="{282D1CAD-2B1F-454B-9285-E2454BF21C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0" name="グループ化 2199">
              <a:extLst>
                <a:ext uri="{FF2B5EF4-FFF2-40B4-BE49-F238E27FC236}">
                  <a16:creationId xmlns:a16="http://schemas.microsoft.com/office/drawing/2014/main" id="{842ED79F-D999-4448-AA79-74DD86D4552F}"/>
                </a:ext>
              </a:extLst>
            </p:cNvPr>
            <p:cNvGrpSpPr/>
            <p:nvPr/>
          </p:nvGrpSpPr>
          <p:grpSpPr>
            <a:xfrm rot="10800000">
              <a:off x="6324640" y="5086712"/>
              <a:ext cx="67506" cy="164207"/>
              <a:chOff x="3034888" y="1153740"/>
              <a:chExt cx="67506" cy="164207"/>
            </a:xfrm>
          </p:grpSpPr>
          <p:sp>
            <p:nvSpPr>
              <p:cNvPr id="2213" name="楕円 2212">
                <a:extLst>
                  <a:ext uri="{FF2B5EF4-FFF2-40B4-BE49-F238E27FC236}">
                    <a16:creationId xmlns:a16="http://schemas.microsoft.com/office/drawing/2014/main" id="{0C91EC93-7216-417F-96A2-FB6582DAA1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4" name="直線コネクタ 2213">
                <a:extLst>
                  <a:ext uri="{FF2B5EF4-FFF2-40B4-BE49-F238E27FC236}">
                    <a16:creationId xmlns:a16="http://schemas.microsoft.com/office/drawing/2014/main" id="{1CA5C669-FD31-441F-8F0D-EEA4AB07A1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1" name="グループ化 2200">
              <a:extLst>
                <a:ext uri="{FF2B5EF4-FFF2-40B4-BE49-F238E27FC236}">
                  <a16:creationId xmlns:a16="http://schemas.microsoft.com/office/drawing/2014/main" id="{576913C8-26BB-43E2-9F19-8C182BDA5CD1}"/>
                </a:ext>
              </a:extLst>
            </p:cNvPr>
            <p:cNvGrpSpPr/>
            <p:nvPr/>
          </p:nvGrpSpPr>
          <p:grpSpPr>
            <a:xfrm rot="10800000">
              <a:off x="6256432" y="5086712"/>
              <a:ext cx="67506" cy="164207"/>
              <a:chOff x="3034888" y="1153740"/>
              <a:chExt cx="67506" cy="164207"/>
            </a:xfrm>
          </p:grpSpPr>
          <p:sp>
            <p:nvSpPr>
              <p:cNvPr id="2211" name="楕円 2210">
                <a:extLst>
                  <a:ext uri="{FF2B5EF4-FFF2-40B4-BE49-F238E27FC236}">
                    <a16:creationId xmlns:a16="http://schemas.microsoft.com/office/drawing/2014/main" id="{EF20D1D1-146A-46B7-A3C1-80C255B920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2" name="直線コネクタ 2211">
                <a:extLst>
                  <a:ext uri="{FF2B5EF4-FFF2-40B4-BE49-F238E27FC236}">
                    <a16:creationId xmlns:a16="http://schemas.microsoft.com/office/drawing/2014/main" id="{CAABF4E2-77D0-4FAD-8F74-F6B0C90A3E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2" name="グループ化 2201">
              <a:extLst>
                <a:ext uri="{FF2B5EF4-FFF2-40B4-BE49-F238E27FC236}">
                  <a16:creationId xmlns:a16="http://schemas.microsoft.com/office/drawing/2014/main" id="{B3B7D7C1-304D-4BBE-B1D7-39F9E9B23D89}"/>
                </a:ext>
              </a:extLst>
            </p:cNvPr>
            <p:cNvGrpSpPr/>
            <p:nvPr/>
          </p:nvGrpSpPr>
          <p:grpSpPr>
            <a:xfrm rot="10800000">
              <a:off x="6188224" y="5086712"/>
              <a:ext cx="67506" cy="164207"/>
              <a:chOff x="3034888" y="1153740"/>
              <a:chExt cx="67506" cy="164207"/>
            </a:xfrm>
          </p:grpSpPr>
          <p:sp>
            <p:nvSpPr>
              <p:cNvPr id="2209" name="楕円 2208">
                <a:extLst>
                  <a:ext uri="{FF2B5EF4-FFF2-40B4-BE49-F238E27FC236}">
                    <a16:creationId xmlns:a16="http://schemas.microsoft.com/office/drawing/2014/main" id="{FB2CB9C0-8C71-4023-B04A-B490F2A6F9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0" name="直線コネクタ 2209">
                <a:extLst>
                  <a:ext uri="{FF2B5EF4-FFF2-40B4-BE49-F238E27FC236}">
                    <a16:creationId xmlns:a16="http://schemas.microsoft.com/office/drawing/2014/main" id="{48CA13F7-4B88-405A-9C14-BB912DCD8C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3" name="グループ化 2202">
              <a:extLst>
                <a:ext uri="{FF2B5EF4-FFF2-40B4-BE49-F238E27FC236}">
                  <a16:creationId xmlns:a16="http://schemas.microsoft.com/office/drawing/2014/main" id="{3A0DEA50-78F8-4618-AACF-5994302E9CA5}"/>
                </a:ext>
              </a:extLst>
            </p:cNvPr>
            <p:cNvGrpSpPr/>
            <p:nvPr/>
          </p:nvGrpSpPr>
          <p:grpSpPr>
            <a:xfrm rot="10800000">
              <a:off x="6120016" y="5086712"/>
              <a:ext cx="67506" cy="164207"/>
              <a:chOff x="3034888" y="1153740"/>
              <a:chExt cx="67506" cy="164207"/>
            </a:xfrm>
          </p:grpSpPr>
          <p:sp>
            <p:nvSpPr>
              <p:cNvPr id="2207" name="楕円 2206">
                <a:extLst>
                  <a:ext uri="{FF2B5EF4-FFF2-40B4-BE49-F238E27FC236}">
                    <a16:creationId xmlns:a16="http://schemas.microsoft.com/office/drawing/2014/main" id="{B89DEF87-B85B-435C-94E0-44802548DA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08" name="直線コネクタ 2207">
                <a:extLst>
                  <a:ext uri="{FF2B5EF4-FFF2-40B4-BE49-F238E27FC236}">
                    <a16:creationId xmlns:a16="http://schemas.microsoft.com/office/drawing/2014/main" id="{7FDF4D52-30C4-40FC-BB91-5F7E1C2A09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4" name="グループ化 2203">
              <a:extLst>
                <a:ext uri="{FF2B5EF4-FFF2-40B4-BE49-F238E27FC236}">
                  <a16:creationId xmlns:a16="http://schemas.microsoft.com/office/drawing/2014/main" id="{8B241A28-D5B1-4A4A-AD9C-6C30174DABF6}"/>
                </a:ext>
              </a:extLst>
            </p:cNvPr>
            <p:cNvGrpSpPr/>
            <p:nvPr/>
          </p:nvGrpSpPr>
          <p:grpSpPr>
            <a:xfrm rot="10800000">
              <a:off x="6051808" y="5086712"/>
              <a:ext cx="67506" cy="164207"/>
              <a:chOff x="3034888" y="1153740"/>
              <a:chExt cx="67506" cy="164207"/>
            </a:xfrm>
          </p:grpSpPr>
          <p:sp>
            <p:nvSpPr>
              <p:cNvPr id="2205" name="楕円 2204">
                <a:extLst>
                  <a:ext uri="{FF2B5EF4-FFF2-40B4-BE49-F238E27FC236}">
                    <a16:creationId xmlns:a16="http://schemas.microsoft.com/office/drawing/2014/main" id="{0F32ED2D-E873-482E-9994-EF97432BF89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06" name="直線コネクタ 2205">
                <a:extLst>
                  <a:ext uri="{FF2B5EF4-FFF2-40B4-BE49-F238E27FC236}">
                    <a16:creationId xmlns:a16="http://schemas.microsoft.com/office/drawing/2014/main" id="{77C2DD9C-B5C0-4EA6-8B32-81446C4857E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233" name="グループ化 2232">
            <a:extLst>
              <a:ext uri="{FF2B5EF4-FFF2-40B4-BE49-F238E27FC236}">
                <a16:creationId xmlns:a16="http://schemas.microsoft.com/office/drawing/2014/main" id="{BE325FAC-C884-4660-9EAD-DE1798793A15}"/>
              </a:ext>
            </a:extLst>
          </p:cNvPr>
          <p:cNvGrpSpPr/>
          <p:nvPr/>
        </p:nvGrpSpPr>
        <p:grpSpPr>
          <a:xfrm>
            <a:off x="7579027" y="5464526"/>
            <a:ext cx="476754" cy="346825"/>
            <a:chOff x="6051808" y="4904094"/>
            <a:chExt cx="476754" cy="346825"/>
          </a:xfrm>
        </p:grpSpPr>
        <p:grpSp>
          <p:nvGrpSpPr>
            <p:cNvPr id="2234" name="グループ化 2233">
              <a:extLst>
                <a:ext uri="{FF2B5EF4-FFF2-40B4-BE49-F238E27FC236}">
                  <a16:creationId xmlns:a16="http://schemas.microsoft.com/office/drawing/2014/main" id="{01FC5A3D-7C39-47DE-9531-B0CC9D3C5E9D}"/>
                </a:ext>
              </a:extLst>
            </p:cNvPr>
            <p:cNvGrpSpPr/>
            <p:nvPr/>
          </p:nvGrpSpPr>
          <p:grpSpPr>
            <a:xfrm>
              <a:off x="6051810" y="4904094"/>
              <a:ext cx="67506" cy="164207"/>
              <a:chOff x="3034888" y="1153740"/>
              <a:chExt cx="67506" cy="164207"/>
            </a:xfrm>
          </p:grpSpPr>
          <p:sp>
            <p:nvSpPr>
              <p:cNvPr id="2274" name="楕円 2273">
                <a:extLst>
                  <a:ext uri="{FF2B5EF4-FFF2-40B4-BE49-F238E27FC236}">
                    <a16:creationId xmlns:a16="http://schemas.microsoft.com/office/drawing/2014/main" id="{3A27EFB4-109F-4F6B-A6E2-D8BCE6056D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5" name="直線コネクタ 2274">
                <a:extLst>
                  <a:ext uri="{FF2B5EF4-FFF2-40B4-BE49-F238E27FC236}">
                    <a16:creationId xmlns:a16="http://schemas.microsoft.com/office/drawing/2014/main" id="{CAC01A28-23A4-410E-AA5A-5131A09CFE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5" name="グループ化 2234">
              <a:extLst>
                <a:ext uri="{FF2B5EF4-FFF2-40B4-BE49-F238E27FC236}">
                  <a16:creationId xmlns:a16="http://schemas.microsoft.com/office/drawing/2014/main" id="{6EDBEA15-D13A-4BED-B5DF-EF8750B74755}"/>
                </a:ext>
              </a:extLst>
            </p:cNvPr>
            <p:cNvGrpSpPr/>
            <p:nvPr/>
          </p:nvGrpSpPr>
          <p:grpSpPr>
            <a:xfrm>
              <a:off x="6120018" y="4904094"/>
              <a:ext cx="67506" cy="164207"/>
              <a:chOff x="3034888" y="1153740"/>
              <a:chExt cx="67506" cy="164207"/>
            </a:xfrm>
          </p:grpSpPr>
          <p:sp>
            <p:nvSpPr>
              <p:cNvPr id="2272" name="楕円 2271">
                <a:extLst>
                  <a:ext uri="{FF2B5EF4-FFF2-40B4-BE49-F238E27FC236}">
                    <a16:creationId xmlns:a16="http://schemas.microsoft.com/office/drawing/2014/main" id="{A23DB5B3-9D2C-4986-B1C6-A25DB4793BD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3" name="直線コネクタ 2272">
                <a:extLst>
                  <a:ext uri="{FF2B5EF4-FFF2-40B4-BE49-F238E27FC236}">
                    <a16:creationId xmlns:a16="http://schemas.microsoft.com/office/drawing/2014/main" id="{613457D5-B797-425A-96BE-DEA98AFD988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6" name="グループ化 2235">
              <a:extLst>
                <a:ext uri="{FF2B5EF4-FFF2-40B4-BE49-F238E27FC236}">
                  <a16:creationId xmlns:a16="http://schemas.microsoft.com/office/drawing/2014/main" id="{EF3F19D4-550F-41F1-BF58-76F62862EA67}"/>
                </a:ext>
              </a:extLst>
            </p:cNvPr>
            <p:cNvGrpSpPr/>
            <p:nvPr/>
          </p:nvGrpSpPr>
          <p:grpSpPr>
            <a:xfrm>
              <a:off x="6188226" y="4904094"/>
              <a:ext cx="67506" cy="164207"/>
              <a:chOff x="3034888" y="1153740"/>
              <a:chExt cx="67506" cy="164207"/>
            </a:xfrm>
          </p:grpSpPr>
          <p:sp>
            <p:nvSpPr>
              <p:cNvPr id="2270" name="楕円 2269">
                <a:extLst>
                  <a:ext uri="{FF2B5EF4-FFF2-40B4-BE49-F238E27FC236}">
                    <a16:creationId xmlns:a16="http://schemas.microsoft.com/office/drawing/2014/main" id="{2FA668B0-8528-4BD9-898A-C0296662F0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1" name="直線コネクタ 2270">
                <a:extLst>
                  <a:ext uri="{FF2B5EF4-FFF2-40B4-BE49-F238E27FC236}">
                    <a16:creationId xmlns:a16="http://schemas.microsoft.com/office/drawing/2014/main" id="{D73A9388-D1C9-497C-BC11-383D490BAF2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7" name="グループ化 2236">
              <a:extLst>
                <a:ext uri="{FF2B5EF4-FFF2-40B4-BE49-F238E27FC236}">
                  <a16:creationId xmlns:a16="http://schemas.microsoft.com/office/drawing/2014/main" id="{F2154F5B-C0C3-4318-A983-EC1E865DD2C2}"/>
                </a:ext>
              </a:extLst>
            </p:cNvPr>
            <p:cNvGrpSpPr/>
            <p:nvPr/>
          </p:nvGrpSpPr>
          <p:grpSpPr>
            <a:xfrm>
              <a:off x="6256434" y="4904094"/>
              <a:ext cx="67506" cy="164207"/>
              <a:chOff x="3034888" y="1153740"/>
              <a:chExt cx="67506" cy="164207"/>
            </a:xfrm>
          </p:grpSpPr>
          <p:sp>
            <p:nvSpPr>
              <p:cNvPr id="2268" name="楕円 2267">
                <a:extLst>
                  <a:ext uri="{FF2B5EF4-FFF2-40B4-BE49-F238E27FC236}">
                    <a16:creationId xmlns:a16="http://schemas.microsoft.com/office/drawing/2014/main" id="{F7D9828A-AEB1-4293-BA75-505AE5C195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9" name="直線コネクタ 2268">
                <a:extLst>
                  <a:ext uri="{FF2B5EF4-FFF2-40B4-BE49-F238E27FC236}">
                    <a16:creationId xmlns:a16="http://schemas.microsoft.com/office/drawing/2014/main" id="{C7636A75-3D20-4DCA-BAFA-DBBE90A02B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8" name="グループ化 2237">
              <a:extLst>
                <a:ext uri="{FF2B5EF4-FFF2-40B4-BE49-F238E27FC236}">
                  <a16:creationId xmlns:a16="http://schemas.microsoft.com/office/drawing/2014/main" id="{E5FE4F17-5644-4551-A756-C07288CA3FDC}"/>
                </a:ext>
              </a:extLst>
            </p:cNvPr>
            <p:cNvGrpSpPr/>
            <p:nvPr/>
          </p:nvGrpSpPr>
          <p:grpSpPr>
            <a:xfrm>
              <a:off x="6324642" y="4904094"/>
              <a:ext cx="67506" cy="164207"/>
              <a:chOff x="3034888" y="1153740"/>
              <a:chExt cx="67506" cy="164207"/>
            </a:xfrm>
          </p:grpSpPr>
          <p:sp>
            <p:nvSpPr>
              <p:cNvPr id="2266" name="楕円 2265">
                <a:extLst>
                  <a:ext uri="{FF2B5EF4-FFF2-40B4-BE49-F238E27FC236}">
                    <a16:creationId xmlns:a16="http://schemas.microsoft.com/office/drawing/2014/main" id="{1F8D0FE4-E1FC-430A-8880-A64DB64974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7" name="直線コネクタ 2266">
                <a:extLst>
                  <a:ext uri="{FF2B5EF4-FFF2-40B4-BE49-F238E27FC236}">
                    <a16:creationId xmlns:a16="http://schemas.microsoft.com/office/drawing/2014/main" id="{228DC463-1684-4A13-9CCF-5A5B52341F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9" name="グループ化 2238">
              <a:extLst>
                <a:ext uri="{FF2B5EF4-FFF2-40B4-BE49-F238E27FC236}">
                  <a16:creationId xmlns:a16="http://schemas.microsoft.com/office/drawing/2014/main" id="{68B29DC9-7418-4385-A10A-492CC9573AF5}"/>
                </a:ext>
              </a:extLst>
            </p:cNvPr>
            <p:cNvGrpSpPr/>
            <p:nvPr/>
          </p:nvGrpSpPr>
          <p:grpSpPr>
            <a:xfrm>
              <a:off x="6392850" y="4904094"/>
              <a:ext cx="67506" cy="164207"/>
              <a:chOff x="3034888" y="1153740"/>
              <a:chExt cx="67506" cy="164207"/>
            </a:xfrm>
          </p:grpSpPr>
          <p:sp>
            <p:nvSpPr>
              <p:cNvPr id="2264" name="楕円 2263">
                <a:extLst>
                  <a:ext uri="{FF2B5EF4-FFF2-40B4-BE49-F238E27FC236}">
                    <a16:creationId xmlns:a16="http://schemas.microsoft.com/office/drawing/2014/main" id="{0AD6F955-4AF4-4F50-8293-521565A1B1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5" name="直線コネクタ 2264">
                <a:extLst>
                  <a:ext uri="{FF2B5EF4-FFF2-40B4-BE49-F238E27FC236}">
                    <a16:creationId xmlns:a16="http://schemas.microsoft.com/office/drawing/2014/main" id="{5F0EE81A-25C0-494D-B624-C15C9B2F6E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0" name="グループ化 2239">
              <a:extLst>
                <a:ext uri="{FF2B5EF4-FFF2-40B4-BE49-F238E27FC236}">
                  <a16:creationId xmlns:a16="http://schemas.microsoft.com/office/drawing/2014/main" id="{CB0E97E1-08A4-4E89-B331-7F900DA20C4A}"/>
                </a:ext>
              </a:extLst>
            </p:cNvPr>
            <p:cNvGrpSpPr/>
            <p:nvPr/>
          </p:nvGrpSpPr>
          <p:grpSpPr>
            <a:xfrm>
              <a:off x="6461056" y="4904094"/>
              <a:ext cx="67506" cy="164207"/>
              <a:chOff x="3034888" y="1153740"/>
              <a:chExt cx="67506" cy="164207"/>
            </a:xfrm>
          </p:grpSpPr>
          <p:sp>
            <p:nvSpPr>
              <p:cNvPr id="2262" name="楕円 2261">
                <a:extLst>
                  <a:ext uri="{FF2B5EF4-FFF2-40B4-BE49-F238E27FC236}">
                    <a16:creationId xmlns:a16="http://schemas.microsoft.com/office/drawing/2014/main" id="{7892485C-56C5-451A-B20C-9C83620A6F6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3" name="直線コネクタ 2262">
                <a:extLst>
                  <a:ext uri="{FF2B5EF4-FFF2-40B4-BE49-F238E27FC236}">
                    <a16:creationId xmlns:a16="http://schemas.microsoft.com/office/drawing/2014/main" id="{4F35C4ED-4D23-409F-B7D4-D02CF4AFCF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1" name="グループ化 2240">
              <a:extLst>
                <a:ext uri="{FF2B5EF4-FFF2-40B4-BE49-F238E27FC236}">
                  <a16:creationId xmlns:a16="http://schemas.microsoft.com/office/drawing/2014/main" id="{D8B19A6F-6CA2-4416-816E-9140135FECD5}"/>
                </a:ext>
              </a:extLst>
            </p:cNvPr>
            <p:cNvGrpSpPr/>
            <p:nvPr/>
          </p:nvGrpSpPr>
          <p:grpSpPr>
            <a:xfrm rot="10800000">
              <a:off x="6461056" y="5086712"/>
              <a:ext cx="67506" cy="164207"/>
              <a:chOff x="3034888" y="1153740"/>
              <a:chExt cx="67506" cy="164207"/>
            </a:xfrm>
          </p:grpSpPr>
          <p:sp>
            <p:nvSpPr>
              <p:cNvPr id="2260" name="楕円 2259">
                <a:extLst>
                  <a:ext uri="{FF2B5EF4-FFF2-40B4-BE49-F238E27FC236}">
                    <a16:creationId xmlns:a16="http://schemas.microsoft.com/office/drawing/2014/main" id="{CEAB4E9B-9374-4962-AE01-54BB8F31F2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1" name="直線コネクタ 2260">
                <a:extLst>
                  <a:ext uri="{FF2B5EF4-FFF2-40B4-BE49-F238E27FC236}">
                    <a16:creationId xmlns:a16="http://schemas.microsoft.com/office/drawing/2014/main" id="{ED547B22-304C-4B48-AE82-9A749C4BCA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2" name="グループ化 2241">
              <a:extLst>
                <a:ext uri="{FF2B5EF4-FFF2-40B4-BE49-F238E27FC236}">
                  <a16:creationId xmlns:a16="http://schemas.microsoft.com/office/drawing/2014/main" id="{4FE10057-7F68-48AC-85EE-DAAB42FCE667}"/>
                </a:ext>
              </a:extLst>
            </p:cNvPr>
            <p:cNvGrpSpPr/>
            <p:nvPr/>
          </p:nvGrpSpPr>
          <p:grpSpPr>
            <a:xfrm rot="10800000">
              <a:off x="6392848" y="5086712"/>
              <a:ext cx="67506" cy="164207"/>
              <a:chOff x="3034888" y="1153740"/>
              <a:chExt cx="67506" cy="164207"/>
            </a:xfrm>
          </p:grpSpPr>
          <p:sp>
            <p:nvSpPr>
              <p:cNvPr id="2258" name="楕円 2257">
                <a:extLst>
                  <a:ext uri="{FF2B5EF4-FFF2-40B4-BE49-F238E27FC236}">
                    <a16:creationId xmlns:a16="http://schemas.microsoft.com/office/drawing/2014/main" id="{23A8EAD3-F28C-4ED4-998B-195A5F46DA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9" name="直線コネクタ 2258">
                <a:extLst>
                  <a:ext uri="{FF2B5EF4-FFF2-40B4-BE49-F238E27FC236}">
                    <a16:creationId xmlns:a16="http://schemas.microsoft.com/office/drawing/2014/main" id="{189433E9-C0B5-4D0B-BABA-6087C96810C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3" name="グループ化 2242">
              <a:extLst>
                <a:ext uri="{FF2B5EF4-FFF2-40B4-BE49-F238E27FC236}">
                  <a16:creationId xmlns:a16="http://schemas.microsoft.com/office/drawing/2014/main" id="{E86CED6D-B827-4ED3-B0FC-6286EB5F4E2E}"/>
                </a:ext>
              </a:extLst>
            </p:cNvPr>
            <p:cNvGrpSpPr/>
            <p:nvPr/>
          </p:nvGrpSpPr>
          <p:grpSpPr>
            <a:xfrm rot="10800000">
              <a:off x="6324640" y="5086712"/>
              <a:ext cx="67506" cy="164207"/>
              <a:chOff x="3034888" y="1153740"/>
              <a:chExt cx="67506" cy="164207"/>
            </a:xfrm>
          </p:grpSpPr>
          <p:sp>
            <p:nvSpPr>
              <p:cNvPr id="2256" name="楕円 2255">
                <a:extLst>
                  <a:ext uri="{FF2B5EF4-FFF2-40B4-BE49-F238E27FC236}">
                    <a16:creationId xmlns:a16="http://schemas.microsoft.com/office/drawing/2014/main" id="{CE9793BB-57FA-4A36-8084-B8DE7BC3977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7" name="直線コネクタ 2256">
                <a:extLst>
                  <a:ext uri="{FF2B5EF4-FFF2-40B4-BE49-F238E27FC236}">
                    <a16:creationId xmlns:a16="http://schemas.microsoft.com/office/drawing/2014/main" id="{64B022A5-34B4-4F14-863B-097D1C6CCD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4" name="グループ化 2243">
              <a:extLst>
                <a:ext uri="{FF2B5EF4-FFF2-40B4-BE49-F238E27FC236}">
                  <a16:creationId xmlns:a16="http://schemas.microsoft.com/office/drawing/2014/main" id="{E2A0F461-4509-4ECF-9420-223CC6299E51}"/>
                </a:ext>
              </a:extLst>
            </p:cNvPr>
            <p:cNvGrpSpPr/>
            <p:nvPr/>
          </p:nvGrpSpPr>
          <p:grpSpPr>
            <a:xfrm rot="10800000">
              <a:off x="6256432" y="5086712"/>
              <a:ext cx="67506" cy="164207"/>
              <a:chOff x="3034888" y="1153740"/>
              <a:chExt cx="67506" cy="164207"/>
            </a:xfrm>
          </p:grpSpPr>
          <p:sp>
            <p:nvSpPr>
              <p:cNvPr id="2254" name="楕円 2253">
                <a:extLst>
                  <a:ext uri="{FF2B5EF4-FFF2-40B4-BE49-F238E27FC236}">
                    <a16:creationId xmlns:a16="http://schemas.microsoft.com/office/drawing/2014/main" id="{81731EA6-DFC2-44BE-9F43-9C56098CC7B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5" name="直線コネクタ 2254">
                <a:extLst>
                  <a:ext uri="{FF2B5EF4-FFF2-40B4-BE49-F238E27FC236}">
                    <a16:creationId xmlns:a16="http://schemas.microsoft.com/office/drawing/2014/main" id="{6A2F1CF8-9053-487A-BBFD-1661B21A0D6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5" name="グループ化 2244">
              <a:extLst>
                <a:ext uri="{FF2B5EF4-FFF2-40B4-BE49-F238E27FC236}">
                  <a16:creationId xmlns:a16="http://schemas.microsoft.com/office/drawing/2014/main" id="{DFB38744-830D-489F-9F99-390C06FC39A7}"/>
                </a:ext>
              </a:extLst>
            </p:cNvPr>
            <p:cNvGrpSpPr/>
            <p:nvPr/>
          </p:nvGrpSpPr>
          <p:grpSpPr>
            <a:xfrm rot="10800000">
              <a:off x="6188224" y="5086712"/>
              <a:ext cx="67506" cy="164207"/>
              <a:chOff x="3034888" y="1153740"/>
              <a:chExt cx="67506" cy="164207"/>
            </a:xfrm>
          </p:grpSpPr>
          <p:sp>
            <p:nvSpPr>
              <p:cNvPr id="2252" name="楕円 2251">
                <a:extLst>
                  <a:ext uri="{FF2B5EF4-FFF2-40B4-BE49-F238E27FC236}">
                    <a16:creationId xmlns:a16="http://schemas.microsoft.com/office/drawing/2014/main" id="{108DC309-E620-42C2-9EF7-7E7737A628F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3" name="直線コネクタ 2252">
                <a:extLst>
                  <a:ext uri="{FF2B5EF4-FFF2-40B4-BE49-F238E27FC236}">
                    <a16:creationId xmlns:a16="http://schemas.microsoft.com/office/drawing/2014/main" id="{5E6A6805-2EEA-4B05-B968-5E6331DEE85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6" name="グループ化 2245">
              <a:extLst>
                <a:ext uri="{FF2B5EF4-FFF2-40B4-BE49-F238E27FC236}">
                  <a16:creationId xmlns:a16="http://schemas.microsoft.com/office/drawing/2014/main" id="{56BEDA76-A00E-43A1-82DF-D66993CB129B}"/>
                </a:ext>
              </a:extLst>
            </p:cNvPr>
            <p:cNvGrpSpPr/>
            <p:nvPr/>
          </p:nvGrpSpPr>
          <p:grpSpPr>
            <a:xfrm rot="10800000">
              <a:off x="6120016" y="5086712"/>
              <a:ext cx="67506" cy="164207"/>
              <a:chOff x="3034888" y="1153740"/>
              <a:chExt cx="67506" cy="164207"/>
            </a:xfrm>
          </p:grpSpPr>
          <p:sp>
            <p:nvSpPr>
              <p:cNvPr id="2250" name="楕円 2249">
                <a:extLst>
                  <a:ext uri="{FF2B5EF4-FFF2-40B4-BE49-F238E27FC236}">
                    <a16:creationId xmlns:a16="http://schemas.microsoft.com/office/drawing/2014/main" id="{6323ECB6-2C3A-44EB-B891-4AD7C019CC2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1" name="直線コネクタ 2250">
                <a:extLst>
                  <a:ext uri="{FF2B5EF4-FFF2-40B4-BE49-F238E27FC236}">
                    <a16:creationId xmlns:a16="http://schemas.microsoft.com/office/drawing/2014/main" id="{AF60FF95-E832-41C6-A846-E649C9FC98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7" name="グループ化 2246">
              <a:extLst>
                <a:ext uri="{FF2B5EF4-FFF2-40B4-BE49-F238E27FC236}">
                  <a16:creationId xmlns:a16="http://schemas.microsoft.com/office/drawing/2014/main" id="{B6E7A5AD-69DA-44D1-ACC8-B3A75D936813}"/>
                </a:ext>
              </a:extLst>
            </p:cNvPr>
            <p:cNvGrpSpPr/>
            <p:nvPr/>
          </p:nvGrpSpPr>
          <p:grpSpPr>
            <a:xfrm rot="10800000">
              <a:off x="6051808" y="5086712"/>
              <a:ext cx="67506" cy="164207"/>
              <a:chOff x="3034888" y="1153740"/>
              <a:chExt cx="67506" cy="164207"/>
            </a:xfrm>
          </p:grpSpPr>
          <p:sp>
            <p:nvSpPr>
              <p:cNvPr id="2248" name="楕円 2247">
                <a:extLst>
                  <a:ext uri="{FF2B5EF4-FFF2-40B4-BE49-F238E27FC236}">
                    <a16:creationId xmlns:a16="http://schemas.microsoft.com/office/drawing/2014/main" id="{D88BA350-1471-4E0C-9EBC-65A4CD19FC0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49" name="直線コネクタ 2248">
                <a:extLst>
                  <a:ext uri="{FF2B5EF4-FFF2-40B4-BE49-F238E27FC236}">
                    <a16:creationId xmlns:a16="http://schemas.microsoft.com/office/drawing/2014/main" id="{C3B0E43E-420E-4020-A0CB-6670F0E632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276" name="楕円 2275">
            <a:extLst>
              <a:ext uri="{FF2B5EF4-FFF2-40B4-BE49-F238E27FC236}">
                <a16:creationId xmlns:a16="http://schemas.microsoft.com/office/drawing/2014/main" id="{5B8483C1-072C-4672-A5DA-F062134254BF}"/>
              </a:ext>
            </a:extLst>
          </p:cNvPr>
          <p:cNvSpPr/>
          <p:nvPr/>
        </p:nvSpPr>
        <p:spPr>
          <a:xfrm>
            <a:off x="7571290" y="590685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7" name="楕円 2276">
            <a:extLst>
              <a:ext uri="{FF2B5EF4-FFF2-40B4-BE49-F238E27FC236}">
                <a16:creationId xmlns:a16="http://schemas.microsoft.com/office/drawing/2014/main" id="{9B8B9FA4-338F-486B-9E44-CB18F6F38D8E}"/>
              </a:ext>
            </a:extLst>
          </p:cNvPr>
          <p:cNvSpPr/>
          <p:nvPr/>
        </p:nvSpPr>
        <p:spPr>
          <a:xfrm>
            <a:off x="7802016" y="586586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8" name="楕円 2277">
            <a:extLst>
              <a:ext uri="{FF2B5EF4-FFF2-40B4-BE49-F238E27FC236}">
                <a16:creationId xmlns:a16="http://schemas.microsoft.com/office/drawing/2014/main" id="{E6B75FF4-75C1-4825-8F4E-14CC938555F9}"/>
              </a:ext>
            </a:extLst>
          </p:cNvPr>
          <p:cNvSpPr/>
          <p:nvPr/>
        </p:nvSpPr>
        <p:spPr>
          <a:xfrm>
            <a:off x="7721308" y="515471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9" name="楕円 2278">
            <a:extLst>
              <a:ext uri="{FF2B5EF4-FFF2-40B4-BE49-F238E27FC236}">
                <a16:creationId xmlns:a16="http://schemas.microsoft.com/office/drawing/2014/main" id="{421E45C3-64BE-4216-BB01-5901BC69991B}"/>
              </a:ext>
            </a:extLst>
          </p:cNvPr>
          <p:cNvSpPr/>
          <p:nvPr/>
        </p:nvSpPr>
        <p:spPr>
          <a:xfrm>
            <a:off x="7706637" y="601089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0" name="楕円 2279">
            <a:extLst>
              <a:ext uri="{FF2B5EF4-FFF2-40B4-BE49-F238E27FC236}">
                <a16:creationId xmlns:a16="http://schemas.microsoft.com/office/drawing/2014/main" id="{82F57CCF-61C8-47EC-915E-4325EAB0D100}"/>
              </a:ext>
            </a:extLst>
          </p:cNvPr>
          <p:cNvSpPr/>
          <p:nvPr/>
        </p:nvSpPr>
        <p:spPr>
          <a:xfrm>
            <a:off x="8089821" y="604752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2" name="楕円 2281">
            <a:extLst>
              <a:ext uri="{FF2B5EF4-FFF2-40B4-BE49-F238E27FC236}">
                <a16:creationId xmlns:a16="http://schemas.microsoft.com/office/drawing/2014/main" id="{D76AF0EB-0D6E-4E97-94B2-0E1AC552B573}"/>
              </a:ext>
            </a:extLst>
          </p:cNvPr>
          <p:cNvSpPr/>
          <p:nvPr/>
        </p:nvSpPr>
        <p:spPr>
          <a:xfrm>
            <a:off x="7731191" y="527563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3" name="楕円 2282">
            <a:extLst>
              <a:ext uri="{FF2B5EF4-FFF2-40B4-BE49-F238E27FC236}">
                <a16:creationId xmlns:a16="http://schemas.microsoft.com/office/drawing/2014/main" id="{4C0FF145-59AC-4A66-9F52-D40F66ECC38F}"/>
              </a:ext>
            </a:extLst>
          </p:cNvPr>
          <p:cNvSpPr/>
          <p:nvPr/>
        </p:nvSpPr>
        <p:spPr>
          <a:xfrm>
            <a:off x="7697775" y="614945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5" name="楕円 2284">
            <a:extLst>
              <a:ext uri="{FF2B5EF4-FFF2-40B4-BE49-F238E27FC236}">
                <a16:creationId xmlns:a16="http://schemas.microsoft.com/office/drawing/2014/main" id="{8206FD0C-5B95-498F-BB93-0339F89AB9EF}"/>
              </a:ext>
            </a:extLst>
          </p:cNvPr>
          <p:cNvSpPr/>
          <p:nvPr/>
        </p:nvSpPr>
        <p:spPr>
          <a:xfrm>
            <a:off x="8083983" y="620011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6" name="楕円 2285">
            <a:extLst>
              <a:ext uri="{FF2B5EF4-FFF2-40B4-BE49-F238E27FC236}">
                <a16:creationId xmlns:a16="http://schemas.microsoft.com/office/drawing/2014/main" id="{81257A1A-BD4D-4F14-B651-6ED41913849B}"/>
              </a:ext>
            </a:extLst>
          </p:cNvPr>
          <p:cNvSpPr/>
          <p:nvPr/>
        </p:nvSpPr>
        <p:spPr>
          <a:xfrm>
            <a:off x="7911362" y="457371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8" name="楕円 2287">
            <a:extLst>
              <a:ext uri="{FF2B5EF4-FFF2-40B4-BE49-F238E27FC236}">
                <a16:creationId xmlns:a16="http://schemas.microsoft.com/office/drawing/2014/main" id="{7F52EAA1-545A-4CF1-96A8-0B3094310247}"/>
              </a:ext>
            </a:extLst>
          </p:cNvPr>
          <p:cNvSpPr/>
          <p:nvPr/>
        </p:nvSpPr>
        <p:spPr>
          <a:xfrm>
            <a:off x="7736695" y="456532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9" name="楕円 2288">
            <a:extLst>
              <a:ext uri="{FF2B5EF4-FFF2-40B4-BE49-F238E27FC236}">
                <a16:creationId xmlns:a16="http://schemas.microsoft.com/office/drawing/2014/main" id="{29C0F0C1-7078-41E3-B6CE-C19E1D094FEF}"/>
              </a:ext>
            </a:extLst>
          </p:cNvPr>
          <p:cNvSpPr/>
          <p:nvPr/>
        </p:nvSpPr>
        <p:spPr>
          <a:xfrm>
            <a:off x="7798505" y="473236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1" name="楕円 2290">
            <a:extLst>
              <a:ext uri="{FF2B5EF4-FFF2-40B4-BE49-F238E27FC236}">
                <a16:creationId xmlns:a16="http://schemas.microsoft.com/office/drawing/2014/main" id="{DDFB1D6E-34C9-4501-9873-05316EE64F42}"/>
              </a:ext>
            </a:extLst>
          </p:cNvPr>
          <p:cNvSpPr/>
          <p:nvPr/>
        </p:nvSpPr>
        <p:spPr>
          <a:xfrm>
            <a:off x="7823686" y="441781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2" name="楕円 2291">
            <a:extLst>
              <a:ext uri="{FF2B5EF4-FFF2-40B4-BE49-F238E27FC236}">
                <a16:creationId xmlns:a16="http://schemas.microsoft.com/office/drawing/2014/main" id="{851DBE1D-3B07-4A83-9DD9-DE06A781DDA6}"/>
              </a:ext>
            </a:extLst>
          </p:cNvPr>
          <p:cNvSpPr/>
          <p:nvPr/>
        </p:nvSpPr>
        <p:spPr>
          <a:xfrm>
            <a:off x="7713011" y="429368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3" name="楕円 2292">
            <a:extLst>
              <a:ext uri="{FF2B5EF4-FFF2-40B4-BE49-F238E27FC236}">
                <a16:creationId xmlns:a16="http://schemas.microsoft.com/office/drawing/2014/main" id="{9F80FBA0-CF7A-47E5-8A7C-520383162156}"/>
              </a:ext>
            </a:extLst>
          </p:cNvPr>
          <p:cNvSpPr/>
          <p:nvPr/>
        </p:nvSpPr>
        <p:spPr>
          <a:xfrm>
            <a:off x="8082169" y="439436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4" name="テキスト ボックス 2293">
            <a:extLst>
              <a:ext uri="{FF2B5EF4-FFF2-40B4-BE49-F238E27FC236}">
                <a16:creationId xmlns:a16="http://schemas.microsoft.com/office/drawing/2014/main" id="{A73363F8-C8E4-4169-8E9C-7645102CD5E9}"/>
              </a:ext>
            </a:extLst>
          </p:cNvPr>
          <p:cNvSpPr txBox="1"/>
          <p:nvPr/>
        </p:nvSpPr>
        <p:spPr>
          <a:xfrm>
            <a:off x="5385790" y="5787282"/>
            <a:ext cx="2103589" cy="276999"/>
          </a:xfrm>
          <a:prstGeom prst="rect">
            <a:avLst/>
          </a:prstGeom>
          <a:noFill/>
        </p:spPr>
        <p:txBody>
          <a:bodyPr wrap="none" rtlCol="0">
            <a:spAutoFit/>
          </a:bodyPr>
          <a:lstStyle/>
          <a:p>
            <a:r>
              <a:rPr kumimoji="1" lang="en-US" altLang="ja-JP" sz="1200" dirty="0" err="1"/>
              <a:t>Mitochindria</a:t>
            </a:r>
            <a:r>
              <a:rPr kumimoji="1" lang="en-US" altLang="ja-JP" sz="1200" dirty="0"/>
              <a:t> Outer membrane</a:t>
            </a:r>
            <a:endParaRPr kumimoji="1" lang="ja-JP" altLang="en-US" sz="1200" dirty="0"/>
          </a:p>
        </p:txBody>
      </p:sp>
      <p:sp>
        <p:nvSpPr>
          <p:cNvPr id="2295" name="テキスト ボックス 2294">
            <a:extLst>
              <a:ext uri="{FF2B5EF4-FFF2-40B4-BE49-F238E27FC236}">
                <a16:creationId xmlns:a16="http://schemas.microsoft.com/office/drawing/2014/main" id="{E7D99D93-1BC4-4B8D-98F1-ACE1D4C572F7}"/>
              </a:ext>
            </a:extLst>
          </p:cNvPr>
          <p:cNvSpPr txBox="1"/>
          <p:nvPr/>
        </p:nvSpPr>
        <p:spPr>
          <a:xfrm rot="18460678">
            <a:off x="5956808" y="3473271"/>
            <a:ext cx="942097" cy="265073"/>
          </a:xfrm>
          <a:prstGeom prst="rect">
            <a:avLst/>
          </a:prstGeom>
          <a:noFill/>
        </p:spPr>
        <p:txBody>
          <a:bodyPr wrap="square" lIns="0" tIns="0" rIns="0" bIns="0" rtlCol="0">
            <a:spAutoFit/>
          </a:bodyPr>
          <a:lstStyle/>
          <a:p>
            <a:pPr>
              <a:lnSpc>
                <a:spcPts val="1000"/>
              </a:lnSpc>
            </a:pPr>
            <a:r>
              <a:rPr kumimoji="1" lang="en-US" altLang="ja-JP" sz="1200" b="1" dirty="0"/>
              <a:t>Anti-apoptotic proteins</a:t>
            </a:r>
            <a:endParaRPr kumimoji="1" lang="ja-JP" altLang="en-US" sz="1200" b="1" dirty="0"/>
          </a:p>
        </p:txBody>
      </p:sp>
      <p:sp>
        <p:nvSpPr>
          <p:cNvPr id="2296" name="テキスト ボックス 2295">
            <a:extLst>
              <a:ext uri="{FF2B5EF4-FFF2-40B4-BE49-F238E27FC236}">
                <a16:creationId xmlns:a16="http://schemas.microsoft.com/office/drawing/2014/main" id="{4B4E999B-B160-4076-8CA8-6BEA22E32C08}"/>
              </a:ext>
            </a:extLst>
          </p:cNvPr>
          <p:cNvSpPr txBox="1"/>
          <p:nvPr/>
        </p:nvSpPr>
        <p:spPr>
          <a:xfrm>
            <a:off x="3554670" y="3701222"/>
            <a:ext cx="1017330" cy="297517"/>
          </a:xfrm>
          <a:prstGeom prst="rect">
            <a:avLst/>
          </a:prstGeom>
          <a:noFill/>
        </p:spPr>
        <p:txBody>
          <a:bodyPr wrap="none" rtlCol="0">
            <a:spAutoFit/>
          </a:bodyPr>
          <a:lstStyle/>
          <a:p>
            <a:pPr>
              <a:lnSpc>
                <a:spcPts val="1500"/>
              </a:lnSpc>
            </a:pPr>
            <a:r>
              <a:rPr kumimoji="1" lang="en-US" altLang="ja-JP" b="1" dirty="0"/>
              <a:t>Effectors</a:t>
            </a:r>
            <a:endParaRPr kumimoji="1" lang="ja-JP" altLang="en-US" b="1" dirty="0"/>
          </a:p>
        </p:txBody>
      </p:sp>
      <p:sp>
        <p:nvSpPr>
          <p:cNvPr id="2297" name="テキスト ボックス 2296">
            <a:extLst>
              <a:ext uri="{FF2B5EF4-FFF2-40B4-BE49-F238E27FC236}">
                <a16:creationId xmlns:a16="http://schemas.microsoft.com/office/drawing/2014/main" id="{593FB887-1282-4612-AFE9-576452D9CC29}"/>
              </a:ext>
            </a:extLst>
          </p:cNvPr>
          <p:cNvSpPr txBox="1"/>
          <p:nvPr/>
        </p:nvSpPr>
        <p:spPr>
          <a:xfrm rot="14248802">
            <a:off x="5420894" y="4138867"/>
            <a:ext cx="640625" cy="184922"/>
          </a:xfrm>
          <a:prstGeom prst="rect">
            <a:avLst/>
          </a:prstGeom>
          <a:noFill/>
        </p:spPr>
        <p:txBody>
          <a:bodyPr wrap="none" lIns="0" tIns="0" rIns="0" bIns="0" rtlCol="0">
            <a:spAutoFit/>
          </a:bodyPr>
          <a:lstStyle/>
          <a:p>
            <a:pPr>
              <a:lnSpc>
                <a:spcPts val="1500"/>
              </a:lnSpc>
            </a:pPr>
            <a:r>
              <a:rPr kumimoji="1" lang="en-US" altLang="ja-JP" sz="1200" b="1" dirty="0"/>
              <a:t>Activators</a:t>
            </a:r>
            <a:endParaRPr kumimoji="1" lang="ja-JP" altLang="en-US" sz="1200" b="1" dirty="0"/>
          </a:p>
        </p:txBody>
      </p:sp>
      <p:sp>
        <p:nvSpPr>
          <p:cNvPr id="2298" name="テキスト ボックス 2297">
            <a:extLst>
              <a:ext uri="{FF2B5EF4-FFF2-40B4-BE49-F238E27FC236}">
                <a16:creationId xmlns:a16="http://schemas.microsoft.com/office/drawing/2014/main" id="{37754933-168F-4C6C-883D-A58069D562BC}"/>
              </a:ext>
            </a:extLst>
          </p:cNvPr>
          <p:cNvSpPr txBox="1"/>
          <p:nvPr/>
        </p:nvSpPr>
        <p:spPr>
          <a:xfrm rot="14202184">
            <a:off x="5580317" y="4067513"/>
            <a:ext cx="671722" cy="184922"/>
          </a:xfrm>
          <a:prstGeom prst="rect">
            <a:avLst/>
          </a:prstGeom>
          <a:noFill/>
        </p:spPr>
        <p:txBody>
          <a:bodyPr wrap="none" lIns="0" tIns="0" rIns="0" bIns="0" rtlCol="0">
            <a:spAutoFit/>
          </a:bodyPr>
          <a:lstStyle/>
          <a:p>
            <a:pPr>
              <a:lnSpc>
                <a:spcPts val="1500"/>
              </a:lnSpc>
            </a:pPr>
            <a:r>
              <a:rPr kumimoji="1" lang="en-US" altLang="ja-JP" sz="1200" b="1" dirty="0"/>
              <a:t>Sensitizers</a:t>
            </a:r>
            <a:endParaRPr kumimoji="1" lang="ja-JP" altLang="en-US" sz="1200" b="1" dirty="0"/>
          </a:p>
        </p:txBody>
      </p:sp>
      <p:sp>
        <p:nvSpPr>
          <p:cNvPr id="2299" name="テキスト ボックス 2298">
            <a:extLst>
              <a:ext uri="{FF2B5EF4-FFF2-40B4-BE49-F238E27FC236}">
                <a16:creationId xmlns:a16="http://schemas.microsoft.com/office/drawing/2014/main" id="{684B3B7F-65B0-4570-9CA8-FD6E91D785EF}"/>
              </a:ext>
            </a:extLst>
          </p:cNvPr>
          <p:cNvSpPr txBox="1"/>
          <p:nvPr/>
        </p:nvSpPr>
        <p:spPr>
          <a:xfrm>
            <a:off x="7948564" y="4538643"/>
            <a:ext cx="1178336" cy="276999"/>
          </a:xfrm>
          <a:prstGeom prst="rect">
            <a:avLst/>
          </a:prstGeom>
          <a:noFill/>
        </p:spPr>
        <p:txBody>
          <a:bodyPr wrap="none" rtlCol="0">
            <a:spAutoFit/>
          </a:bodyPr>
          <a:lstStyle/>
          <a:p>
            <a:r>
              <a:rPr kumimoji="1" lang="en-US" altLang="ja-JP" sz="1200" dirty="0"/>
              <a:t>Oligomerization</a:t>
            </a:r>
            <a:endParaRPr kumimoji="1" lang="ja-JP" altLang="en-US" sz="1200" dirty="0"/>
          </a:p>
        </p:txBody>
      </p:sp>
      <p:sp>
        <p:nvSpPr>
          <p:cNvPr id="2301" name="テキスト ボックス 2300">
            <a:extLst>
              <a:ext uri="{FF2B5EF4-FFF2-40B4-BE49-F238E27FC236}">
                <a16:creationId xmlns:a16="http://schemas.microsoft.com/office/drawing/2014/main" id="{303DEDD2-A830-4861-B42B-4172CB122340}"/>
              </a:ext>
            </a:extLst>
          </p:cNvPr>
          <p:cNvSpPr txBox="1"/>
          <p:nvPr/>
        </p:nvSpPr>
        <p:spPr>
          <a:xfrm>
            <a:off x="2639694" y="706170"/>
            <a:ext cx="3531416" cy="707886"/>
          </a:xfrm>
          <a:prstGeom prst="rect">
            <a:avLst/>
          </a:prstGeom>
          <a:noFill/>
        </p:spPr>
        <p:txBody>
          <a:bodyPr wrap="none" rtlCol="0">
            <a:spAutoFit/>
          </a:bodyPr>
          <a:lstStyle/>
          <a:p>
            <a:pPr algn="ctr"/>
            <a:r>
              <a:rPr kumimoji="1" lang="en-US" altLang="ja-JP" sz="2000" b="1" dirty="0">
                <a:solidFill>
                  <a:srgbClr val="0070C0"/>
                </a:solidFill>
              </a:rPr>
              <a:t>Bcl-2 family proteins</a:t>
            </a:r>
          </a:p>
          <a:p>
            <a:pPr algn="ctr"/>
            <a:r>
              <a:rPr kumimoji="1" lang="en-US" altLang="ja-JP" sz="2000" b="1" dirty="0">
                <a:solidFill>
                  <a:srgbClr val="0070C0"/>
                </a:solidFill>
              </a:rPr>
              <a:t>~Structure, Network, Function~</a:t>
            </a:r>
            <a:endParaRPr kumimoji="1" lang="ja-JP" altLang="en-US" sz="2000" b="1" dirty="0">
              <a:solidFill>
                <a:srgbClr val="0070C0"/>
              </a:solidFill>
            </a:endParaRPr>
          </a:p>
        </p:txBody>
      </p:sp>
      <p:sp>
        <p:nvSpPr>
          <p:cNvPr id="2302" name="テキスト ボックス 2301">
            <a:extLst>
              <a:ext uri="{FF2B5EF4-FFF2-40B4-BE49-F238E27FC236}">
                <a16:creationId xmlns:a16="http://schemas.microsoft.com/office/drawing/2014/main" id="{5178BBF9-3F9A-45BD-9D2D-B045DC31BCC1}"/>
              </a:ext>
            </a:extLst>
          </p:cNvPr>
          <p:cNvSpPr txBox="1"/>
          <p:nvPr/>
        </p:nvSpPr>
        <p:spPr>
          <a:xfrm>
            <a:off x="7382896" y="1643232"/>
            <a:ext cx="710451" cy="276999"/>
          </a:xfrm>
          <a:prstGeom prst="rect">
            <a:avLst/>
          </a:prstGeom>
          <a:noFill/>
        </p:spPr>
        <p:txBody>
          <a:bodyPr wrap="none" rtlCol="0">
            <a:spAutoFit/>
          </a:bodyPr>
          <a:lstStyle/>
          <a:p>
            <a:r>
              <a:rPr kumimoji="1" lang="en-US" altLang="ja-JP" sz="1200" dirty="0"/>
              <a:t>30-40kD</a:t>
            </a:r>
            <a:endParaRPr kumimoji="1" lang="ja-JP" altLang="en-US" sz="1200" dirty="0"/>
          </a:p>
        </p:txBody>
      </p:sp>
      <p:sp>
        <p:nvSpPr>
          <p:cNvPr id="2303" name="テキスト ボックス 2302">
            <a:extLst>
              <a:ext uri="{FF2B5EF4-FFF2-40B4-BE49-F238E27FC236}">
                <a16:creationId xmlns:a16="http://schemas.microsoft.com/office/drawing/2014/main" id="{E9E2B213-A7CB-4AE1-B5D7-C32A57AE5A19}"/>
              </a:ext>
            </a:extLst>
          </p:cNvPr>
          <p:cNvSpPr txBox="1"/>
          <p:nvPr/>
        </p:nvSpPr>
        <p:spPr>
          <a:xfrm>
            <a:off x="8110072" y="2134226"/>
            <a:ext cx="710451" cy="276999"/>
          </a:xfrm>
          <a:prstGeom prst="rect">
            <a:avLst/>
          </a:prstGeom>
          <a:noFill/>
        </p:spPr>
        <p:txBody>
          <a:bodyPr wrap="none" rtlCol="0">
            <a:spAutoFit/>
          </a:bodyPr>
          <a:lstStyle/>
          <a:p>
            <a:r>
              <a:rPr kumimoji="1" lang="en-US" altLang="ja-JP" sz="1200" dirty="0"/>
              <a:t>10-20kD</a:t>
            </a:r>
            <a:endParaRPr kumimoji="1" lang="ja-JP" altLang="en-US" sz="1200" dirty="0"/>
          </a:p>
        </p:txBody>
      </p:sp>
      <p:sp>
        <p:nvSpPr>
          <p:cNvPr id="2304" name="テキスト ボックス 2303">
            <a:extLst>
              <a:ext uri="{FF2B5EF4-FFF2-40B4-BE49-F238E27FC236}">
                <a16:creationId xmlns:a16="http://schemas.microsoft.com/office/drawing/2014/main" id="{5046A0E8-E980-4857-8493-01CC9F9BA784}"/>
              </a:ext>
            </a:extLst>
          </p:cNvPr>
          <p:cNvSpPr txBox="1"/>
          <p:nvPr/>
        </p:nvSpPr>
        <p:spPr>
          <a:xfrm>
            <a:off x="8105997" y="2348424"/>
            <a:ext cx="710451" cy="276999"/>
          </a:xfrm>
          <a:prstGeom prst="rect">
            <a:avLst/>
          </a:prstGeom>
          <a:noFill/>
        </p:spPr>
        <p:txBody>
          <a:bodyPr wrap="none" rtlCol="0">
            <a:spAutoFit/>
          </a:bodyPr>
          <a:lstStyle/>
          <a:p>
            <a:r>
              <a:rPr kumimoji="1" lang="en-US" altLang="ja-JP" sz="1200" dirty="0"/>
              <a:t>10-25kD</a:t>
            </a:r>
            <a:endParaRPr kumimoji="1" lang="ja-JP" altLang="en-US" sz="1200" dirty="0"/>
          </a:p>
        </p:txBody>
      </p:sp>
      <p:sp>
        <p:nvSpPr>
          <p:cNvPr id="2305" name="テキスト ボックス 2304">
            <a:extLst>
              <a:ext uri="{FF2B5EF4-FFF2-40B4-BE49-F238E27FC236}">
                <a16:creationId xmlns:a16="http://schemas.microsoft.com/office/drawing/2014/main" id="{7F2A73B7-2271-4765-B845-925308FECB4B}"/>
              </a:ext>
            </a:extLst>
          </p:cNvPr>
          <p:cNvSpPr txBox="1"/>
          <p:nvPr/>
        </p:nvSpPr>
        <p:spPr>
          <a:xfrm>
            <a:off x="7067869" y="2770838"/>
            <a:ext cx="710451" cy="276999"/>
          </a:xfrm>
          <a:prstGeom prst="rect">
            <a:avLst/>
          </a:prstGeom>
          <a:noFill/>
        </p:spPr>
        <p:txBody>
          <a:bodyPr wrap="none" rtlCol="0">
            <a:spAutoFit/>
          </a:bodyPr>
          <a:lstStyle/>
          <a:p>
            <a:r>
              <a:rPr kumimoji="1" lang="en-US" altLang="ja-JP" sz="1200" dirty="0"/>
              <a:t>20-25kD</a:t>
            </a:r>
            <a:endParaRPr kumimoji="1" lang="ja-JP" altLang="en-US" sz="1200" dirty="0"/>
          </a:p>
        </p:txBody>
      </p:sp>
      <p:sp>
        <p:nvSpPr>
          <p:cNvPr id="2306" name="テキスト ボックス 2305">
            <a:extLst>
              <a:ext uri="{FF2B5EF4-FFF2-40B4-BE49-F238E27FC236}">
                <a16:creationId xmlns:a16="http://schemas.microsoft.com/office/drawing/2014/main" id="{7BADB372-6D78-4B9F-A3BC-057F05119204}"/>
              </a:ext>
            </a:extLst>
          </p:cNvPr>
          <p:cNvSpPr txBox="1"/>
          <p:nvPr/>
        </p:nvSpPr>
        <p:spPr>
          <a:xfrm>
            <a:off x="8102694" y="4691043"/>
            <a:ext cx="1128707" cy="276999"/>
          </a:xfrm>
          <a:prstGeom prst="rect">
            <a:avLst/>
          </a:prstGeom>
          <a:noFill/>
        </p:spPr>
        <p:txBody>
          <a:bodyPr wrap="none" rtlCol="0">
            <a:spAutoFit/>
          </a:bodyPr>
          <a:lstStyle/>
          <a:p>
            <a:r>
              <a:rPr kumimoji="1" lang="en-US" altLang="ja-JP" sz="1200" dirty="0"/>
              <a:t>Pore formation</a:t>
            </a:r>
            <a:endParaRPr kumimoji="1" lang="ja-JP" altLang="en-US" sz="1200" dirty="0"/>
          </a:p>
        </p:txBody>
      </p:sp>
      <p:sp>
        <p:nvSpPr>
          <p:cNvPr id="1760" name="テキスト ボックス 1759">
            <a:extLst>
              <a:ext uri="{FF2B5EF4-FFF2-40B4-BE49-F238E27FC236}">
                <a16:creationId xmlns:a16="http://schemas.microsoft.com/office/drawing/2014/main" id="{C5EC95D5-8F03-4B6B-8EDF-785B7B405427}"/>
              </a:ext>
            </a:extLst>
          </p:cNvPr>
          <p:cNvSpPr txBox="1"/>
          <p:nvPr/>
        </p:nvSpPr>
        <p:spPr>
          <a:xfrm>
            <a:off x="7478523" y="4024935"/>
            <a:ext cx="1018099" cy="215444"/>
          </a:xfrm>
          <a:prstGeom prst="rect">
            <a:avLst/>
          </a:prstGeom>
          <a:noFill/>
        </p:spPr>
        <p:txBody>
          <a:bodyPr wrap="none" lIns="0" tIns="0" rIns="0" bIns="0" rtlCol="0">
            <a:spAutoFit/>
          </a:bodyPr>
          <a:lstStyle/>
          <a:p>
            <a:r>
              <a:rPr kumimoji="1" lang="en-US" altLang="ja-JP" sz="1400" b="1" dirty="0"/>
              <a:t>Cytochrome c</a:t>
            </a:r>
            <a:endParaRPr kumimoji="1" lang="ja-JP" altLang="en-US" sz="1400" b="1" dirty="0"/>
          </a:p>
        </p:txBody>
      </p:sp>
      <p:pic>
        <p:nvPicPr>
          <p:cNvPr id="79" name="オーディオ 78">
            <a:hlinkClick r:id="" action="ppaction://media"/>
            <a:extLst>
              <a:ext uri="{FF2B5EF4-FFF2-40B4-BE49-F238E27FC236}">
                <a16:creationId xmlns:a16="http://schemas.microsoft.com/office/drawing/2014/main" id="{C7753787-32AC-4C58-80D6-86BF146168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
        <p:nvSpPr>
          <p:cNvPr id="1752" name="テキスト ボックス 1751">
            <a:extLst>
              <a:ext uri="{FF2B5EF4-FFF2-40B4-BE49-F238E27FC236}">
                <a16:creationId xmlns:a16="http://schemas.microsoft.com/office/drawing/2014/main" id="{636295A9-756E-442B-8010-82D16FEBFD1A}"/>
              </a:ext>
            </a:extLst>
          </p:cNvPr>
          <p:cNvSpPr txBox="1"/>
          <p:nvPr/>
        </p:nvSpPr>
        <p:spPr>
          <a:xfrm>
            <a:off x="170044" y="167513"/>
            <a:ext cx="8798499" cy="461665"/>
          </a:xfrm>
          <a:prstGeom prst="rect">
            <a:avLst/>
          </a:prstGeom>
          <a:noFill/>
        </p:spPr>
        <p:txBody>
          <a:bodyPr wrap="none" rtlCol="0">
            <a:spAutoFit/>
          </a:bodyPr>
          <a:lstStyle/>
          <a:p>
            <a:r>
              <a:rPr kumimoji="1" lang="en-US" altLang="ja-JP" sz="2400" b="1" dirty="0">
                <a:solidFill>
                  <a:srgbClr val="C00000"/>
                </a:solidFill>
              </a:rPr>
              <a:t>Mechanism of cytochrome</a:t>
            </a:r>
            <a:r>
              <a:rPr kumimoji="1" lang="ja-JP" altLang="en-US" sz="2400" b="1" dirty="0">
                <a:solidFill>
                  <a:srgbClr val="C00000"/>
                </a:solidFill>
              </a:rPr>
              <a:t> </a:t>
            </a:r>
            <a:r>
              <a:rPr kumimoji="1" lang="en-US" altLang="ja-JP" sz="2400" b="1" dirty="0">
                <a:solidFill>
                  <a:srgbClr val="C00000"/>
                </a:solidFill>
              </a:rPr>
              <a:t>c</a:t>
            </a:r>
            <a:r>
              <a:rPr kumimoji="1" lang="ja-JP" altLang="en-US" sz="2400" b="1" dirty="0">
                <a:solidFill>
                  <a:srgbClr val="C00000"/>
                </a:solidFill>
              </a:rPr>
              <a:t> </a:t>
            </a:r>
            <a:r>
              <a:rPr kumimoji="1" lang="en-US" altLang="ja-JP" sz="2400" b="1" dirty="0">
                <a:solidFill>
                  <a:srgbClr val="C00000"/>
                </a:solidFill>
              </a:rPr>
              <a:t>release from mitochondria (continued)</a:t>
            </a:r>
          </a:p>
        </p:txBody>
      </p:sp>
    </p:spTree>
    <p:custDataLst>
      <p:tags r:id="rId1"/>
    </p:custDataLst>
    <p:extLst>
      <p:ext uri="{BB962C8B-B14F-4D97-AF65-F5344CB8AC3E}">
        <p14:creationId xmlns:p14="http://schemas.microsoft.com/office/powerpoint/2010/main" val="862260496"/>
      </p:ext>
    </p:extLst>
  </p:cSld>
  <p:clrMapOvr>
    <a:masterClrMapping/>
  </p:clrMapOvr>
  <mc:AlternateContent xmlns:mc="http://schemas.openxmlformats.org/markup-compatibility/2006" xmlns:p14="http://schemas.microsoft.com/office/powerpoint/2010/main">
    <mc:Choice Requires="p14">
      <p:transition spd="slow" p14:dur="2000" advTm="215978"/>
    </mc:Choice>
    <mc:Fallback xmlns="">
      <p:transition spd="slow" advTm="21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9"/>
                </p:tgtEl>
              </p:cMediaNode>
            </p:audio>
          </p:childTnLst>
        </p:cTn>
      </p:par>
    </p:tnLst>
    <p:bldLst>
      <p:bldP spid="2298" grpId="0"/>
    </p:bldLst>
  </p:timing>
  <p:extLst>
    <p:ext uri="{3A86A75C-4F4B-4683-9AE1-C65F6400EC91}">
      <p14:laserTraceLst xmlns:p14="http://schemas.microsoft.com/office/powerpoint/2010/main">
        <p14:tracePtLst>
          <p14:tracePt t="182" x="4546600" y="1003300"/>
          <p14:tracePt t="201" x="4605338" y="985838"/>
          <p14:tracePt t="210" x="4640263" y="968375"/>
          <p14:tracePt t="211" x="4683125" y="960438"/>
          <p14:tracePt t="225" x="4691063" y="960438"/>
          <p14:tracePt t="391" x="4673600" y="960438"/>
          <p14:tracePt t="450" x="4665663" y="960438"/>
          <p14:tracePt t="461" x="4657725" y="960438"/>
          <p14:tracePt t="484" x="4648200" y="960438"/>
          <p14:tracePt t="566" x="4640263" y="960438"/>
          <p14:tracePt t="584" x="4630738" y="968375"/>
          <p14:tracePt t="15728" x="4622800" y="968375"/>
          <p14:tracePt t="15737" x="4597400" y="960438"/>
          <p14:tracePt t="15749" x="4572000" y="952500"/>
          <p14:tracePt t="15753" x="4554538" y="952500"/>
          <p14:tracePt t="15767" x="4538663" y="935038"/>
          <p14:tracePt t="15769" x="4503738" y="925513"/>
          <p14:tracePt t="15786" x="4427538" y="900113"/>
          <p14:tracePt t="15804" x="4402138" y="884238"/>
          <p14:tracePt t="15811" x="4368800" y="884238"/>
          <p14:tracePt t="15823" x="4316413" y="874713"/>
          <p14:tracePt t="15825" x="4249738" y="849313"/>
          <p14:tracePt t="15842" x="4130675" y="798513"/>
          <p14:tracePt t="15863" x="4027488" y="755650"/>
          <p14:tracePt t="15867" x="3994150" y="739775"/>
          <p14:tracePt t="15882" x="3960813" y="722313"/>
          <p14:tracePt t="15883" x="3925888" y="704850"/>
          <p14:tracePt t="15897" x="3892550" y="688975"/>
          <p14:tracePt t="16024" x="3875088" y="671513"/>
          <p14:tracePt t="16036" x="3857625" y="663575"/>
          <p14:tracePt t="16039" x="3841750" y="654050"/>
          <p14:tracePt t="16049" x="3832225" y="654050"/>
          <p14:tracePt t="16053" x="3824288" y="654050"/>
          <p14:tracePt t="16069" x="3806825" y="654050"/>
          <p14:tracePt t="16073" x="3773488" y="646113"/>
          <p14:tracePt t="16087" x="3756025" y="646113"/>
          <p14:tracePt t="16089" x="3738563" y="636588"/>
          <p14:tracePt t="16105" x="3722688" y="636588"/>
          <p14:tracePt t="16107" x="3687763" y="620713"/>
          <p14:tracePt t="16117" x="3646488" y="611188"/>
          <p14:tracePt t="16125" x="3603625" y="577850"/>
          <p14:tracePt t="16130" x="3560763" y="569913"/>
          <p14:tracePt t="16147" x="3509963" y="552450"/>
          <p14:tracePt t="16149" x="3459163" y="519113"/>
          <p14:tracePt t="16161" x="3416300" y="492125"/>
          <p14:tracePt t="16170" x="3398838" y="484188"/>
          <p14:tracePt t="21094" x="4394200" y="484188"/>
          <p14:tracePt t="21120" x="4384675" y="501650"/>
          <p14:tracePt t="21133" x="4384675" y="509588"/>
          <p14:tracePt t="21149" x="4359275" y="519113"/>
          <p14:tracePt t="21170" x="4300538" y="552450"/>
          <p14:tracePt t="21189" x="4214813" y="595313"/>
          <p14:tracePt t="21198" x="4206875" y="603250"/>
          <p14:tracePt t="21213" x="4146550" y="611188"/>
          <p14:tracePt t="21215" x="4105275" y="620713"/>
          <p14:tracePt t="21231" x="4027488" y="654050"/>
          <p14:tracePt t="21235" x="4011613" y="663575"/>
          <p14:tracePt t="21252" x="3968750" y="671513"/>
          <p14:tracePt t="21273" x="3951288" y="679450"/>
          <p14:tracePt t="21275" x="3943350" y="688975"/>
          <p14:tracePt t="21297" x="3935413" y="688975"/>
          <p14:tracePt t="21352" x="3960813" y="714375"/>
          <p14:tracePt t="21362" x="4011613" y="730250"/>
          <p14:tracePt t="21381" x="4121150" y="765175"/>
          <p14:tracePt t="21397" x="4189413" y="790575"/>
          <p14:tracePt t="21401" x="4206875" y="798513"/>
          <p14:tracePt t="21419" x="4214813" y="808038"/>
          <p14:tracePt t="21534" x="4197350" y="815975"/>
          <p14:tracePt t="21548" x="4146550" y="823913"/>
          <p14:tracePt t="21564" x="4079875" y="841375"/>
          <p14:tracePt t="21567" x="4037013" y="849313"/>
          <p14:tracePt t="21586" x="3968750" y="866775"/>
          <p14:tracePt t="21589" x="3935413" y="866775"/>
          <p14:tracePt t="21603" x="3867150" y="866775"/>
          <p14:tracePt t="21606" x="3798888" y="866775"/>
          <p14:tracePt t="21623" x="3713163" y="866775"/>
          <p14:tracePt t="21625" x="3629025" y="866775"/>
          <p14:tracePt t="21639" x="3527425" y="866775"/>
          <p14:tracePt t="21641" x="3416300" y="866775"/>
          <p14:tracePt t="21656" x="3305175" y="866775"/>
          <p14:tracePt t="21656" x="3203575" y="866775"/>
          <p14:tracePt t="21671" x="3119438" y="866775"/>
          <p14:tracePt t="21673" x="3033713" y="866775"/>
          <p14:tracePt t="21687" x="2957513" y="866775"/>
          <p14:tracePt t="21688" x="2932113" y="858838"/>
          <p14:tracePt t="21703" x="2914650" y="849313"/>
          <p14:tracePt t="21703" x="2881313" y="841375"/>
          <p14:tracePt t="21719" x="2871788" y="833438"/>
          <p14:tracePt t="21736" x="2863850" y="833438"/>
          <p14:tracePt t="21764" x="2863850" y="823913"/>
          <p14:tracePt t="21773" x="2863850" y="815975"/>
          <p14:tracePt t="21786" x="2855913" y="808038"/>
          <p14:tracePt t="21789" x="2855913" y="798513"/>
          <p14:tracePt t="21802" x="2855913" y="781050"/>
          <p14:tracePt t="21806" x="2855913" y="773113"/>
          <p14:tracePt t="21819" x="2855913" y="739775"/>
          <p14:tracePt t="21837" x="2846388" y="722313"/>
          <p14:tracePt t="21852" x="2846388" y="688975"/>
          <p14:tracePt t="21868" x="2846388" y="654050"/>
          <p14:tracePt t="21875" x="2846388" y="636588"/>
          <p14:tracePt t="21886" x="2846388" y="628650"/>
          <p14:tracePt t="21888" x="2871788" y="628650"/>
          <p14:tracePt t="21902" x="2906713" y="620713"/>
          <p14:tracePt t="21903" x="2932113" y="603250"/>
          <p14:tracePt t="21920" x="2949575" y="595313"/>
          <p14:tracePt t="21923" x="3000375" y="560388"/>
          <p14:tracePt t="21937" x="3025775" y="544513"/>
          <p14:tracePt t="21956" x="3101975" y="534988"/>
          <p14:tracePt t="21974" x="3170238" y="534988"/>
          <p14:tracePt t="21981" x="3211513" y="534988"/>
          <p14:tracePt t="21991" x="3238500" y="534988"/>
          <p14:tracePt t="21997" x="3297238" y="534988"/>
          <p14:tracePt t="22008" x="3340100" y="534988"/>
          <p14:tracePt t="22013" x="3382963" y="534988"/>
          <p14:tracePt t="22026" x="3484563" y="544513"/>
          <p14:tracePt t="22042" x="3535363" y="560388"/>
          <p14:tracePt t="22064" x="3662363" y="628650"/>
          <p14:tracePt t="22067" x="3705225" y="646113"/>
          <p14:tracePt t="22081" x="3756025" y="663575"/>
          <p14:tracePt t="22081" x="3781425" y="679450"/>
          <p14:tracePt t="22095" x="3824288" y="688975"/>
          <p14:tracePt t="22101" x="3867150" y="696913"/>
          <p14:tracePt t="22118" x="3960813" y="714375"/>
          <p14:tracePt t="22121" x="3994150" y="714375"/>
          <p14:tracePt t="22136" x="4027488" y="714375"/>
          <p14:tracePt t="22141" x="4037013" y="714375"/>
          <p14:tracePt t="22159" x="4062413" y="714375"/>
          <p14:tracePt t="22204" x="4070350" y="714375"/>
          <p14:tracePt t="22211" x="4087813" y="714375"/>
          <p14:tracePt t="22231" x="4095750" y="714375"/>
          <p14:tracePt t="22242" x="4113213" y="714375"/>
          <p14:tracePt t="22247" x="4130675" y="714375"/>
          <p14:tracePt t="22261" x="4206875" y="696913"/>
          <p14:tracePt t="22280" x="4240213" y="688975"/>
          <p14:tracePt t="22283" x="4275138" y="688975"/>
          <p14:tracePt t="22297" x="4300538" y="679450"/>
          <p14:tracePt t="22299" x="4333875" y="679450"/>
          <p14:tracePt t="22311" x="4341813" y="679450"/>
          <p14:tracePt t="22313" x="4359275" y="671513"/>
          <p14:tracePt t="22344" x="4368800" y="671513"/>
          <p14:tracePt t="22390" x="4368800" y="663575"/>
          <p14:tracePt t="22400" x="4359275" y="663575"/>
          <p14:tracePt t="22412" x="4341813" y="663575"/>
          <p14:tracePt t="22414" x="4316413" y="663575"/>
          <p14:tracePt t="22428" x="4291013" y="663575"/>
          <p14:tracePt t="22431" x="4275138" y="663575"/>
          <p14:tracePt t="22447" x="4224338" y="663575"/>
          <p14:tracePt t="22463" x="4171950" y="663575"/>
          <p14:tracePt t="22465" x="4121150" y="663575"/>
          <p14:tracePt t="22478" x="4105275" y="663575"/>
          <p14:tracePt t="22481" x="4062413" y="663575"/>
          <p14:tracePt t="22496" x="4019550" y="663575"/>
          <p14:tracePt t="22497" x="3943350" y="663575"/>
          <p14:tracePt t="22514" x="3841750" y="663575"/>
          <p14:tracePt t="22519" x="3816350" y="663575"/>
          <p14:tracePt t="22530" x="3773488" y="663575"/>
          <p14:tracePt t="22547" x="3722688" y="663575"/>
          <p14:tracePt t="22562" x="3679825" y="663575"/>
          <p14:tracePt t="22577" x="3671888" y="663575"/>
          <p14:tracePt t="22580" x="3662363" y="663575"/>
          <p14:tracePt t="22595" x="3654425" y="663575"/>
          <p14:tracePt t="22599" x="3646488" y="663575"/>
          <p14:tracePt t="22613" x="3629025" y="663575"/>
          <p14:tracePt t="22615" x="3619500" y="663575"/>
          <p14:tracePt t="22627" x="3611563" y="663575"/>
          <p14:tracePt t="22644" x="3578225" y="671513"/>
          <p14:tracePt t="22649" x="3568700" y="671513"/>
          <p14:tracePt t="22662" x="3568700" y="688975"/>
          <p14:tracePt t="22665" x="3560763" y="688975"/>
          <p14:tracePt t="22680" x="3552825" y="704850"/>
          <p14:tracePt t="22694" x="3552825" y="714375"/>
          <p14:tracePt t="22695" x="3552825" y="722313"/>
          <p14:tracePt t="22717" x="3552825" y="747713"/>
          <p14:tracePt t="22734" x="3552825" y="765175"/>
          <p14:tracePt t="22737" x="3552825" y="798513"/>
          <p14:tracePt t="22751" x="3603625" y="823913"/>
          <p14:tracePt t="22753" x="3629025" y="823913"/>
          <p14:tracePt t="22768" x="3756025" y="841375"/>
          <p14:tracePt t="22785" x="3824288" y="841375"/>
          <p14:tracePt t="22787" x="3908425" y="841375"/>
          <p14:tracePt t="22802" x="3994150" y="841375"/>
          <p14:tracePt t="22807" x="4079875" y="841375"/>
          <p14:tracePt t="22819" x="4265613" y="841375"/>
          <p14:tracePt t="22835" x="4368800" y="841375"/>
          <p14:tracePt t="22852" x="4384675" y="823913"/>
          <p14:tracePt t="22881" x="4384675" y="815975"/>
          <p14:tracePt t="22887" x="4384675" y="808038"/>
          <p14:tracePt t="22907" x="4384675" y="798513"/>
          <p14:tracePt t="22926" x="4384675" y="781050"/>
          <p14:tracePt t="22930" x="4384675" y="773113"/>
          <p14:tracePt t="22948" x="4376738" y="747713"/>
          <p14:tracePt t="22952" x="4341813" y="739775"/>
          <p14:tracePt t="22972" x="4333875" y="739775"/>
          <p14:tracePt t="22983" x="4325938" y="739775"/>
          <p14:tracePt t="22985" x="4300538" y="739775"/>
          <p14:tracePt t="23002" x="4257675" y="739775"/>
          <p14:tracePt t="23020" x="4232275" y="747713"/>
          <p14:tracePt t="23023" x="4232275" y="781050"/>
          <p14:tracePt t="23038" x="4206875" y="808038"/>
          <p14:tracePt t="23041" x="4197350" y="841375"/>
          <p14:tracePt t="23059" x="4189413" y="874713"/>
          <p14:tracePt t="23064" x="4189413" y="909638"/>
          <p14:tracePt t="23067" x="4181475" y="917575"/>
          <p14:tracePt t="23080" x="4181475" y="935038"/>
          <p14:tracePt t="23081" x="4181475" y="952500"/>
          <p14:tracePt t="23102" x="4214813" y="993775"/>
          <p14:tracePt t="23107" x="4232275" y="1003300"/>
          <p14:tracePt t="23123" x="4316413" y="1028700"/>
          <p14:tracePt t="23131" x="4368800" y="1044575"/>
          <p14:tracePt t="23147" x="4460875" y="1062038"/>
          <p14:tracePt t="23149" x="4529138" y="1087438"/>
          <p14:tracePt t="23164" x="4630738" y="1104900"/>
          <p14:tracePt t="23165" x="4733925" y="1130300"/>
          <p14:tracePt t="23184" x="5005388" y="1163638"/>
          <p14:tracePt t="23202" x="5337175" y="1189038"/>
          <p14:tracePt t="23206" x="5514975" y="1189038"/>
          <p14:tracePt t="23220" x="5684838" y="1189038"/>
          <p14:tracePt t="23223" x="5864225" y="1189038"/>
          <p14:tracePt t="23236" x="6034088" y="1189038"/>
          <p14:tracePt t="23237" x="6237288" y="1189038"/>
          <p14:tracePt t="23252" x="6442075" y="1189038"/>
          <p14:tracePt t="23253" x="6680200" y="1189038"/>
          <p14:tracePt t="23269" x="7027863" y="1189038"/>
          <p14:tracePt t="23285" x="7283450" y="1189038"/>
          <p14:tracePt t="23301" x="7392988" y="1189038"/>
          <p14:tracePt t="23303" x="7469188" y="1189038"/>
          <p14:tracePt t="23317" x="7494588" y="1189038"/>
          <p14:tracePt t="23319" x="7512050" y="1189038"/>
          <p14:tracePt t="23361" x="7521575" y="1189038"/>
          <p14:tracePt t="23369" x="7546975" y="1189038"/>
          <p14:tracePt t="23380" x="7580313" y="1189038"/>
          <p14:tracePt t="23385" x="7605713" y="1173163"/>
          <p14:tracePt t="23400" x="7681913" y="1147763"/>
          <p14:tracePt t="23417" x="7742238" y="1130300"/>
          <p14:tracePt t="23435" x="7818438" y="1122363"/>
          <p14:tracePt t="23452" x="7902575" y="1112838"/>
          <p14:tracePt t="23458" x="7945438" y="1112838"/>
          <p14:tracePt t="23469" x="7988300" y="1112838"/>
          <p14:tracePt t="23473" x="8013700" y="1112838"/>
          <p14:tracePt t="23487" x="8064500" y="1112838"/>
          <p14:tracePt t="23503" x="8074025" y="1112838"/>
          <p14:tracePt t="23506" x="8081963" y="1112838"/>
          <p14:tracePt t="23662" x="8064500" y="1112838"/>
          <p14:tracePt t="23675" x="8013700" y="1112838"/>
          <p14:tracePt t="23677" x="7970838" y="1112838"/>
          <p14:tracePt t="23687" x="7937500" y="1112838"/>
          <p14:tracePt t="23703" x="7810500" y="1112838"/>
          <p14:tracePt t="23719" x="7546975" y="1112838"/>
          <p14:tracePt t="23736" x="7367588" y="1112838"/>
          <p14:tracePt t="23737" x="7164388" y="1112838"/>
          <p14:tracePt t="23752" x="6959600" y="1112838"/>
          <p14:tracePt t="23753" x="6789738" y="1112838"/>
          <p14:tracePt t="23769" x="6475413" y="1112838"/>
          <p14:tracePt t="23786" x="6272213" y="1112838"/>
          <p14:tracePt t="23802" x="6127750" y="1112838"/>
          <p14:tracePt t="23819" x="6024563" y="1112838"/>
          <p14:tracePt t="23825" x="5983288" y="1112838"/>
          <p14:tracePt t="23836" x="5940425" y="1112838"/>
          <p14:tracePt t="23842" x="5872163" y="1112838"/>
          <p14:tracePt t="23853" x="5795963" y="1112838"/>
          <p14:tracePt t="23869" x="5641975" y="1112838"/>
          <p14:tracePt t="23875" x="5557838" y="1112838"/>
          <p14:tracePt t="23887" x="5456238" y="1112838"/>
          <p14:tracePt t="23890" x="5345113" y="1112838"/>
          <p14:tracePt t="23904" x="5116513" y="1112838"/>
          <p14:tracePt t="23921" x="4878388" y="1112838"/>
          <p14:tracePt t="23937" x="4640263" y="1112838"/>
          <p14:tracePt t="23953" x="4529138" y="1112838"/>
          <p14:tracePt t="23956" x="4410075" y="1112838"/>
          <p14:tracePt t="23970" x="4300538" y="1112838"/>
          <p14:tracePt t="23973" x="4206875" y="1112838"/>
          <p14:tracePt t="23988" x="3994150" y="1112838"/>
          <p14:tracePt t="24007" x="3748088" y="1112838"/>
          <p14:tracePt t="24014" x="3611563" y="1112838"/>
          <p14:tracePt t="24030" x="3330575" y="1087438"/>
          <p14:tracePt t="24048" x="3067050" y="1069975"/>
          <p14:tracePt t="24066" x="2762250" y="1054100"/>
          <p14:tracePt t="24080" x="2676525" y="1044575"/>
          <p14:tracePt t="24081" x="2600325" y="1036638"/>
          <p14:tracePt t="24102" x="2438400" y="1011238"/>
          <p14:tracePt t="24122" x="2319338" y="993775"/>
          <p14:tracePt t="24123" x="2260600" y="985838"/>
          <p14:tracePt t="24143" x="2133600" y="960438"/>
          <p14:tracePt t="24147" x="2055813" y="960438"/>
          <p14:tracePt t="24165" x="1895475" y="952500"/>
          <p14:tracePt t="24183" x="1741488" y="952500"/>
          <p14:tracePt t="24188" x="1657350" y="952500"/>
          <p14:tracePt t="24203" x="1487488" y="952500"/>
          <p14:tracePt t="24222" x="1401763" y="952500"/>
          <p14:tracePt t="24223" x="1300163" y="952500"/>
          <p14:tracePt t="24242" x="1028700" y="942975"/>
          <p14:tracePt t="24265" x="884238" y="935038"/>
          <p14:tracePt t="24267" x="798513" y="935038"/>
          <p14:tracePt t="24283" x="730250" y="917575"/>
          <p14:tracePt t="24283" x="654050" y="909638"/>
          <p14:tracePt t="24300" x="585788" y="909638"/>
          <p14:tracePt t="24303" x="534988" y="900113"/>
          <p14:tracePt t="24374" x="527050" y="900113"/>
          <p14:tracePt t="24403" x="527050" y="909638"/>
          <p14:tracePt t="24416" x="527050" y="917575"/>
          <p14:tracePt t="24430" x="527050" y="1003300"/>
          <p14:tracePt t="24433" x="534988" y="1044575"/>
          <p14:tracePt t="24452" x="544513" y="1096963"/>
          <p14:tracePt t="24458" x="552450" y="1122363"/>
          <p14:tracePt t="24471" x="585788" y="1223963"/>
          <p14:tracePt t="24473" x="611188" y="1282700"/>
          <p14:tracePt t="24492" x="646113" y="1343025"/>
          <p14:tracePt t="24497" x="679450" y="1419225"/>
          <p14:tracePt t="24499" x="688975" y="1470025"/>
          <p14:tracePt t="24513" x="714375" y="1571625"/>
          <p14:tracePt t="24536" x="747713" y="1700213"/>
          <p14:tracePt t="24539" x="755650" y="1766888"/>
          <p14:tracePt t="24553" x="781050" y="1844675"/>
          <p14:tracePt t="24556" x="790575" y="1903413"/>
          <p14:tracePt t="24570" x="790575" y="1963738"/>
          <p14:tracePt t="24575" x="798513" y="2030413"/>
          <p14:tracePt t="24589" x="798513" y="2047875"/>
          <p14:tracePt t="24590" x="798513" y="2082800"/>
          <p14:tracePt t="24597" x="798513" y="2098675"/>
          <p14:tracePt t="24607" x="798513" y="2141538"/>
          <p14:tracePt t="24625" x="798513" y="2243138"/>
          <p14:tracePt t="24632" x="798513" y="2311400"/>
          <p14:tracePt t="24641" x="798513" y="2354263"/>
          <p14:tracePt t="24647" x="798513" y="2413000"/>
          <p14:tracePt t="24657" x="798513" y="2447925"/>
          <p14:tracePt t="24664" x="798513" y="2481263"/>
          <p14:tracePt t="24674" x="808038" y="2506663"/>
          <p14:tracePt t="24675" x="808038" y="2516188"/>
          <p14:tracePt t="24690" x="815975" y="2524125"/>
          <p14:tracePt t="24697" x="815975" y="2532063"/>
          <p14:tracePt t="24707" x="823913" y="2541588"/>
          <p14:tracePt t="24714" x="833438" y="2541588"/>
          <p14:tracePt t="24724" x="866775" y="2549525"/>
          <p14:tracePt t="24733" x="892175" y="2549525"/>
          <p14:tracePt t="24741" x="925513" y="2549525"/>
          <p14:tracePt t="24750" x="968375" y="2549525"/>
          <p14:tracePt t="24761" x="1036638" y="2549525"/>
          <p14:tracePt t="24779" x="1147763" y="2549525"/>
          <p14:tracePt t="24797" x="1333500" y="2549525"/>
          <p14:tracePt t="24814" x="1639888" y="2549525"/>
          <p14:tracePt t="24815" x="1844675" y="2549525"/>
          <p14:tracePt t="24830" x="2133600" y="2549525"/>
          <p14:tracePt t="24846" x="2974975" y="2549525"/>
          <p14:tracePt t="24859" x="3748088" y="2549525"/>
          <p14:tracePt t="24876" x="4130675" y="2549525"/>
          <p14:tracePt t="24879" x="4445000" y="2549525"/>
          <p14:tracePt t="24893" x="4673600" y="2549525"/>
          <p14:tracePt t="24897" x="4852988" y="2549525"/>
          <p14:tracePt t="24897" x="5005388" y="2549525"/>
          <p14:tracePt t="24912" x="5132388" y="2549525"/>
          <p14:tracePt t="24914" x="5235575" y="2549525"/>
          <p14:tracePt t="24928" x="5327650" y="2549525"/>
          <p14:tracePt t="24933" x="5405438" y="2549525"/>
          <p14:tracePt t="24946" x="5489575" y="2549525"/>
          <p14:tracePt t="24947" x="5575300" y="2549525"/>
          <p14:tracePt t="24962" x="5659438" y="2557463"/>
          <p14:tracePt t="24964" x="5761038" y="2574925"/>
          <p14:tracePt t="24980" x="5991225" y="2592388"/>
          <p14:tracePt t="24997" x="6313488" y="2608263"/>
          <p14:tracePt t="25001" x="6467475" y="2608263"/>
          <p14:tracePt t="25011" x="6619875" y="2608263"/>
          <p14:tracePt t="25034" x="6916738" y="2608263"/>
          <p14:tracePt t="25037" x="7045325" y="2608263"/>
          <p14:tracePt t="25051" x="7240588" y="2608263"/>
          <p14:tracePt t="25068" x="7367588" y="2608263"/>
          <p14:tracePt t="25084" x="7443788" y="2608263"/>
          <p14:tracePt t="25101" x="7469188" y="2608263"/>
          <p14:tracePt t="25103" x="7486650" y="2608263"/>
          <p14:tracePt t="25117" x="7521575" y="2608263"/>
          <p14:tracePt t="25134" x="7537450" y="2608263"/>
          <p14:tracePt t="25151" x="7597775" y="2600325"/>
          <p14:tracePt t="25167" x="7656513" y="2600325"/>
          <p14:tracePt t="25184" x="7732713" y="2600325"/>
          <p14:tracePt t="25202" x="7810500" y="2600325"/>
          <p14:tracePt t="25217" x="7861300" y="2600325"/>
          <p14:tracePt t="25234" x="7962900" y="2600325"/>
          <p14:tracePt t="25235" x="8039100" y="2608263"/>
          <p14:tracePt t="25251" x="8081963" y="2617788"/>
          <p14:tracePt t="25267" x="8183563" y="2633663"/>
          <p14:tracePt t="25284" x="8259763" y="2643188"/>
          <p14:tracePt t="25287" x="8320088" y="2643188"/>
          <p14:tracePt t="25302" x="8378825" y="2651125"/>
          <p14:tracePt t="25303" x="8439150" y="2660650"/>
          <p14:tracePt t="25321" x="8574088" y="2701925"/>
          <p14:tracePt t="25332" x="8616950" y="2711450"/>
          <p14:tracePt t="25341" x="8736013" y="2727325"/>
          <p14:tracePt t="25358" x="8855075" y="2727325"/>
          <p14:tracePt t="25378" x="8956675" y="2736850"/>
          <p14:tracePt t="25383" x="8999538" y="2736850"/>
          <p14:tracePt t="25399" x="9042400" y="2736850"/>
          <p14:tracePt t="25414" x="9050338" y="2736850"/>
          <p14:tracePt t="25417" x="9058275" y="2736850"/>
          <p14:tracePt t="25554" x="9067800" y="2736850"/>
          <p14:tracePt t="25579" x="9067800" y="2719388"/>
          <p14:tracePt t="25590" x="9067800" y="2701925"/>
          <p14:tracePt t="25607" x="9067800" y="2633663"/>
          <p14:tracePt t="25609" x="9067800" y="2608263"/>
          <p14:tracePt t="25625" x="9067800" y="2557463"/>
          <p14:tracePt t="25632" x="9067800" y="2498725"/>
          <p14:tracePt t="25648" x="9067800" y="2430463"/>
          <p14:tracePt t="25649" x="9067800" y="2397125"/>
          <p14:tracePt t="25666" x="9067800" y="2362200"/>
          <p14:tracePt t="25681" x="9042400" y="2192338"/>
          <p14:tracePt t="25685" x="9042400" y="2090738"/>
          <p14:tracePt t="25702" x="9032875" y="1928813"/>
          <p14:tracePt t="25723" x="9024938" y="1801813"/>
          <p14:tracePt t="25725" x="9017000" y="1741488"/>
          <p14:tracePt t="25731" x="8991600" y="1682750"/>
          <p14:tracePt t="25748" x="8974138" y="1614488"/>
          <p14:tracePt t="25751" x="8956675" y="1581150"/>
          <p14:tracePt t="25767" x="8931275" y="1462088"/>
          <p14:tracePt t="25773" x="8931275" y="1444625"/>
          <p14:tracePt t="25790" x="8913813" y="1376363"/>
          <p14:tracePt t="25814" x="8905875" y="1350963"/>
          <p14:tracePt t="25815" x="8897938" y="1325563"/>
          <p14:tracePt t="25830" x="8897938" y="1308100"/>
          <p14:tracePt t="25852" x="8897938" y="1274763"/>
          <p14:tracePt t="25856" x="8897938" y="1266825"/>
          <p14:tracePt t="25870" x="8897938" y="1249363"/>
          <p14:tracePt t="25886" x="8897938" y="1206500"/>
          <p14:tracePt t="25902" x="8897938" y="1173163"/>
          <p14:tracePt t="25917" x="8888413" y="1155700"/>
          <p14:tracePt t="25934" x="8872538" y="1122363"/>
          <p14:tracePt t="25935" x="8863013" y="1104900"/>
          <p14:tracePt t="32316" x="8855075" y="1087438"/>
          <p14:tracePt t="32326" x="8847138" y="1087438"/>
          <p14:tracePt t="32338" x="8837613" y="1087438"/>
          <p14:tracePt t="32354" x="8821738" y="1087438"/>
          <p14:tracePt t="32370" x="8812213" y="1087438"/>
          <p14:tracePt t="32373" x="8796338" y="1087438"/>
          <p14:tracePt t="32386" x="8786813" y="1087438"/>
          <p14:tracePt t="32387" x="8769350" y="1087438"/>
          <p14:tracePt t="32404" x="8753475" y="1087438"/>
          <p14:tracePt t="32424" x="8743950" y="1087438"/>
          <p14:tracePt t="32440" x="8736013" y="1087438"/>
          <p14:tracePt t="32455" x="8710613" y="1087438"/>
          <p14:tracePt t="32471" x="8685213" y="1087438"/>
          <p14:tracePt t="32489" x="8642350" y="1087438"/>
          <p14:tracePt t="32504" x="8566150" y="1096963"/>
          <p14:tracePt t="32507" x="8532813" y="1096963"/>
          <p14:tracePt t="32521" x="8480425" y="1096963"/>
          <p14:tracePt t="32523" x="8378825" y="1096963"/>
          <p14:tracePt t="32538" x="8294688" y="1096963"/>
          <p14:tracePt t="32554" x="8107363" y="1104900"/>
          <p14:tracePt t="32571" x="7894638" y="1112838"/>
          <p14:tracePt t="32573" x="7783513" y="1130300"/>
          <p14:tracePt t="32587" x="7681913" y="1130300"/>
          <p14:tracePt t="32589" x="7580313" y="1138238"/>
          <p14:tracePt t="32604" x="7392988" y="1163638"/>
          <p14:tracePt t="32624" x="7197725" y="1198563"/>
          <p14:tracePt t="32631" x="7096125" y="1206500"/>
          <p14:tracePt t="32641" x="6994525" y="1231900"/>
          <p14:tracePt t="32645" x="6891338" y="1249363"/>
          <p14:tracePt t="32664" x="6688138" y="1292225"/>
          <p14:tracePt t="32678" x="6611938" y="1308100"/>
          <p14:tracePt t="32679" x="6535738" y="1343025"/>
          <p14:tracePt t="32683" x="6475413" y="1350963"/>
          <p14:tracePt t="32700" x="6416675" y="1360488"/>
          <p14:tracePt t="32703" x="6373813" y="1368425"/>
          <p14:tracePt t="32718" x="6330950" y="1376363"/>
          <p14:tracePt t="32719" x="6280150" y="1411288"/>
          <p14:tracePt t="32736" x="6229350" y="1436688"/>
          <p14:tracePt t="32737" x="6194425" y="1452563"/>
          <p14:tracePt t="32741" x="6143625" y="1487488"/>
          <p14:tracePt t="32753" x="6084888" y="1504950"/>
          <p14:tracePt t="32757" x="6049963" y="1520825"/>
          <p14:tracePt t="32771" x="5999163" y="1538288"/>
          <p14:tracePt t="32780" x="5973763" y="1563688"/>
          <p14:tracePt t="32781" x="5940425" y="1581150"/>
          <p14:tracePt t="32791" x="5880100" y="1589088"/>
          <p14:tracePt t="32797" x="5846763" y="1614488"/>
          <p14:tracePt t="32813" x="5795963" y="1622425"/>
          <p14:tracePt t="32817" x="5735638" y="1639888"/>
          <p14:tracePt t="32828" x="5668963" y="1649413"/>
          <p14:tracePt t="32834" x="5591175" y="1657350"/>
          <p14:tracePt t="32851" x="5421313" y="1657350"/>
          <p14:tracePt t="32853" x="5337175" y="1657350"/>
          <p14:tracePt t="32868" x="5251450" y="1657350"/>
          <p14:tracePt t="32873" x="5175250" y="1657350"/>
          <p14:tracePt t="32886" x="5091113" y="1657350"/>
          <p14:tracePt t="32904" x="4868863" y="1657350"/>
          <p14:tracePt t="32919" x="4792663" y="1657350"/>
          <p14:tracePt t="32925" x="4749800" y="1657350"/>
          <p14:tracePt t="32936" x="4691063" y="1657350"/>
          <p14:tracePt t="32937" x="4657725" y="1649413"/>
          <p14:tracePt t="32953" x="4622800" y="1639888"/>
          <p14:tracePt t="32953" x="4597400" y="1639888"/>
          <p14:tracePt t="32969" x="4564063" y="1631950"/>
          <p14:tracePt t="32987" x="4554538" y="1631950"/>
          <p14:tracePt t="33023" x="4546600" y="1614488"/>
          <p14:tracePt t="33041" x="4538663" y="1614488"/>
          <p14:tracePt t="33292" x="4554538" y="1614488"/>
          <p14:tracePt t="33302" x="4564063" y="1614488"/>
          <p14:tracePt t="33308" x="4579938" y="1614488"/>
          <p14:tracePt t="33317" x="4589463" y="1614488"/>
          <p14:tracePt t="33334" x="4614863" y="1606550"/>
          <p14:tracePt t="33335" x="4622800" y="1606550"/>
          <p14:tracePt t="33419" x="4614863" y="1606550"/>
          <p14:tracePt t="33430" x="4579938" y="1606550"/>
          <p14:tracePt t="33448" x="4529138" y="1606550"/>
          <p14:tracePt t="33465" x="4460875" y="1597025"/>
          <p14:tracePt t="33467" x="4419600" y="1589088"/>
          <p14:tracePt t="33481" x="4359275" y="1571625"/>
          <p14:tracePt t="33483" x="4341813" y="1571625"/>
          <p14:tracePt t="33497" x="4325938" y="1563688"/>
          <p14:tracePt t="33500" x="4308475" y="1563688"/>
          <p14:tracePt t="33514" x="4291013" y="1555750"/>
          <p14:tracePt t="34452" x="4316413" y="1555750"/>
          <p14:tracePt t="34465" x="4376738" y="1555750"/>
          <p14:tracePt t="34467" x="4486275" y="1555750"/>
          <p14:tracePt t="34482" x="4759325" y="1555750"/>
          <p14:tracePt t="34494" x="4894263" y="1555750"/>
          <p14:tracePt t="34498" x="5038725" y="1555750"/>
          <p14:tracePt t="34517" x="5175250" y="1555750"/>
          <p14:tracePt t="34535" x="5200650" y="1555750"/>
          <p14:tracePt t="34724" x="5226050" y="1546225"/>
          <p14:tracePt t="34737" x="5260975" y="1546225"/>
          <p14:tracePt t="34739" x="5276850" y="1546225"/>
          <p14:tracePt t="34749" x="5311775" y="1546225"/>
          <p14:tracePt t="34753" x="5353050" y="1546225"/>
          <p14:tracePt t="34768" x="5413375" y="1546225"/>
          <p14:tracePt t="34769" x="5472113" y="1546225"/>
          <p14:tracePt t="34786" x="5557838" y="1546225"/>
          <p14:tracePt t="34801" x="5634038" y="1546225"/>
          <p14:tracePt t="35008" x="5668963" y="1538288"/>
          <p14:tracePt t="35027" x="5694363" y="1538288"/>
          <p14:tracePt t="35034" x="5735638" y="1538288"/>
          <p14:tracePt t="35051" x="5803900" y="1538288"/>
          <p14:tracePt t="35068" x="5846763" y="1530350"/>
          <p14:tracePt t="35084" x="5872163" y="1520825"/>
          <p14:tracePt t="35087" x="5880100" y="1520825"/>
          <p14:tracePt t="35102" x="5889625" y="1520825"/>
          <p14:tracePt t="35109" x="5905500" y="1512888"/>
          <p14:tracePt t="35496" x="5905500" y="1520825"/>
          <p14:tracePt t="35507" x="5905500" y="1538288"/>
          <p14:tracePt t="35519" x="5897563" y="1571625"/>
          <p14:tracePt t="35535" x="5864225" y="1631950"/>
          <p14:tracePt t="35553" x="5803900" y="1716088"/>
          <p14:tracePt t="35557" x="5778500" y="1751013"/>
          <p14:tracePt t="35571" x="5745163" y="1801813"/>
          <p14:tracePt t="35573" x="5719763" y="1844675"/>
          <p14:tracePt t="35589" x="5694363" y="1878013"/>
          <p14:tracePt t="35591" x="5676900" y="1903413"/>
          <p14:tracePt t="35607" x="5651500" y="1920875"/>
          <p14:tracePt t="35610" x="5616575" y="1954213"/>
          <p14:tracePt t="35614" x="5591175" y="1979613"/>
          <p14:tracePt t="35631" x="5575300" y="1989138"/>
          <p14:tracePt t="35632" x="5532438" y="1997075"/>
          <p14:tracePt t="35646" x="5472113" y="2005013"/>
          <p14:tracePt t="35667" x="5337175" y="2022475"/>
          <p14:tracePt t="35676" x="5251450" y="2030413"/>
          <p14:tracePt t="35686" x="5167313" y="2030413"/>
          <p14:tracePt t="35687" x="5064125" y="2030413"/>
          <p14:tracePt t="35703" x="4868863" y="2030413"/>
          <p14:tracePt t="35721" x="4749800" y="2030413"/>
          <p14:tracePt t="35723" x="4640263" y="2030413"/>
          <p14:tracePt t="35737" x="4529138" y="2030413"/>
          <p14:tracePt t="35737" x="4384675" y="2030413"/>
          <p14:tracePt t="35752" x="4189413" y="2030413"/>
          <p14:tracePt t="35769" x="4002088" y="2030413"/>
          <p14:tracePt t="35785" x="3892550" y="2030413"/>
          <p14:tracePt t="35802" x="3816350" y="2030413"/>
          <p14:tracePt t="35803" x="3773488" y="2030413"/>
          <p14:tracePt t="35818" x="3697288" y="2030413"/>
          <p14:tracePt t="35834" x="3662363" y="2030413"/>
          <p14:tracePt t="35850" x="3646488" y="2030413"/>
          <p14:tracePt t="35956" x="3646488" y="2039938"/>
          <p14:tracePt t="35968" x="3662363" y="2055813"/>
          <p14:tracePt t="35969" x="3679825" y="2065338"/>
          <p14:tracePt t="35982" x="3722688" y="2090738"/>
          <p14:tracePt t="35985" x="3738563" y="2098675"/>
          <p14:tracePt t="36001" x="3756025" y="2124075"/>
          <p14:tracePt t="36008" x="3763963" y="2133600"/>
          <p14:tracePt t="36021" x="3857625" y="2159000"/>
          <p14:tracePt t="36041" x="3892550" y="2166938"/>
          <p14:tracePt t="36047" x="3908425" y="2166938"/>
          <p14:tracePt t="36049" x="3917950" y="2166938"/>
          <p14:tracePt t="36222" x="3925888" y="2166938"/>
          <p14:tracePt t="36234" x="3951288" y="2166938"/>
          <p14:tracePt t="36235" x="3968750" y="2166938"/>
          <p14:tracePt t="36248" x="4011613" y="2166938"/>
          <p14:tracePt t="36251" x="4044950" y="2166938"/>
          <p14:tracePt t="36268" x="4095750" y="2166938"/>
          <p14:tracePt t="36285" x="4214813" y="2166938"/>
          <p14:tracePt t="36285" x="4275138" y="2166938"/>
          <p14:tracePt t="36302" x="4384675" y="2166938"/>
          <p14:tracePt t="36319" x="4460875" y="2159000"/>
          <p14:tracePt t="36335" x="4486275" y="2149475"/>
          <p14:tracePt t="36357" x="4495800" y="2133600"/>
          <p14:tracePt t="36544" x="4503738" y="2133600"/>
          <p14:tracePt t="36559" x="4521200" y="2133600"/>
          <p14:tracePt t="36570" x="4554538" y="2124075"/>
          <p14:tracePt t="36574" x="4597400" y="2124075"/>
          <p14:tracePt t="36588" x="4622800" y="2116138"/>
          <p14:tracePt t="36590" x="4640263" y="2116138"/>
          <p14:tracePt t="36607" x="4665663" y="2108200"/>
          <p14:tracePt t="36611" x="4673600" y="2108200"/>
          <p14:tracePt t="36630" x="4683125" y="2108200"/>
          <p14:tracePt t="36822" x="4699000" y="2108200"/>
          <p14:tracePt t="36833" x="4708525" y="2108200"/>
          <p14:tracePt t="36845" x="4716463" y="2098675"/>
          <p14:tracePt t="36847" x="4724400" y="2098675"/>
          <p14:tracePt t="36868" x="4759325" y="2073275"/>
          <p14:tracePt t="36885" x="4835525" y="2065338"/>
          <p14:tracePt t="36887" x="4843463" y="2065338"/>
          <p14:tracePt t="36904" x="4903788" y="2065338"/>
          <p14:tracePt t="36924" x="4919663" y="2065338"/>
          <p14:tracePt t="37222" x="4929188" y="2065338"/>
          <p14:tracePt t="37232" x="4937125" y="2065338"/>
          <p14:tracePt t="37237" x="4954588" y="2065338"/>
          <p14:tracePt t="37246" x="4962525" y="2065338"/>
          <p14:tracePt t="37251" x="4972050" y="2065338"/>
          <p14:tracePt t="37267" x="4979988" y="2065338"/>
          <p14:tracePt t="37284" x="4997450" y="2065338"/>
          <p14:tracePt t="37285" x="5005388" y="2065338"/>
          <p14:tracePt t="37308" x="5013325" y="2065338"/>
          <p14:tracePt t="37318" x="5022850" y="2065338"/>
          <p14:tracePt t="37334" x="5030788" y="2065338"/>
          <p14:tracePt t="37351" x="5038725" y="2065338"/>
          <p14:tracePt t="37368" x="5048250" y="2065338"/>
          <p14:tracePt t="37387" x="5073650" y="2065338"/>
          <p14:tracePt t="37406" x="5099050" y="2065338"/>
          <p14:tracePt t="37424" x="5124450" y="2065338"/>
          <p14:tracePt t="37430" x="5157788" y="2065338"/>
          <p14:tracePt t="37441" x="5183188" y="2065338"/>
          <p14:tracePt t="37458" x="5200650" y="2065338"/>
          <p14:tracePt t="37474" x="5208588" y="2065338"/>
          <p14:tracePt t="37720" x="5218113" y="2065338"/>
          <p14:tracePt t="37740" x="5226050" y="2065338"/>
          <p14:tracePt t="37750" x="5251450" y="2065338"/>
          <p14:tracePt t="37763" x="5319713" y="2082800"/>
          <p14:tracePt t="37769" x="5345113" y="2082800"/>
          <p14:tracePt t="37784" x="5380038" y="2082800"/>
          <p14:tracePt t="37785" x="5405438" y="2082800"/>
          <p14:tracePt t="37802" x="5438775" y="2082800"/>
          <p14:tracePt t="37819" x="5472113" y="2082800"/>
          <p14:tracePt t="37836" x="5497513" y="2082800"/>
          <p14:tracePt t="37988" x="5507038" y="2082800"/>
          <p14:tracePt t="38001" x="5514975" y="2082800"/>
          <p14:tracePt t="38001" x="5532438" y="2082800"/>
          <p14:tracePt t="38014" x="5549900" y="2082800"/>
          <p14:tracePt t="38015" x="5575300" y="2082800"/>
          <p14:tracePt t="38035" x="5651500" y="2082800"/>
          <p14:tracePt t="38052" x="5702300" y="2082800"/>
          <p14:tracePt t="38068" x="5770563" y="2082800"/>
          <p14:tracePt t="38085" x="5872163" y="2082800"/>
          <p14:tracePt t="38102" x="5932488" y="2082800"/>
          <p14:tracePt t="38119" x="5983288" y="2082800"/>
          <p14:tracePt t="38135" x="6024563" y="2082800"/>
          <p14:tracePt t="38137" x="6042025" y="2082800"/>
          <p14:tracePt t="38153" x="6059488" y="2082800"/>
          <p14:tracePt t="38181" x="6067425" y="2082800"/>
          <p14:tracePt t="38189" x="6084888" y="2082800"/>
          <p14:tracePt t="38203" x="6102350" y="2082800"/>
          <p14:tracePt t="38219" x="6110288" y="2082800"/>
          <p14:tracePt t="38235" x="6127750" y="2082800"/>
          <p14:tracePt t="38251" x="6143625" y="2082800"/>
          <p14:tracePt t="38275" x="6153150" y="2090738"/>
          <p14:tracePt t="38305" x="6153150" y="2098675"/>
          <p14:tracePt t="38316" x="6153150" y="2124075"/>
          <p14:tracePt t="38331" x="6143625" y="2159000"/>
          <p14:tracePt t="38335" x="6135688" y="2192338"/>
          <p14:tracePt t="38351" x="6092825" y="2243138"/>
          <p14:tracePt t="38368" x="6034088" y="2303463"/>
          <p14:tracePt t="38369" x="5983288" y="2354263"/>
          <p14:tracePt t="38388" x="5915025" y="2405063"/>
          <p14:tracePt t="38406" x="5761038" y="2463800"/>
          <p14:tracePt t="38414" x="5668963" y="2498725"/>
          <p14:tracePt t="38415" x="5583238" y="2532063"/>
          <p14:tracePt t="38425" x="5481638" y="2557463"/>
          <p14:tracePt t="38447" x="5268913" y="2574925"/>
          <p14:tracePt t="38451" x="5141913" y="2574925"/>
          <p14:tracePt t="38462" x="5038725" y="2574925"/>
          <p14:tracePt t="38465" x="4954588" y="2592388"/>
          <p14:tracePt t="38484" x="4792663" y="2592388"/>
          <p14:tracePt t="38501" x="4683125" y="2592388"/>
          <p14:tracePt t="38519" x="4622800" y="2592388"/>
          <p14:tracePt t="38521" x="4597400" y="2592388"/>
          <p14:tracePt t="38535" x="4579938" y="2592388"/>
          <p14:tracePt t="38537" x="4564063" y="2592388"/>
          <p14:tracePt t="38564" x="4538663" y="2592388"/>
          <p14:tracePt t="38582" x="4521200" y="2592388"/>
          <p14:tracePt t="38590" x="4486275" y="2592388"/>
          <p14:tracePt t="38596" x="4478338" y="2592388"/>
          <p14:tracePt t="38606" x="4470400" y="2592388"/>
          <p14:tracePt t="38622" x="4435475" y="2592388"/>
          <p14:tracePt t="38638" x="4376738" y="2608263"/>
          <p14:tracePt t="38656" x="4333875" y="2608263"/>
          <p14:tracePt t="38660" x="4316413" y="2608263"/>
          <p14:tracePt t="38681" x="4300538" y="2617788"/>
          <p14:tracePt t="38691" x="4300538" y="2625725"/>
          <p14:tracePt t="38698" x="4291013" y="2625725"/>
          <p14:tracePt t="38903" x="4308475" y="2625725"/>
          <p14:tracePt t="38915" x="4325938" y="2625725"/>
          <p14:tracePt t="38926" x="4351338" y="2625725"/>
          <p14:tracePt t="38931" x="4376738" y="2625725"/>
          <p14:tracePt t="38947" x="4419600" y="2625725"/>
          <p14:tracePt t="38963" x="4445000" y="2625725"/>
          <p14:tracePt t="38965" x="4470400" y="2617788"/>
          <p14:tracePt t="38983" x="4513263" y="2617788"/>
          <p14:tracePt t="38997" x="4564063" y="2617788"/>
          <p14:tracePt t="39014" x="4640263" y="2617788"/>
          <p14:tracePt t="39032" x="4691063" y="2617788"/>
          <p14:tracePt t="39048" x="4759325" y="2617788"/>
          <p14:tracePt t="39049" x="4792663" y="2617788"/>
          <p14:tracePt t="39064" x="4835525" y="2617788"/>
          <p14:tracePt t="39065" x="4860925" y="2617788"/>
          <p14:tracePt t="39080" x="4894263" y="2617788"/>
          <p14:tracePt t="39093" x="4946650" y="2617788"/>
          <p14:tracePt t="39111" x="4979988" y="2617788"/>
          <p14:tracePt t="39115" x="4987925" y="2617788"/>
          <p14:tracePt t="39161" x="4997450" y="2608263"/>
          <p14:tracePt t="39177" x="5005388" y="2608263"/>
          <p14:tracePt t="39184" x="5022850" y="2608263"/>
          <p14:tracePt t="39208" x="5038725" y="2608263"/>
          <p14:tracePt t="39219" x="5056188" y="2608263"/>
          <p14:tracePt t="39234" x="5116513" y="2608263"/>
          <p14:tracePt t="39237" x="5132388" y="2608263"/>
          <p14:tracePt t="39250" x="5149850" y="2608263"/>
          <p14:tracePt t="39253" x="5175250" y="2608263"/>
          <p14:tracePt t="39268" x="5208588" y="2608263"/>
          <p14:tracePt t="39284" x="5226050" y="2608263"/>
          <p14:tracePt t="39300" x="5243513" y="2608263"/>
          <p14:tracePt t="39303" x="5251450" y="2608263"/>
          <p14:tracePt t="39317" x="5260975" y="2608263"/>
          <p14:tracePt t="39318" x="5268913" y="2608263"/>
          <p14:tracePt t="39334" x="5276850" y="2608263"/>
          <p14:tracePt t="39350" x="5302250" y="2608263"/>
          <p14:tracePt t="39419" x="5319713" y="2608263"/>
          <p14:tracePt t="39434" x="5327650" y="2608263"/>
          <p14:tracePt t="39452" x="5353050" y="2608263"/>
          <p14:tracePt t="39464" x="5362575" y="2608263"/>
          <p14:tracePt t="39476" x="5380038" y="2608263"/>
          <p14:tracePt t="39498" x="5395913" y="2608263"/>
          <p14:tracePt t="39499" x="5405438" y="2608263"/>
          <p14:tracePt t="39722" x="5421313" y="2608263"/>
          <p14:tracePt t="39734" x="5430838" y="2608263"/>
          <p14:tracePt t="39748" x="5481638" y="2608263"/>
          <p14:tracePt t="39764" x="5540375" y="2608263"/>
          <p14:tracePt t="39781" x="5583238" y="2608263"/>
          <p14:tracePt t="39783" x="5616575" y="2608263"/>
          <p14:tracePt t="39798" x="5676900" y="2608263"/>
          <p14:tracePt t="39814" x="5710238" y="2608263"/>
          <p14:tracePt t="39830" x="5719763" y="2608263"/>
          <p14:tracePt t="39960" x="5727700" y="2608263"/>
          <p14:tracePt t="39973" x="5745163" y="2608263"/>
          <p14:tracePt t="39975" x="5770563" y="2608263"/>
          <p14:tracePt t="39986" x="5795963" y="2608263"/>
          <p14:tracePt t="40002" x="5854700" y="2608263"/>
          <p14:tracePt t="40019" x="5940425" y="2608263"/>
          <p14:tracePt t="40036" x="5991225" y="2608263"/>
          <p14:tracePt t="40042" x="6016625" y="2608263"/>
          <p14:tracePt t="40052" x="6049963" y="2608263"/>
          <p14:tracePt t="40053" x="6076950" y="2608263"/>
          <p14:tracePt t="40069" x="6118225" y="2608263"/>
          <p14:tracePt t="40086" x="6127750" y="2608263"/>
          <p14:tracePt t="40498" x="6135688" y="2608263"/>
          <p14:tracePt t="40509" x="6143625" y="2608263"/>
          <p14:tracePt t="40520" x="6153150" y="2608263"/>
          <p14:tracePt t="40523" x="6169025" y="2608263"/>
          <p14:tracePt t="40537" x="6203950" y="2608263"/>
          <p14:tracePt t="40540" x="6237288" y="2608263"/>
          <p14:tracePt t="40553" x="6262688" y="2608263"/>
          <p14:tracePt t="40570" x="6338888" y="2608263"/>
          <p14:tracePt t="40573" x="6365875" y="2608263"/>
          <p14:tracePt t="40587" x="6373813" y="2608263"/>
          <p14:tracePt t="40589" x="6391275" y="2608263"/>
          <p14:tracePt t="40802" x="6381750" y="2608263"/>
          <p14:tracePt t="40815" x="6365875" y="2608263"/>
          <p14:tracePt t="40832" x="6348413" y="2608263"/>
          <p14:tracePt t="40848" x="6338888" y="2608263"/>
          <p14:tracePt t="41024" x="6338888" y="2592388"/>
          <p14:tracePt t="41036" x="6338888" y="2574925"/>
          <p14:tracePt t="41037" x="6338888" y="2524125"/>
          <p14:tracePt t="41051" x="6338888" y="2438400"/>
          <p14:tracePt t="41053" x="6338888" y="2362200"/>
          <p14:tracePt t="41068" x="6323013" y="2278063"/>
          <p14:tracePt t="41084" x="6288088" y="2159000"/>
          <p14:tracePt t="41087" x="6272213" y="2124075"/>
          <p14:tracePt t="41102" x="6246813" y="2055813"/>
          <p14:tracePt t="41103" x="6203950" y="1997075"/>
          <p14:tracePt t="41120" x="6135688" y="1895475"/>
          <p14:tracePt t="41139" x="6059488" y="1819275"/>
          <p14:tracePt t="41147" x="6024563" y="1784350"/>
          <p14:tracePt t="41158" x="5999163" y="1741488"/>
          <p14:tracePt t="41161" x="5965825" y="1716088"/>
          <p14:tracePt t="41180" x="5889625" y="1649413"/>
          <p14:tracePt t="41183" x="5846763" y="1622425"/>
          <p14:tracePt t="41195" x="5795963" y="1581150"/>
          <p14:tracePt t="41199" x="5778500" y="1555750"/>
          <p14:tracePt t="41218" x="5684838" y="1504950"/>
          <p14:tracePt t="41224" x="5626100" y="1470025"/>
          <p14:tracePt t="41237" x="5575300" y="1436688"/>
          <p14:tracePt t="41241" x="5549900" y="1419225"/>
          <p14:tracePt t="41256" x="5514975" y="1411288"/>
          <p14:tracePt t="41256" x="5489575" y="1401763"/>
          <p14:tracePt t="41267" x="5464175" y="1393825"/>
          <p14:tracePt t="41275" x="5430838" y="1385888"/>
          <p14:tracePt t="41281" x="5395913" y="1376363"/>
          <p14:tracePt t="41294" x="5380038" y="1368425"/>
          <p14:tracePt t="41295" x="5370513" y="1368425"/>
          <p14:tracePt t="41317" x="5311775" y="1360488"/>
          <p14:tracePt t="41325" x="5302250" y="1360488"/>
          <p14:tracePt t="41336" x="5294313" y="1360488"/>
          <p14:tracePt t="41337" x="5260975" y="1360488"/>
          <p14:tracePt t="41353" x="5226050" y="1360488"/>
          <p14:tracePt t="41353" x="5192713" y="1360488"/>
          <p14:tracePt t="41369" x="5116513" y="1360488"/>
          <p14:tracePt t="41386" x="5073650" y="1360488"/>
          <p14:tracePt t="41401" x="5005388" y="1360488"/>
          <p14:tracePt t="41419" x="4987925" y="1360488"/>
          <p14:tracePt t="41419" x="4962525" y="1360488"/>
          <p14:tracePt t="41435" x="4919663" y="1360488"/>
          <p14:tracePt t="41453" x="4852988" y="1360488"/>
          <p14:tracePt t="41470" x="4818063" y="1393825"/>
          <p14:tracePt t="41486" x="4792663" y="1487488"/>
          <p14:tracePt t="41502" x="4749800" y="1639888"/>
          <p14:tracePt t="41506" x="4733925" y="1725613"/>
          <p14:tracePt t="41520" x="4716463" y="1852613"/>
          <p14:tracePt t="41523" x="4716463" y="1979613"/>
          <p14:tracePt t="41537" x="4716463" y="2108200"/>
          <p14:tracePt t="41556" x="4784725" y="2498725"/>
          <p14:tracePt t="41564" x="4827588" y="2608263"/>
          <p14:tracePt t="41573" x="4886325" y="2727325"/>
          <p14:tracePt t="41580" x="4946650" y="2795588"/>
          <p14:tracePt t="41591" x="4987925" y="2889250"/>
          <p14:tracePt t="41597" x="5038725" y="2922588"/>
          <p14:tracePt t="41614" x="5124450" y="2982913"/>
          <p14:tracePt t="41619" x="5157788" y="2990850"/>
          <p14:tracePt t="41629" x="5183188" y="3000375"/>
          <p14:tracePt t="41633" x="5192713" y="3000375"/>
          <p14:tracePt t="41650" x="5208588" y="3000375"/>
          <p14:tracePt t="41668" x="5218113" y="3000375"/>
          <p14:tracePt t="41669" x="5226050" y="3000375"/>
          <p14:tracePt t="41686" x="5235575" y="3000375"/>
          <p14:tracePt t="41701" x="5243513" y="2982913"/>
          <p14:tracePt t="42250" x="5243513" y="2974975"/>
          <p14:tracePt t="42268" x="5235575" y="2974975"/>
          <p14:tracePt t="42281" x="5208588" y="2974975"/>
          <p14:tracePt t="42282" x="5167313" y="2949575"/>
          <p14:tracePt t="42292" x="5106988" y="2940050"/>
          <p14:tracePt t="42298" x="5081588" y="2940050"/>
          <p14:tracePt t="42314" x="5048250" y="2940050"/>
          <p14:tracePt t="42317" x="4979988" y="2922588"/>
          <p14:tracePt t="42328" x="4894263" y="2889250"/>
          <p14:tracePt t="42333" x="4792663" y="2846388"/>
          <p14:tracePt t="42338" x="4673600" y="2795588"/>
          <p14:tracePt t="42350" x="4546600" y="2762250"/>
          <p14:tracePt t="42353" x="4376738" y="2711450"/>
          <p14:tracePt t="42370" x="3908425" y="2566988"/>
          <p14:tracePt t="42390" x="3322638" y="2379663"/>
          <p14:tracePt t="42398" x="3008313" y="2293938"/>
          <p14:tracePt t="42408" x="2693988" y="2209800"/>
          <p14:tracePt t="42409" x="2481263" y="2116138"/>
          <p14:tracePt t="42430" x="2268538" y="2039938"/>
          <p14:tracePt t="42431" x="2133600" y="1979613"/>
          <p14:tracePt t="42437" x="1989138" y="1928813"/>
          <p14:tracePt t="42448" x="1870075" y="1885950"/>
          <p14:tracePt t="42449" x="1766888" y="1852613"/>
          <p14:tracePt t="42465" x="1690688" y="1819275"/>
          <p14:tracePt t="42469" x="1614488" y="1776413"/>
          <p14:tracePt t="42484" x="1555750" y="1741488"/>
          <p14:tracePt t="42485" x="1495425" y="1708150"/>
          <p14:tracePt t="42491" x="1470025" y="1700213"/>
          <p14:tracePt t="42503" x="1436688" y="1674813"/>
          <p14:tracePt t="42510" x="1427163" y="1674813"/>
          <p14:tracePt t="42523" x="1393825" y="1657350"/>
          <p14:tracePt t="42545" x="1385888" y="1657350"/>
          <p14:tracePt t="42564" x="1368425" y="1649413"/>
          <p14:tracePt t="42580" x="1368425" y="1631950"/>
          <p14:tracePt t="42597" x="1360488" y="1622425"/>
          <p14:tracePt t="42728" x="1350963" y="1622425"/>
          <p14:tracePt t="42741" x="1343025" y="1622425"/>
          <p14:tracePt t="42755" x="1333500" y="1622425"/>
          <p14:tracePt t="42795" x="1325563" y="1622425"/>
          <p14:tracePt t="42803" x="1308100" y="1622425"/>
          <p14:tracePt t="42817" x="1292225" y="1622425"/>
          <p14:tracePt t="42835" x="1274763" y="1622425"/>
          <p14:tracePt t="42851" x="1266825" y="1622425"/>
          <p14:tracePt t="42867" x="1249363" y="1622425"/>
          <p14:tracePt t="42869" x="1241425" y="1622425"/>
          <p14:tracePt t="42885" x="1231900" y="1622425"/>
          <p14:tracePt t="42923" x="1223963" y="1622425"/>
          <p14:tracePt t="42933" x="1216025" y="1622425"/>
          <p14:tracePt t="43000" x="1206500" y="1622425"/>
          <p14:tracePt t="43018" x="1198563" y="1622425"/>
          <p14:tracePt t="43056" x="1189038" y="1622425"/>
          <p14:tracePt t="43063" x="1181100" y="1622425"/>
          <p14:tracePt t="43100" x="1173163" y="1622425"/>
          <p14:tracePt t="43106" x="1163638" y="1614488"/>
          <p14:tracePt t="43135" x="1155700" y="1614488"/>
          <p14:tracePt t="43282" x="1147763" y="1606550"/>
          <p14:tracePt t="43338" x="1138238" y="1606550"/>
          <p14:tracePt t="43384" x="1130300" y="1597025"/>
          <p14:tracePt t="43403" x="1112838" y="1581150"/>
          <p14:tracePt t="43444" x="1112838" y="1571625"/>
          <p14:tracePt t="43459" x="1112838" y="1563688"/>
          <p14:tracePt t="43522" x="1112838" y="1555750"/>
          <p14:tracePt t="44046" x="1112838" y="1546225"/>
          <p14:tracePt t="44057" x="1112838" y="1538288"/>
          <p14:tracePt t="44060" x="1112838" y="1530350"/>
          <p14:tracePt t="44069" x="1112838" y="1520825"/>
          <p14:tracePt t="44086" x="1112838" y="1512888"/>
          <p14:tracePt t="44428" x="1112838" y="1520825"/>
          <p14:tracePt t="44437" x="1112838" y="1530350"/>
          <p14:tracePt t="44449" x="1112838" y="1538288"/>
          <p14:tracePt t="44453" x="1112838" y="1546225"/>
          <p14:tracePt t="44474" x="1112838" y="1563688"/>
          <p14:tracePt t="44487" x="1112838" y="1571625"/>
          <p14:tracePt t="44516" x="1112838" y="1581150"/>
          <p14:tracePt t="44523" x="1112838" y="1589088"/>
          <p14:tracePt t="44553" x="1122363" y="1589088"/>
          <p14:tracePt t="44702" x="1122363" y="1597025"/>
          <p14:tracePt t="44722" x="1130300" y="1597025"/>
          <p14:tracePt t="44736" x="1138238" y="1597025"/>
          <p14:tracePt t="44745" x="1147763" y="1597025"/>
          <p14:tracePt t="44767" x="1163638" y="1597025"/>
          <p14:tracePt t="44785" x="1173163" y="1597025"/>
          <p14:tracePt t="44802" x="1181100" y="1597025"/>
          <p14:tracePt t="45402" x="1189038" y="1597025"/>
          <p14:tracePt t="45418" x="1206500" y="1597025"/>
          <p14:tracePt t="45438" x="1216025" y="1597025"/>
          <p14:tracePt t="46542" x="1223963" y="1589088"/>
          <p14:tracePt t="46551" x="1223963" y="1581150"/>
          <p14:tracePt t="46565" x="1241425" y="1563688"/>
          <p14:tracePt t="46584" x="1274763" y="1555750"/>
          <p14:tracePt t="46588" x="1300163" y="1546225"/>
          <p14:tracePt t="46602" x="1317625" y="1530350"/>
          <p14:tracePt t="46620" x="1325563" y="1530350"/>
          <p14:tracePt t="46714" x="1333500" y="1530350"/>
          <p14:tracePt t="46960" x="1350963" y="1512888"/>
          <p14:tracePt t="46973" x="1368425" y="1512888"/>
          <p14:tracePt t="46984" x="1376363" y="1512888"/>
          <p14:tracePt t="46985" x="1385888" y="1512888"/>
          <p14:tracePt t="47002" x="1427163" y="1512888"/>
          <p14:tracePt t="47018" x="1495425" y="1504950"/>
          <p14:tracePt t="47034" x="1546225" y="1504950"/>
          <p14:tracePt t="47051" x="1581150" y="1504950"/>
          <p14:tracePt t="47052" x="1614488" y="1504950"/>
          <p14:tracePt t="47068" x="1682750" y="1504950"/>
          <p14:tracePt t="47075" x="1716088" y="1504950"/>
          <p14:tracePt t="47086" x="1751013" y="1504950"/>
          <p14:tracePt t="47102" x="1784350" y="1504950"/>
          <p14:tracePt t="47118" x="1852613" y="1504950"/>
          <p14:tracePt t="47134" x="1903413" y="1504950"/>
          <p14:tracePt t="47135" x="1938338" y="1504950"/>
          <p14:tracePt t="47150" x="1971675" y="1504950"/>
          <p14:tracePt t="47167" x="2022475" y="1504950"/>
          <p14:tracePt t="47184" x="2098675" y="1504950"/>
          <p14:tracePt t="47185" x="2141538" y="1504950"/>
          <p14:tracePt t="47201" x="2174875" y="1504950"/>
          <p14:tracePt t="47202" x="2209800" y="1504950"/>
          <p14:tracePt t="47217" x="2235200" y="1504950"/>
          <p14:tracePt t="47271" x="2243138" y="1504950"/>
          <p14:tracePt t="47281" x="2260600" y="1504950"/>
          <p14:tracePt t="47291" x="2293938" y="1504950"/>
          <p14:tracePt t="47297" x="2311400" y="1504950"/>
          <p14:tracePt t="47307" x="2344738" y="1520825"/>
          <p14:tracePt t="47314" x="2354263" y="1520825"/>
          <p14:tracePt t="47324" x="2379663" y="1520825"/>
          <p14:tracePt t="47332" x="2422525" y="1538288"/>
          <p14:tracePt t="47342" x="2455863" y="1546225"/>
          <p14:tracePt t="47347" x="2489200" y="1555750"/>
          <p14:tracePt t="47364" x="2608263" y="1589088"/>
          <p14:tracePt t="47378" x="2762250" y="1606550"/>
          <p14:tracePt t="47387" x="2830513" y="1622425"/>
          <p14:tracePt t="47400" x="2906713" y="1622425"/>
          <p14:tracePt t="47403" x="2974975" y="1622425"/>
          <p14:tracePt t="47418" x="3076575" y="1631950"/>
          <p14:tracePt t="47435" x="3119438" y="1631950"/>
          <p14:tracePt t="47451" x="3135313" y="1631950"/>
          <p14:tracePt t="47453" x="3152775" y="1631950"/>
          <p14:tracePt t="47469" x="3178175" y="1631950"/>
          <p14:tracePt t="47484" x="3195638" y="1631950"/>
          <p14:tracePt t="47501" x="3211513" y="1631950"/>
          <p14:tracePt t="47503" x="3228975" y="1631950"/>
          <p14:tracePt t="47518" x="3246438" y="1631950"/>
          <p14:tracePt t="47519" x="3263900" y="1631950"/>
          <p14:tracePt t="47536" x="3305175" y="1622425"/>
          <p14:tracePt t="47552" x="3330575" y="1581150"/>
          <p14:tracePt t="47569" x="3348038" y="1571625"/>
          <p14:tracePt t="47569" x="3355975" y="1563688"/>
          <p14:tracePt t="47585" x="3365500" y="1530350"/>
          <p14:tracePt t="47589" x="3373438" y="1520825"/>
          <p14:tracePt t="47603" x="3382963" y="1504950"/>
          <p14:tracePt t="47619" x="3416300" y="1477963"/>
          <p14:tracePt t="47636" x="3424238" y="1452563"/>
          <p14:tracePt t="47736" x="3441700" y="1452563"/>
          <p14:tracePt t="47748" x="3441700" y="1462088"/>
          <p14:tracePt t="47751" x="3459163" y="1477963"/>
          <p14:tracePt t="47761" x="3475038" y="1495425"/>
          <p14:tracePt t="47785" x="3492500" y="1512888"/>
          <p14:tracePt t="47785" x="3502025" y="1520825"/>
          <p14:tracePt t="47802" x="3517900" y="1555750"/>
          <p14:tracePt t="47819" x="3527425" y="1563688"/>
          <p14:tracePt t="47823" x="3535363" y="1589088"/>
          <p14:tracePt t="47837" x="3543300" y="1597025"/>
          <p14:tracePt t="47854" x="3552825" y="1614488"/>
          <p14:tracePt t="47872" x="3560763" y="1622425"/>
          <p14:tracePt t="47873" x="3560763" y="1631950"/>
          <p14:tracePt t="47895" x="3578225" y="1649413"/>
          <p14:tracePt t="48110" x="3578225" y="1657350"/>
          <p14:tracePt t="48130" x="3568700" y="1657350"/>
          <p14:tracePt t="48150" x="3560763" y="1657350"/>
          <p14:tracePt t="48165" x="3543300" y="1657350"/>
          <p14:tracePt t="48181" x="3467100" y="1657350"/>
          <p14:tracePt t="48199" x="3449638" y="1657350"/>
          <p14:tracePt t="48214" x="3441700" y="1657350"/>
          <p14:tracePt t="48215" x="3433763" y="1657350"/>
          <p14:tracePt t="48248" x="3424238" y="1657350"/>
          <p14:tracePt t="48257" x="3408363" y="1657350"/>
          <p14:tracePt t="48280" x="3398838" y="1657350"/>
          <p14:tracePt t="48700" x="3390900" y="1657350"/>
          <p14:tracePt t="48713" x="3382963" y="1657350"/>
          <p14:tracePt t="48766" x="3373438" y="1649413"/>
          <p14:tracePt t="49220" x="3373438" y="1639888"/>
          <p14:tracePt t="49230" x="3373438" y="1631950"/>
          <p14:tracePt t="49553" x="3382963" y="1622425"/>
          <p14:tracePt t="49561" x="3398838" y="1622425"/>
          <p14:tracePt t="49574" x="3424238" y="1622425"/>
          <p14:tracePt t="49581" x="3441700" y="1622425"/>
          <p14:tracePt t="49592" x="3449638" y="1622425"/>
          <p14:tracePt t="49596" x="3475038" y="1622425"/>
          <p14:tracePt t="49612" x="3492500" y="1622425"/>
          <p14:tracePt t="49630" x="3509963" y="1622425"/>
          <p14:tracePt t="49842" x="3492500" y="1622425"/>
          <p14:tracePt t="49854" x="3467100" y="1622425"/>
          <p14:tracePt t="49858" x="3449638" y="1622425"/>
          <p14:tracePt t="49878" x="3433763" y="1606550"/>
          <p14:tracePt t="49900" x="3424238" y="1606550"/>
          <p14:tracePt t="49909" x="3408363" y="1597025"/>
          <p14:tracePt t="49916" x="3408363" y="1589088"/>
          <p14:tracePt t="50000" x="3424238" y="1597025"/>
          <p14:tracePt t="50013" x="3441700" y="1606550"/>
          <p14:tracePt t="50015" x="3484563" y="1606550"/>
          <p14:tracePt t="50027" x="3543300" y="1606550"/>
          <p14:tracePt t="50048" x="3619500" y="1614488"/>
          <p14:tracePt t="50052" x="3654425" y="1614488"/>
          <p14:tracePt t="50062" x="3671888" y="1614488"/>
          <p14:tracePt t="50067" x="3705225" y="1614488"/>
          <p14:tracePt t="50084" x="3730625" y="1614488"/>
          <p14:tracePt t="50102" x="3790950" y="1606550"/>
          <p14:tracePt t="50119" x="3824288" y="1571625"/>
          <p14:tracePt t="50123" x="3832225" y="1563688"/>
          <p14:tracePt t="50136" x="3841750" y="1555750"/>
          <p14:tracePt t="50137" x="3849688" y="1530350"/>
          <p14:tracePt t="50153" x="3849688" y="1512888"/>
          <p14:tracePt t="50173" x="3849688" y="1504950"/>
          <p14:tracePt t="50192" x="3849688" y="1477963"/>
          <p14:tracePt t="50197" x="3849688" y="1452563"/>
          <p14:tracePt t="50208" x="3849688" y="1444625"/>
          <p14:tracePt t="50216" x="3849688" y="1436688"/>
          <p14:tracePt t="50230" x="3849688" y="1427163"/>
          <p14:tracePt t="50231" x="3849688" y="1411288"/>
          <p14:tracePt t="50248" x="3849688" y="1385888"/>
          <p14:tracePt t="50264" x="3849688" y="1376363"/>
          <p14:tracePt t="50280" x="3832225" y="1360488"/>
          <p14:tracePt t="50296" x="3832225" y="1350963"/>
          <p14:tracePt t="50297" x="3824288" y="1343025"/>
          <p14:tracePt t="50313" x="3816350" y="1343025"/>
          <p14:tracePt t="50314" x="3798888" y="1343025"/>
          <p14:tracePt t="50331" x="3756025" y="1317625"/>
          <p14:tracePt t="50348" x="3756025" y="1308100"/>
          <p14:tracePt t="50349" x="3748088" y="1300163"/>
          <p14:tracePt t="50361" x="3730625" y="1292225"/>
          <p14:tracePt t="50367" x="3722688" y="1292225"/>
          <p14:tracePt t="50384" x="3705225" y="1282700"/>
          <p14:tracePt t="50401" x="3671888" y="1266825"/>
          <p14:tracePt t="50419" x="3629025" y="1249363"/>
          <p14:tracePt t="50421" x="3603625" y="1241425"/>
          <p14:tracePt t="50435" x="3578225" y="1231900"/>
          <p14:tracePt t="50437" x="3552825" y="1231900"/>
          <p14:tracePt t="50453" x="3517900" y="1231900"/>
          <p14:tracePt t="50471" x="3502025" y="1231900"/>
          <p14:tracePt t="50487" x="3492500" y="1231900"/>
          <p14:tracePt t="50503" x="3467100" y="1231900"/>
          <p14:tracePt t="50520" x="3441700" y="1241425"/>
          <p14:tracePt t="50524" x="3433763" y="1241425"/>
          <p14:tracePt t="50536" x="3424238" y="1241425"/>
          <p14:tracePt t="50540" x="3416300" y="1257300"/>
          <p14:tracePt t="50553" x="3390900" y="1282700"/>
          <p14:tracePt t="50572" x="3365500" y="1317625"/>
          <p14:tracePt t="50573" x="3348038" y="1343025"/>
          <p14:tracePt t="50581" x="3348038" y="1376363"/>
          <p14:tracePt t="50591" x="3348038" y="1401763"/>
          <p14:tracePt t="50599" x="3348038" y="1427163"/>
          <p14:tracePt t="50614" x="3348038" y="1444625"/>
          <p14:tracePt t="50615" x="3348038" y="1477963"/>
          <p14:tracePt t="50632" x="3348038" y="1530350"/>
          <p14:tracePt t="50644" x="3348038" y="1546225"/>
          <p14:tracePt t="50645" x="3365500" y="1563688"/>
          <p14:tracePt t="50667" x="3390900" y="1589088"/>
          <p14:tracePt t="50684" x="3408363" y="1614488"/>
          <p14:tracePt t="50687" x="3416300" y="1622425"/>
          <p14:tracePt t="50701" x="3424238" y="1622425"/>
          <p14:tracePt t="50719" x="3459163" y="1639888"/>
          <p14:tracePt t="50723" x="3475038" y="1639888"/>
          <p14:tracePt t="50737" x="3517900" y="1649413"/>
          <p14:tracePt t="50754" x="3578225" y="1649413"/>
          <p14:tracePt t="50770" x="3594100" y="1649413"/>
          <p14:tracePt t="50786" x="3603625" y="1649413"/>
          <p14:tracePt t="50802" x="3611563" y="1649413"/>
          <p14:tracePt t="50818" x="3619500" y="1649413"/>
          <p14:tracePt t="50847" x="3629025" y="1649413"/>
          <p14:tracePt t="50994" x="3654425" y="1649413"/>
          <p14:tracePt t="51006" x="3671888" y="1649413"/>
          <p14:tracePt t="51019" x="3722688" y="1639888"/>
          <p14:tracePt t="51020" x="3756025" y="1622425"/>
          <p14:tracePt t="51036" x="3806825" y="1614488"/>
          <p14:tracePt t="51054" x="3841750" y="1597025"/>
          <p14:tracePt t="51056" x="3849688" y="1597025"/>
          <p14:tracePt t="51059" x="3875088" y="1563688"/>
          <p14:tracePt t="51081" x="3892550" y="1546225"/>
          <p14:tracePt t="51085" x="3908425" y="1530350"/>
          <p14:tracePt t="51095" x="3917950" y="1512888"/>
          <p14:tracePt t="51118" x="3917950" y="1504950"/>
          <p14:tracePt t="51119" x="3925888" y="1487488"/>
          <p14:tracePt t="51135" x="3925888" y="1470025"/>
          <p14:tracePt t="51153" x="3935413" y="1436688"/>
          <p14:tracePt t="51170" x="3935413" y="1419225"/>
          <p14:tracePt t="51193" x="3935413" y="1393825"/>
          <p14:tracePt t="51204" x="3935413" y="1385888"/>
          <p14:tracePt t="51206" x="3935413" y="1376363"/>
          <p14:tracePt t="51219" x="3935413" y="1368425"/>
          <p14:tracePt t="51225" x="3925888" y="1360488"/>
          <p14:tracePt t="51235" x="3917950" y="1343025"/>
          <p14:tracePt t="51252" x="3892550" y="1333500"/>
          <p14:tracePt t="51270" x="3875088" y="1333500"/>
          <p14:tracePt t="51286" x="3867150" y="1325563"/>
          <p14:tracePt t="51376" x="3867150" y="1317625"/>
          <p14:tracePt t="51390" x="3857625" y="1317625"/>
          <p14:tracePt t="51403" x="3841750" y="1300163"/>
          <p14:tracePt t="51419" x="3832225" y="1274763"/>
          <p14:tracePt t="51425" x="3816350" y="1266825"/>
          <p14:tracePt t="51436" x="3790950" y="1257300"/>
          <p14:tracePt t="51441" x="3781425" y="1249363"/>
          <p14:tracePt t="51457" x="3763963" y="1249363"/>
          <p14:tracePt t="51472" x="3756025" y="1249363"/>
          <p14:tracePt t="51473" x="3748088" y="1241425"/>
          <p14:tracePt t="51491" x="3738563" y="1241425"/>
          <p14:tracePt t="51491" x="3730625" y="1241425"/>
          <p14:tracePt t="51498" x="3713163" y="1231900"/>
          <p14:tracePt t="51634" x="3705225" y="1231900"/>
          <p14:tracePt t="51654" x="3697288" y="1231900"/>
          <p14:tracePt t="51664" x="3687763" y="1231900"/>
          <p14:tracePt t="51681" x="3679825" y="1231900"/>
          <p14:tracePt t="51682" x="3662363" y="1231900"/>
          <p14:tracePt t="51697" x="3636963" y="1231900"/>
          <p14:tracePt t="51714" x="3603625" y="1231900"/>
          <p14:tracePt t="51731" x="3568700" y="1231900"/>
          <p14:tracePt t="51733" x="3552825" y="1249363"/>
          <p14:tracePt t="51747" x="3535363" y="1266825"/>
          <p14:tracePt t="51764" x="3527425" y="1274763"/>
          <p14:tracePt t="51781" x="3527425" y="1282700"/>
          <p14:tracePt t="51803" x="3517900" y="1292225"/>
          <p14:tracePt t="51864" x="3517900" y="1308100"/>
          <p14:tracePt t="51874" x="3517900" y="1325563"/>
          <p14:tracePt t="51886" x="3517900" y="1350963"/>
          <p14:tracePt t="51903" x="3517900" y="1385888"/>
          <p14:tracePt t="51919" x="3527425" y="1393825"/>
          <p14:tracePt t="51921" x="3535363" y="1401763"/>
          <p14:tracePt t="51935" x="3543300" y="1436688"/>
          <p14:tracePt t="51954" x="3552825" y="1462088"/>
          <p14:tracePt t="51973" x="3552825" y="1487488"/>
          <p14:tracePt t="51981" x="3552825" y="1512888"/>
          <p14:tracePt t="51981" x="3586163" y="1538288"/>
          <p14:tracePt t="52002" x="3594100" y="1546225"/>
          <p14:tracePt t="52011" x="3594100" y="1563688"/>
          <p14:tracePt t="52017" x="3603625" y="1563688"/>
          <p14:tracePt t="52030" x="3611563" y="1571625"/>
          <p14:tracePt t="52033" x="3619500" y="1589088"/>
          <p14:tracePt t="52057" x="3629025" y="1589088"/>
          <p14:tracePt t="52064" x="3646488" y="1597025"/>
          <p14:tracePt t="52084" x="3671888" y="1597025"/>
          <p14:tracePt t="52100" x="3730625" y="1631950"/>
          <p14:tracePt t="52118" x="3738563" y="1631950"/>
          <p14:tracePt t="52250" x="3738563" y="1639888"/>
          <p14:tracePt t="52269" x="3730625" y="1639888"/>
          <p14:tracePt t="52280" x="3705225" y="1639888"/>
          <p14:tracePt t="52283" x="3687763" y="1649413"/>
          <p14:tracePt t="52298" x="3679825" y="1649413"/>
          <p14:tracePt t="52301" x="3662363" y="1649413"/>
          <p14:tracePt t="52311" x="3636963" y="1649413"/>
          <p14:tracePt t="52750" x="3629025" y="1649413"/>
          <p14:tracePt t="52761" x="3636963" y="1649413"/>
          <p14:tracePt t="52763" x="3679825" y="1649413"/>
          <p14:tracePt t="52773" x="3713163" y="1649413"/>
          <p14:tracePt t="52790" x="3790950" y="1649413"/>
          <p14:tracePt t="52806" x="3816350" y="1649413"/>
          <p14:tracePt t="52809" x="3841750" y="1649413"/>
          <p14:tracePt t="52822" x="3857625" y="1649413"/>
          <p14:tracePt t="52823" x="3883025" y="1649413"/>
          <p14:tracePt t="52838" x="3892550" y="1649413"/>
          <p14:tracePt t="52840" x="3900488" y="1649413"/>
          <p14:tracePt t="52855" x="3908425" y="1649413"/>
          <p14:tracePt t="52956" x="3875088" y="1657350"/>
          <p14:tracePt t="52965" x="3816350" y="1674813"/>
          <p14:tracePt t="52971" x="3798888" y="1674813"/>
          <p14:tracePt t="52980" x="3738563" y="1682750"/>
          <p14:tracePt t="52985" x="3654425" y="1682750"/>
          <p14:tracePt t="53001" x="3543300" y="1690688"/>
          <p14:tracePt t="53001" x="3424238" y="1690688"/>
          <p14:tracePt t="53018" x="3160713" y="1690688"/>
          <p14:tracePt t="53035" x="3051175" y="1690688"/>
          <p14:tracePt t="53037" x="2932113" y="1690688"/>
          <p14:tracePt t="53053" x="2762250" y="1690688"/>
          <p14:tracePt t="53069" x="2633663" y="1690688"/>
          <p14:tracePt t="53086" x="2600325" y="1690688"/>
          <p14:tracePt t="53102" x="2557463" y="1690688"/>
          <p14:tracePt t="53118" x="2463800" y="1665288"/>
          <p14:tracePt t="53135" x="2387600" y="1665288"/>
          <p14:tracePt t="53152" x="2303463" y="1657350"/>
          <p14:tracePt t="53158" x="2252663" y="1657350"/>
          <p14:tracePt t="53170" x="2200275" y="1657350"/>
          <p14:tracePt t="53174" x="2141538" y="1657350"/>
          <p14:tracePt t="53189" x="2073275" y="1657350"/>
          <p14:tracePt t="53207" x="2014538" y="1657350"/>
          <p14:tracePt t="53217" x="1979613" y="1657350"/>
          <p14:tracePt t="53225" x="1946275" y="1657350"/>
          <p14:tracePt t="53230" x="1928813" y="1657350"/>
          <p14:tracePt t="53241" x="1885950" y="1657350"/>
          <p14:tracePt t="53247" x="1852613" y="1657350"/>
          <p14:tracePt t="53258" x="1809750" y="1657350"/>
          <p14:tracePt t="53261" x="1766888" y="1649413"/>
          <p14:tracePt t="53275" x="1733550" y="1639888"/>
          <p14:tracePt t="53281" x="1682750" y="1631950"/>
          <p14:tracePt t="53283" x="1649413" y="1622425"/>
          <p14:tracePt t="53297" x="1631950" y="1622425"/>
          <p14:tracePt t="53299" x="1597025" y="1614488"/>
          <p14:tracePt t="53312" x="1581150" y="1614488"/>
          <p14:tracePt t="53319" x="1563688" y="1614488"/>
          <p14:tracePt t="53334" x="1512888" y="1597025"/>
          <p14:tracePt t="53350" x="1470025" y="1597025"/>
          <p14:tracePt t="53367" x="1393825" y="1555750"/>
          <p14:tracePt t="53384" x="1368425" y="1555750"/>
          <p14:tracePt t="53400" x="1343025" y="1546225"/>
          <p14:tracePt t="53417" x="1308100" y="1538288"/>
          <p14:tracePt t="53434" x="1292225" y="1530350"/>
          <p14:tracePt t="53450" x="1257300" y="1520825"/>
          <p14:tracePt t="53468" x="1223963" y="1495425"/>
          <p14:tracePt t="53484" x="1216025" y="1495425"/>
          <p14:tracePt t="53485" x="1206500" y="1487488"/>
          <p14:tracePt t="53501" x="1189038" y="1470025"/>
          <p14:tracePt t="53527" x="1181100" y="1462088"/>
          <p14:tracePt t="53548" x="1173163" y="1452563"/>
          <p14:tracePt t="53556" x="1173163" y="1444625"/>
          <p14:tracePt t="53573" x="1173163" y="1427163"/>
          <p14:tracePt t="53591" x="1173163" y="1401763"/>
          <p14:tracePt t="53599" x="1189038" y="1368425"/>
          <p14:tracePt t="53608" x="1241425" y="1343025"/>
          <p14:tracePt t="53615" x="1266825" y="1325563"/>
          <p14:tracePt t="53629" x="1308100" y="1308100"/>
          <p14:tracePt t="53631" x="1343025" y="1300163"/>
          <p14:tracePt t="53638" x="1427163" y="1274763"/>
          <p14:tracePt t="53651" x="1546225" y="1241425"/>
          <p14:tracePt t="53652" x="1657350" y="1231900"/>
          <p14:tracePt t="53670" x="1776413" y="1216025"/>
          <p14:tracePt t="53673" x="1878013" y="1206500"/>
          <p14:tracePt t="53688" x="2073275" y="1206500"/>
          <p14:tracePt t="53695" x="2159000" y="1206500"/>
          <p14:tracePt t="53707" x="2243138" y="1206500"/>
          <p14:tracePt t="53715" x="2311400" y="1206500"/>
          <p14:tracePt t="53718" x="2387600" y="1206500"/>
          <p14:tracePt t="53730" x="2455863" y="1206500"/>
          <p14:tracePt t="53733" x="2557463" y="1206500"/>
          <p14:tracePt t="53748" x="2625725" y="1206500"/>
          <p14:tracePt t="53749" x="2711450" y="1206500"/>
          <p14:tracePt t="53764" x="2838450" y="1206500"/>
          <p14:tracePt t="53780" x="3051175" y="1206500"/>
          <p14:tracePt t="53783" x="3160713" y="1206500"/>
          <p14:tracePt t="53796" x="3279775" y="1206500"/>
          <p14:tracePt t="53799" x="3408363" y="1206500"/>
          <p14:tracePt t="53811" x="3517900" y="1206500"/>
          <p14:tracePt t="53815" x="3619500" y="1206500"/>
          <p14:tracePt t="53825" x="3713163" y="1206500"/>
          <p14:tracePt t="53831" x="3790950" y="1206500"/>
          <p14:tracePt t="53841" x="3857625" y="1223963"/>
          <p14:tracePt t="53847" x="3892550" y="1223963"/>
          <p14:tracePt t="53858" x="3960813" y="1231900"/>
          <p14:tracePt t="53864" x="4019550" y="1231900"/>
          <p14:tracePt t="53875" x="4087813" y="1231900"/>
          <p14:tracePt t="53882" x="4146550" y="1231900"/>
          <p14:tracePt t="53897" x="4232275" y="1241425"/>
          <p14:tracePt t="53899" x="4291013" y="1249363"/>
          <p14:tracePt t="53911" x="4376738" y="1257300"/>
          <p14:tracePt t="53913" x="4470400" y="1282700"/>
          <p14:tracePt t="53917" x="4538663" y="1292225"/>
          <p14:tracePt t="53934" x="4614863" y="1300163"/>
          <p14:tracePt t="53937" x="4673600" y="1325563"/>
          <p14:tracePt t="53954" x="4784725" y="1360488"/>
          <p14:tracePt t="53960" x="4843463" y="1393825"/>
          <p14:tracePt t="53973" x="4894263" y="1411288"/>
          <p14:tracePt t="53981" x="4946650" y="1444625"/>
          <p14:tracePt t="53992" x="4997450" y="1462088"/>
          <p14:tracePt t="53996" x="5056188" y="1487488"/>
          <p14:tracePt t="53999" x="5099050" y="1504950"/>
          <p14:tracePt t="54012" x="5167313" y="1538288"/>
          <p14:tracePt t="54019" x="5226050" y="1563688"/>
          <p14:tracePt t="54033" x="5302250" y="1597025"/>
          <p14:tracePt t="54035" x="5362575" y="1614488"/>
          <p14:tracePt t="54052" x="5532438" y="1682750"/>
          <p14:tracePt t="54057" x="5591175" y="1716088"/>
          <p14:tracePt t="54070" x="5651500" y="1733550"/>
          <p14:tracePt t="54073" x="5702300" y="1758950"/>
          <p14:tracePt t="54087" x="5735638" y="1766888"/>
          <p14:tracePt t="54091" x="5761038" y="1776413"/>
          <p14:tracePt t="54105" x="5778500" y="1793875"/>
          <p14:tracePt t="54107" x="5788025" y="1801813"/>
          <p14:tracePt t="54134" x="5788025" y="1809750"/>
          <p14:tracePt t="54157" x="5788025" y="1819275"/>
          <p14:tracePt t="54168" x="5788025" y="1835150"/>
          <p14:tracePt t="54180" x="5778500" y="1835150"/>
          <p14:tracePt t="54185" x="5753100" y="1844675"/>
          <p14:tracePt t="54200" x="5668963" y="1852613"/>
          <p14:tracePt t="54218" x="5583238" y="1852613"/>
          <p14:tracePt t="54235" x="5370513" y="1852613"/>
          <p14:tracePt t="54252" x="5132388" y="1852613"/>
          <p14:tracePt t="54268" x="4886325" y="1852613"/>
          <p14:tracePt t="54284" x="4648200" y="1835150"/>
          <p14:tracePt t="54288" x="4546600" y="1827213"/>
          <p14:tracePt t="54300" x="4445000" y="1809750"/>
          <p14:tracePt t="54317" x="4325938" y="1793875"/>
          <p14:tracePt t="54334" x="4275138" y="1784350"/>
          <p14:tracePt t="54351" x="4265613" y="1784350"/>
          <p14:tracePt t="54353" x="4257675" y="1766888"/>
          <p14:tracePt t="54381" x="4249738" y="1766888"/>
          <p14:tracePt t="54390" x="4240213" y="1758950"/>
          <p14:tracePt t="54395" x="4232275" y="1741488"/>
          <p14:tracePt t="54408" x="4197350" y="1733550"/>
          <p14:tracePt t="54411" x="4181475" y="1733550"/>
          <p14:tracePt t="54430" x="4121150" y="1700213"/>
          <p14:tracePt t="54433" x="4087813" y="1690688"/>
          <p14:tracePt t="54448" x="4079875" y="1682750"/>
          <p14:tracePt t="54449" x="4070350" y="1665288"/>
          <p14:tracePt t="54462" x="4062413" y="1649413"/>
          <p14:tracePt t="54465" x="4044950" y="1631950"/>
          <p14:tracePt t="54484" x="4037013" y="1631950"/>
          <p14:tracePt t="54485" x="4019550" y="1614488"/>
          <p14:tracePt t="54519" x="4019550" y="1606550"/>
          <p14:tracePt t="54688" x="4019550" y="1589088"/>
          <p14:tracePt t="54702" x="4062413" y="1589088"/>
          <p14:tracePt t="54714" x="4113213" y="1589088"/>
          <p14:tracePt t="54717" x="4171950" y="1589088"/>
          <p14:tracePt t="54734" x="4325938" y="1589088"/>
          <p14:tracePt t="54750" x="4402138" y="1589088"/>
          <p14:tracePt t="54768" x="4597400" y="1589088"/>
          <p14:tracePt t="54784" x="4665663" y="1589088"/>
          <p14:tracePt t="54800" x="4683125" y="1581150"/>
          <p14:tracePt t="55052" x="4699000" y="1581150"/>
          <p14:tracePt t="55072" x="4716463" y="1581150"/>
          <p14:tracePt t="55083" x="4749800" y="1581150"/>
          <p14:tracePt t="55095" x="4827588" y="1581150"/>
          <p14:tracePt t="55103" x="4878388" y="1581150"/>
          <p14:tracePt t="55118" x="4954588" y="1581150"/>
          <p14:tracePt t="55134" x="4979988" y="1581150"/>
          <p14:tracePt t="55316" x="4987925" y="1581150"/>
          <p14:tracePt t="55329" x="5005388" y="1581150"/>
          <p14:tracePt t="55329" x="5056188" y="1581150"/>
          <p14:tracePt t="55341" x="5099050" y="1581150"/>
          <p14:tracePt t="55347" x="5124450" y="1581150"/>
          <p14:tracePt t="55359" x="5175250" y="1581150"/>
          <p14:tracePt t="55363" x="5235575" y="1581150"/>
          <p14:tracePt t="55380" x="5302250" y="1581150"/>
          <p14:tracePt t="55381" x="5405438" y="1581150"/>
          <p14:tracePt t="55397" x="5507038" y="1581150"/>
          <p14:tracePt t="55413" x="5514975" y="1581150"/>
          <p14:tracePt t="55579" x="5524500" y="1571625"/>
          <p14:tracePt t="55591" x="5540375" y="1563688"/>
          <p14:tracePt t="55593" x="5565775" y="1555750"/>
          <p14:tracePt t="55604" x="5600700" y="1546225"/>
          <p14:tracePt t="55607" x="5626100" y="1546225"/>
          <p14:tracePt t="55623" x="5676900" y="1546225"/>
          <p14:tracePt t="55631" x="5694363" y="1520825"/>
          <p14:tracePt t="55635" x="5727700" y="1520825"/>
          <p14:tracePt t="55647" x="5761038" y="1520825"/>
          <p14:tracePt t="55650" x="5778500" y="1520825"/>
          <p14:tracePt t="55668" x="5803900" y="1520825"/>
          <p14:tracePt t="55684" x="5821363" y="1512888"/>
          <p14:tracePt t="55736" x="5829300" y="1512888"/>
          <p14:tracePt t="55745" x="5838825" y="1512888"/>
          <p14:tracePt t="55756" x="5854700" y="1512888"/>
          <p14:tracePt t="55772" x="5864225" y="1504950"/>
          <p14:tracePt t="55788" x="5872163" y="1504950"/>
          <p14:tracePt t="55805" x="5880100" y="1504950"/>
          <p14:tracePt t="55806" x="5889625" y="1504950"/>
          <p14:tracePt t="55823" x="5905500" y="1487488"/>
          <p14:tracePt t="55839" x="5932488" y="1477963"/>
          <p14:tracePt t="55849" x="5940425" y="1477963"/>
          <p14:tracePt t="55857" x="5957888" y="1477963"/>
          <p14:tracePt t="55864" x="5973763" y="1470025"/>
          <p14:tracePt t="55876" x="5983288" y="1462088"/>
          <p14:tracePt t="55882" x="5991225" y="1462088"/>
          <p14:tracePt t="55898" x="5999163" y="1462088"/>
          <p14:tracePt t="56012" x="5999163" y="1452563"/>
          <p14:tracePt t="56025" x="5999163" y="1444625"/>
          <p14:tracePt t="56036" x="5965825" y="1419225"/>
          <p14:tracePt t="56037" x="5932488" y="1419225"/>
          <p14:tracePt t="56054" x="5905500" y="1419225"/>
          <p14:tracePt t="56057" x="5854700" y="1411288"/>
          <p14:tracePt t="56074" x="5694363" y="1401763"/>
          <p14:tracePt t="56081" x="5565775" y="1401763"/>
          <p14:tracePt t="56091" x="5456238" y="1401763"/>
          <p14:tracePt t="56098" x="5327650" y="1401763"/>
          <p14:tracePt t="56102" x="5200650" y="1401763"/>
          <p14:tracePt t="56112" x="5073650" y="1401763"/>
          <p14:tracePt t="56117" x="4937125" y="1401763"/>
          <p14:tracePt t="56134" x="4810125" y="1401763"/>
          <p14:tracePt t="56137" x="4691063" y="1401763"/>
          <p14:tracePt t="56151" x="4605338" y="1401763"/>
          <p14:tracePt t="56153" x="4554538" y="1401763"/>
          <p14:tracePt t="56168" x="4503738" y="1401763"/>
          <p14:tracePt t="56261" x="4513263" y="1427163"/>
          <p14:tracePt t="56274" x="4614863" y="1470025"/>
          <p14:tracePt t="56286" x="4673600" y="1495425"/>
          <p14:tracePt t="56290" x="4792663" y="1538288"/>
          <p14:tracePt t="56303" x="5048250" y="1614488"/>
          <p14:tracePt t="56321" x="5286375" y="1690688"/>
          <p14:tracePt t="56338" x="5387975" y="1741488"/>
          <p14:tracePt t="56340" x="5472113" y="1751013"/>
          <p14:tracePt t="56354" x="5472113" y="1758950"/>
          <p14:tracePt t="56356" x="5481638" y="1758950"/>
          <p14:tracePt t="56372" x="5489575" y="1758950"/>
          <p14:tracePt t="56391" x="5489575" y="1766888"/>
          <p14:tracePt t="56397" x="5489575" y="1776413"/>
          <p14:tracePt t="56407" x="5481638" y="1784350"/>
          <p14:tracePt t="56414" x="5456238" y="1784350"/>
          <p14:tracePt t="56424" x="5405438" y="1784350"/>
          <p14:tracePt t="56425" x="5337175" y="1784350"/>
          <p14:tracePt t="56446" x="5235575" y="1784350"/>
          <p14:tracePt t="56447" x="5099050" y="1784350"/>
          <p14:tracePt t="56464" x="4614863" y="1784350"/>
          <p14:tracePt t="56468" x="4325938" y="1784350"/>
          <p14:tracePt t="56480" x="4002088" y="1784350"/>
          <p14:tracePt t="56497" x="3687763" y="1784350"/>
          <p14:tracePt t="56498" x="3424238" y="1784350"/>
          <p14:tracePt t="56514" x="3041650" y="1784350"/>
          <p14:tracePt t="56530" x="2805113" y="1784350"/>
          <p14:tracePt t="56531" x="2711450" y="1784350"/>
          <p14:tracePt t="56547" x="2701925" y="1784350"/>
          <p14:tracePt t="56547" x="2693988" y="1776413"/>
          <p14:tracePt t="56591" x="2686050" y="1766888"/>
          <p14:tracePt t="56633" x="2719388" y="1766888"/>
          <p14:tracePt t="56643" x="2744788" y="1766888"/>
          <p14:tracePt t="56658" x="2820988" y="1766888"/>
          <p14:tracePt t="56673" x="2982913" y="1766888"/>
          <p14:tracePt t="56689" x="3228975" y="1766888"/>
          <p14:tracePt t="56704" x="3373438" y="1766888"/>
          <p14:tracePt t="56720" x="3611563" y="1766888"/>
          <p14:tracePt t="56723" x="3713163" y="1776413"/>
          <p14:tracePt t="56736" x="3790950" y="1784350"/>
          <p14:tracePt t="56739" x="3849688" y="1793875"/>
          <p14:tracePt t="56752" x="3857625" y="1793875"/>
          <p14:tracePt t="56753" x="3867150" y="1801813"/>
          <p14:tracePt t="57038" x="3832225" y="1801813"/>
          <p14:tracePt t="57050" x="3798888" y="1801813"/>
          <p14:tracePt t="57051" x="3763963" y="1801813"/>
          <p14:tracePt t="57064" x="3738563" y="1801813"/>
          <p14:tracePt t="57085" x="3619500" y="1801813"/>
          <p14:tracePt t="57087" x="3552825" y="1801813"/>
          <p14:tracePt t="57102" x="3382963" y="1801813"/>
          <p14:tracePt t="57118" x="3254375" y="1801813"/>
          <p14:tracePt t="57134" x="3160713" y="1801813"/>
          <p14:tracePt t="57150" x="3135313" y="1801813"/>
          <p14:tracePt t="57153" x="3094038" y="1801813"/>
          <p14:tracePt t="57167" x="3033713" y="1801813"/>
          <p14:tracePt t="57168" x="2990850" y="1801813"/>
          <p14:tracePt t="57184" x="2871788" y="1801813"/>
          <p14:tracePt t="57200" x="2719388" y="1801813"/>
          <p14:tracePt t="57217" x="2516188" y="1801813"/>
          <p14:tracePt t="57234" x="2336800" y="1801813"/>
          <p14:tracePt t="57250" x="2149475" y="1793875"/>
          <p14:tracePt t="57253" x="2073275" y="1793875"/>
          <p14:tracePt t="57267" x="1979613" y="1793875"/>
          <p14:tracePt t="57284" x="1801813" y="1784350"/>
          <p14:tracePt t="57287" x="1733550" y="1784350"/>
          <p14:tracePt t="57301" x="1665288" y="1784350"/>
          <p14:tracePt t="57303" x="1606550" y="1784350"/>
          <p14:tracePt t="57318" x="1589088" y="1784350"/>
          <p14:tracePt t="57319" x="1571625" y="1784350"/>
          <p14:tracePt t="57349" x="1563688" y="1784350"/>
          <p14:tracePt t="57366" x="1546225" y="1784350"/>
          <p14:tracePt t="57385" x="1538288" y="1784350"/>
          <p14:tracePt t="57397" x="1530350" y="1784350"/>
          <p14:tracePt t="57415" x="1520825" y="1784350"/>
          <p14:tracePt t="57431" x="1504950" y="1776413"/>
          <p14:tracePt t="57447" x="1470025" y="1766888"/>
          <p14:tracePt t="57463" x="1444625" y="1766888"/>
          <p14:tracePt t="57481" x="1376363" y="1751013"/>
          <p14:tracePt t="57498" x="1343025" y="1725613"/>
          <p14:tracePt t="57499" x="1300163" y="1716088"/>
          <p14:tracePt t="57514" x="1257300" y="1700213"/>
          <p14:tracePt t="57528" x="1206500" y="1665288"/>
          <p14:tracePt t="57535" x="1155700" y="1657350"/>
          <p14:tracePt t="57550" x="1130300" y="1649413"/>
          <p14:tracePt t="57551" x="1104900" y="1639888"/>
          <p14:tracePt t="57568" x="1079500" y="1631950"/>
          <p14:tracePt t="57586" x="1062038" y="1622425"/>
          <p14:tracePt t="57658" x="1079500" y="1622425"/>
          <p14:tracePt t="57668" x="1104900" y="1622425"/>
          <p14:tracePt t="57684" x="1189038" y="1622425"/>
          <p14:tracePt t="57687" x="1231900" y="1622425"/>
          <p14:tracePt t="57701" x="1274763" y="1622425"/>
          <p14:tracePt t="57703" x="1300163" y="1622425"/>
          <p14:tracePt t="57718" x="1343025" y="1622425"/>
          <p14:tracePt t="57735" x="1470025" y="1622425"/>
          <p14:tracePt t="57751" x="1546225" y="1649413"/>
          <p14:tracePt t="57753" x="1563688" y="1649413"/>
          <p14:tracePt t="57768" x="1563688" y="1657350"/>
          <p14:tracePt t="57956" x="1555750" y="1657350"/>
          <p14:tracePt t="57968" x="1538288" y="1657350"/>
          <p14:tracePt t="57980" x="1520825" y="1657350"/>
          <p14:tracePt t="57981" x="1504950" y="1657350"/>
          <p14:tracePt t="57985" x="1487488" y="1657350"/>
          <p14:tracePt t="58001" x="1444625" y="1657350"/>
          <p14:tracePt t="58017" x="1419225" y="1657350"/>
          <p14:tracePt t="58034" x="1393825" y="1657350"/>
          <p14:tracePt t="58035" x="1376363" y="1657350"/>
          <p14:tracePt t="58050" x="1360488" y="1657350"/>
          <p14:tracePt t="58051" x="1333500" y="1657350"/>
          <p14:tracePt t="58067" x="1325563" y="1657350"/>
          <p14:tracePt t="58084" x="1282700" y="1631950"/>
          <p14:tracePt t="58100" x="1257300" y="1622425"/>
          <p14:tracePt t="58101" x="1241425" y="1597025"/>
          <p14:tracePt t="58117" x="1223963" y="1581150"/>
          <p14:tracePt t="58119" x="1206500" y="1571625"/>
          <p14:tracePt t="58123" x="1189038" y="1546225"/>
          <p14:tracePt t="58136" x="1181100" y="1512888"/>
          <p14:tracePt t="58141" x="1163638" y="1495425"/>
          <p14:tracePt t="58154" x="1155700" y="1487488"/>
          <p14:tracePt t="58157" x="1147763" y="1462088"/>
          <p14:tracePt t="58164" x="1147763" y="1436688"/>
          <p14:tracePt t="58174" x="1147763" y="1393825"/>
          <p14:tracePt t="58196" x="1147763" y="1368425"/>
          <p14:tracePt t="58197" x="1147763" y="1360488"/>
          <p14:tracePt t="58214" x="1173163" y="1308100"/>
          <p14:tracePt t="58230" x="1257300" y="1282700"/>
          <p14:tracePt t="58247" x="1343025" y="1257300"/>
          <p14:tracePt t="58265" x="1419225" y="1241425"/>
          <p14:tracePt t="58267" x="1477963" y="1231900"/>
          <p14:tracePt t="58278" x="1555750" y="1231900"/>
          <p14:tracePt t="58283" x="1622425" y="1231900"/>
          <p14:tracePt t="58300" x="1708150" y="1231900"/>
          <p14:tracePt t="58303" x="1809750" y="1231900"/>
          <p14:tracePt t="58317" x="1895475" y="1231900"/>
          <p14:tracePt t="58319" x="1989138" y="1231900"/>
          <p14:tracePt t="58334" x="2090738" y="1231900"/>
          <p14:tracePt t="58337" x="2217738" y="1231900"/>
          <p14:tracePt t="58350" x="2328863" y="1231900"/>
          <p14:tracePt t="58351" x="2455863" y="1231900"/>
          <p14:tracePt t="58368" x="2693988" y="1231900"/>
          <p14:tracePt t="58384" x="2949575" y="1231900"/>
          <p14:tracePt t="58400" x="3211513" y="1231900"/>
          <p14:tracePt t="58417" x="3424238" y="1231900"/>
          <p14:tracePt t="58434" x="3543300" y="1231900"/>
          <p14:tracePt t="58450" x="3568700" y="1231900"/>
          <p14:tracePt t="58467" x="3586163" y="1231900"/>
          <p14:tracePt t="58808" x="3578225" y="1231900"/>
          <p14:tracePt t="58817" x="3552825" y="1231900"/>
          <p14:tracePt t="58830" x="3502025" y="1231900"/>
          <p14:tracePt t="58833" x="3475038" y="1231900"/>
          <p14:tracePt t="58851" x="3348038" y="1231900"/>
          <p14:tracePt t="58867" x="3221038" y="1231900"/>
          <p14:tracePt t="58869" x="3101975" y="1231900"/>
          <p14:tracePt t="58884" x="2855913" y="1231900"/>
          <p14:tracePt t="58901" x="2582863" y="1231900"/>
          <p14:tracePt t="58918" x="2319338" y="1231900"/>
          <p14:tracePt t="58936" x="2090738" y="1231900"/>
          <p14:tracePt t="58940" x="1989138" y="1231900"/>
          <p14:tracePt t="58952" x="1920875" y="1223963"/>
          <p14:tracePt t="58968" x="1801813" y="1216025"/>
          <p14:tracePt t="58985" x="1700213" y="1216025"/>
          <p14:tracePt t="58987" x="1657350" y="1216025"/>
          <p14:tracePt t="59002" x="1631950" y="1216025"/>
          <p14:tracePt t="59003" x="1589088" y="1216025"/>
          <p14:tracePt t="59020" x="1546225" y="1216025"/>
          <p14:tracePt t="59036" x="1495425" y="1249363"/>
          <p14:tracePt t="59037" x="1477963" y="1257300"/>
          <p14:tracePt t="59052" x="1462088" y="1266825"/>
          <p14:tracePt t="59053" x="1462088" y="1274763"/>
          <p14:tracePt t="59069" x="1444625" y="1308100"/>
          <p14:tracePt t="59087" x="1444625" y="1325563"/>
          <p14:tracePt t="59104" x="1444625" y="1368425"/>
          <p14:tracePt t="59120" x="1444625" y="1401763"/>
          <p14:tracePt t="59137" x="1452563" y="1411288"/>
          <p14:tracePt t="59140" x="1477963" y="1419225"/>
          <p14:tracePt t="59154" x="1504950" y="1427163"/>
          <p14:tracePt t="59161" x="1546225" y="1436688"/>
          <p14:tracePt t="59173" x="1589088" y="1444625"/>
          <p14:tracePt t="59175" x="1649413" y="1444625"/>
          <p14:tracePt t="59181" x="1751013" y="1452563"/>
          <p14:tracePt t="59191" x="1870075" y="1477963"/>
          <p14:tracePt t="59199" x="2005013" y="1477963"/>
          <p14:tracePt t="59213" x="2116138" y="1477963"/>
          <p14:tracePt t="59215" x="2260600" y="1477963"/>
          <p14:tracePt t="59228" x="2397125" y="1477963"/>
          <p14:tracePt t="59229" x="2541588" y="1477963"/>
          <p14:tracePt t="59251" x="2770188" y="1477963"/>
          <p14:tracePt t="59267" x="2914650" y="1444625"/>
          <p14:tracePt t="59269" x="2932113" y="1436688"/>
          <p14:tracePt t="59284" x="2940050" y="1436688"/>
          <p14:tracePt t="59285" x="2940050" y="1427163"/>
          <p14:tracePt t="59301" x="2940050" y="1411288"/>
          <p14:tracePt t="59319" x="2940050" y="1385888"/>
          <p14:tracePt t="59319" x="2940050" y="1368425"/>
          <p14:tracePt t="59334" x="2922588" y="1360488"/>
          <p14:tracePt t="59335" x="2914650" y="1333500"/>
          <p14:tracePt t="59350" x="2889250" y="1308100"/>
          <p14:tracePt t="59368" x="2871788" y="1300163"/>
          <p14:tracePt t="59512" x="2889250" y="1300163"/>
          <p14:tracePt t="59525" x="2949575" y="1325563"/>
          <p14:tracePt t="59527" x="2974975" y="1333500"/>
          <p14:tracePt t="59538" x="3016250" y="1350963"/>
          <p14:tracePt t="59541" x="3084513" y="1376363"/>
          <p14:tracePt t="59555" x="3152775" y="1411288"/>
          <p14:tracePt t="59565" x="3246438" y="1462088"/>
          <p14:tracePt t="59575" x="3348038" y="1504950"/>
          <p14:tracePt t="59580" x="3449638" y="1546225"/>
          <p14:tracePt t="59583" x="3568700" y="1606550"/>
          <p14:tracePt t="59598" x="3679825" y="1657350"/>
          <p14:tracePt t="59604" x="3756025" y="1700213"/>
          <p14:tracePt t="59613" x="3763963" y="1708150"/>
          <p14:tracePt t="59617" x="3773488" y="1708150"/>
          <p14:tracePt t="59740" x="3781425" y="1708150"/>
          <p14:tracePt t="59770" x="3773488" y="1690688"/>
          <p14:tracePt t="59781" x="3763963" y="1665288"/>
          <p14:tracePt t="59797" x="3756025" y="1665288"/>
          <p14:tracePt t="59799" x="3738563" y="1639888"/>
          <p14:tracePt t="59815" x="3713163" y="1614488"/>
          <p14:tracePt t="59828" x="3697288" y="1614488"/>
          <p14:tracePt t="59829" x="3671888" y="1614488"/>
          <p14:tracePt t="59851" x="3646488" y="1606550"/>
          <p14:tracePt t="59868" x="3603625" y="1606550"/>
          <p14:tracePt t="59912" x="3586163" y="1606550"/>
          <p14:tracePt t="59919" x="3560763" y="1597025"/>
          <p14:tracePt t="59932" x="3517900" y="1589088"/>
          <p14:tracePt t="59951" x="3509963" y="1589088"/>
          <p14:tracePt t="60194" x="3517900" y="1589088"/>
          <p14:tracePt t="60208" x="3543300" y="1589088"/>
          <p14:tracePt t="60218" x="3552825" y="1589088"/>
          <p14:tracePt t="60234" x="3594100" y="1589088"/>
          <p14:tracePt t="60251" x="3646488" y="1597025"/>
          <p14:tracePt t="60267" x="3705225" y="1606550"/>
          <p14:tracePt t="60284" x="3756025" y="1614488"/>
          <p14:tracePt t="60301" x="3816350" y="1614488"/>
          <p14:tracePt t="60303" x="3849688" y="1614488"/>
          <p14:tracePt t="60318" x="3857625" y="1614488"/>
          <p14:tracePt t="60325" x="3867150" y="1614488"/>
          <p14:tracePt t="60337" x="3875088" y="1614488"/>
          <p14:tracePt t="60340" x="3892550" y="1614488"/>
          <p14:tracePt t="60353" x="3900488" y="1614488"/>
          <p14:tracePt t="60369" x="3908425" y="1614488"/>
          <p14:tracePt t="60385" x="3925888" y="1614488"/>
          <p14:tracePt t="60401" x="3951288" y="1589088"/>
          <p14:tracePt t="60417" x="3960813" y="1589088"/>
          <p14:tracePt t="60420" x="3968750" y="1563688"/>
          <p14:tracePt t="60434" x="3976688" y="1555750"/>
          <p14:tracePt t="60452" x="3986213" y="1546225"/>
          <p14:tracePt t="60458" x="3994150" y="1538288"/>
          <p14:tracePt t="60469" x="4002088" y="1512888"/>
          <p14:tracePt t="60487" x="4002088" y="1504950"/>
          <p14:tracePt t="60489" x="4002088" y="1495425"/>
          <p14:tracePt t="60503" x="4011613" y="1487488"/>
          <p14:tracePt t="60506" x="4019550" y="1477963"/>
          <p14:tracePt t="60520" x="4019550" y="1470025"/>
          <p14:tracePt t="60523" x="4019550" y="1462088"/>
          <p14:tracePt t="60538" x="4019550" y="1444625"/>
          <p14:tracePt t="60554" x="4019550" y="1427163"/>
          <p14:tracePt t="60556" x="4019550" y="1419225"/>
          <p14:tracePt t="60569" x="4002088" y="1411288"/>
          <p14:tracePt t="60574" x="3994150" y="1401763"/>
          <p14:tracePt t="60586" x="3976688" y="1393825"/>
          <p14:tracePt t="60603" x="3943350" y="1385888"/>
          <p14:tracePt t="60620" x="3943350" y="1376363"/>
          <p14:tracePt t="60621" x="3925888" y="1360488"/>
          <p14:tracePt t="60637" x="3900488" y="1360488"/>
          <p14:tracePt t="60637" x="3867150" y="1343025"/>
          <p14:tracePt t="60641" x="3849688" y="1333500"/>
          <p14:tracePt t="60654" x="3816350" y="1333500"/>
          <p14:tracePt t="60665" x="3781425" y="1333500"/>
          <p14:tracePt t="60673" x="3773488" y="1333500"/>
          <p14:tracePt t="60682" x="3738563" y="1317625"/>
          <p14:tracePt t="60697" x="3730625" y="1317625"/>
          <p14:tracePt t="60698" x="3705225" y="1317625"/>
          <p14:tracePt t="60713" x="3697288" y="1317625"/>
          <p14:tracePt t="60719" x="3687763" y="1317625"/>
          <p14:tracePt t="60733" x="3646488" y="1317625"/>
          <p14:tracePt t="60745" x="3629025" y="1317625"/>
          <p14:tracePt t="60749" x="3603625" y="1317625"/>
          <p14:tracePt t="60767" x="3586163" y="1317625"/>
          <p14:tracePt t="60784" x="3560763" y="1317625"/>
          <p14:tracePt t="60800" x="3535363" y="1317625"/>
          <p14:tracePt t="60817" x="3517900" y="1325563"/>
          <p14:tracePt t="60834" x="3509963" y="1325563"/>
          <p14:tracePt t="60835" x="3509963" y="1333500"/>
          <p14:tracePt t="61128" x="3492500" y="1333500"/>
          <p14:tracePt t="61138" x="3475038" y="1333500"/>
          <p14:tracePt t="61151" x="3433763" y="1360488"/>
          <p14:tracePt t="61167" x="3398838" y="1376363"/>
          <p14:tracePt t="61184" x="3355975" y="1419225"/>
          <p14:tracePt t="61187" x="3340100" y="1427163"/>
          <p14:tracePt t="61203" x="3322638" y="1436688"/>
          <p14:tracePt t="61203" x="3322638" y="1444625"/>
          <p14:tracePt t="61220" x="3314700" y="1477963"/>
          <p14:tracePt t="61240" x="3297238" y="1504950"/>
          <p14:tracePt t="61246" x="3297238" y="1520825"/>
          <p14:tracePt t="61258" x="3297238" y="1530350"/>
          <p14:tracePt t="61279" x="3297238" y="1546225"/>
          <p14:tracePt t="61280" x="3297238" y="1563688"/>
          <p14:tracePt t="61283" x="3305175" y="1597025"/>
          <p14:tracePt t="61298" x="3314700" y="1597025"/>
          <p14:tracePt t="61299" x="3322638" y="1614488"/>
          <p14:tracePt t="61315" x="3348038" y="1631950"/>
          <p14:tracePt t="61320" x="3365500" y="1639888"/>
          <p14:tracePt t="61330" x="3398838" y="1657350"/>
          <p14:tracePt t="61336" x="3424238" y="1665288"/>
          <p14:tracePt t="61350" x="3517900" y="1682750"/>
          <p14:tracePt t="61369" x="3619500" y="1690688"/>
          <p14:tracePt t="61373" x="3629025" y="1690688"/>
          <p14:tracePt t="61388" x="3662363" y="1690688"/>
          <p14:tracePt t="61389" x="3679825" y="1690688"/>
          <p14:tracePt t="61404" x="3722688" y="1690688"/>
          <p14:tracePt t="61412" x="3738563" y="1690688"/>
          <p14:tracePt t="61422" x="3790950" y="1682750"/>
          <p14:tracePt t="61423" x="3806825" y="1657350"/>
          <p14:tracePt t="61440" x="3867150" y="1631950"/>
          <p14:tracePt t="61458" x="3892550" y="1614488"/>
          <p14:tracePt t="61464" x="3900488" y="1581150"/>
          <p14:tracePt t="61478" x="3900488" y="1571625"/>
          <p14:tracePt t="61481" x="3908425" y="1555750"/>
          <p14:tracePt t="61498" x="3925888" y="1530350"/>
          <p14:tracePt t="61503" x="3925888" y="1512888"/>
          <p14:tracePt t="61515" x="3925888" y="1495425"/>
          <p14:tracePt t="61534" x="3925888" y="1470025"/>
          <p14:tracePt t="61559" x="3925888" y="1462088"/>
          <p14:tracePt t="61570" x="3925888" y="1452563"/>
          <p14:tracePt t="61586" x="3917950" y="1452563"/>
          <p14:tracePt t="61602" x="3832225" y="1452563"/>
          <p14:tracePt t="61618" x="3824288" y="1452563"/>
          <p14:tracePt t="61619" x="3781425" y="1452563"/>
          <p14:tracePt t="61634" x="3748088" y="1452563"/>
          <p14:tracePt t="61635" x="3713163" y="1452563"/>
          <p14:tracePt t="61650" x="3619500" y="1452563"/>
          <p14:tracePt t="61668" x="3517900" y="1452563"/>
          <p14:tracePt t="61683" x="3484563" y="1452563"/>
          <p14:tracePt t="61685" x="3433763" y="1462088"/>
          <p14:tracePt t="61780" x="3441700" y="1462088"/>
          <p14:tracePt t="61792" x="3449638" y="1452563"/>
          <p14:tracePt t="61796" x="3484563" y="1444625"/>
          <p14:tracePt t="61807" x="3509963" y="1436688"/>
          <p14:tracePt t="61822" x="3568700" y="1411288"/>
          <p14:tracePt t="61823" x="3586163" y="1411288"/>
          <p14:tracePt t="61841" x="3697288" y="1393825"/>
          <p14:tracePt t="61847" x="3756025" y="1376363"/>
          <p14:tracePt t="61863" x="3798888" y="1368425"/>
          <p14:tracePt t="61864" x="3832225" y="1368425"/>
          <p14:tracePt t="61882" x="3900488" y="1360488"/>
          <p14:tracePt t="61899" x="3908425" y="1360488"/>
          <p14:tracePt t="61918" x="3925888" y="1360488"/>
          <p14:tracePt t="61935" x="3951288" y="1360488"/>
          <p14:tracePt t="62120" x="3960813" y="1360488"/>
          <p14:tracePt t="62132" x="3968750" y="1360488"/>
          <p14:tracePt t="62133" x="3976688" y="1360488"/>
          <p14:tracePt t="62145" x="3994150" y="1360488"/>
          <p14:tracePt t="62150" x="4037013" y="1360488"/>
          <p14:tracePt t="62168" x="4232275" y="1360488"/>
          <p14:tracePt t="62183" x="4402138" y="1360488"/>
          <p14:tracePt t="62185" x="4640263" y="1360488"/>
          <p14:tracePt t="62200" x="5218113" y="1360488"/>
          <p14:tracePt t="62217" x="5684838" y="1360488"/>
          <p14:tracePt t="62235" x="5838825" y="1360488"/>
          <p14:tracePt t="62236" x="5965825" y="1360488"/>
          <p14:tracePt t="62251" x="6049963" y="1360488"/>
          <p14:tracePt t="62267" x="6059488" y="1360488"/>
          <p14:tracePt t="62315" x="6067425" y="1360488"/>
          <p14:tracePt t="62325" x="6076950" y="1360488"/>
          <p14:tracePt t="62342" x="6084888" y="1360488"/>
          <p14:tracePt t="62353" x="6092825" y="1360488"/>
          <p14:tracePt t="62369" x="6102350" y="1360488"/>
          <p14:tracePt t="62385" x="6102350" y="1368425"/>
          <p14:tracePt t="62401" x="6127750" y="1411288"/>
          <p14:tracePt t="62418" x="6178550" y="1462088"/>
          <p14:tracePt t="62434" x="6262688" y="1512888"/>
          <p14:tracePt t="62437" x="6313488" y="1555750"/>
          <p14:tracePt t="62452" x="6365875" y="1571625"/>
          <p14:tracePt t="62470" x="6407150" y="1606550"/>
          <p14:tracePt t="62473" x="6424613" y="1606550"/>
          <p14:tracePt t="62486" x="6432550" y="1614488"/>
          <p14:tracePt t="62654" x="6407150" y="1614488"/>
          <p14:tracePt t="62666" x="6365875" y="1614488"/>
          <p14:tracePt t="62670" x="6365875" y="1606550"/>
          <p14:tracePt t="62680" x="6348413" y="1597025"/>
          <p14:tracePt t="62683" x="6313488" y="1581150"/>
          <p14:tracePt t="62700" x="6305550" y="1581150"/>
          <p14:tracePt t="62703" x="6288088" y="1571625"/>
          <p14:tracePt t="62719" x="6272213" y="1563688"/>
          <p14:tracePt t="62739" x="6262688" y="1563688"/>
          <p14:tracePt t="62753" x="6254750" y="1563688"/>
          <p14:tracePt t="62773" x="6246813" y="1555750"/>
          <p14:tracePt t="62790" x="6237288" y="1546225"/>
          <p14:tracePt t="62806" x="6221413" y="1546225"/>
          <p14:tracePt t="62814" x="6211888" y="1546225"/>
          <p14:tracePt t="62831" x="6194425" y="1546225"/>
          <p14:tracePt t="63202" x="6203950" y="1546225"/>
          <p14:tracePt t="63213" x="6254750" y="1546225"/>
          <p14:tracePt t="63215" x="6280150" y="1546225"/>
          <p14:tracePt t="63231" x="6305550" y="1546225"/>
          <p14:tracePt t="63233" x="6365875" y="1546225"/>
          <p14:tracePt t="63247" x="6407150" y="1538288"/>
          <p14:tracePt t="63249" x="6467475" y="1520825"/>
          <p14:tracePt t="63266" x="6543675" y="1504950"/>
          <p14:tracePt t="63279" x="6551613" y="1504950"/>
          <p14:tracePt t="63283" x="6561138" y="1504950"/>
          <p14:tracePt t="63376" x="6569075" y="1495425"/>
          <p14:tracePt t="63396" x="6577013" y="1495425"/>
          <p14:tracePt t="63409" x="6586538" y="1495425"/>
          <p14:tracePt t="63420" x="6611938" y="1495425"/>
          <p14:tracePt t="63436" x="6688138" y="1495425"/>
          <p14:tracePt t="63452" x="6772275" y="1495425"/>
          <p14:tracePt t="63468" x="6824663" y="1487488"/>
          <p14:tracePt t="63485" x="6850063" y="1487488"/>
          <p14:tracePt t="63487" x="6865938" y="1487488"/>
          <p14:tracePt t="63502" x="6883400" y="1477963"/>
          <p14:tracePt t="63506" x="6891338" y="1470025"/>
          <p14:tracePt t="63668" x="6883400" y="1470025"/>
          <p14:tracePt t="63683" x="6883400" y="1477963"/>
          <p14:tracePt t="63695" x="6865938" y="1487488"/>
          <p14:tracePt t="63717" x="6858000" y="1495425"/>
          <p14:tracePt t="63734" x="6858000" y="1504950"/>
          <p14:tracePt t="63737" x="6850063" y="1512888"/>
          <p14:tracePt t="63752" x="6840538" y="1512888"/>
          <p14:tracePt t="63753" x="6832600" y="1520825"/>
          <p14:tracePt t="63776" x="6815138" y="1538288"/>
          <p14:tracePt t="63783" x="6807200" y="1538288"/>
          <p14:tracePt t="63797" x="6799263" y="1555750"/>
          <p14:tracePt t="63799" x="6789738" y="1555750"/>
          <p14:tracePt t="63815" x="6772275" y="1555750"/>
          <p14:tracePt t="63828" x="6746875" y="1563688"/>
          <p14:tracePt t="63833" x="6731000" y="1571625"/>
          <p14:tracePt t="63853" x="6721475" y="1581150"/>
          <p14:tracePt t="64016" x="6731000" y="1581150"/>
          <p14:tracePt t="64029" x="6781800" y="1563688"/>
          <p14:tracePt t="64031" x="6799263" y="1563688"/>
          <p14:tracePt t="64042" x="6824663" y="1555750"/>
          <p14:tracePt t="64064" x="6858000" y="1546225"/>
          <p14:tracePt t="64065" x="6883400" y="1538288"/>
          <p14:tracePt t="64081" x="6891338" y="1538288"/>
          <p14:tracePt t="64095" x="6916738" y="1530350"/>
          <p14:tracePt t="64097" x="6934200" y="1530350"/>
          <p14:tracePt t="64148" x="6943725" y="1530350"/>
          <p14:tracePt t="64188" x="6951663" y="1530350"/>
          <p14:tracePt t="64197" x="6959600" y="1530350"/>
          <p14:tracePt t="64209" x="6969125" y="1530350"/>
          <p14:tracePt t="64225" x="6994525" y="1520825"/>
          <p14:tracePt t="64230" x="7002463" y="1520825"/>
          <p14:tracePt t="64242" x="7027863" y="1512888"/>
          <p14:tracePt t="64248" x="7045325" y="1512888"/>
          <p14:tracePt t="64264" x="7070725" y="1512888"/>
          <p14:tracePt t="64281" x="7088188" y="1504950"/>
          <p14:tracePt t="64295" x="7096125" y="1504950"/>
          <p14:tracePt t="64353" x="7104063" y="1504950"/>
          <p14:tracePt t="64370" x="7121525" y="1504950"/>
          <p14:tracePt t="64395" x="7129463" y="1504950"/>
          <p14:tracePt t="64403" x="7146925" y="1504950"/>
          <p14:tracePt t="64419" x="7164388" y="1504950"/>
          <p14:tracePt t="64434" x="7172325" y="1504950"/>
          <p14:tracePt t="64435" x="7180263" y="1504950"/>
          <p14:tracePt t="64451" x="7189788" y="1504950"/>
          <p14:tracePt t="64467" x="7197725" y="1504950"/>
          <p14:tracePt t="64485" x="7223125" y="1504950"/>
          <p14:tracePt t="64501" x="7248525" y="1504950"/>
          <p14:tracePt t="64517" x="7265988" y="1504950"/>
          <p14:tracePt t="64534" x="7283450" y="1512888"/>
          <p14:tracePt t="64535" x="7299325" y="1520825"/>
          <p14:tracePt t="64550" x="7324725" y="1530350"/>
          <p14:tracePt t="64551" x="7342188" y="1538288"/>
          <p14:tracePt t="64567" x="7350125" y="1546225"/>
          <p14:tracePt t="64738" x="7342188" y="1546225"/>
          <p14:tracePt t="64749" x="7334250" y="1546225"/>
          <p14:tracePt t="64751" x="7324725" y="1546225"/>
          <p14:tracePt t="64763" x="7308850" y="1546225"/>
          <p14:tracePt t="64786" x="7265988" y="1546225"/>
          <p14:tracePt t="64803" x="7248525" y="1546225"/>
          <p14:tracePt t="64820" x="7240588" y="1546225"/>
          <p14:tracePt t="64930" x="7265988" y="1546225"/>
          <p14:tracePt t="64943" x="7291388" y="1546225"/>
          <p14:tracePt t="64955" x="7316788" y="1546225"/>
          <p14:tracePt t="64973" x="7385050" y="1538288"/>
          <p14:tracePt t="64989" x="7410450" y="1538288"/>
          <p14:tracePt t="64996" x="7435850" y="1538288"/>
          <p14:tracePt t="65007" x="7443788" y="1530350"/>
          <p14:tracePt t="65014" x="7461250" y="1530350"/>
          <p14:tracePt t="65025" x="7469188" y="1530350"/>
          <p14:tracePt t="65078" x="7478713" y="1530350"/>
          <p14:tracePt t="65087" x="7486650" y="1530350"/>
          <p14:tracePt t="65098" x="7486650" y="1520825"/>
          <p14:tracePt t="65118" x="7504113" y="1512888"/>
          <p14:tracePt t="65134" x="7512050" y="1512888"/>
          <p14:tracePt t="65150" x="7521575" y="1512888"/>
          <p14:tracePt t="65167" x="7529513" y="1512888"/>
          <p14:tracePt t="65184" x="7537450" y="1504950"/>
          <p14:tracePt t="65486" x="7554913" y="1504950"/>
          <p14:tracePt t="65502" x="7562850" y="1504950"/>
          <p14:tracePt t="65514" x="7572375" y="1495425"/>
          <p14:tracePt t="65515" x="7588250" y="1495425"/>
          <p14:tracePt t="65531" x="7623175" y="1495425"/>
          <p14:tracePt t="65547" x="7631113" y="1495425"/>
          <p14:tracePt t="65564" x="7691438" y="1495425"/>
          <p14:tracePt t="65581" x="7707313" y="1495425"/>
          <p14:tracePt t="65583" x="7716838" y="1495425"/>
          <p14:tracePt t="65597" x="7732713" y="1495425"/>
          <p14:tracePt t="65599" x="7742238" y="1495425"/>
          <p14:tracePt t="65614" x="7750175" y="1495425"/>
          <p14:tracePt t="65615" x="7758113" y="1495425"/>
          <p14:tracePt t="65631" x="7767638" y="1487488"/>
          <p14:tracePt t="66368" x="7732713" y="1487488"/>
          <p14:tracePt t="66379" x="7707313" y="1487488"/>
          <p14:tracePt t="66392" x="7461250" y="1495425"/>
          <p14:tracePt t="66409" x="6900863" y="1495425"/>
          <p14:tracePt t="66427" x="6526213" y="1495425"/>
          <p14:tracePt t="66432" x="5634038" y="1495425"/>
          <p14:tracePt t="66447" x="5200650" y="1495425"/>
          <p14:tracePt t="66448" x="4827588" y="1495425"/>
          <p14:tracePt t="66464" x="4275138" y="1495425"/>
          <p14:tracePt t="66481" x="4095750" y="1495425"/>
          <p14:tracePt t="66483" x="3986213" y="1495425"/>
          <p14:tracePt t="66497" x="3900488" y="1495425"/>
          <p14:tracePt t="66497" x="3892550" y="1495425"/>
          <p14:tracePt t="66740" x="3883025" y="1495425"/>
          <p14:tracePt t="66753" x="3883025" y="1470025"/>
          <p14:tracePt t="66764" x="3883025" y="1444625"/>
          <p14:tracePt t="66765" x="3883025" y="1411288"/>
          <p14:tracePt t="66780" x="3892550" y="1385888"/>
          <p14:tracePt t="66781" x="3925888" y="1343025"/>
          <p14:tracePt t="66797" x="4070350" y="1216025"/>
          <p14:tracePt t="66816" x="4265613" y="1104900"/>
          <p14:tracePt t="66830" x="4359275" y="1054100"/>
          <p14:tracePt t="66831" x="4460875" y="1019175"/>
          <p14:tracePt t="66835" x="4589463" y="1011238"/>
          <p14:tracePt t="66851" x="4716463" y="1003300"/>
          <p14:tracePt t="66869" x="5099050" y="1044575"/>
          <p14:tracePt t="66873" x="5362575" y="1130300"/>
          <p14:tracePt t="66886" x="5600700" y="1206500"/>
          <p14:tracePt t="66887" x="5829300" y="1292225"/>
          <p14:tracePt t="66903" x="6178550" y="1444625"/>
          <p14:tracePt t="66921" x="6373813" y="1563688"/>
          <p14:tracePt t="66938" x="6416675" y="1631950"/>
          <p14:tracePt t="66941" x="6424613" y="1674813"/>
          <p14:tracePt t="66954" x="6424613" y="1700213"/>
          <p14:tracePt t="66957" x="6399213" y="1725613"/>
          <p14:tracePt t="66971" x="6365875" y="1733550"/>
          <p14:tracePt t="66981" x="6297613" y="1741488"/>
          <p14:tracePt t="66992" x="6221413" y="1741488"/>
          <p14:tracePt t="66997" x="6127750" y="1741488"/>
          <p14:tracePt t="66998" x="6024563" y="1741488"/>
          <p14:tracePt t="67010" x="5915025" y="1741488"/>
          <p14:tracePt t="67017" x="5838825" y="1725613"/>
          <p14:tracePt t="67034" x="5770563" y="1708150"/>
          <p14:tracePt t="67070" x="5770563" y="1700213"/>
          <p14:tracePt t="67080" x="5770563" y="1682750"/>
          <p14:tracePt t="67083" x="5770563" y="1657350"/>
          <p14:tracePt t="67098" x="5803900" y="1649413"/>
          <p14:tracePt t="67099" x="5854700" y="1631950"/>
          <p14:tracePt t="67114" x="6059488" y="1597025"/>
          <p14:tracePt t="67131" x="6211888" y="1581150"/>
          <p14:tracePt t="67133" x="6391275" y="1571625"/>
          <p14:tracePt t="67145" x="6543675" y="1571625"/>
          <p14:tracePt t="67149" x="6731000" y="1571625"/>
          <p14:tracePt t="67153" x="6908800" y="1571625"/>
          <p14:tracePt t="67167" x="7053263" y="1571625"/>
          <p14:tracePt t="67185" x="7265988" y="1571625"/>
          <p14:tracePt t="67201" x="7308850" y="1571625"/>
          <p14:tracePt t="67203" x="7316788" y="1571625"/>
          <p14:tracePt t="67239" x="7324725" y="1571625"/>
          <p14:tracePt t="67250" x="7334250" y="1571625"/>
          <p14:tracePt t="67263" x="7359650" y="1571625"/>
          <p14:tracePt t="67265" x="7367588" y="1571625"/>
          <p14:tracePt t="67285" x="7435850" y="1571625"/>
          <p14:tracePt t="67301" x="7521575" y="1571625"/>
          <p14:tracePt t="67318" x="7623175" y="1571625"/>
          <p14:tracePt t="67319" x="7681913" y="1571625"/>
          <p14:tracePt t="67334" x="7750175" y="1571625"/>
          <p14:tracePt t="67335" x="7826375" y="1571625"/>
          <p14:tracePt t="67351" x="7912100" y="1571625"/>
          <p14:tracePt t="67353" x="7996238" y="1571625"/>
          <p14:tracePt t="67368" x="8166100" y="1571625"/>
          <p14:tracePt t="67384" x="8251825" y="1571625"/>
          <p14:tracePt t="67387" x="8310563" y="1571625"/>
          <p14:tracePt t="67400" x="8362950" y="1571625"/>
          <p14:tracePt t="67403" x="8378825" y="1571625"/>
          <p14:tracePt t="67417" x="8388350" y="1571625"/>
          <p14:tracePt t="68262" x="8370888" y="1589088"/>
          <p14:tracePt t="68273" x="8335963" y="1631950"/>
          <p14:tracePt t="68275" x="8294688" y="1682750"/>
          <p14:tracePt t="68286" x="8243888" y="1725613"/>
          <p14:tracePt t="68303" x="8158163" y="1793875"/>
          <p14:tracePt t="68320" x="8064500" y="1852613"/>
          <p14:tracePt t="68325" x="8031163" y="1878013"/>
          <p14:tracePt t="68337" x="7988300" y="1903413"/>
          <p14:tracePt t="68341" x="7954963" y="1920875"/>
          <p14:tracePt t="68355" x="7927975" y="1938338"/>
          <p14:tracePt t="68357" x="7912100" y="1963738"/>
          <p14:tracePt t="68372" x="7869238" y="1979613"/>
          <p14:tracePt t="68373" x="7843838" y="1989138"/>
          <p14:tracePt t="68392" x="7750175" y="2005013"/>
          <p14:tracePt t="68397" x="7699375" y="2014538"/>
          <p14:tracePt t="68414" x="7656513" y="2022475"/>
          <p14:tracePt t="68415" x="7597775" y="2039938"/>
          <p14:tracePt t="68428" x="7461250" y="2065338"/>
          <p14:tracePt t="68451" x="7291388" y="2090738"/>
          <p14:tracePt t="68453" x="7172325" y="2116138"/>
          <p14:tracePt t="68469" x="6934200" y="2149475"/>
          <p14:tracePt t="68487" x="6807200" y="2159000"/>
          <p14:tracePt t="68490" x="6662738" y="2166938"/>
          <p14:tracePt t="68496" x="6535738" y="2166938"/>
          <p14:tracePt t="68506" x="6424613" y="2184400"/>
          <p14:tracePt t="68509" x="6323013" y="2184400"/>
          <p14:tracePt t="68525" x="6135688" y="2184400"/>
          <p14:tracePt t="68544" x="6076950" y="2184400"/>
          <p14:tracePt t="68545" x="6034088" y="2184400"/>
          <p14:tracePt t="68549" x="6008688" y="2184400"/>
          <p14:tracePt t="68567" x="5948363" y="2184400"/>
          <p14:tracePt t="68584" x="5922963" y="2184400"/>
          <p14:tracePt t="68600" x="5889625" y="2184400"/>
          <p14:tracePt t="68601" x="5872163" y="2184400"/>
          <p14:tracePt t="68618" x="5813425" y="2184400"/>
          <p14:tracePt t="68634" x="5770563" y="2184400"/>
          <p14:tracePt t="68650" x="5710238" y="2184400"/>
          <p14:tracePt t="68667" x="5676900" y="2184400"/>
          <p14:tracePt t="68684" x="5608638" y="2174875"/>
          <p14:tracePt t="68689" x="5575300" y="2159000"/>
          <p14:tracePt t="68701" x="5532438" y="2159000"/>
          <p14:tracePt t="68703" x="5497513" y="2141538"/>
          <p14:tracePt t="68719" x="5446713" y="2133600"/>
          <p14:tracePt t="68723" x="5387975" y="2116138"/>
          <p14:tracePt t="68736" x="5345113" y="2090738"/>
          <p14:tracePt t="68737" x="5311775" y="2090738"/>
          <p14:tracePt t="68754" x="5260975" y="2082800"/>
          <p14:tracePt t="68773" x="5175250" y="2073275"/>
          <p14:tracePt t="68781" x="5141913" y="2065338"/>
          <p14:tracePt t="68792" x="5081588" y="2065338"/>
          <p14:tracePt t="68797" x="5048250" y="2065338"/>
          <p14:tracePt t="68814" x="5013325" y="2065338"/>
          <p14:tracePt t="68828" x="5005388" y="2065338"/>
          <p14:tracePt t="68833" x="4997450" y="2065338"/>
          <p14:tracePt t="68854" x="4979988" y="2065338"/>
          <p14:tracePt t="68869" x="4954588" y="2065338"/>
          <p14:tracePt t="68885" x="4937125" y="2065338"/>
          <p14:tracePt t="68902" x="4919663" y="2065338"/>
          <p14:tracePt t="68919" x="4903788" y="2065338"/>
          <p14:tracePt t="68925" x="4886325" y="2065338"/>
          <p14:tracePt t="68936" x="4868863" y="2065338"/>
          <p14:tracePt t="68940" x="4860925" y="2065338"/>
          <p14:tracePt t="68953" x="4835525" y="2065338"/>
          <p14:tracePt t="68956" x="4827588" y="2065338"/>
          <p14:tracePt t="68970" x="4784725" y="2065338"/>
          <p14:tracePt t="68986" x="4775200" y="2065338"/>
          <p14:tracePt t="68991" x="4759325" y="2065338"/>
          <p14:tracePt t="69002" x="4749800" y="2065338"/>
          <p14:tracePt t="69019" x="4741863" y="2065338"/>
          <p14:tracePt t="69035" x="4733925" y="2065338"/>
          <p14:tracePt t="69051" x="4724400" y="2065338"/>
          <p14:tracePt t="69218" x="4741863" y="2055813"/>
          <p14:tracePt t="69231" x="4767263" y="2047875"/>
          <p14:tracePt t="69247" x="4852988" y="2047875"/>
          <p14:tracePt t="69253" x="4868863" y="2047875"/>
          <p14:tracePt t="69261" x="4894263" y="2047875"/>
          <p14:tracePt t="69267" x="4929188" y="2047875"/>
          <p14:tracePt t="69285" x="4997450" y="2047875"/>
          <p14:tracePt t="69301" x="5013325" y="2030413"/>
          <p14:tracePt t="69478" x="5022850" y="2030413"/>
          <p14:tracePt t="69490" x="5022850" y="2022475"/>
          <p14:tracePt t="69503" x="5038725" y="2022475"/>
          <p14:tracePt t="69519" x="5048250" y="2014538"/>
          <p14:tracePt t="69525" x="5056188" y="2005013"/>
          <p14:tracePt t="69536" x="5073650" y="2005013"/>
          <p14:tracePt t="69656" x="5081588" y="2005013"/>
          <p14:tracePt t="69668" x="5091113" y="2005013"/>
          <p14:tracePt t="69680" x="5124450" y="1997075"/>
          <p14:tracePt t="69701" x="5167313" y="1989138"/>
          <p14:tracePt t="69718" x="5218113" y="1971675"/>
          <p14:tracePt t="69736" x="5302250" y="1963738"/>
          <p14:tracePt t="69753" x="5327650" y="1954213"/>
          <p14:tracePt t="69770" x="5337175" y="1954213"/>
          <p14:tracePt t="69773" x="5345113" y="1954213"/>
          <p14:tracePt t="69798" x="5353050" y="1954213"/>
          <p14:tracePt t="69888" x="5362575" y="1954213"/>
          <p14:tracePt t="69899" x="5370513" y="1954213"/>
          <p14:tracePt t="69901" x="5387975" y="1954213"/>
          <p14:tracePt t="69913" x="5413375" y="1954213"/>
          <p14:tracePt t="69917" x="5438775" y="1954213"/>
          <p14:tracePt t="69934" x="5464175" y="1954213"/>
          <p14:tracePt t="69938" x="5507038" y="1954213"/>
          <p14:tracePt t="69951" x="5540375" y="1954213"/>
          <p14:tracePt t="69953" x="5583238" y="1954213"/>
          <p14:tracePt t="69968" x="5626100" y="1954213"/>
          <p14:tracePt t="69984" x="5684838" y="1954213"/>
          <p14:tracePt t="70000" x="5702300" y="1954213"/>
          <p14:tracePt t="70017" x="5710238" y="1954213"/>
          <p14:tracePt t="70083" x="5719763" y="1954213"/>
          <p14:tracePt t="70100" x="5727700" y="1954213"/>
          <p14:tracePt t="70116" x="5735638" y="1954213"/>
          <p14:tracePt t="70123" x="5745163" y="1954213"/>
          <p14:tracePt t="70140" x="5778500" y="1954213"/>
          <p14:tracePt t="70156" x="5795963" y="1954213"/>
          <p14:tracePt t="70171" x="5803900" y="1954213"/>
          <p14:tracePt t="70173" x="5813425" y="1954213"/>
          <p14:tracePt t="70190" x="5829300" y="1954213"/>
          <p14:tracePt t="70203" x="5864225" y="1954213"/>
          <p14:tracePt t="70207" x="5897563" y="1954213"/>
          <p14:tracePt t="70219" x="5991225" y="1954213"/>
          <p14:tracePt t="70236" x="6042025" y="1954213"/>
          <p14:tracePt t="70252" x="6059488" y="1954213"/>
          <p14:tracePt t="70259" x="6067425" y="1954213"/>
          <p14:tracePt t="70269" x="6076950" y="1954213"/>
          <p14:tracePt t="70522" x="6084888" y="1954213"/>
          <p14:tracePt t="70533" x="6102350" y="1946275"/>
          <p14:tracePt t="70546" x="6135688" y="1946275"/>
          <p14:tracePt t="70547" x="6153150" y="1938338"/>
          <p14:tracePt t="70564" x="6186488" y="1928813"/>
          <p14:tracePt t="70581" x="6246813" y="1903413"/>
          <p14:tracePt t="70599" x="6262688" y="1895475"/>
          <p14:tracePt t="70604" x="6280150" y="1895475"/>
          <p14:tracePt t="70617" x="6288088" y="1885950"/>
          <p14:tracePt t="71476" x="6288088" y="1878013"/>
          <p14:tracePt t="71486" x="6280150" y="1852613"/>
          <p14:tracePt t="71492" x="6272213" y="1844675"/>
          <p14:tracePt t="71501" x="6272213" y="1835150"/>
          <p14:tracePt t="71525" x="6272213" y="1819275"/>
          <p14:tracePt t="71566" x="6272213" y="1801813"/>
          <p14:tracePt t="71579" x="6272213" y="1793875"/>
          <p14:tracePt t="71682" x="6262688" y="1793875"/>
          <p14:tracePt t="71697" x="6246813" y="1793875"/>
          <p14:tracePt t="71707" x="6237288" y="1793875"/>
          <p14:tracePt t="71714" x="6229350" y="1793875"/>
          <p14:tracePt t="71724" x="6221413" y="1793875"/>
          <p14:tracePt t="71742" x="6211888" y="1793875"/>
          <p14:tracePt t="71748" x="6194425" y="1793875"/>
          <p14:tracePt t="71783" x="6186488" y="1793875"/>
          <p14:tracePt t="71793" x="6169025" y="1793875"/>
          <p14:tracePt t="71802" x="6161088" y="1793875"/>
          <p14:tracePt t="71819" x="6143625" y="1801813"/>
          <p14:tracePt t="71835" x="6127750" y="1809750"/>
          <p14:tracePt t="72020" x="6118225" y="1809750"/>
          <p14:tracePt t="72035" x="6118225" y="1801813"/>
          <p14:tracePt t="72046" x="6118225" y="1784350"/>
          <p14:tracePt t="72068" x="6143625" y="1766888"/>
          <p14:tracePt t="72085" x="6143625" y="1758950"/>
          <p14:tracePt t="72101" x="6153150" y="1741488"/>
          <p14:tracePt t="72168" x="6143625" y="1741488"/>
          <p14:tracePt t="72178" x="6110288" y="1758950"/>
          <p14:tracePt t="72192" x="6042025" y="1776413"/>
          <p14:tracePt t="72213" x="5905500" y="1819275"/>
          <p14:tracePt t="72217" x="5829300" y="1835150"/>
          <p14:tracePt t="72231" x="5719763" y="1860550"/>
          <p14:tracePt t="72232" x="5575300" y="1885950"/>
          <p14:tracePt t="72245" x="5430838" y="1911350"/>
          <p14:tracePt t="72247" x="5268913" y="1946275"/>
          <p14:tracePt t="72268" x="4802188" y="2022475"/>
          <p14:tracePt t="72274" x="4495800" y="2055813"/>
          <p14:tracePt t="72286" x="4206875" y="2073275"/>
          <p14:tracePt t="72287" x="3908425" y="2090738"/>
          <p14:tracePt t="72304" x="3636963" y="2108200"/>
          <p14:tracePt t="72307" x="3373438" y="2116138"/>
          <p14:tracePt t="72320" x="3076575" y="2133600"/>
          <p14:tracePt t="72323" x="2922588" y="2149475"/>
          <p14:tracePt t="72336" x="2770188" y="2159000"/>
          <p14:tracePt t="72337" x="2643188" y="2159000"/>
          <p14:tracePt t="72354" x="2481263" y="2159000"/>
          <p14:tracePt t="72372" x="2438400" y="2159000"/>
          <p14:tracePt t="72373" x="2413000" y="2159000"/>
          <p14:tracePt t="72390" x="2379663" y="2159000"/>
          <p14:tracePt t="72406" x="2371725" y="2159000"/>
          <p14:tracePt t="72422" x="2328863" y="2133600"/>
          <p14:tracePt t="72439" x="2278063" y="2090738"/>
          <p14:tracePt t="72441" x="2260600" y="2082800"/>
          <p14:tracePt t="72455" x="2252663" y="2065338"/>
          <p14:tracePt t="72457" x="2227263" y="2039938"/>
          <p14:tracePt t="72459" x="2217738" y="2022475"/>
          <p14:tracePt t="72476" x="2192338" y="2014538"/>
          <p14:tracePt t="72481" x="2159000" y="1997075"/>
          <p14:tracePt t="72486" x="2141538" y="1997075"/>
          <p14:tracePt t="72495" x="2133600" y="1989138"/>
          <p14:tracePt t="72499" x="2116138" y="1963738"/>
          <p14:tracePt t="72518" x="2108200" y="1963738"/>
          <p14:tracePt t="72536" x="2098675" y="1963738"/>
          <p14:tracePt t="72592" x="2090738" y="1963738"/>
          <p14:tracePt t="72615" x="2082800" y="1963738"/>
          <p14:tracePt t="72682" x="2065338" y="1963738"/>
          <p14:tracePt t="72699" x="2055813" y="1963738"/>
          <p14:tracePt t="72722" x="2055813" y="1979613"/>
          <p14:tracePt t="72734" x="2055813" y="1989138"/>
          <p14:tracePt t="72744" x="2055813" y="1997075"/>
          <p14:tracePt t="72754" x="2055813" y="2005013"/>
          <p14:tracePt t="72768" x="2073275" y="2022475"/>
          <p14:tracePt t="72784" x="2082800" y="2030413"/>
          <p14:tracePt t="72787" x="2082800" y="2039938"/>
          <p14:tracePt t="72910" x="2090738" y="2039938"/>
          <p14:tracePt t="72960" x="2090738" y="2055813"/>
          <p14:tracePt t="72969" x="2090738" y="2065338"/>
          <p14:tracePt t="72998" x="2082800" y="2065338"/>
          <p14:tracePt t="73006" x="2065338" y="2065338"/>
          <p14:tracePt t="73020" x="2055813" y="2073275"/>
          <p14:tracePt t="73036" x="2047875" y="2082800"/>
          <p14:tracePt t="73053" x="2039938" y="2090738"/>
          <p14:tracePt t="73070" x="2014538" y="2090738"/>
          <p14:tracePt t="73087" x="1989138" y="2090738"/>
          <p14:tracePt t="73104" x="1954213" y="2090738"/>
          <p14:tracePt t="73121" x="1938338" y="2090738"/>
          <p14:tracePt t="73137" x="1920875" y="2090738"/>
          <p14:tracePt t="73153" x="1911350" y="2090738"/>
          <p14:tracePt t="73169" x="1903413" y="2090738"/>
          <p14:tracePt t="73185" x="1895475" y="2090738"/>
          <p14:tracePt t="73282" x="1885950" y="2090738"/>
          <p14:tracePt t="73868" x="1885950" y="2108200"/>
          <p14:tracePt t="73885" x="1878013" y="2108200"/>
          <p14:tracePt t="73896" x="1860550" y="2108200"/>
          <p14:tracePt t="73915" x="1852613" y="2108200"/>
          <p14:tracePt t="73916" x="1844675" y="2108200"/>
          <p14:tracePt t="73939" x="1844675" y="2116138"/>
          <p14:tracePt t="73946" x="1835150" y="2116138"/>
          <p14:tracePt t="73968" x="1819275" y="2116138"/>
          <p14:tracePt t="73984" x="1776413" y="2116138"/>
          <p14:tracePt t="73987" x="1751013" y="2116138"/>
          <p14:tracePt t="74000" x="1716088" y="2098675"/>
          <p14:tracePt t="74003" x="1682750" y="2090738"/>
          <p14:tracePt t="74018" x="1657350" y="2065338"/>
          <p14:tracePt t="74019" x="1639888" y="2065338"/>
          <p14:tracePt t="74035" x="1639888" y="2055813"/>
          <p14:tracePt t="74040" x="1631950" y="2039938"/>
          <p14:tracePt t="74053" x="1614488" y="1997075"/>
          <p14:tracePt t="74070" x="1606550" y="1963738"/>
          <p14:tracePt t="74087" x="1606550" y="1928813"/>
          <p14:tracePt t="74103" x="1606550" y="1885950"/>
          <p14:tracePt t="74120" x="1631950" y="1860550"/>
          <p14:tracePt t="74136" x="1665288" y="1844675"/>
          <p14:tracePt t="74141" x="1700213" y="1844675"/>
          <p14:tracePt t="74152" x="1716088" y="1835150"/>
          <p14:tracePt t="74169" x="1784350" y="1835150"/>
          <p14:tracePt t="74186" x="1895475" y="1835150"/>
          <p14:tracePt t="74189" x="1997075" y="1835150"/>
          <p14:tracePt t="74203" x="2098675" y="1844675"/>
          <p14:tracePt t="74206" x="2209800" y="1860550"/>
          <p14:tracePt t="74219" x="2344738" y="1878013"/>
          <p14:tracePt t="74223" x="2481263" y="1911350"/>
          <p14:tracePt t="74236" x="2617788" y="1963738"/>
          <p14:tracePt t="74241" x="2727325" y="1997075"/>
          <p14:tracePt t="74255" x="2820988" y="2039938"/>
          <p14:tracePt t="74256" x="2881313" y="2055813"/>
          <p14:tracePt t="74259" x="2949575" y="2090738"/>
          <p14:tracePt t="74274" x="3008313" y="2133600"/>
          <p14:tracePt t="74281" x="3041650" y="2159000"/>
          <p14:tracePt t="74580" x="3033713" y="2159000"/>
          <p14:tracePt t="74590" x="2982913" y="2159000"/>
          <p14:tracePt t="74593" x="2957513" y="2159000"/>
          <p14:tracePt t="74604" x="2932113" y="2174875"/>
          <p14:tracePt t="74619" x="2881313" y="2184400"/>
          <p14:tracePt t="74623" x="2846388" y="2192338"/>
          <p14:tracePt t="74636" x="2838450" y="2192338"/>
          <p14:tracePt t="74640" x="2830513" y="2192338"/>
          <p14:tracePt t="74654" x="2820988" y="2209800"/>
          <p14:tracePt t="74750" x="2855913" y="2209800"/>
          <p14:tracePt t="74764" x="2889250" y="2209800"/>
          <p14:tracePt t="74765" x="2906713" y="2209800"/>
          <p14:tracePt t="74780" x="2914650" y="2200275"/>
          <p14:tracePt t="74796" x="2990850" y="2192338"/>
          <p14:tracePt t="74813" x="3016250" y="2184400"/>
          <p14:tracePt t="74815" x="3025775" y="2174875"/>
          <p14:tracePt t="74827" x="3033713" y="2159000"/>
          <p14:tracePt t="74829" x="3033713" y="2149475"/>
          <p14:tracePt t="74851" x="3067050" y="2133600"/>
          <p14:tracePt t="74869" x="3094038" y="2098675"/>
          <p14:tracePt t="74873" x="3101975" y="2098675"/>
          <p14:tracePt t="74887" x="3109913" y="2082800"/>
          <p14:tracePt t="74904" x="3109913" y="2073275"/>
          <p14:tracePt t="74907" x="3109913" y="2065338"/>
          <p14:tracePt t="74915" x="3109913" y="2047875"/>
          <p14:tracePt t="74925" x="3119438" y="2039938"/>
          <p14:tracePt t="74932" x="3127375" y="2030413"/>
          <p14:tracePt t="74948" x="3127375" y="2022475"/>
          <p14:tracePt t="74949" x="3127375" y="2014538"/>
          <p14:tracePt t="74964" x="3127375" y="1997075"/>
          <p14:tracePt t="74984" x="3127375" y="1979613"/>
          <p14:tracePt t="74987" x="3127375" y="1971675"/>
          <p14:tracePt t="75000" x="3127375" y="1963738"/>
          <p14:tracePt t="75017" x="3127375" y="1938338"/>
          <p14:tracePt t="75033" x="3127375" y="1928813"/>
          <p14:tracePt t="75050" x="3119438" y="1920875"/>
          <p14:tracePt t="75067" x="3109913" y="1911350"/>
          <p14:tracePt t="75068" x="3101975" y="1903413"/>
          <p14:tracePt t="75131" x="3094038" y="1903413"/>
          <p14:tracePt t="75364" x="3094038" y="1885950"/>
          <p14:tracePt t="75396" x="3101975" y="1885950"/>
          <p14:tracePt t="75410" x="3101975" y="1878013"/>
          <p14:tracePt t="75576" x="3101975" y="1870075"/>
          <p14:tracePt t="75586" x="3101975" y="1860550"/>
          <p14:tracePt t="75599" x="3084513" y="1860550"/>
          <p14:tracePt t="75602" x="3067050" y="1852613"/>
          <p14:tracePt t="75618" x="3051175" y="1852613"/>
          <p14:tracePt t="75635" x="3025775" y="1844675"/>
          <p14:tracePt t="75637" x="3016250" y="1844675"/>
          <p14:tracePt t="75652" x="2957513" y="1844675"/>
          <p14:tracePt t="75657" x="2949575" y="1827213"/>
          <p14:tracePt t="75670" x="2932113" y="1827213"/>
          <p14:tracePt t="75686" x="2906713" y="1827213"/>
          <p14:tracePt t="75703" x="2889250" y="1827213"/>
          <p14:tracePt t="75719" x="2871788" y="1827213"/>
          <p14:tracePt t="75725" x="2863850" y="1827213"/>
          <p14:tracePt t="75735" x="2855913" y="1827213"/>
          <p14:tracePt t="75737" x="2830513" y="1827213"/>
          <p14:tracePt t="75751" x="2820988" y="1827213"/>
          <p14:tracePt t="75768" x="2805113" y="1827213"/>
          <p14:tracePt t="75784" x="2795588" y="1827213"/>
          <p14:tracePt t="75787" x="2787650" y="1827213"/>
          <p14:tracePt t="75801" x="2770188" y="1827213"/>
          <p14:tracePt t="75817" x="2762250" y="1827213"/>
          <p14:tracePt t="75834" x="2752725" y="1827213"/>
          <p14:tracePt t="75853" x="2744788" y="1827213"/>
          <p14:tracePt t="75867" x="2736850" y="1827213"/>
          <p14:tracePt t="75869" x="2727325" y="1827213"/>
          <p14:tracePt t="76026" x="2719388" y="1827213"/>
          <p14:tracePt t="76039" x="2711450" y="1827213"/>
          <p14:tracePt t="76051" x="2711450" y="1835150"/>
          <p14:tracePt t="76069" x="2693988" y="1844675"/>
          <p14:tracePt t="76087" x="2676525" y="1852613"/>
          <p14:tracePt t="76103" x="2668588" y="1870075"/>
          <p14:tracePt t="76120" x="2668588" y="1878013"/>
          <p14:tracePt t="76123" x="2660650" y="1885950"/>
          <p14:tracePt t="76141" x="2651125" y="1895475"/>
          <p14:tracePt t="76156" x="2651125" y="1903413"/>
          <p14:tracePt t="76171" x="2651125" y="1920875"/>
          <p14:tracePt t="76173" x="2651125" y="1928813"/>
          <p14:tracePt t="76188" x="2651125" y="1963738"/>
          <p14:tracePt t="76204" x="2651125" y="2005013"/>
          <p14:tracePt t="76219" x="2651125" y="2030413"/>
          <p14:tracePt t="76224" x="2651125" y="2055813"/>
          <p14:tracePt t="76236" x="2660650" y="2065338"/>
          <p14:tracePt t="76237" x="2676525" y="2090738"/>
          <p14:tracePt t="76252" x="2693988" y="2108200"/>
          <p14:tracePt t="76272" x="2711450" y="2108200"/>
          <p14:tracePt t="76286" x="2719388" y="2116138"/>
          <p14:tracePt t="76394" x="2719388" y="2124075"/>
          <p14:tracePt t="76407" x="2701925" y="2133600"/>
          <p14:tracePt t="76407" x="2651125" y="2133600"/>
          <p14:tracePt t="76420" x="2617788" y="2133600"/>
          <p14:tracePt t="76423" x="2592388" y="2133600"/>
          <p14:tracePt t="76436" x="2532063" y="2133600"/>
          <p14:tracePt t="76440" x="2438400" y="2133600"/>
          <p14:tracePt t="76453" x="2336800" y="2133600"/>
          <p14:tracePt t="76472" x="2141538" y="2133600"/>
          <p14:tracePt t="76473" x="2055813" y="2133600"/>
          <p14:tracePt t="76488" x="1971675" y="2124075"/>
          <p14:tracePt t="76504" x="1963738" y="2116138"/>
          <p14:tracePt t="76570" x="1954213" y="2108200"/>
          <p14:tracePt t="76603" x="1963738" y="2108200"/>
          <p14:tracePt t="76613" x="2014538" y="2082800"/>
          <p14:tracePt t="76624" x="2055813" y="2065338"/>
          <p14:tracePt t="76631" x="2090738" y="2065338"/>
          <p14:tracePt t="76641" x="2141538" y="2065338"/>
          <p14:tracePt t="76647" x="2227263" y="2065338"/>
          <p14:tracePt t="76664" x="2438400" y="2065338"/>
          <p14:tracePt t="76681" x="2711450" y="2065338"/>
          <p14:tracePt t="76697" x="3016250" y="2065338"/>
          <p14:tracePt t="76714" x="3314700" y="2065338"/>
          <p14:tracePt t="76715" x="3449638" y="2065338"/>
          <p14:tracePt t="76730" x="3578225" y="2065338"/>
          <p14:tracePt t="76748" x="3748088" y="2065338"/>
          <p14:tracePt t="76764" x="3763963" y="2065338"/>
          <p14:tracePt t="78326" x="3773488" y="2065338"/>
          <p14:tracePt t="78336" x="3798888" y="2047875"/>
          <p14:tracePt t="78341" x="3824288" y="2030413"/>
          <p14:tracePt t="78349" x="3849688" y="2030413"/>
          <p14:tracePt t="78368" x="3917950" y="2005013"/>
          <p14:tracePt t="78369" x="3960813" y="1979613"/>
          <p14:tracePt t="78387" x="4002088" y="1979613"/>
          <p14:tracePt t="78390" x="4027488" y="1971675"/>
          <p14:tracePt t="78403" x="4037013" y="1971675"/>
          <p14:tracePt t="78407" x="4044950" y="1971675"/>
          <p14:tracePt t="78420" x="4044950" y="1963738"/>
          <p14:tracePt t="78474" x="4052888" y="1963738"/>
          <p14:tracePt t="78490" x="4070350" y="1963738"/>
          <p14:tracePt t="78497" x="4070350" y="1946275"/>
          <p14:tracePt t="78520" x="4113213" y="1946275"/>
          <p14:tracePt t="78536" x="4146550" y="1928813"/>
          <p14:tracePt t="78540" x="4181475" y="1928813"/>
          <p14:tracePt t="78553" x="4206875" y="1928813"/>
          <p14:tracePt t="78556" x="4224338" y="1928813"/>
          <p14:tracePt t="78570" x="4283075" y="1928813"/>
          <p14:tracePt t="78587" x="4333875" y="1928813"/>
          <p14:tracePt t="78603" x="4410075" y="1946275"/>
          <p14:tracePt t="78620" x="4486275" y="1963738"/>
          <p14:tracePt t="78638" x="4683125" y="2005013"/>
          <p14:tracePt t="78646" x="4784725" y="2030413"/>
          <p14:tracePt t="78657" x="4886325" y="2039938"/>
          <p14:tracePt t="78657" x="4979988" y="2047875"/>
          <p14:tracePt t="78675" x="5056188" y="2073275"/>
          <p14:tracePt t="78680" x="5116513" y="2082800"/>
          <p14:tracePt t="78684" x="5141913" y="2090738"/>
          <p14:tracePt t="78694" x="5149850" y="2090738"/>
          <p14:tracePt t="78952" x="5132388" y="2098675"/>
          <p14:tracePt t="78960" x="5116513" y="2098675"/>
          <p14:tracePt t="78973" x="5091113" y="2098675"/>
          <p14:tracePt t="78975" x="5081588" y="2098675"/>
          <p14:tracePt t="78982" x="5073650" y="2098675"/>
          <p14:tracePt t="78993" x="5064125" y="2098675"/>
          <p14:tracePt t="78998" x="5056188" y="2098675"/>
          <p14:tracePt t="79015" x="5038725" y="2098675"/>
          <p14:tracePt t="79036" x="5030788" y="2098675"/>
          <p14:tracePt t="79052" x="5013325" y="2098675"/>
          <p14:tracePt t="79068" x="5005388" y="2098675"/>
          <p14:tracePt t="79085" x="4987925" y="2098675"/>
          <p14:tracePt t="79101" x="4979988" y="2098675"/>
          <p14:tracePt t="79117" x="4946650" y="2098675"/>
          <p14:tracePt t="79135" x="4919663" y="2090738"/>
          <p14:tracePt t="79137" x="4911725" y="2090738"/>
          <p14:tracePt t="79151" x="4903788" y="2082800"/>
          <p14:tracePt t="79334" x="4903788" y="2073275"/>
          <p14:tracePt t="79347" x="4911725" y="2065338"/>
          <p14:tracePt t="79349" x="4946650" y="2065338"/>
          <p14:tracePt t="79365" x="5005388" y="2055813"/>
          <p14:tracePt t="79378" x="5048250" y="2039938"/>
          <p14:tracePt t="79379" x="5073650" y="2030413"/>
          <p14:tracePt t="79400" x="5091113" y="2030413"/>
          <p14:tracePt t="79418" x="5124450" y="2030413"/>
          <p14:tracePt t="79419" x="5157788" y="2030413"/>
          <p14:tracePt t="79436" x="5218113" y="2030413"/>
          <p14:tracePt t="79453" x="5276850" y="2030413"/>
          <p14:tracePt t="79469" x="5337175" y="2030413"/>
          <p14:tracePt t="79486" x="5370513" y="2030413"/>
          <p14:tracePt t="79502" x="5380038" y="2030413"/>
          <p14:tracePt t="79519" x="5395913" y="2030413"/>
          <p14:tracePt t="79535" x="5405438" y="2030413"/>
          <p14:tracePt t="79537" x="5421313" y="2030413"/>
          <p14:tracePt t="79554" x="5489575" y="2030413"/>
          <p14:tracePt t="79557" x="5514975" y="2030413"/>
          <p14:tracePt t="79571" x="5532438" y="2030413"/>
          <p14:tracePt t="79588" x="5608638" y="2022475"/>
          <p14:tracePt t="79591" x="5634038" y="2014538"/>
          <p14:tracePt t="79606" x="5641975" y="2014538"/>
          <p14:tracePt t="79607" x="5651500" y="2014538"/>
          <p14:tracePt t="79624" x="5684838" y="2005013"/>
          <p14:tracePt t="79641" x="5710238" y="2005013"/>
          <p14:tracePt t="79649" x="5719763" y="2005013"/>
          <p14:tracePt t="79665" x="5761038" y="2005013"/>
          <p14:tracePt t="79681" x="5795963" y="2005013"/>
          <p14:tracePt t="79698" x="5838825" y="2005013"/>
          <p14:tracePt t="79714" x="5864225" y="2005013"/>
          <p14:tracePt t="79717" x="5872163" y="2005013"/>
          <p14:tracePt t="79731" x="5880100" y="1997075"/>
          <p14:tracePt t="79747" x="5897563" y="1997075"/>
          <p14:tracePt t="80390" x="5922963" y="1997075"/>
          <p14:tracePt t="80400" x="5965825" y="1997075"/>
          <p14:tracePt t="80412" x="6016625" y="1997075"/>
          <p14:tracePt t="80413" x="6118225" y="1997075"/>
          <p14:tracePt t="80435" x="6323013" y="2014538"/>
          <p14:tracePt t="80450" x="6467475" y="2030413"/>
          <p14:tracePt t="80468" x="6535738" y="2039938"/>
          <p14:tracePt t="80722" x="6535738" y="2047875"/>
          <p14:tracePt t="80733" x="6535738" y="2055813"/>
          <p14:tracePt t="80745" x="6535738" y="2073275"/>
          <p14:tracePt t="80748" x="6535738" y="2098675"/>
          <p14:tracePt t="80768" x="6518275" y="2116138"/>
          <p14:tracePt t="80785" x="6500813" y="2133600"/>
          <p14:tracePt t="80787" x="6500813" y="2141538"/>
          <p14:tracePt t="80802" x="6492875" y="2149475"/>
          <p14:tracePt t="80803" x="6483350" y="2149475"/>
          <p14:tracePt t="80820" x="6475413" y="2149475"/>
          <p14:tracePt t="80837" x="6457950" y="2159000"/>
          <p14:tracePt t="80839" x="6450013" y="2159000"/>
          <p14:tracePt t="80854" x="6424613" y="2159000"/>
          <p14:tracePt t="80871" x="6391275" y="2159000"/>
          <p14:tracePt t="80889" x="6373813" y="2159000"/>
          <p14:tracePt t="80905" x="6356350" y="2159000"/>
          <p14:tracePt t="80920" x="6348413" y="2159000"/>
          <p14:tracePt t="81066" x="6356350" y="2166938"/>
          <p14:tracePt t="81082" x="6373813" y="2166938"/>
          <p14:tracePt t="81091" x="6399213" y="2174875"/>
          <p14:tracePt t="81098" x="6399213" y="2184400"/>
          <p14:tracePt t="81114" x="6407150" y="2184400"/>
          <p14:tracePt t="81115" x="6416675" y="2184400"/>
          <p14:tracePt t="81131" x="6424613" y="2200275"/>
          <p14:tracePt t="81132" x="6432550" y="2209800"/>
          <p14:tracePt t="81145" x="6450013" y="2217738"/>
          <p14:tracePt t="81145" x="6457950" y="2217738"/>
          <p14:tracePt t="81167" x="6492875" y="2235200"/>
          <p14:tracePt t="81175" x="6500813" y="2235200"/>
          <p14:tracePt t="81186" x="6510338" y="2243138"/>
          <p14:tracePt t="81187" x="6543675" y="2243138"/>
          <p14:tracePt t="81204" x="6561138" y="2260600"/>
          <p14:tracePt t="81220" x="6569075" y="2260600"/>
          <p14:tracePt t="81223" x="6577013" y="2260600"/>
          <p14:tracePt t="81334" x="6577013" y="2252663"/>
          <p14:tracePt t="81346" x="6561138" y="2252663"/>
          <p14:tracePt t="81350" x="6543675" y="2252663"/>
          <p14:tracePt t="81363" x="6518275" y="2235200"/>
          <p14:tracePt t="81380" x="6492875" y="2235200"/>
          <p14:tracePt t="81397" x="6457950" y="2209800"/>
          <p14:tracePt t="81414" x="6432550" y="2209800"/>
          <p14:tracePt t="81431" x="6416675" y="2209800"/>
          <p14:tracePt t="81448" x="6407150" y="2209800"/>
          <p14:tracePt t="81464" x="6391275" y="2209800"/>
          <p14:tracePt t="81480" x="6381750" y="2209800"/>
          <p14:tracePt t="81483" x="6373813" y="2209800"/>
          <p14:tracePt t="81496" x="6365875" y="2209800"/>
          <p14:tracePt t="81499" x="6348413" y="2209800"/>
          <p14:tracePt t="81519" x="6313488" y="2200275"/>
          <p14:tracePt t="81545" x="6305550" y="2200275"/>
          <p14:tracePt t="81610" x="6297613" y="2192338"/>
          <p14:tracePt t="81621" x="6297613" y="2184400"/>
          <p14:tracePt t="81634" x="6297613" y="2174875"/>
          <p14:tracePt t="81651" x="6297613" y="2124075"/>
          <p14:tracePt t="81667" x="6297613" y="2073275"/>
          <p14:tracePt t="81669" x="6297613" y="2047875"/>
          <p14:tracePt t="81685" x="6297613" y="2005013"/>
          <p14:tracePt t="81685" x="6305550" y="1997075"/>
          <p14:tracePt t="81701" x="6330950" y="1954213"/>
          <p14:tracePt t="81719" x="6338888" y="1946275"/>
          <p14:tracePt t="81723" x="6338888" y="1938338"/>
          <p14:tracePt t="81776" x="6348413" y="1928813"/>
          <p14:tracePt t="81792" x="6356350" y="1928813"/>
          <p14:tracePt t="81799" x="6365875" y="1928813"/>
          <p14:tracePt t="81818" x="6416675" y="1928813"/>
          <p14:tracePt t="81834" x="6467475" y="1928813"/>
          <p14:tracePt t="81835" x="6492875" y="1928813"/>
          <p14:tracePt t="81851" x="6510338" y="1928813"/>
          <p14:tracePt t="81867" x="6561138" y="1928813"/>
          <p14:tracePt t="81884" x="6602413" y="1928813"/>
          <p14:tracePt t="81887" x="6619875" y="1928813"/>
          <p14:tracePt t="81901" x="6670675" y="1946275"/>
          <p14:tracePt t="81918" x="6688138" y="1954213"/>
          <p14:tracePt t="81998" x="6680200" y="1954213"/>
          <p14:tracePt t="82010" x="6645275" y="1954213"/>
          <p14:tracePt t="82013" x="6611938" y="1954213"/>
          <p14:tracePt t="82024" x="6602413" y="1954213"/>
          <p14:tracePt t="82040" x="6518275" y="1954213"/>
          <p14:tracePt t="82058" x="6399213" y="1954213"/>
          <p14:tracePt t="82066" x="6330950" y="1954213"/>
          <p14:tracePt t="82078" x="6272213" y="1954213"/>
          <p14:tracePt t="82081" x="6211888" y="1954213"/>
          <p14:tracePt t="82097" x="6169025" y="1954213"/>
          <p14:tracePt t="82330" x="6194425" y="1954213"/>
          <p14:tracePt t="82341" x="6237288" y="1954213"/>
          <p14:tracePt t="82352" x="6254750" y="1954213"/>
          <p14:tracePt t="82369" x="6365875" y="1954213"/>
          <p14:tracePt t="82385" x="6457950" y="1963738"/>
          <p14:tracePt t="82387" x="6483350" y="1963738"/>
          <p14:tracePt t="82401" x="6492875" y="1971675"/>
          <p14:tracePt t="82498" x="6483350" y="1971675"/>
          <p14:tracePt t="82511" x="6475413" y="1971675"/>
          <p14:tracePt t="82513" x="6450013" y="1971675"/>
          <p14:tracePt t="82524" x="6416675" y="1971675"/>
          <p14:tracePt t="82531" x="6399213" y="1971675"/>
          <p14:tracePt t="82541" x="6381750" y="1971675"/>
          <p14:tracePt t="82547" x="6365875" y="1971675"/>
          <p14:tracePt t="82558" x="6338888" y="1971675"/>
          <p14:tracePt t="82564" x="6323013" y="1971675"/>
          <p14:tracePt t="82575" x="6305550" y="1971675"/>
          <p14:tracePt t="82592" x="6297613" y="1971675"/>
          <p14:tracePt t="82690" x="6305550" y="1946275"/>
          <p14:tracePt t="82702" x="6348413" y="1938338"/>
          <p14:tracePt t="82714" x="6416675" y="1928813"/>
          <p14:tracePt t="82735" x="6561138" y="1920875"/>
          <p14:tracePt t="82740" x="6627813" y="1920875"/>
          <p14:tracePt t="82754" x="6738938" y="1911350"/>
          <p14:tracePt t="82771" x="6746875" y="1911350"/>
          <p14:tracePt t="82789" x="6756400" y="1911350"/>
          <p14:tracePt t="82817" x="6764338" y="1911350"/>
          <p14:tracePt t="82824" x="6772275" y="1911350"/>
          <p14:tracePt t="82831" x="6781800" y="1911350"/>
          <p14:tracePt t="82841" x="6807200" y="1911350"/>
          <p14:tracePt t="82858" x="6815138" y="1911350"/>
          <p14:tracePt t="82874" x="6850063" y="1911350"/>
          <p14:tracePt t="82881" x="6858000" y="1911350"/>
          <p14:tracePt t="82892" x="6875463" y="1911350"/>
          <p14:tracePt t="82899" x="6891338" y="1911350"/>
          <p14:tracePt t="82909" x="6926263" y="1911350"/>
          <p14:tracePt t="82914" x="6934200" y="1911350"/>
          <p14:tracePt t="82930" x="6943725" y="1911350"/>
          <p14:tracePt t="82932" x="6951663" y="1911350"/>
          <p14:tracePt t="82948" x="6969125" y="1911350"/>
          <p14:tracePt t="82965" x="6977063" y="1895475"/>
          <p14:tracePt t="82995" x="6985000" y="1895475"/>
          <p14:tracePt t="83011" x="7010400" y="1895475"/>
          <p14:tracePt t="83018" x="7019925" y="1895475"/>
          <p14:tracePt t="83034" x="7027863" y="1895475"/>
          <p14:tracePt t="83038" x="7035800" y="1895475"/>
          <p14:tracePt t="83050" x="7045325" y="1895475"/>
          <p14:tracePt t="83067" x="7053263" y="1885950"/>
          <p14:tracePt t="83068" x="7061200" y="1885950"/>
          <p14:tracePt t="83098" x="7061200" y="1878013"/>
          <p14:tracePt t="83300" x="7070725" y="1878013"/>
          <p14:tracePt t="83313" x="7070725" y="1895475"/>
          <p14:tracePt t="83324" x="7061200" y="1903413"/>
          <p14:tracePt t="83340" x="7053263" y="1920875"/>
          <p14:tracePt t="83348" x="7027863" y="1954213"/>
          <p14:tracePt t="83358" x="6985000" y="1989138"/>
          <p14:tracePt t="83365" x="6959600" y="2005013"/>
          <p14:tracePt t="83381" x="6900863" y="2047875"/>
          <p14:tracePt t="83385" x="6865938" y="2065338"/>
          <p14:tracePt t="83395" x="6850063" y="2090738"/>
          <p14:tracePt t="83417" x="6756400" y="2149475"/>
          <p14:tracePt t="83419" x="6705600" y="2166938"/>
          <p14:tracePt t="83435" x="6645275" y="2174875"/>
          <p14:tracePt t="83435" x="6602413" y="2192338"/>
          <p14:tracePt t="83452" x="6535738" y="2209800"/>
          <p14:tracePt t="83469" x="6457950" y="2227263"/>
          <p14:tracePt t="83486" x="6416675" y="2227263"/>
          <p14:tracePt t="83503" x="6391275" y="2227263"/>
          <p14:tracePt t="83507" x="6381750" y="2227263"/>
          <p14:tracePt t="83533" x="6373813" y="2227263"/>
          <p14:tracePt t="83549" x="6356350" y="2227263"/>
          <p14:tracePt t="83573" x="6338888" y="2227263"/>
          <p14:tracePt t="83583" x="6330950" y="2227263"/>
          <p14:tracePt t="83597" x="6313488" y="2227263"/>
          <p14:tracePt t="83603" x="6297613" y="2227263"/>
          <p14:tracePt t="83617" x="6280150" y="2227263"/>
          <p14:tracePt t="83635" x="6246813" y="2227263"/>
          <p14:tracePt t="83650" x="6229350" y="2217738"/>
          <p14:tracePt t="83667" x="6229350" y="2209800"/>
          <p14:tracePt t="83762" x="6229350" y="2200275"/>
          <p14:tracePt t="83779" x="6237288" y="2192338"/>
          <p14:tracePt t="83787" x="6262688" y="2192338"/>
          <p14:tracePt t="83803" x="6297613" y="2184400"/>
          <p14:tracePt t="83803" x="6338888" y="2174875"/>
          <p14:tracePt t="83807" x="6373813" y="2166938"/>
          <p14:tracePt t="83820" x="6416675" y="2159000"/>
          <p14:tracePt t="83839" x="6475413" y="2159000"/>
          <p14:tracePt t="83846" x="6510338" y="2149475"/>
          <p14:tracePt t="83848" x="6518275" y="2149475"/>
          <p14:tracePt t="83858" x="6543675" y="2149475"/>
          <p14:tracePt t="83876" x="6561138" y="2141538"/>
          <p14:tracePt t="83884" x="6577013" y="2141538"/>
          <p14:tracePt t="83896" x="6586538" y="2141538"/>
          <p14:tracePt t="83899" x="6611938" y="2141538"/>
          <p14:tracePt t="83911" x="6619875" y="2141538"/>
          <p14:tracePt t="83915" x="6627813" y="2141538"/>
          <p14:tracePt t="83928" x="6680200" y="2141538"/>
          <p14:tracePt t="83937" x="6705600" y="2141538"/>
          <p14:tracePt t="83950" x="6713538" y="2141538"/>
          <p14:tracePt t="83953" x="6731000" y="2141538"/>
          <p14:tracePt t="83967" x="6746875" y="2124075"/>
          <p14:tracePt t="83969" x="6764338" y="2116138"/>
          <p14:tracePt t="83984" x="6781800" y="2116138"/>
          <p14:tracePt t="84001" x="6807200" y="2108200"/>
          <p14:tracePt t="84003" x="6815138" y="2108200"/>
          <p14:tracePt t="84019" x="6840538" y="2108200"/>
          <p14:tracePt t="84036" x="6858000" y="2108200"/>
          <p14:tracePt t="84055" x="6865938" y="2108200"/>
          <p14:tracePt t="84068" x="6875463" y="2108200"/>
          <p14:tracePt t="84085" x="6883400" y="2108200"/>
          <p14:tracePt t="84104" x="6900863" y="2108200"/>
          <p14:tracePt t="84121" x="6926263" y="2108200"/>
          <p14:tracePt t="84125" x="6934200" y="2108200"/>
          <p14:tracePt t="84139" x="6959600" y="2108200"/>
          <p14:tracePt t="84141" x="6969125" y="2108200"/>
          <p14:tracePt t="84156" x="6977063" y="2108200"/>
          <p14:tracePt t="84170" x="6985000" y="2108200"/>
          <p14:tracePt t="84464" x="7002463" y="2108200"/>
          <p14:tracePt t="84475" x="7010400" y="2108200"/>
          <p14:tracePt t="84478" x="7027863" y="2108200"/>
          <p14:tracePt t="84488" x="7035800" y="2108200"/>
          <p14:tracePt t="84503" x="7045325" y="2108200"/>
          <p14:tracePt t="85018" x="7053263" y="2108200"/>
          <p14:tracePt t="85578" x="7061200" y="2108200"/>
          <p14:tracePt t="85589" x="7129463" y="2108200"/>
          <p14:tracePt t="85601" x="7154863" y="2108200"/>
          <p14:tracePt t="85618" x="7248525" y="2108200"/>
          <p14:tracePt t="85634" x="7350125" y="2108200"/>
          <p14:tracePt t="85637" x="7410450" y="2108200"/>
          <p14:tracePt t="85650" x="7453313" y="2108200"/>
          <p14:tracePt t="85653" x="7504113" y="2116138"/>
          <p14:tracePt t="85667" x="7537450" y="2124075"/>
          <p14:tracePt t="85684" x="7562850" y="2133600"/>
          <p14:tracePt t="85729" x="7572375" y="2133600"/>
          <p14:tracePt t="85739" x="7588250" y="2133600"/>
          <p14:tracePt t="85753" x="7605713" y="2133600"/>
          <p14:tracePt t="85767" x="7623175" y="2141538"/>
          <p14:tracePt t="85784" x="7656513" y="2149475"/>
          <p14:tracePt t="85801" x="7673975" y="2149475"/>
          <p14:tracePt t="85819" x="7750175" y="2184400"/>
          <p14:tracePt t="85837" x="7800975" y="2184400"/>
          <p14:tracePt t="85854" x="7869238" y="2217738"/>
          <p14:tracePt t="85870" x="7894638" y="2227263"/>
          <p14:tracePt t="85886" x="7927975" y="2243138"/>
          <p14:tracePt t="85892" x="7937500" y="2252663"/>
          <p14:tracePt t="85907" x="7945438" y="2252663"/>
          <p14:tracePt t="85999" x="7945438" y="2260600"/>
          <p14:tracePt t="86011" x="7937500" y="2268538"/>
          <p14:tracePt t="86023" x="7920038" y="2278063"/>
          <p14:tracePt t="86023" x="7886700" y="2286000"/>
          <p14:tracePt t="86039" x="7826375" y="2303463"/>
          <p14:tracePt t="86050" x="7793038" y="2303463"/>
          <p14:tracePt t="86058" x="7750175" y="2303463"/>
          <p14:tracePt t="86065" x="7691438" y="2311400"/>
          <p14:tracePt t="86081" x="7588250" y="2328863"/>
          <p14:tracePt t="86095" x="7554913" y="2336800"/>
          <p14:tracePt t="86098" x="7494588" y="2344738"/>
          <p14:tracePt t="86103" x="7461250" y="2344738"/>
          <p14:tracePt t="86118" x="7392988" y="2344738"/>
          <p14:tracePt t="86139" x="7334250" y="2344738"/>
          <p14:tracePt t="86146" x="7299325" y="2344738"/>
          <p14:tracePt t="86157" x="7291388" y="2344738"/>
          <p14:tracePt t="86172" x="7265988" y="2344738"/>
          <p14:tracePt t="86187" x="7248525" y="2344738"/>
          <p14:tracePt t="86204" x="7232650" y="2336800"/>
          <p14:tracePt t="86220" x="7223125" y="2319338"/>
          <p14:tracePt t="86236" x="7215188" y="2319338"/>
          <p14:tracePt t="86253" x="7215188" y="2311400"/>
          <p14:tracePt t="86270" x="7197725" y="2293938"/>
          <p14:tracePt t="86286" x="7197725" y="2243138"/>
          <p14:tracePt t="86302" x="7189788" y="2200275"/>
          <p14:tracePt t="86319" x="7189788" y="2174875"/>
          <p14:tracePt t="86319" x="7180263" y="2149475"/>
          <p14:tracePt t="86323" x="7180263" y="2133600"/>
          <p14:tracePt t="86335" x="7180263" y="2108200"/>
          <p14:tracePt t="86339" x="7180263" y="2090738"/>
          <p14:tracePt t="86352" x="7172325" y="2073275"/>
          <p14:tracePt t="86370" x="7172325" y="2030413"/>
          <p14:tracePt t="86386" x="7172325" y="1997075"/>
          <p14:tracePt t="86390" x="7164388" y="1979613"/>
          <p14:tracePt t="86403" x="7164388" y="1954213"/>
          <p14:tracePt t="86406" x="7164388" y="1938338"/>
          <p14:tracePt t="86420" x="7164388" y="1903413"/>
          <p14:tracePt t="86437" x="7164388" y="1878013"/>
          <p14:tracePt t="86452" x="7164388" y="1860550"/>
          <p14:tracePt t="86468" x="7164388" y="1852613"/>
          <p14:tracePt t="86485" x="7164388" y="1835150"/>
          <p14:tracePt t="86486" x="7164388" y="1827213"/>
          <p14:tracePt t="86501" x="7164388" y="1819275"/>
          <p14:tracePt t="86531" x="7180263" y="1809750"/>
          <p14:tracePt t="86538" x="7189788" y="1801813"/>
          <p14:tracePt t="86554" x="7215188" y="1776413"/>
          <p14:tracePt t="86571" x="7240588" y="1766888"/>
          <p14:tracePt t="86573" x="7265988" y="1758950"/>
          <p14:tracePt t="86587" x="7324725" y="1741488"/>
          <p14:tracePt t="86591" x="7359650" y="1741488"/>
          <p14:tracePt t="86604" x="7377113" y="1733550"/>
          <p14:tracePt t="86623" x="7427913" y="1725613"/>
          <p14:tracePt t="86631" x="7461250" y="1708150"/>
          <p14:tracePt t="86632" x="7469188" y="1708150"/>
          <p14:tracePt t="86642" x="7512050" y="1708150"/>
          <p14:tracePt t="86664" x="7572375" y="1708150"/>
          <p14:tracePt t="86667" x="7613650" y="1708150"/>
          <p14:tracePt t="86681" x="7673975" y="1708150"/>
          <p14:tracePt t="86683" x="7716838" y="1708150"/>
          <p14:tracePt t="86698" x="7818438" y="1708150"/>
          <p14:tracePt t="86712" x="7835900" y="1708150"/>
          <p14:tracePt t="86714" x="7869238" y="1708150"/>
          <p14:tracePt t="86729" x="7912100" y="1708150"/>
          <p14:tracePt t="86733" x="7954963" y="1708150"/>
          <p14:tracePt t="86748" x="7980363" y="1708150"/>
          <p14:tracePt t="86748" x="8021638" y="1708150"/>
          <p14:tracePt t="86762" x="8056563" y="1708150"/>
          <p14:tracePt t="86765" x="8074025" y="1708150"/>
          <p14:tracePt t="86780" x="8124825" y="1708150"/>
          <p14:tracePt t="86797" x="8150225" y="1708150"/>
          <p14:tracePt t="86811" x="8158163" y="1708150"/>
          <p14:tracePt t="86828" x="8166100" y="1708150"/>
          <p14:tracePt t="86831" x="8183563" y="1708150"/>
          <p14:tracePt t="86833" x="8201025" y="1708150"/>
          <p14:tracePt t="86850" x="8226425" y="1708150"/>
          <p14:tracePt t="86853" x="8243888" y="1708150"/>
          <p14:tracePt t="86863" x="8269288" y="1708150"/>
          <p14:tracePt t="86869" x="8302625" y="1708150"/>
          <p14:tracePt t="86884" x="8335963" y="1708150"/>
          <p14:tracePt t="86901" x="8362950" y="1708150"/>
          <p14:tracePt t="86917" x="8378825" y="1700213"/>
          <p14:tracePt t="86935" x="8396288" y="1700213"/>
          <p14:tracePt t="86951" x="8464550" y="1700213"/>
          <p14:tracePt t="86968" x="8540750" y="1700213"/>
          <p14:tracePt t="86984" x="8609013" y="1700213"/>
          <p14:tracePt t="86985" x="8667750" y="1700213"/>
          <p14:tracePt t="87000" x="8710613" y="1700213"/>
          <p14:tracePt t="87017" x="8753475" y="1700213"/>
          <p14:tracePt t="87034" x="8769350" y="1700213"/>
          <p14:tracePt t="87037" x="8778875" y="1700213"/>
          <p14:tracePt t="87051" x="8796338" y="1708150"/>
          <p14:tracePt t="87068" x="8804275" y="1708150"/>
          <p14:tracePt t="87084" x="8804275" y="1716088"/>
          <p14:tracePt t="87087" x="8829675" y="1725613"/>
          <p14:tracePt t="87101" x="8847138" y="1733550"/>
          <p14:tracePt t="87118" x="8872538" y="1758950"/>
          <p14:tracePt t="87143" x="8888413" y="1776413"/>
          <p14:tracePt t="87153" x="8897938" y="1776413"/>
          <p14:tracePt t="87157" x="8905875" y="1793875"/>
          <p14:tracePt t="87170" x="8913813" y="1801813"/>
          <p14:tracePt t="87187" x="8940800" y="1835150"/>
          <p14:tracePt t="87204" x="8948738" y="1860550"/>
          <p14:tracePt t="87221" x="8956675" y="1885950"/>
          <p14:tracePt t="87223" x="8966200" y="1911350"/>
          <p14:tracePt t="87237" x="8982075" y="1946275"/>
          <p14:tracePt t="87237" x="8991600" y="1963738"/>
          <p14:tracePt t="87253" x="9007475" y="1979613"/>
          <p14:tracePt t="87271" x="9024938" y="2014538"/>
          <p14:tracePt t="87289" x="9032875" y="2030413"/>
          <p14:tracePt t="87290" x="9050338" y="2073275"/>
          <p14:tracePt t="87294" x="9050338" y="2082800"/>
          <p14:tracePt t="87305" x="9067800" y="2090738"/>
          <p14:tracePt t="87309" x="9067800" y="2098675"/>
          <p14:tracePt t="87324" x="9067800" y="2116138"/>
          <p14:tracePt t="87342" x="9075738" y="2124075"/>
          <p14:tracePt t="87348" x="9075738" y="2141538"/>
          <p14:tracePt t="87359" x="9075738" y="2149475"/>
          <p14:tracePt t="87365" x="9075738" y="2159000"/>
          <p14:tracePt t="87378" x="9075738" y="2166938"/>
          <p14:tracePt t="87381" x="9075738" y="2174875"/>
          <p14:tracePt t="87397" x="9050338" y="2200275"/>
          <p14:tracePt t="87410" x="9032875" y="2209800"/>
          <p14:tracePt t="87428" x="8966200" y="2235200"/>
          <p14:tracePt t="87429" x="8948738" y="2243138"/>
          <p14:tracePt t="87450" x="8837613" y="2260600"/>
          <p14:tracePt t="87453" x="8753475" y="2268538"/>
          <p14:tracePt t="87469" x="8667750" y="2278063"/>
          <p14:tracePt t="87470" x="8566150" y="2293938"/>
          <p14:tracePt t="87486" x="8328025" y="2311400"/>
          <p14:tracePt t="87504" x="8183563" y="2311400"/>
          <p14:tracePt t="87506" x="8047038" y="2311400"/>
          <p14:tracePt t="87521" x="7920038" y="2311400"/>
          <p14:tracePt t="87524" x="7775575" y="2311400"/>
          <p14:tracePt t="87525" x="7666038" y="2311400"/>
          <p14:tracePt t="87539" x="7562850" y="2311400"/>
          <p14:tracePt t="87541" x="7478713" y="2311400"/>
          <p14:tracePt t="87554" x="7392988" y="2311400"/>
          <p14:tracePt t="87570" x="7291388" y="2311400"/>
          <p14:tracePt t="87587" x="7248525" y="2293938"/>
          <p14:tracePt t="87603" x="7248525" y="2286000"/>
          <p14:tracePt t="87607" x="7232650" y="2278063"/>
          <p14:tracePt t="87619" x="7232650" y="2268538"/>
          <p14:tracePt t="87636" x="7215188" y="2268538"/>
          <p14:tracePt t="87654" x="7205663" y="2268538"/>
          <p14:tracePt t="87669" x="7197725" y="2268538"/>
          <p14:tracePt t="87685" x="7180263" y="2268538"/>
          <p14:tracePt t="87701" x="7129463" y="2268538"/>
          <p14:tracePt t="87717" x="7070725" y="2268538"/>
          <p14:tracePt t="87734" x="6977063" y="2268538"/>
          <p14:tracePt t="87737" x="6934200" y="2268538"/>
          <p14:tracePt t="87751" x="6900863" y="2268538"/>
          <p14:tracePt t="87767" x="6840538" y="2268538"/>
          <p14:tracePt t="87784" x="6807200" y="2268538"/>
          <p14:tracePt t="87787" x="6772275" y="2268538"/>
          <p14:tracePt t="87800" x="6746875" y="2268538"/>
          <p14:tracePt t="87803" x="6738938" y="2268538"/>
          <p14:tracePt t="87817" x="6696075" y="2260600"/>
          <p14:tracePt t="87833" x="6688138" y="2260600"/>
          <p14:tracePt t="87837" x="6654800" y="2260600"/>
          <p14:tracePt t="87850" x="6619875" y="2252663"/>
          <p14:tracePt t="87853" x="6586538" y="2243138"/>
          <p14:tracePt t="87867" x="6551613" y="2227263"/>
          <p14:tracePt t="87869" x="6535738" y="2227263"/>
          <p14:tracePt t="87887" x="6518275" y="2217738"/>
          <p14:tracePt t="87897" x="6500813" y="2200275"/>
          <p14:tracePt t="87907" x="6500813" y="2192338"/>
          <p14:tracePt t="87914" x="6492875" y="2174875"/>
          <p14:tracePt t="87925" x="6492875" y="2166938"/>
          <p14:tracePt t="87931" x="6475413" y="2149475"/>
          <p14:tracePt t="87948" x="6467475" y="2098675"/>
          <p14:tracePt t="87961" x="6467475" y="2082800"/>
          <p14:tracePt t="87965" x="6467475" y="2039938"/>
          <p14:tracePt t="87969" x="6467475" y="2005013"/>
          <p14:tracePt t="87984" x="6467475" y="1979613"/>
          <p14:tracePt t="87985" x="6467475" y="1954213"/>
          <p14:tracePt t="88001" x="6467475" y="1928813"/>
          <p14:tracePt t="88017" x="6467475" y="1885950"/>
          <p14:tracePt t="88019" x="6467475" y="1852613"/>
          <p14:tracePt t="88034" x="6475413" y="1827213"/>
          <p14:tracePt t="88036" x="6492875" y="1809750"/>
          <p14:tracePt t="88051" x="6551613" y="1758950"/>
          <p14:tracePt t="88069" x="6569075" y="1758950"/>
          <p14:tracePt t="88086" x="6611938" y="1758950"/>
          <p14:tracePt t="88089" x="6637338" y="1758950"/>
          <p14:tracePt t="88103" x="6662738" y="1758950"/>
          <p14:tracePt t="88108" x="6705600" y="1758950"/>
          <p14:tracePt t="88119" x="6738938" y="1758950"/>
          <p14:tracePt t="88135" x="6807200" y="1776413"/>
          <p14:tracePt t="88151" x="6858000" y="1819275"/>
          <p14:tracePt t="88170" x="6900863" y="1844675"/>
          <p14:tracePt t="88186" x="6900863" y="1870075"/>
          <p14:tracePt t="88202" x="6900863" y="1895475"/>
          <p14:tracePt t="88206" x="6891338" y="1911350"/>
          <p14:tracePt t="88220" x="6883400" y="1946275"/>
          <p14:tracePt t="88223" x="6865938" y="1963738"/>
          <p14:tracePt t="88236" x="6865938" y="1979613"/>
          <p14:tracePt t="88253" x="6858000" y="2005013"/>
          <p14:tracePt t="88257" x="6858000" y="2039938"/>
          <p14:tracePt t="88270" x="6858000" y="2065338"/>
          <p14:tracePt t="88273" x="6858000" y="2082800"/>
          <p14:tracePt t="88287" x="6926263" y="2108200"/>
          <p14:tracePt t="88303" x="6985000" y="2133600"/>
          <p14:tracePt t="88321" x="7035800" y="2141538"/>
          <p14:tracePt t="88323" x="7061200" y="2149475"/>
          <p14:tracePt t="88338" x="7180263" y="2149475"/>
          <p14:tracePt t="88346" x="7248525" y="2149475"/>
          <p14:tracePt t="88357" x="7308850" y="2149475"/>
          <p14:tracePt t="88364" x="7367588" y="2149475"/>
          <p14:tracePt t="88376" x="7410450" y="2149475"/>
          <p14:tracePt t="88380" x="7453313" y="2149475"/>
          <p14:tracePt t="88384" x="7478713" y="2149475"/>
          <p14:tracePt t="88396" x="7512050" y="2149475"/>
          <p14:tracePt t="88413" x="7562850" y="2149475"/>
          <p14:tracePt t="88428" x="7588250" y="2149475"/>
          <p14:tracePt t="88434" x="7597775" y="2149475"/>
          <p14:tracePt t="88445" x="7605713" y="2149475"/>
          <p14:tracePt t="88463" x="7613650" y="2149475"/>
          <p14:tracePt t="88464" x="7631113" y="2149475"/>
          <p14:tracePt t="88480" x="7656513" y="2149475"/>
          <p14:tracePt t="88480" x="7716838" y="2149475"/>
          <p14:tracePt t="88483" x="7758113" y="2149475"/>
          <p14:tracePt t="88495" x="7818438" y="2149475"/>
          <p14:tracePt t="88512" x="7902575" y="2149475"/>
          <p14:tracePt t="88527" x="8099425" y="2149475"/>
          <p14:tracePt t="88542" x="8370888" y="2149475"/>
          <p14:tracePt t="88558" x="8507413" y="2149475"/>
          <p14:tracePt t="88559" x="8651875" y="2149475"/>
          <p14:tracePt t="88574" x="8778875" y="2149475"/>
          <p14:tracePt t="88575" x="8905875" y="2159000"/>
          <p14:tracePt t="88590" x="8999538" y="2166938"/>
          <p14:tracePt t="88591" x="9058275" y="2166938"/>
          <p14:tracePt t="88607" x="9126538" y="2174875"/>
          <p14:tracePt t="88960" x="9126538" y="2184400"/>
          <p14:tracePt t="88969" x="9101138" y="2200275"/>
          <p14:tracePt t="88982" x="9024938" y="2227263"/>
          <p14:tracePt t="88983" x="8913813" y="2252663"/>
          <p14:tracePt t="89000" x="8489950" y="2354263"/>
          <p14:tracePt t="89020" x="7793038" y="2481263"/>
          <p14:tracePt t="89023" x="7342188" y="2557463"/>
          <p14:tracePt t="89039" x="6865938" y="2617788"/>
          <p14:tracePt t="89040" x="6424613" y="2676525"/>
          <p14:tracePt t="89055" x="5999163" y="2736850"/>
          <p14:tracePt t="89059" x="5651500" y="2752725"/>
          <p14:tracePt t="89072" x="5362575" y="2752725"/>
          <p14:tracePt t="89075" x="5208588" y="2752725"/>
          <p14:tracePt t="89087" x="5081588" y="2752725"/>
          <p14:tracePt t="89092" x="5005388" y="2752725"/>
          <p14:tracePt t="89228" x="4997450" y="2752725"/>
          <p14:tracePt t="89384" x="5022850" y="2787650"/>
          <p14:tracePt t="89393" x="5030788" y="2795588"/>
          <p14:tracePt t="89397" x="5048250" y="2838450"/>
          <p14:tracePt t="89407" x="5056188" y="2855913"/>
          <p14:tracePt t="89425" x="5081588" y="2897188"/>
          <p14:tracePt t="89435" x="5099050" y="2922588"/>
          <p14:tracePt t="89448" x="5141913" y="2974975"/>
          <p14:tracePt t="89462" x="5149850" y="2982913"/>
          <p14:tracePt t="89468" x="5200650" y="3008313"/>
          <p14:tracePt t="89484" x="5268913" y="3041650"/>
          <p14:tracePt t="89487" x="5327650" y="3051175"/>
          <p14:tracePt t="89502" x="5362575" y="3067050"/>
          <p14:tracePt t="89519" x="5387975" y="3076575"/>
          <p14:tracePt t="89523" x="5413375" y="3084513"/>
          <p14:tracePt t="89537" x="5472113" y="3119438"/>
          <p14:tracePt t="89554" x="5507038" y="3119438"/>
          <p14:tracePt t="89571" x="5524500" y="3119438"/>
          <p14:tracePt t="89746" x="5532438" y="3119438"/>
          <p14:tracePt t="89759" x="5549900" y="3101975"/>
          <p14:tracePt t="89782" x="5557838" y="3076575"/>
          <p14:tracePt t="89790" x="5575300" y="3041650"/>
          <p14:tracePt t="89797" x="5600700" y="3016250"/>
          <p14:tracePt t="89810" x="5608638" y="2990850"/>
          <p14:tracePt t="89829" x="5634038" y="2965450"/>
          <p14:tracePt t="89847" x="5641975" y="2940050"/>
          <p14:tracePt t="89851" x="5641975" y="2932113"/>
          <p14:tracePt t="89861" x="5651500" y="2922588"/>
          <p14:tracePt t="89884" x="5651500" y="2914650"/>
          <p14:tracePt t="89980" x="5641975" y="2914650"/>
          <p14:tracePt t="89994" x="5575300" y="2881313"/>
          <p14:tracePt t="90004" x="5524500" y="2881313"/>
          <p14:tracePt t="90021" x="5446713" y="2855913"/>
          <p14:tracePt t="90023" x="5413375" y="2846388"/>
          <p14:tracePt t="90037" x="5395913" y="2846388"/>
          <p14:tracePt t="90055" x="5387975" y="2846388"/>
          <p14:tracePt t="90398" x="5387975" y="2838450"/>
          <p14:tracePt t="90424" x="5387975" y="2830513"/>
          <p14:tracePt t="90457" x="5387975" y="2813050"/>
          <p14:tracePt t="90468" x="5405438" y="2805113"/>
          <p14:tracePt t="90481" x="5413375" y="2805113"/>
          <p14:tracePt t="90483" x="5430838" y="2795588"/>
          <p14:tracePt t="90500" x="5481638" y="2778125"/>
          <p14:tracePt t="90518" x="5514975" y="2744788"/>
          <p14:tracePt t="90525" x="5540375" y="2736850"/>
          <p14:tracePt t="90536" x="5583238" y="2719388"/>
          <p14:tracePt t="90540" x="5608638" y="2711450"/>
          <p14:tracePt t="90553" x="5710238" y="2693988"/>
          <p14:tracePt t="90571" x="5770563" y="2676525"/>
          <p14:tracePt t="90573" x="5813425" y="2676525"/>
          <p14:tracePt t="90589" x="5872163" y="2676525"/>
          <p14:tracePt t="90590" x="5915025" y="2676525"/>
          <p14:tracePt t="90597" x="5957888" y="2676525"/>
          <p14:tracePt t="90607" x="5983288" y="2676525"/>
          <p14:tracePt t="90617" x="5999163" y="2676525"/>
          <p14:tracePt t="90842" x="6008688" y="2676525"/>
          <p14:tracePt t="90853" x="6016625" y="2676525"/>
          <p14:tracePt t="90856" x="6034088" y="2676525"/>
          <p14:tracePt t="90866" x="6076950" y="2676525"/>
          <p14:tracePt t="90884" x="6161088" y="2676525"/>
          <p14:tracePt t="90888" x="6194425" y="2676525"/>
          <p14:tracePt t="90901" x="6237288" y="2676525"/>
          <p14:tracePt t="90917" x="6348413" y="2676525"/>
          <p14:tracePt t="90935" x="6483350" y="2676525"/>
          <p14:tracePt t="90937" x="6526213" y="2676525"/>
          <p14:tracePt t="90953" x="6535738" y="2676525"/>
          <p14:tracePt t="91204" x="6543675" y="2676525"/>
          <p14:tracePt t="91217" x="6551613" y="2668588"/>
          <p14:tracePt t="91225" x="6561138" y="2668588"/>
          <p14:tracePt t="91231" x="6569075" y="2668588"/>
          <p14:tracePt t="91245" x="6577013" y="2660650"/>
          <p14:tracePt t="91922" x="6577013" y="2668588"/>
          <p14:tracePt t="91931" x="6526213" y="2686050"/>
          <p14:tracePt t="91948" x="6457950" y="2736850"/>
          <p14:tracePt t="91952" x="6424613" y="2744788"/>
          <p14:tracePt t="91962" x="6373813" y="2778125"/>
          <p14:tracePt t="91965" x="6297613" y="2805113"/>
          <p14:tracePt t="91984" x="6169025" y="2830513"/>
          <p14:tracePt t="91985" x="6042025" y="2881313"/>
          <p14:tracePt t="92003" x="5735638" y="2949575"/>
          <p14:tracePt t="92007" x="5575300" y="2974975"/>
          <p14:tracePt t="92020" x="5302250" y="2990850"/>
          <p14:tracePt t="92026" x="5005388" y="3008313"/>
          <p14:tracePt t="92040" x="4683125" y="3025775"/>
          <p14:tracePt t="92041" x="4394200" y="3025775"/>
          <p14:tracePt t="92048" x="4079875" y="3025775"/>
          <p14:tracePt t="92058" x="3849688" y="3025775"/>
          <p14:tracePt t="92075" x="3543300" y="3025775"/>
          <p14:tracePt t="92092" x="3373438" y="3025775"/>
          <p14:tracePt t="92097" x="3355975" y="3025775"/>
          <p14:tracePt t="92108" x="3348038" y="3025775"/>
          <p14:tracePt t="92114" x="3330575" y="3025775"/>
          <p14:tracePt t="92125" x="3297238" y="3025775"/>
          <p14:tracePt t="92130" x="3271838" y="3025775"/>
          <p14:tracePt t="92141" x="3246438" y="3025775"/>
          <p14:tracePt t="92147" x="3221038" y="3025775"/>
          <p14:tracePt t="92160" x="3178175" y="3016250"/>
          <p14:tracePt t="92165" x="3144838" y="3016250"/>
          <p14:tracePt t="92181" x="3051175" y="3016250"/>
          <p14:tracePt t="92183" x="2974975" y="3008313"/>
          <p14:tracePt t="92194" x="2932113" y="2990850"/>
          <p14:tracePt t="92203" x="2871788" y="2982913"/>
          <p14:tracePt t="92219" x="2805113" y="2957513"/>
          <p14:tracePt t="92224" x="2736850" y="2949575"/>
          <p14:tracePt t="92225" x="2686050" y="2940050"/>
          <p14:tracePt t="92240" x="2566988" y="2922588"/>
          <p14:tracePt t="92258" x="2506663" y="2897188"/>
          <p14:tracePt t="92264" x="2455863" y="2881313"/>
          <p14:tracePt t="92265" x="2430463" y="2871788"/>
          <p14:tracePt t="92281" x="2362200" y="2855913"/>
          <p14:tracePt t="92295" x="2336800" y="2846388"/>
          <p14:tracePt t="92297" x="2303463" y="2830513"/>
          <p14:tracePt t="92317" x="2243138" y="2795588"/>
          <p14:tracePt t="92335" x="2166938" y="2762250"/>
          <p14:tracePt t="92340" x="2133600" y="2744788"/>
          <p14:tracePt t="92353" x="2055813" y="2711450"/>
          <p14:tracePt t="92371" x="2022475" y="2693988"/>
          <p14:tracePt t="92373" x="1997075" y="2676525"/>
          <p14:tracePt t="92389" x="1963738" y="2651125"/>
          <p14:tracePt t="92396" x="1938338" y="2643188"/>
          <p14:tracePt t="92407" x="1920875" y="2633663"/>
          <p14:tracePt t="92414" x="1903413" y="2633663"/>
          <p14:tracePt t="92426" x="1885950" y="2617788"/>
          <p14:tracePt t="92430" x="1870075" y="2608263"/>
          <p14:tracePt t="92448" x="1860550" y="2600325"/>
          <p14:tracePt t="92462" x="1852613" y="2592388"/>
          <p14:tracePt t="92465" x="1827213" y="2592388"/>
          <p14:tracePt t="92469" x="1819275" y="2592388"/>
          <p14:tracePt t="92484" x="1801813" y="2582863"/>
          <p14:tracePt t="92485" x="1793875" y="2574925"/>
          <p14:tracePt t="92502" x="1776413" y="2557463"/>
          <p14:tracePt t="92506" x="1766888" y="2549525"/>
          <p14:tracePt t="92519" x="1758950" y="2549525"/>
          <p14:tracePt t="92536" x="1733550" y="2549525"/>
          <p14:tracePt t="92555" x="1725613" y="2549525"/>
          <p14:tracePt t="92568" x="1716088" y="2549525"/>
          <p14:tracePt t="92682" x="1741488" y="2557463"/>
          <p14:tracePt t="92694" x="1758950" y="2566988"/>
          <p14:tracePt t="92698" x="1793875" y="2574925"/>
          <p14:tracePt t="92707" x="1852613" y="2592388"/>
          <p14:tracePt t="92714" x="1920875" y="2617788"/>
          <p14:tracePt t="92728" x="2022475" y="2633663"/>
          <p14:tracePt t="92731" x="2090738" y="2633663"/>
          <p14:tracePt t="92745" x="2235200" y="2668588"/>
          <p14:tracePt t="92753" x="2286000" y="2676525"/>
          <p14:tracePt t="92767" x="2293938" y="2676525"/>
          <p14:tracePt t="92876" x="2293938" y="2693988"/>
          <p14:tracePt t="92887" x="2293938" y="2701925"/>
          <p14:tracePt t="92890" x="2286000" y="2701925"/>
          <p14:tracePt t="92900" x="2235200" y="2701925"/>
          <p14:tracePt t="92918" x="2184400" y="2711450"/>
          <p14:tracePt t="92919" x="2166938" y="2711450"/>
          <p14:tracePt t="92936" x="2124075" y="2719388"/>
          <p14:tracePt t="92943" x="2108200" y="2719388"/>
          <p14:tracePt t="92954" x="2022475" y="2719388"/>
          <p14:tracePt t="92972" x="1997075" y="2719388"/>
          <p14:tracePt t="92973" x="1989138" y="2719388"/>
          <p14:tracePt t="92981" x="1979613" y="2719388"/>
          <p14:tracePt t="92991" x="1971675" y="2719388"/>
          <p14:tracePt t="92998" x="1963738" y="2719388"/>
          <p14:tracePt t="93010" x="1928813" y="2719388"/>
          <p14:tracePt t="93030" x="1920875" y="2719388"/>
          <p14:tracePt t="93049" x="1911350" y="2719388"/>
          <p14:tracePt t="93064" x="1885950" y="2701925"/>
          <p14:tracePt t="93080" x="1852613" y="2693988"/>
          <p14:tracePt t="93099" x="1827213" y="2686050"/>
          <p14:tracePt t="93114" x="1801813" y="2686050"/>
          <p14:tracePt t="93131" x="1776413" y="2668588"/>
          <p14:tracePt t="93149" x="1766888" y="2660650"/>
          <p14:tracePt t="93282" x="1766888" y="2651125"/>
          <p14:tracePt t="93294" x="1776413" y="2651125"/>
          <p14:tracePt t="93307" x="1835150" y="2651125"/>
          <p14:tracePt t="93324" x="1911350" y="2651125"/>
          <p14:tracePt t="93325" x="1997075" y="2651125"/>
          <p14:tracePt t="93334" x="2108200" y="2651125"/>
          <p14:tracePt t="93341" x="2252663" y="2651125"/>
          <p14:tracePt t="93347" x="2422525" y="2651125"/>
          <p14:tracePt t="93359" x="2592388" y="2651125"/>
          <p14:tracePt t="93365" x="2770188" y="2651125"/>
          <p14:tracePt t="93376" x="2922588" y="2651125"/>
          <p14:tracePt t="93381" x="3051175" y="2651125"/>
          <p14:tracePt t="93397" x="3152775" y="2651125"/>
          <p14:tracePt t="93399" x="3221038" y="2651125"/>
          <p14:tracePt t="93411" x="3279775" y="2651125"/>
          <p14:tracePt t="93482" x="3289300" y="2643188"/>
          <p14:tracePt t="93492" x="3289300" y="2633663"/>
          <p14:tracePt t="93505" x="3289300" y="2625725"/>
          <p14:tracePt t="93507" x="3289300" y="2592388"/>
          <p14:tracePt t="93522" x="3289300" y="2566988"/>
          <p14:tracePt t="93523" x="3289300" y="2557463"/>
          <p14:tracePt t="93539" x="3279775" y="2532063"/>
          <p14:tracePt t="93555" x="3263900" y="2489200"/>
          <p14:tracePt t="93557" x="3254375" y="2473325"/>
          <p14:tracePt t="93572" x="3238500" y="2455863"/>
          <p14:tracePt t="93573" x="3221038" y="2438400"/>
          <p14:tracePt t="93590" x="3203575" y="2413000"/>
          <p14:tracePt t="93598" x="3170238" y="2413000"/>
          <p14:tracePt t="93614" x="3094038" y="2387600"/>
          <p14:tracePt t="93629" x="3041650" y="2371725"/>
          <p14:tracePt t="93629" x="3016250" y="2371725"/>
          <p14:tracePt t="93650" x="2906713" y="2336800"/>
          <p14:tracePt t="93653" x="2838450" y="2328863"/>
          <p14:tracePt t="93668" x="2762250" y="2328863"/>
          <p14:tracePt t="93673" x="2693988" y="2319338"/>
          <p14:tracePt t="93686" x="2608263" y="2311400"/>
          <p14:tracePt t="93687" x="2549525" y="2311400"/>
          <p14:tracePt t="93702" x="2430463" y="2286000"/>
          <p14:tracePt t="93720" x="2311400" y="2278063"/>
          <p14:tracePt t="93736" x="2227263" y="2278063"/>
          <p14:tracePt t="93753" x="2133600" y="2278063"/>
          <p14:tracePt t="93757" x="2090738" y="2278063"/>
          <p14:tracePt t="93770" x="2055813" y="2278063"/>
          <p14:tracePt t="93773" x="2039938" y="2278063"/>
          <p14:tracePt t="93786" x="2005013" y="2278063"/>
          <p14:tracePt t="93801" x="1963738" y="2278063"/>
          <p14:tracePt t="93818" x="1938338" y="2278063"/>
          <p14:tracePt t="93834" x="1928813" y="2278063"/>
          <p14:tracePt t="93851" x="1920875" y="2278063"/>
          <p14:tracePt t="93881" x="1911350" y="2278063"/>
          <p14:tracePt t="93966" x="1903413" y="2278063"/>
          <p14:tracePt t="94012" x="1895475" y="2278063"/>
          <p14:tracePt t="94035" x="1870075" y="2286000"/>
          <p14:tracePt t="94053" x="1860550" y="2286000"/>
          <p14:tracePt t="94064" x="1844675" y="2311400"/>
          <p14:tracePt t="94081" x="1844675" y="2319338"/>
          <p14:tracePt t="94081" x="1844675" y="2328863"/>
          <p14:tracePt t="94098" x="1844675" y="2387600"/>
          <p14:tracePt t="94101" x="1844675" y="2397125"/>
          <p14:tracePt t="94112" x="1860550" y="2430463"/>
          <p14:tracePt t="94134" x="1938338" y="2455863"/>
          <p14:tracePt t="94138" x="2039938" y="2489200"/>
          <p14:tracePt t="94152" x="2303463" y="2549525"/>
          <p14:tracePt t="94169" x="2566988" y="2566988"/>
          <p14:tracePt t="94186" x="2813050" y="2574925"/>
          <p14:tracePt t="94202" x="2982913" y="2574925"/>
          <p14:tracePt t="94218" x="3051175" y="2574925"/>
          <p14:tracePt t="94254" x="3059113" y="2574925"/>
          <p14:tracePt t="94267" x="3067050" y="2574925"/>
          <p14:tracePt t="94279" x="3076575" y="2574925"/>
          <p14:tracePt t="94287" x="3084513" y="2574925"/>
          <p14:tracePt t="94300" x="3084513" y="2557463"/>
          <p14:tracePt t="94317" x="3084513" y="2549525"/>
          <p14:tracePt t="94335" x="3101975" y="2549525"/>
          <p14:tracePt t="94350" x="3119438" y="2549525"/>
          <p14:tracePt t="94369" x="3135313" y="2549525"/>
          <p14:tracePt t="94384" x="3160713" y="2549525"/>
          <p14:tracePt t="94400" x="3221038" y="2549525"/>
          <p14:tracePt t="94417" x="3246438" y="2549525"/>
          <p14:tracePt t="94419" x="3279775" y="2566988"/>
          <p14:tracePt t="94434" x="3305175" y="2566988"/>
          <p14:tracePt t="94435" x="3340100" y="2574925"/>
          <p14:tracePt t="94450" x="3433763" y="2617788"/>
          <p14:tracePt t="94468" x="3543300" y="2651125"/>
          <p14:tracePt t="94484" x="3603625" y="2676525"/>
          <p14:tracePt t="94490" x="3629025" y="2676525"/>
          <p14:tracePt t="94502" x="3646488" y="2676525"/>
          <p14:tracePt t="94520" x="3662363" y="2676525"/>
          <p14:tracePt t="94668" x="3671888" y="2676525"/>
          <p14:tracePt t="94681" x="3679825" y="2676525"/>
          <p14:tracePt t="94692" x="3697288" y="2676525"/>
          <p14:tracePt t="94708" x="3713163" y="2676525"/>
          <p14:tracePt t="94714" x="3748088" y="2676525"/>
          <p14:tracePt t="94725" x="3763963" y="2676525"/>
          <p14:tracePt t="94731" x="3798888" y="2676525"/>
          <p14:tracePt t="94742" x="3824288" y="2676525"/>
          <p14:tracePt t="94748" x="3832225" y="2676525"/>
          <p14:tracePt t="94758" x="3857625" y="2676525"/>
          <p14:tracePt t="94764" x="3867150" y="2676525"/>
          <p14:tracePt t="94775" x="3875088" y="2676525"/>
          <p14:tracePt t="94809" x="3883025" y="2676525"/>
          <p14:tracePt t="94825" x="3892550" y="2676525"/>
          <p14:tracePt t="94853" x="3908425" y="2676525"/>
          <p14:tracePt t="94864" x="3917950" y="2676525"/>
          <p14:tracePt t="94867" x="3925888" y="2676525"/>
          <p14:tracePt t="94880" x="3960813" y="2676525"/>
          <p14:tracePt t="94898" x="3986213" y="2676525"/>
          <p14:tracePt t="94915" x="4037013" y="2660650"/>
          <p14:tracePt t="94928" x="4037013" y="2651125"/>
          <p14:tracePt t="94929" x="4044950" y="2651125"/>
          <p14:tracePt t="94951" x="4062413" y="2643188"/>
          <p14:tracePt t="94953" x="4062413" y="2625725"/>
          <p14:tracePt t="94969" x="4070350" y="2608263"/>
          <p14:tracePt t="94975" x="4079875" y="2608263"/>
          <p14:tracePt t="94990" x="4079875" y="2592388"/>
          <p14:tracePt t="95003" x="4079875" y="2566988"/>
          <p14:tracePt t="95007" x="4079875" y="2557463"/>
          <p14:tracePt t="95020" x="4079875" y="2532063"/>
          <p14:tracePt t="95023" x="4079875" y="2498725"/>
          <p14:tracePt t="95036" x="4052888" y="2473325"/>
          <p14:tracePt t="95037" x="4044950" y="2430463"/>
          <p14:tracePt t="95054" x="4011613" y="2397125"/>
          <p14:tracePt t="95064" x="3994150" y="2371725"/>
          <p14:tracePt t="95074" x="3943350" y="2362200"/>
          <p14:tracePt t="95080" x="3908425" y="2344738"/>
          <p14:tracePt t="95092" x="3832225" y="2336800"/>
          <p14:tracePt t="95103" x="3798888" y="2336800"/>
          <p14:tracePt t="95111" x="3773488" y="2336800"/>
          <p14:tracePt t="95117" x="3748088" y="2336800"/>
          <p14:tracePt t="95134" x="3705225" y="2336800"/>
          <p14:tracePt t="95150" x="3662363" y="2336800"/>
          <p14:tracePt t="95167" x="3586163" y="2362200"/>
          <p14:tracePt t="95184" x="3552825" y="2379663"/>
          <p14:tracePt t="95187" x="3543300" y="2397125"/>
          <p14:tracePt t="95201" x="3527425" y="2413000"/>
          <p14:tracePt t="95219" x="3475038" y="2463800"/>
          <p14:tracePt t="95223" x="3467100" y="2481263"/>
          <p14:tracePt t="95236" x="3449638" y="2498725"/>
          <p14:tracePt t="95237" x="3441700" y="2506663"/>
          <p14:tracePt t="95253" x="3416300" y="2592388"/>
          <p14:tracePt t="95275" x="3398838" y="2633663"/>
          <p14:tracePt t="95280" x="3398838" y="2643188"/>
          <p14:tracePt t="95298" x="3398838" y="2686050"/>
          <p14:tracePt t="95311" x="3398838" y="2701925"/>
          <p14:tracePt t="95313" x="3398838" y="2711450"/>
          <p14:tracePt t="95334" x="3441700" y="2727325"/>
          <p14:tracePt t="95351" x="3492500" y="2727325"/>
          <p14:tracePt t="95353" x="3535363" y="2727325"/>
          <p14:tracePt t="95371" x="3594100" y="2727325"/>
          <p14:tracePt t="95373" x="3619500" y="2727325"/>
          <p14:tracePt t="95388" x="3654425" y="2727325"/>
          <p14:tracePt t="95403" x="3748088" y="2727325"/>
          <p14:tracePt t="95419" x="3824288" y="2727325"/>
          <p14:tracePt t="95424" x="3841750" y="2727325"/>
          <p14:tracePt t="95436" x="3867150" y="2727325"/>
          <p14:tracePt t="95451" x="3908425" y="2727325"/>
          <p14:tracePt t="95453" x="3925888" y="2719388"/>
          <p14:tracePt t="95468" x="3935413" y="2719388"/>
          <p14:tracePt t="95484" x="3976688" y="2686050"/>
          <p14:tracePt t="95502" x="3994150" y="2668588"/>
          <p14:tracePt t="95518" x="3994150" y="2660650"/>
          <p14:tracePt t="95519" x="4002088" y="2651125"/>
          <p14:tracePt t="95536" x="4011613" y="2633663"/>
          <p14:tracePt t="95652" x="4011613" y="2625725"/>
          <p14:tracePt t="95672" x="4011613" y="2617788"/>
          <p14:tracePt t="95682" x="4011613" y="2608263"/>
          <p14:tracePt t="95695" x="4011613" y="2592388"/>
          <p14:tracePt t="95697" x="4011613" y="2582863"/>
          <p14:tracePt t="95718" x="4011613" y="2574925"/>
          <p14:tracePt t="95734" x="4011613" y="2541588"/>
          <p14:tracePt t="95738" x="4011613" y="2524125"/>
          <p14:tracePt t="95752" x="3986213" y="2506663"/>
          <p14:tracePt t="95767" x="3935413" y="2498725"/>
          <p14:tracePt t="95784" x="3883025" y="2481263"/>
          <p14:tracePt t="95787" x="3849688" y="2463800"/>
          <p14:tracePt t="95802" x="3773488" y="2447925"/>
          <p14:tracePt t="95819" x="3756025" y="2447925"/>
          <p14:tracePt t="95823" x="3748088" y="2438400"/>
          <p14:tracePt t="95836" x="3713163" y="2438400"/>
          <p14:tracePt t="96492" x="3697288" y="2438400"/>
          <p14:tracePt t="96503" x="3679825" y="2430463"/>
          <p14:tracePt t="96516" x="3654425" y="2422525"/>
          <p14:tracePt t="96534" x="3603625" y="2422525"/>
          <p14:tracePt t="96551" x="3560763" y="2422525"/>
          <p14:tracePt t="96559" x="3543300" y="2422525"/>
          <p14:tracePt t="96570" x="3527425" y="2422525"/>
          <p14:tracePt t="96573" x="3484563" y="2438400"/>
          <p14:tracePt t="96586" x="3484563" y="2447925"/>
          <p14:tracePt t="96587" x="3467100" y="2463800"/>
          <p14:tracePt t="96603" x="3459163" y="2473325"/>
          <p14:tracePt t="96607" x="3459163" y="2481263"/>
          <p14:tracePt t="96620" x="3449638" y="2489200"/>
          <p14:tracePt t="96623" x="3441700" y="2498725"/>
          <p14:tracePt t="96637" x="3433763" y="2516188"/>
          <p14:tracePt t="96656" x="3433763" y="2524125"/>
          <p14:tracePt t="96660" x="3433763" y="2541588"/>
          <p14:tracePt t="96675" x="3433763" y="2566988"/>
          <p14:tracePt t="96684" x="3433763" y="2582863"/>
          <p14:tracePt t="96697" x="3459163" y="2600325"/>
          <p14:tracePt t="96699" x="3492500" y="2600325"/>
          <p14:tracePt t="96714" x="3586163" y="2608263"/>
          <p14:tracePt t="96731" x="3619500" y="2617788"/>
          <p14:tracePt t="96733" x="3679825" y="2633663"/>
          <p14:tracePt t="96745" x="3722688" y="2643188"/>
          <p14:tracePt t="96750" x="3773488" y="2643188"/>
          <p14:tracePt t="96767" x="3841750" y="2643188"/>
          <p14:tracePt t="96787" x="3875088" y="2643188"/>
          <p14:tracePt t="96829" x="3883025" y="2643188"/>
          <p14:tracePt t="96845" x="3883025" y="2625725"/>
          <p14:tracePt t="96870" x="3883025" y="2617788"/>
          <p14:tracePt t="96886" x="3883025" y="2600325"/>
          <p14:tracePt t="97214" x="3892550" y="2600325"/>
          <p14:tracePt t="97225" x="3986213" y="2592388"/>
          <p14:tracePt t="97237" x="4130675" y="2566988"/>
          <p14:tracePt t="97240" x="4341813" y="2549525"/>
          <p14:tracePt t="97254" x="5022850" y="2516188"/>
          <p14:tracePt t="97272" x="5668963" y="2481263"/>
          <p14:tracePt t="97281" x="5915025" y="2447925"/>
          <p14:tracePt t="97292" x="6067425" y="2447925"/>
          <p14:tracePt t="97296" x="6178550" y="2438400"/>
          <p14:tracePt t="97312" x="6203950" y="2438400"/>
          <p14:tracePt t="97365" x="6221413" y="2438400"/>
          <p14:tracePt t="97375" x="6229350" y="2430463"/>
          <p14:tracePt t="97387" x="6246813" y="2422525"/>
          <p14:tracePt t="97403" x="6262688" y="2422525"/>
          <p14:tracePt t="97407" x="6272213" y="2422525"/>
          <p14:tracePt t="97420" x="6288088" y="2422525"/>
          <p14:tracePt t="97437" x="6305550" y="2413000"/>
          <p14:tracePt t="97465" x="6323013" y="2413000"/>
          <p14:tracePt t="97475" x="6330950" y="2413000"/>
          <p14:tracePt t="97490" x="6348413" y="2430463"/>
          <p14:tracePt t="97491" x="6381750" y="2447925"/>
          <p14:tracePt t="97507" x="6457950" y="2506663"/>
          <p14:tracePt t="97524" x="6492875" y="2524125"/>
          <p14:tracePt t="97525" x="6526213" y="2532063"/>
          <p14:tracePt t="97531" x="6543675" y="2541588"/>
          <p14:tracePt t="97544" x="6543675" y="2549525"/>
          <p14:tracePt t="97648" x="6561138" y="2557463"/>
          <p14:tracePt t="97663" x="6569075" y="2557463"/>
          <p14:tracePt t="97674" x="6569075" y="2566988"/>
          <p14:tracePt t="97681" x="6577013" y="2566988"/>
          <p14:tracePt t="97692" x="6594475" y="2566988"/>
          <p14:tracePt t="97719" x="6611938" y="2566988"/>
          <p14:tracePt t="97730" x="6619875" y="2566988"/>
          <p14:tracePt t="97746" x="6637338" y="2566988"/>
          <p14:tracePt t="97747" x="6662738" y="2566988"/>
          <p14:tracePt t="97996" x="6670675" y="2574925"/>
          <p14:tracePt t="98008" x="6688138" y="2600325"/>
          <p14:tracePt t="98020" x="6713538" y="2617788"/>
          <p14:tracePt t="98037" x="6746875" y="2617788"/>
          <p14:tracePt t="98041" x="6781800" y="2625725"/>
          <p14:tracePt t="98054" x="6824663" y="2633663"/>
          <p14:tracePt t="98057" x="6900863" y="2651125"/>
          <p14:tracePt t="98072" x="6959600" y="2651125"/>
          <p14:tracePt t="98073" x="7027863" y="2660650"/>
          <p14:tracePt t="98091" x="7129463" y="2668588"/>
          <p14:tracePt t="98097" x="7138988" y="2668588"/>
          <p14:tracePt t="98464" x="7138988" y="2660650"/>
          <p14:tracePt t="98475" x="7164388" y="2651125"/>
          <p14:tracePt t="98487" x="7232650" y="2633663"/>
          <p14:tracePt t="98503" x="7258050" y="2617788"/>
          <p14:tracePt t="98506" x="7299325" y="2617788"/>
          <p14:tracePt t="98520" x="7334250" y="2600325"/>
          <p14:tracePt t="98525" x="7350125" y="2600325"/>
          <p14:tracePt t="98539" x="7359650" y="2600325"/>
          <p14:tracePt t="98558" x="7367588" y="2600325"/>
          <p14:tracePt t="98616" x="7342188" y="2600325"/>
          <p14:tracePt t="98624" x="7299325" y="2600325"/>
          <p14:tracePt t="98636" x="7232650" y="2600325"/>
          <p14:tracePt t="98652" x="7002463" y="2600325"/>
          <p14:tracePt t="98659" x="6865938" y="2600325"/>
          <p14:tracePt t="98669" x="6713538" y="2600325"/>
          <p14:tracePt t="98685" x="6305550" y="2600325"/>
          <p14:tracePt t="98687" x="6076950" y="2600325"/>
          <p14:tracePt t="98702" x="5727700" y="2600325"/>
          <p14:tracePt t="98718" x="5591175" y="2600325"/>
          <p14:tracePt t="98734" x="5472113" y="2600325"/>
          <p14:tracePt t="98814" x="5507038" y="2600325"/>
          <p14:tracePt t="98826" x="5540375" y="2600325"/>
          <p14:tracePt t="98839" x="5600700" y="2600325"/>
          <p14:tracePt t="98855" x="5702300" y="2600325"/>
          <p14:tracePt t="98871" x="5770563" y="2600325"/>
          <p14:tracePt t="98873" x="5854700" y="2600325"/>
          <p14:tracePt t="98888" x="6008688" y="2600325"/>
          <p14:tracePt t="98905" x="6169025" y="2600325"/>
          <p14:tracePt t="98922" x="6272213" y="2600325"/>
          <p14:tracePt t="98938" x="6280150" y="2592388"/>
          <p14:tracePt t="98940" x="6288088" y="2592388"/>
          <p14:tracePt t="98955" x="6297613" y="2592388"/>
          <p14:tracePt t="98972" x="6305550" y="2582863"/>
          <p14:tracePt t="98990" x="6305550" y="2566988"/>
          <p14:tracePt t="98998" x="6305550" y="2549525"/>
          <p14:tracePt t="99024" x="6305550" y="2524125"/>
          <p14:tracePt t="99031" x="6305550" y="2506663"/>
          <p14:tracePt t="99041" x="6297613" y="2489200"/>
          <p14:tracePt t="99047" x="6280150" y="2481263"/>
          <p14:tracePt t="99057" x="6237288" y="2463800"/>
          <p14:tracePt t="99064" x="6203950" y="2455863"/>
          <p14:tracePt t="99075" x="6153150" y="2438400"/>
          <p14:tracePt t="99075" x="6067425" y="2422525"/>
          <p14:tracePt t="99097" x="5991225" y="2405063"/>
          <p14:tracePt t="99098" x="5897563" y="2397125"/>
          <p14:tracePt t="99101" x="5770563" y="2387600"/>
          <p14:tracePt t="99112" x="5641975" y="2387600"/>
          <p14:tracePt t="99117" x="5497513" y="2387600"/>
          <p14:tracePt t="99134" x="5218113" y="2387600"/>
          <p14:tracePt t="99153" x="5106988" y="2387600"/>
          <p14:tracePt t="99153" x="4997450" y="2387600"/>
          <p14:tracePt t="99170" x="4818063" y="2405063"/>
          <p14:tracePt t="99173" x="4741863" y="2422525"/>
          <p14:tracePt t="99186" x="4699000" y="2438400"/>
          <p14:tracePt t="99202" x="4630738" y="2455863"/>
          <p14:tracePt t="99206" x="4614863" y="2463800"/>
          <p14:tracePt t="99219" x="4605338" y="2473325"/>
          <p14:tracePt t="99236" x="4589463" y="2481263"/>
          <p14:tracePt t="99239" x="4579938" y="2498725"/>
          <p14:tracePt t="99253" x="4572000" y="2498725"/>
          <p14:tracePt t="99256" x="4564063" y="2498725"/>
          <p14:tracePt t="99270" x="4554538" y="2498725"/>
          <p14:tracePt t="99276" x="4546600" y="2506663"/>
          <p14:tracePt t="99289" x="4546600" y="2516188"/>
          <p14:tracePt t="99306" x="4546600" y="2541588"/>
          <p14:tracePt t="99314" x="4546600" y="2557463"/>
          <p14:tracePt t="99330" x="4546600" y="2574925"/>
          <p14:tracePt t="99347" x="4546600" y="2608263"/>
          <p14:tracePt t="99362" x="4564063" y="2608263"/>
          <p14:tracePt t="99364" x="4589463" y="2608263"/>
          <p14:tracePt t="99380" x="4759325" y="2625725"/>
          <p14:tracePt t="99381" x="4903788" y="2625725"/>
          <p14:tracePt t="99397" x="5091113" y="2625725"/>
          <p14:tracePt t="99414" x="5497513" y="2625725"/>
          <p14:tracePt t="99417" x="5735638" y="2625725"/>
          <p14:tracePt t="99431" x="5940425" y="2625725"/>
          <p14:tracePt t="99433" x="6076950" y="2617788"/>
          <p14:tracePt t="99447" x="6203950" y="2592388"/>
          <p14:tracePt t="99448" x="6313488" y="2557463"/>
          <p14:tracePt t="99464" x="6457950" y="2516188"/>
          <p14:tracePt t="99478" x="6510338" y="2498725"/>
          <p14:tracePt t="99483" x="6510338" y="2489200"/>
          <p14:tracePt t="99487" x="6518275" y="2489200"/>
          <p14:tracePt t="99501" x="6543675" y="2489200"/>
          <p14:tracePt t="99503" x="6561138" y="2489200"/>
          <p14:tracePt t="99519" x="6594475" y="2489200"/>
          <p14:tracePt t="99523" x="6627813" y="2489200"/>
          <p14:tracePt t="99536" x="6645275" y="2489200"/>
          <p14:tracePt t="99539" x="6688138" y="2489200"/>
          <p14:tracePt t="99552" x="6721475" y="2489200"/>
          <p14:tracePt t="99553" x="6764338" y="2489200"/>
          <p14:tracePt t="99569" x="6815138" y="2489200"/>
          <p14:tracePt t="99585" x="6916738" y="2489200"/>
          <p14:tracePt t="99601" x="6959600" y="2489200"/>
          <p14:tracePt t="99617" x="7035800" y="2489200"/>
          <p14:tracePt t="99619" x="7070725" y="2489200"/>
          <p14:tracePt t="99634" x="7113588" y="2498725"/>
          <p14:tracePt t="99650" x="7138988" y="2506663"/>
          <p14:tracePt t="99667" x="7146925" y="2516188"/>
          <p14:tracePt t="99725" x="7146925" y="2524125"/>
          <p14:tracePt t="99742" x="7129463" y="2524125"/>
          <p14:tracePt t="99752" x="7096125" y="2524125"/>
          <p14:tracePt t="99767" x="7070725" y="2524125"/>
          <p14:tracePt t="99784" x="7053263" y="2524125"/>
          <p14:tracePt t="99800" x="7045325" y="2524125"/>
          <p14:tracePt t="99817" x="7035800" y="2524125"/>
          <p14:tracePt t="99835" x="7061200" y="2498725"/>
          <p14:tracePt t="99835" x="7113588" y="2473325"/>
          <p14:tracePt t="99850" x="7138988" y="2463800"/>
          <p14:tracePt t="99851" x="7205663" y="2430463"/>
          <p14:tracePt t="99867" x="7377113" y="2397125"/>
          <p14:tracePt t="99886" x="7648575" y="2362200"/>
          <p14:tracePt t="99891" x="7793038" y="2362200"/>
          <p14:tracePt t="99906" x="7945438" y="2362200"/>
          <p14:tracePt t="99907" x="8056563" y="2362200"/>
          <p14:tracePt t="99923" x="8226425" y="2362200"/>
          <p14:tracePt t="99938" x="8243888" y="2362200"/>
          <p14:tracePt t="99954" x="8243888" y="2371725"/>
          <p14:tracePt t="99958" x="8243888" y="2379663"/>
          <p14:tracePt t="99969" x="8243888" y="2405063"/>
          <p14:tracePt t="99975" x="8243888" y="2422525"/>
          <p14:tracePt t="99986" x="8251825" y="2455863"/>
          <p14:tracePt t="99987" x="8251825" y="2481263"/>
          <p14:tracePt t="100002" x="8251825" y="2489200"/>
          <p14:tracePt t="100003" x="8251825" y="2524125"/>
          <p14:tracePt t="100019" x="8251825" y="2549525"/>
          <p14:tracePt t="100036" x="8251825" y="2574925"/>
          <p14:tracePt t="100037" x="8251825" y="2592388"/>
          <p14:tracePt t="100051" x="8226425" y="2600325"/>
          <p14:tracePt t="100053" x="8218488" y="2600325"/>
          <p14:tracePt t="100067" x="8208963" y="2600325"/>
          <p14:tracePt t="100069" x="8191500" y="2600325"/>
          <p14:tracePt t="100091" x="8183563" y="2600325"/>
          <p14:tracePt t="100103" x="8175625" y="2600325"/>
          <p14:tracePt t="100117" x="8158163" y="2600325"/>
          <p14:tracePt t="100134" x="8132763" y="2600325"/>
          <p14:tracePt t="100151" x="8115300" y="2600325"/>
          <p14:tracePt t="100168" x="8099425" y="2600325"/>
          <p14:tracePt t="100185" x="8081963" y="2600325"/>
          <p14:tracePt t="100552" x="8074025" y="2600325"/>
          <p14:tracePt t="100561" x="8056563" y="2600325"/>
          <p14:tracePt t="100573" x="7996238" y="2600325"/>
          <p14:tracePt t="100590" x="7970838" y="2600325"/>
          <p14:tracePt t="100595" x="7920038" y="2600325"/>
          <p14:tracePt t="100601" x="7835900" y="2600325"/>
          <p14:tracePt t="100609" x="7758113" y="2600325"/>
          <p14:tracePt t="100614" x="7707313" y="2600325"/>
          <p14:tracePt t="100626" x="7648575" y="2600325"/>
          <p14:tracePt t="100633" x="7572375" y="2600325"/>
          <p14:tracePt t="100646" x="7478713" y="2600325"/>
          <p14:tracePt t="100648" x="7324725" y="2600325"/>
          <p14:tracePt t="100664" x="6746875" y="2549525"/>
          <p14:tracePt t="100682" x="6102350" y="2498725"/>
          <p14:tracePt t="100698" x="5319713" y="2405063"/>
          <p14:tracePt t="100714" x="4554538" y="2354263"/>
          <p14:tracePt t="100730" x="3806825" y="2243138"/>
          <p14:tracePt t="100733" x="3433763" y="2166938"/>
          <p14:tracePt t="100748" x="3127375" y="2116138"/>
          <p14:tracePt t="100764" x="2574925" y="2030413"/>
          <p14:tracePt t="100781" x="2209800" y="1954213"/>
          <p14:tracePt t="100783" x="2065338" y="1903413"/>
          <p14:tracePt t="100794" x="1928813" y="1852613"/>
          <p14:tracePt t="100799" x="1801813" y="1793875"/>
          <p14:tracePt t="100817" x="1614488" y="1708150"/>
          <p14:tracePt t="100836" x="1495425" y="1631950"/>
          <p14:tracePt t="100839" x="1452563" y="1606550"/>
          <p14:tracePt t="100853" x="1444625" y="1597025"/>
          <p14:tracePt t="100856" x="1444625" y="1581150"/>
          <p14:tracePt t="101012" x="1452563" y="1589088"/>
          <p14:tracePt t="101025" x="1487488" y="1597025"/>
          <p14:tracePt t="101027" x="1555750" y="1614488"/>
          <p14:tracePt t="101038" x="1649413" y="1639888"/>
          <p14:tracePt t="101041" x="1793875" y="1657350"/>
          <p14:tracePt t="101056" x="1938338" y="1682750"/>
          <p14:tracePt t="101064" x="2116138" y="1708150"/>
          <p14:tracePt t="101078" x="2268538" y="1725613"/>
          <p14:tracePt t="101080" x="2413000" y="1725613"/>
          <p14:tracePt t="101081" x="2549525" y="1725613"/>
          <p14:tracePt t="101094" x="2668588" y="1725613"/>
          <p14:tracePt t="101103" x="2778125" y="1725613"/>
          <p14:tracePt t="101117" x="2846388" y="1725613"/>
          <p14:tracePt t="101118" x="2897188" y="1725613"/>
          <p14:tracePt t="101136" x="3000375" y="1725613"/>
          <p14:tracePt t="101152" x="3101975" y="1708150"/>
          <p14:tracePt t="101169" x="3289300" y="1690688"/>
          <p14:tracePt t="101173" x="3433763" y="1674813"/>
          <p14:tracePt t="101186" x="3568700" y="1665288"/>
          <p14:tracePt t="101187" x="3713163" y="1639888"/>
          <p14:tracePt t="101206" x="3925888" y="1606550"/>
          <p14:tracePt t="101215" x="3976688" y="1597025"/>
          <p14:tracePt t="101260" x="3986213" y="1581150"/>
          <p14:tracePt t="101275" x="3960813" y="1555750"/>
          <p14:tracePt t="101282" x="3943350" y="1538288"/>
          <p14:tracePt t="101300" x="3867150" y="1504950"/>
          <p14:tracePt t="101303" x="3832225" y="1495425"/>
          <p14:tracePt t="101318" x="3781425" y="1487488"/>
          <p14:tracePt t="101319" x="3763963" y="1487488"/>
          <p14:tracePt t="101336" x="3722688" y="1470025"/>
          <p14:tracePt t="101340" x="3697288" y="1470025"/>
          <p14:tracePt t="101357" x="3646488" y="1470025"/>
          <p14:tracePt t="101359" x="3629025" y="1470025"/>
          <p14:tracePt t="101374" x="3619500" y="1470025"/>
          <p14:tracePt t="101380" x="3603625" y="1470025"/>
          <p14:tracePt t="101391" x="3594100" y="1470025"/>
          <p14:tracePt t="101397" x="3578225" y="1470025"/>
          <p14:tracePt t="101400" x="3568700" y="1470025"/>
          <p14:tracePt t="101413" x="3568700" y="1477963"/>
          <p14:tracePt t="101415" x="3552825" y="1504950"/>
          <p14:tracePt t="101425" x="3535363" y="1530350"/>
          <p14:tracePt t="101446" x="3535363" y="1563688"/>
          <p14:tracePt t="101464" x="3535363" y="1597025"/>
          <p14:tracePt t="101465" x="3535363" y="1622425"/>
          <p14:tracePt t="101481" x="3535363" y="1631950"/>
          <p14:tracePt t="101481" x="3535363" y="1639888"/>
          <p14:tracePt t="101498" x="3552825" y="1649413"/>
          <p14:tracePt t="101514" x="3560763" y="1657350"/>
          <p14:tracePt t="101517" x="3586163" y="1657350"/>
          <p14:tracePt t="101530" x="3611563" y="1657350"/>
          <p14:tracePt t="101531" x="3646488" y="1657350"/>
          <p14:tracePt t="101548" x="3687763" y="1657350"/>
          <p14:tracePt t="101564" x="3705225" y="1657350"/>
          <p14:tracePt t="101580" x="3730625" y="1657350"/>
          <p14:tracePt t="101623" x="3722688" y="1631950"/>
          <p14:tracePt t="101633" x="3697288" y="1606550"/>
          <p14:tracePt t="101647" x="3629025" y="1581150"/>
          <p14:tracePt t="101664" x="3449638" y="1546225"/>
          <p14:tracePt t="101680" x="3365500" y="1538288"/>
          <p14:tracePt t="101683" x="3271838" y="1538288"/>
          <p14:tracePt t="101697" x="3109913" y="1538288"/>
          <p14:tracePt t="101715" x="3025775" y="1538288"/>
          <p14:tracePt t="101850" x="3016250" y="1538288"/>
          <p14:tracePt t="101863" x="3000375" y="1538288"/>
          <p14:tracePt t="101876" x="2957513" y="1538288"/>
          <p14:tracePt t="101894" x="2914650" y="1538288"/>
          <p14:tracePt t="101900" x="2889250" y="1538288"/>
          <p14:tracePt t="101911" x="2846388" y="1546225"/>
          <p14:tracePt t="101916" x="2813050" y="1546225"/>
          <p14:tracePt t="101931" x="2778125" y="1546225"/>
          <p14:tracePt t="101932" x="2762250" y="1546225"/>
          <p14:tracePt t="101948" x="2719388" y="1546225"/>
          <p14:tracePt t="101949" x="2660650" y="1546225"/>
          <p14:tracePt t="101961" x="2592388" y="1546225"/>
          <p14:tracePt t="101965" x="2506663" y="1546225"/>
          <p14:tracePt t="101984" x="2328863" y="1546225"/>
          <p14:tracePt t="102001" x="2159000" y="1546225"/>
          <p14:tracePt t="102017" x="2030413" y="1546225"/>
          <p14:tracePt t="102034" x="1954213" y="1546225"/>
          <p14:tracePt t="102035" x="1938338" y="1546225"/>
          <p14:tracePt t="102051" x="1903413" y="1546225"/>
          <p14:tracePt t="102074" x="1885950" y="1555750"/>
          <p14:tracePt t="102085" x="1860550" y="1571625"/>
          <p14:tracePt t="102087" x="1852613" y="1581150"/>
          <p14:tracePt t="102101" x="1819275" y="1597025"/>
          <p14:tracePt t="102119" x="1758950" y="1639888"/>
          <p14:tracePt t="102136" x="1708150" y="1665288"/>
          <p14:tracePt t="102153" x="1665288" y="1690688"/>
          <p14:tracePt t="102158" x="1657350" y="1708150"/>
          <p14:tracePt t="102169" x="1639888" y="1716088"/>
          <p14:tracePt t="102173" x="1622425" y="1741488"/>
          <p14:tracePt t="102186" x="1614488" y="1751013"/>
          <p14:tracePt t="102203" x="1614488" y="1776413"/>
          <p14:tracePt t="102207" x="1614488" y="1819275"/>
          <p14:tracePt t="102221" x="1614488" y="1835150"/>
          <p14:tracePt t="102223" x="1614488" y="1860550"/>
          <p14:tracePt t="102239" x="1639888" y="1911350"/>
          <p14:tracePt t="102255" x="1716088" y="1997075"/>
          <p14:tracePt t="102270" x="1751013" y="2014538"/>
          <p14:tracePt t="102273" x="1784350" y="2030413"/>
          <p14:tracePt t="102288" x="1938338" y="2073275"/>
          <p14:tracePt t="102297" x="2014538" y="2082800"/>
          <p14:tracePt t="102306" x="2082800" y="2090738"/>
          <p14:tracePt t="102314" x="2124075" y="2090738"/>
          <p14:tracePt t="102325" x="2141538" y="2090738"/>
          <p14:tracePt t="102331" x="2174875" y="2090738"/>
          <p14:tracePt t="102354" x="2184400" y="2090738"/>
          <p14:tracePt t="102399" x="2184400" y="2082800"/>
          <p14:tracePt t="102409" x="2184400" y="2073275"/>
          <p14:tracePt t="102421" x="2184400" y="2065338"/>
          <p14:tracePt t="102436" x="2166938" y="2047875"/>
          <p14:tracePt t="102440" x="2149475" y="2030413"/>
          <p14:tracePt t="102453" x="2141538" y="2030413"/>
          <p14:tracePt t="102470" x="2116138" y="2022475"/>
          <p14:tracePt t="102475" x="2108200" y="2022475"/>
          <p14:tracePt t="102487" x="2082800" y="2005013"/>
          <p14:tracePt t="102491" x="2055813" y="2005013"/>
          <p14:tracePt t="102503" x="2047875" y="2005013"/>
          <p14:tracePt t="102506" x="2039938" y="2005013"/>
          <p14:tracePt t="102520" x="2022475" y="2005013"/>
          <p14:tracePt t="102536" x="1997075" y="2005013"/>
          <p14:tracePt t="102552" x="1979613" y="2022475"/>
          <p14:tracePt t="102568" x="1979613" y="2047875"/>
          <p14:tracePt t="102585" x="1979613" y="2116138"/>
          <p14:tracePt t="102602" x="1979613" y="2141538"/>
          <p14:tracePt t="102603" x="1979613" y="2159000"/>
          <p14:tracePt t="102618" x="1989138" y="2209800"/>
          <p14:tracePt t="102619" x="2014538" y="2243138"/>
          <p14:tracePt t="102634" x="2065338" y="2268538"/>
          <p14:tracePt t="102651" x="2184400" y="2293938"/>
          <p14:tracePt t="102670" x="2336800" y="2344738"/>
          <p14:tracePt t="102686" x="2498725" y="2405063"/>
          <p14:tracePt t="102703" x="2608263" y="2430463"/>
          <p14:tracePt t="102706" x="2617788" y="2430463"/>
          <p14:tracePt t="102719" x="2625725" y="2430463"/>
          <p14:tracePt t="102960" x="2633663" y="2430463"/>
          <p14:tracePt t="102970" x="2643188" y="2430463"/>
          <p14:tracePt t="102973" x="2651125" y="2430463"/>
          <p14:tracePt t="102984" x="2660650" y="2430463"/>
          <p14:tracePt t="103000" x="2686050" y="2430463"/>
          <p14:tracePt t="103003" x="2693988" y="2422525"/>
          <p14:tracePt t="103017" x="2711450" y="2422525"/>
          <p14:tracePt t="103034" x="2727325" y="2405063"/>
          <p14:tracePt t="103686" x="2744788" y="2405063"/>
          <p14:tracePt t="103695" x="2762250" y="2413000"/>
          <p14:tracePt t="103707" x="2762250" y="2422525"/>
          <p14:tracePt t="103724" x="2770188" y="2430463"/>
          <p14:tracePt t="103725" x="2778125" y="2438400"/>
          <p14:tracePt t="103744" x="2787650" y="2447925"/>
          <p14:tracePt t="103749" x="2795588" y="2455863"/>
          <p14:tracePt t="103764" x="2795588" y="2463800"/>
          <p14:tracePt t="103778" x="2805113" y="2481263"/>
          <p14:tracePt t="103785" x="2813050" y="2498725"/>
          <p14:tracePt t="103800" x="2813050" y="2506663"/>
          <p14:tracePt t="103818" x="2813050" y="2516188"/>
          <p14:tracePt t="103824" x="2813050" y="2524125"/>
          <p14:tracePt t="103837" x="2813050" y="2532063"/>
          <p14:tracePt t="103858" x="2813050" y="2549525"/>
          <p14:tracePt t="103868" x="2813050" y="2557463"/>
          <p14:tracePt t="103886" x="2813050" y="2574925"/>
          <p14:tracePt t="103903" x="2787650" y="2592388"/>
          <p14:tracePt t="103919" x="2752725" y="2592388"/>
          <p14:tracePt t="103936" x="2719388" y="2592388"/>
          <p14:tracePt t="103953" x="2676525" y="2592388"/>
          <p14:tracePt t="103970" x="2617788" y="2592388"/>
          <p14:tracePt t="103973" x="2574925" y="2566988"/>
          <p14:tracePt t="103986" x="2557463" y="2566988"/>
          <p14:tracePt t="103987" x="2549525" y="2557463"/>
          <p14:tracePt t="104002" x="2541588" y="2557463"/>
          <p14:tracePt t="104020" x="2532063" y="2549525"/>
          <p14:tracePt t="104106" x="2516188" y="2549525"/>
          <p14:tracePt t="104117" x="2516188" y="2541588"/>
          <p14:tracePt t="104131" x="2549525" y="2506663"/>
          <p14:tracePt t="104135" x="2566988" y="2489200"/>
          <p14:tracePt t="104150" x="2592388" y="2463800"/>
          <p14:tracePt t="104151" x="2633663" y="2405063"/>
          <p14:tracePt t="104168" x="2643188" y="2354263"/>
          <p14:tracePt t="104187" x="2643188" y="2268538"/>
          <p14:tracePt t="104191" x="2643188" y="2209800"/>
          <p14:tracePt t="104205" x="2643188" y="2141538"/>
          <p14:tracePt t="104206" x="2643188" y="2082800"/>
          <p14:tracePt t="104222" x="2643188" y="2005013"/>
          <p14:tracePt t="104223" x="2625725" y="1971675"/>
          <p14:tracePt t="104238" x="2617788" y="1928813"/>
          <p14:tracePt t="104241" x="2592388" y="1878013"/>
          <p14:tracePt t="104255" x="2582863" y="1835150"/>
          <p14:tracePt t="104257" x="2574925" y="1758950"/>
          <p14:tracePt t="104266" x="2566988" y="1682750"/>
          <p14:tracePt t="104275" x="2549525" y="1639888"/>
          <p14:tracePt t="104281" x="2524125" y="1546225"/>
          <p14:tracePt t="104298" x="2481263" y="1411288"/>
          <p14:tracePt t="104301" x="2463800" y="1368425"/>
          <p14:tracePt t="104313" x="2455863" y="1308100"/>
          <p14:tracePt t="104319" x="2447925" y="1257300"/>
          <p14:tracePt t="104334" x="2430463" y="1198563"/>
          <p14:tracePt t="104353" x="2430463" y="1163638"/>
          <p14:tracePt t="104356" x="2430463" y="1155700"/>
          <p14:tracePt t="104371" x="2422525" y="1138238"/>
          <p14:tracePt t="104376" x="2413000" y="1130300"/>
          <p14:tracePt t="104456" x="2422525" y="1122363"/>
          <p14:tracePt t="104467" x="2447925" y="1122363"/>
          <p14:tracePt t="104479" x="2498725" y="1122363"/>
          <p14:tracePt t="104482" x="2566988" y="1122363"/>
          <p14:tracePt t="104500" x="2838450" y="1122363"/>
          <p14:tracePt t="104517" x="3297238" y="1231900"/>
          <p14:tracePt t="104534" x="3849688" y="1401763"/>
          <p14:tracePt t="104535" x="4095750" y="1538288"/>
          <p14:tracePt t="104550" x="4283075" y="1622425"/>
          <p14:tracePt t="104551" x="4460875" y="1741488"/>
          <p14:tracePt t="104567" x="4579938" y="1827213"/>
          <p14:tracePt t="104584" x="4818063" y="2039938"/>
          <p14:tracePt t="104587" x="4878388" y="2141538"/>
          <p14:tracePt t="104602" x="4937125" y="2286000"/>
          <p14:tracePt t="104619" x="4937125" y="2328863"/>
          <p14:tracePt t="104636" x="4937125" y="2371725"/>
          <p14:tracePt t="104653" x="4937125" y="2422525"/>
          <p14:tracePt t="104669" x="4937125" y="2438400"/>
          <p14:tracePt t="104685" x="4937125" y="2489200"/>
          <p14:tracePt t="104687" x="4937125" y="2506663"/>
          <p14:tracePt t="104701" x="4937125" y="2524125"/>
          <p14:tracePt t="104717" x="4903788" y="2592388"/>
          <p14:tracePt t="104734" x="4860925" y="2676525"/>
          <p14:tracePt t="104750" x="4818063" y="2762250"/>
          <p14:tracePt t="104753" x="4784725" y="2805113"/>
          <p14:tracePt t="104768" x="4767263" y="2846388"/>
          <p14:tracePt t="104769" x="4724400" y="2897188"/>
          <p14:tracePt t="104786" x="4673600" y="2949575"/>
          <p14:tracePt t="104789" x="4614863" y="2990850"/>
          <p14:tracePt t="104803" x="4546600" y="3059113"/>
          <p14:tracePt t="104803" x="4435475" y="3127375"/>
          <p14:tracePt t="104821" x="4283075" y="3263900"/>
          <p14:tracePt t="104839" x="4206875" y="3314700"/>
          <p14:tracePt t="104847" x="4189413" y="3330575"/>
          <p14:tracePt t="104857" x="4189413" y="3340100"/>
          <p14:tracePt t="104861" x="4181475" y="3340100"/>
          <p14:tracePt t="105002" x="4206875" y="3340100"/>
          <p14:tracePt t="105014" x="4249738" y="3373438"/>
          <p14:tracePt t="105017" x="4316413" y="3398838"/>
          <p14:tracePt t="105031" x="4376738" y="3416300"/>
          <p14:tracePt t="105044" x="4445000" y="3441700"/>
          <p14:tracePt t="105051" x="4478338" y="3459163"/>
          <p14:tracePt t="105067" x="4564063" y="3502025"/>
          <p14:tracePt t="105086" x="4579938" y="3527425"/>
          <p14:tracePt t="105662" x="4589463" y="3527425"/>
          <p14:tracePt t="105674" x="4614863" y="3527425"/>
          <p14:tracePt t="105677" x="4657725" y="3527425"/>
          <p14:tracePt t="105687" x="4691063" y="3527425"/>
          <p14:tracePt t="105703" x="4767263" y="3527425"/>
          <p14:tracePt t="105721" x="4852988" y="3527425"/>
          <p14:tracePt t="105736" x="4954588" y="3527425"/>
          <p14:tracePt t="105752" x="5013325" y="3527425"/>
          <p14:tracePt t="105769" x="5022850" y="3527425"/>
          <p14:tracePt t="105894" x="5022850" y="3517900"/>
          <p14:tracePt t="106076" x="5038725" y="3517900"/>
          <p14:tracePt t="106086" x="5048250" y="3517900"/>
          <p14:tracePt t="106101" x="5056188" y="3517900"/>
          <p14:tracePt t="106118" x="5064125" y="3517900"/>
          <p14:tracePt t="106188" x="5064125" y="3509963"/>
          <p14:tracePt t="106199" x="5064125" y="3492500"/>
          <p14:tracePt t="106201" x="5056188" y="3475038"/>
          <p14:tracePt t="106212" x="5038725" y="3467100"/>
          <p14:tracePt t="106218" x="5005388" y="3449638"/>
          <p14:tracePt t="106234" x="4954588" y="3424238"/>
          <p14:tracePt t="106252" x="4886325" y="3416300"/>
          <p14:tracePt t="106258" x="4835525" y="3398838"/>
          <p14:tracePt t="106270" x="4802188" y="3390900"/>
          <p14:tracePt t="106273" x="4784725" y="3390900"/>
          <p14:tracePt t="106288" x="4767263" y="3390900"/>
          <p14:tracePt t="106291" x="4759325" y="3390900"/>
          <p14:tracePt t="106388" x="4784725" y="3408363"/>
          <p14:tracePt t="106399" x="4818063" y="3416300"/>
          <p14:tracePt t="106412" x="4852988" y="3424238"/>
          <p14:tracePt t="106413" x="4878388" y="3424238"/>
          <p14:tracePt t="106417" x="4919663" y="3424238"/>
          <p14:tracePt t="106435" x="4979988" y="3433763"/>
          <p14:tracePt t="106454" x="5091113" y="3433763"/>
          <p14:tracePt t="106471" x="5268913" y="3459163"/>
          <p14:tracePt t="106473" x="5327650" y="3467100"/>
          <p14:tracePt t="106488" x="5370513" y="3467100"/>
          <p14:tracePt t="106506" x="5387975" y="3467100"/>
          <p14:tracePt t="106596" x="5353050" y="3467100"/>
          <p14:tracePt t="106608" x="5337175" y="3467100"/>
          <p14:tracePt t="106620" x="5311775" y="3459163"/>
          <p14:tracePt t="106636" x="5276850" y="3449638"/>
          <p14:tracePt t="106655" x="5268913" y="3449638"/>
          <p14:tracePt t="106676" x="5260975" y="3449638"/>
          <p14:tracePt t="106692" x="5251450" y="3449638"/>
          <p14:tracePt t="106703" x="5235575" y="3449638"/>
          <p14:tracePt t="106708" x="5218113" y="3449638"/>
          <p14:tracePt t="106719" x="5183188" y="3449638"/>
          <p14:tracePt t="106735" x="5064125" y="3441700"/>
          <p14:tracePt t="106752" x="4997450" y="3441700"/>
          <p14:tracePt t="106769" x="4919663" y="3441700"/>
          <p14:tracePt t="106773" x="4835525" y="3441700"/>
          <p14:tracePt t="106786" x="4724400" y="3424238"/>
          <p14:tracePt t="106787" x="4622800" y="3416300"/>
          <p14:tracePt t="106803" x="4410075" y="3416300"/>
          <p14:tracePt t="106820" x="4189413" y="3416300"/>
          <p14:tracePt t="106838" x="3960813" y="3416300"/>
          <p14:tracePt t="106841" x="3857625" y="3416300"/>
          <p14:tracePt t="106855" x="3763963" y="3416300"/>
          <p14:tracePt t="106857" x="3646488" y="3416300"/>
          <p14:tracePt t="106872" x="3527425" y="3416300"/>
          <p14:tracePt t="106873" x="3408363" y="3408363"/>
          <p14:tracePt t="106890" x="3305175" y="3390900"/>
          <p14:tracePt t="106893" x="3221038" y="3382963"/>
          <p14:tracePt t="106906" x="3135313" y="3382963"/>
          <p14:tracePt t="106907" x="3033713" y="3382963"/>
          <p14:tracePt t="106915" x="2949575" y="3373438"/>
          <p14:tracePt t="106924" x="2846388" y="3365500"/>
          <p14:tracePt t="106931" x="2752725" y="3365500"/>
          <p14:tracePt t="106947" x="2668588" y="3348038"/>
          <p14:tracePt t="106949" x="2592388" y="3348038"/>
          <p14:tracePt t="106964" x="2430463" y="3340100"/>
          <p14:tracePt t="106981" x="2260600" y="3322638"/>
          <p14:tracePt t="106998" x="2098675" y="3305175"/>
          <p14:tracePt t="107011" x="1928813" y="3305175"/>
          <p14:tracePt t="107019" x="1860550" y="3305175"/>
          <p14:tracePt t="107034" x="1758950" y="3305175"/>
          <p14:tracePt t="107035" x="1690688" y="3305175"/>
          <p14:tracePt t="107051" x="1563688" y="3305175"/>
          <p14:tracePt t="107067" x="1487488" y="3305175"/>
          <p14:tracePt t="107069" x="1436688" y="3305175"/>
          <p14:tracePt t="107084" x="1360488" y="3305175"/>
          <p14:tracePt t="107085" x="1300163" y="3305175"/>
          <p14:tracePt t="107100" x="1198563" y="3305175"/>
          <p14:tracePt t="107117" x="1096963" y="3305175"/>
          <p14:tracePt t="107134" x="968375" y="3305175"/>
          <p14:tracePt t="107150" x="909638" y="3305175"/>
          <p14:tracePt t="107151" x="866775" y="3305175"/>
          <p14:tracePt t="107167" x="790575" y="3305175"/>
          <p14:tracePt t="107184" x="739775" y="3305175"/>
          <p14:tracePt t="107187" x="714375" y="3305175"/>
          <p14:tracePt t="107202" x="696913" y="3305175"/>
          <p14:tracePt t="107218" x="646113" y="3305175"/>
          <p14:tracePt t="107234" x="636588" y="3305175"/>
          <p14:tracePt t="107250" x="620713" y="3305175"/>
          <p14:tracePt t="107268" x="603250" y="3305175"/>
          <p14:tracePt t="107283" x="595313" y="3305175"/>
          <p14:tracePt t="107300" x="577850" y="3305175"/>
          <p14:tracePt t="107361" x="577850" y="3314700"/>
          <p14:tracePt t="107375" x="577850" y="3330575"/>
          <p14:tracePt t="107382" x="577850" y="3355975"/>
          <p14:tracePt t="107387" x="577850" y="3390900"/>
          <p14:tracePt t="107400" x="577850" y="3416300"/>
          <p14:tracePt t="107401" x="577850" y="3467100"/>
          <p14:tracePt t="107417" x="577850" y="3509963"/>
          <p14:tracePt t="107434" x="577850" y="3629025"/>
          <p14:tracePt t="107437" x="577850" y="3679825"/>
          <p14:tracePt t="107454" x="577850" y="3824288"/>
          <p14:tracePt t="107471" x="577850" y="3986213"/>
          <p14:tracePt t="107488" x="577850" y="4138613"/>
          <p14:tracePt t="107505" x="577850" y="4283075"/>
          <p14:tracePt t="107520" x="577850" y="4384675"/>
          <p14:tracePt t="107523" x="577850" y="4427538"/>
          <p14:tracePt t="107536" x="577850" y="4486275"/>
          <p14:tracePt t="107541" x="577850" y="4554538"/>
          <p14:tracePt t="107552" x="577850" y="4597400"/>
          <p14:tracePt t="107568" x="577850" y="4716463"/>
          <p14:tracePt t="107584" x="577850" y="4792663"/>
          <p14:tracePt t="107600" x="577850" y="4827588"/>
          <p14:tracePt t="107617" x="577850" y="4868863"/>
          <p14:tracePt t="107619" x="577850" y="4894263"/>
          <p14:tracePt t="107634" x="577850" y="4929188"/>
          <p14:tracePt t="107651" x="569913" y="4979988"/>
          <p14:tracePt t="107667" x="552450" y="5056188"/>
          <p14:tracePt t="107669" x="552450" y="5091113"/>
          <p14:tracePt t="107684" x="534988" y="5149850"/>
          <p14:tracePt t="107685" x="534988" y="5200650"/>
          <p14:tracePt t="107702" x="534988" y="5251450"/>
          <p14:tracePt t="107719" x="534988" y="5276850"/>
          <p14:tracePt t="107719" x="534988" y="5319713"/>
          <p14:tracePt t="107735" x="534988" y="5395913"/>
          <p14:tracePt t="107751" x="534988" y="5472113"/>
          <p14:tracePt t="107767" x="534988" y="5557838"/>
          <p14:tracePt t="107784" x="534988" y="5626100"/>
          <p14:tracePt t="107800" x="534988" y="5651500"/>
          <p14:tracePt t="107801" x="534988" y="5668963"/>
          <p14:tracePt t="107817" x="527050" y="5727700"/>
          <p14:tracePt t="107834" x="527050" y="5803900"/>
          <p14:tracePt t="107851" x="527050" y="5897563"/>
          <p14:tracePt t="107867" x="527050" y="5957888"/>
          <p14:tracePt t="107884" x="527050" y="5983288"/>
          <p14:tracePt t="107887" x="527050" y="6008688"/>
          <p14:tracePt t="107901" x="527050" y="6034088"/>
          <p14:tracePt t="107917" x="527050" y="6042025"/>
          <p14:tracePt t="107935" x="527050" y="6059488"/>
          <p14:tracePt t="107951" x="534988" y="6067425"/>
          <p14:tracePt t="107967" x="544513" y="6067425"/>
          <p14:tracePt t="107984" x="569913" y="6067425"/>
          <p14:tracePt t="107987" x="595313" y="6067425"/>
          <p14:tracePt t="108001" x="611188" y="6067425"/>
          <p14:tracePt t="108003" x="636588" y="6067425"/>
          <p14:tracePt t="108017" x="722313" y="6067425"/>
          <p14:tracePt t="108034" x="892175" y="6067425"/>
          <p14:tracePt t="108051" x="1019175" y="6067425"/>
          <p14:tracePt t="108053" x="1163638" y="6067425"/>
          <p14:tracePt t="108067" x="1333500" y="6067425"/>
          <p14:tracePt t="108070" x="1538288" y="6067425"/>
          <p14:tracePt t="108084" x="2030413" y="6067425"/>
          <p14:tracePt t="108100" x="2524125" y="6067425"/>
          <p14:tracePt t="108117" x="3016250" y="6067425"/>
          <p14:tracePt t="108134" x="3297238" y="6067425"/>
          <p14:tracePt t="108150" x="3475038" y="6042025"/>
          <p14:tracePt t="108167" x="3594100" y="6024563"/>
          <p14:tracePt t="108185" x="3654425" y="6024563"/>
          <p14:tracePt t="108202" x="3705225" y="6024563"/>
          <p14:tracePt t="108207" x="3722688" y="6024563"/>
          <p14:tracePt t="108219" x="3756025" y="6024563"/>
          <p14:tracePt t="108235" x="3875088" y="6024563"/>
          <p14:tracePt t="108252" x="3960813" y="6024563"/>
          <p14:tracePt t="108268" x="4044950" y="6024563"/>
          <p14:tracePt t="108284" x="4214813" y="6024563"/>
          <p14:tracePt t="108285" x="4300538" y="6024563"/>
          <p14:tracePt t="108300" x="4384675" y="6024563"/>
          <p14:tracePt t="108301" x="4460875" y="6008688"/>
          <p14:tracePt t="108318" x="4605338" y="5991225"/>
          <p14:tracePt t="108334" x="4708525" y="5983288"/>
          <p14:tracePt t="108352" x="4810125" y="5983288"/>
          <p14:tracePt t="108358" x="4868863" y="5983288"/>
          <p14:tracePt t="108370" x="4911725" y="5983288"/>
          <p14:tracePt t="108373" x="4954588" y="5983288"/>
          <p14:tracePt t="108387" x="4997450" y="5983288"/>
          <p14:tracePt t="108402" x="5064125" y="5983288"/>
          <p14:tracePt t="108418" x="5116513" y="5983288"/>
          <p14:tracePt t="108434" x="5157788" y="5983288"/>
          <p14:tracePt t="108464" x="5167313" y="5983288"/>
          <p14:tracePt t="108480" x="5175250" y="5983288"/>
          <p14:tracePt t="108491" x="5183188" y="5983288"/>
          <p14:tracePt t="108505" x="5192713" y="5983288"/>
          <p14:tracePt t="108521" x="5200650" y="5983288"/>
          <p14:tracePt t="108820" x="5200650" y="5973763"/>
          <p14:tracePt t="108830" x="5200650" y="5957888"/>
          <p14:tracePt t="108845" x="5200650" y="5922963"/>
          <p14:tracePt t="108848" x="5200650" y="5880100"/>
          <p14:tracePt t="108862" x="5200650" y="5838825"/>
          <p14:tracePt t="108864" x="5200650" y="5803900"/>
          <p14:tracePt t="108880" x="5200650" y="5761038"/>
          <p14:tracePt t="108881" x="5200650" y="5694363"/>
          <p14:tracePt t="108897" x="5200650" y="5464175"/>
          <p14:tracePt t="108915" x="5200650" y="5116513"/>
          <p14:tracePt t="108931" x="5200650" y="4802188"/>
          <p14:tracePt t="108948" x="5200650" y="4564063"/>
          <p14:tracePt t="108964" x="5200650" y="4325938"/>
          <p14:tracePt t="108967" x="5200650" y="4224338"/>
          <p14:tracePt t="108981" x="5200650" y="4121150"/>
          <p14:tracePt t="108981" x="5200650" y="4052888"/>
          <p14:tracePt t="108997" x="5200650" y="3986213"/>
          <p14:tracePt t="109014" x="5200650" y="3883025"/>
          <p14:tracePt t="109018" x="5200650" y="3841750"/>
          <p14:tracePt t="109030" x="5200650" y="3790950"/>
          <p14:tracePt t="109031" x="5200650" y="3748088"/>
          <p14:tracePt t="109047" x="5200650" y="3705225"/>
          <p14:tracePt t="109047" x="5200650" y="3671888"/>
          <p14:tracePt t="109064" x="5200650" y="3586163"/>
          <p14:tracePt t="109080" x="5200650" y="3543300"/>
          <p14:tracePt t="109081" x="5200650" y="3509963"/>
          <p14:tracePt t="109096" x="5200650" y="3484563"/>
          <p14:tracePt t="109097" x="5200650" y="3433763"/>
          <p14:tracePt t="109113" x="5200650" y="3416300"/>
          <p14:tracePt t="109114" x="5208588" y="3382963"/>
          <p14:tracePt t="109128" x="5218113" y="3340100"/>
          <p14:tracePt t="109131" x="5218113" y="3305175"/>
          <p14:tracePt t="109147" x="5226050" y="3263900"/>
          <p14:tracePt t="109165" x="5235575" y="3238500"/>
          <p14:tracePt t="109167" x="5235575" y="3221038"/>
          <p14:tracePt t="109274" x="5235575" y="3211513"/>
          <p14:tracePt t="109290" x="5218113" y="3211513"/>
          <p14:tracePt t="109300" x="5192713" y="3211513"/>
          <p14:tracePt t="109317" x="5081588" y="3211513"/>
          <p14:tracePt t="109319" x="4972050" y="3221038"/>
          <p14:tracePt t="109334" x="4852988" y="3238500"/>
          <p14:tracePt t="109335" x="4716463" y="3246438"/>
          <p14:tracePt t="109351" x="4538663" y="3246438"/>
          <p14:tracePt t="109369" x="4189413" y="3263900"/>
          <p14:tracePt t="109370" x="4011613" y="3263900"/>
          <p14:tracePt t="109388" x="3730625" y="3263900"/>
          <p14:tracePt t="109403" x="3467100" y="3263900"/>
          <p14:tracePt t="109419" x="3271838" y="3263900"/>
          <p14:tracePt t="109436" x="3059113" y="3263900"/>
          <p14:tracePt t="109452" x="2897188" y="3263900"/>
          <p14:tracePt t="109468" x="2795588" y="3263900"/>
          <p14:tracePt t="109486" x="2727325" y="3246438"/>
          <p14:tracePt t="109503" x="2727325" y="3238500"/>
          <p14:tracePt t="109896" x="2744788" y="3238500"/>
          <p14:tracePt t="109906" x="2762250" y="3238500"/>
          <p14:tracePt t="109910" x="2805113" y="3254375"/>
          <p14:tracePt t="109920" x="2820988" y="3254375"/>
          <p14:tracePt t="109925" x="2855913" y="3263900"/>
          <p14:tracePt t="109939" x="2932113" y="3271838"/>
          <p14:tracePt t="109940" x="2990850" y="3289300"/>
          <p14:tracePt t="109958" x="3076575" y="3314700"/>
          <p14:tracePt t="109964" x="3152775" y="3340100"/>
          <p14:tracePt t="109980" x="3305175" y="3390900"/>
          <p14:tracePt t="110050" x="3314700" y="3390900"/>
          <p14:tracePt t="110438" x="3314700" y="3398838"/>
          <p14:tracePt t="110447" x="3289300" y="3398838"/>
          <p14:tracePt t="110463" x="3203575" y="3416300"/>
          <p14:tracePt t="110481" x="3135313" y="3424238"/>
          <p14:tracePt t="110500" x="3067050" y="3441700"/>
          <p14:tracePt t="110504" x="3059113" y="3441700"/>
          <p14:tracePt t="110515" x="3041650" y="3441700"/>
          <p14:tracePt t="110534" x="3033713" y="3441700"/>
          <p14:tracePt t="110550" x="3025775" y="3441700"/>
          <p14:tracePt t="110581" x="3016250" y="3441700"/>
          <p14:tracePt t="110587" x="3008313" y="3441700"/>
          <p14:tracePt t="110603" x="2940050" y="3441700"/>
          <p14:tracePt t="110619" x="2881313" y="3416300"/>
          <p14:tracePt t="110635" x="2820988" y="3416300"/>
          <p14:tracePt t="110652" x="2795588" y="3416300"/>
          <p14:tracePt t="110669" x="2770188" y="3416300"/>
          <p14:tracePt t="110685" x="2762250" y="3416300"/>
          <p14:tracePt t="110707" x="2752725" y="3416300"/>
          <p14:tracePt t="110718" x="2744788" y="3416300"/>
          <p14:tracePt t="110734" x="2719388" y="3416300"/>
          <p14:tracePt t="110750" x="2676525" y="3416300"/>
          <p14:tracePt t="110767" x="2582863" y="3459163"/>
          <p14:tracePt t="110783" x="2489200" y="3509963"/>
          <p14:tracePt t="110785" x="2447925" y="3535363"/>
          <p14:tracePt t="110801" x="2344738" y="3568700"/>
          <p14:tracePt t="110819" x="2328863" y="3578225"/>
          <p14:tracePt t="110823" x="2278063" y="3594100"/>
          <p14:tracePt t="110835" x="2217738" y="3636963"/>
          <p14:tracePt t="110837" x="2124075" y="3671888"/>
          <p14:tracePt t="110852" x="1963738" y="3730625"/>
          <p14:tracePt t="110870" x="1758950" y="3798888"/>
          <p14:tracePt t="110887" x="1581150" y="3841750"/>
          <p14:tracePt t="110905" x="1462088" y="3857625"/>
          <p14:tracePt t="110909" x="1427163" y="3875088"/>
          <p14:tracePt t="110922" x="1393825" y="3883025"/>
          <p14:tracePt t="110923" x="1360488" y="3892550"/>
          <p14:tracePt t="110947" x="1350963" y="3892550"/>
          <p14:tracePt t="110959" x="1343025" y="3892550"/>
          <p14:tracePt t="111003" x="1333500" y="3892550"/>
          <p14:tracePt t="111014" x="1325563" y="3892550"/>
          <p14:tracePt t="111023" x="1317625" y="3892550"/>
          <p14:tracePt t="111037" x="1308100" y="3892550"/>
          <p14:tracePt t="111040" x="1300163" y="3892550"/>
          <p14:tracePt t="111053" x="1292225" y="3892550"/>
          <p14:tracePt t="111068" x="1282700" y="3892550"/>
          <p14:tracePt t="111069" x="1257300" y="3892550"/>
          <p14:tracePt t="111085" x="1223963" y="3892550"/>
          <p14:tracePt t="111101" x="1189038" y="3892550"/>
          <p14:tracePt t="111117" x="1163638" y="3900488"/>
          <p14:tracePt t="111135" x="1130300" y="3925888"/>
          <p14:tracePt t="111151" x="1122363" y="3925888"/>
          <p14:tracePt t="111151" x="1122363" y="3935413"/>
          <p14:tracePt t="111168" x="1122363" y="3943350"/>
          <p14:tracePt t="111185" x="1112838" y="3951288"/>
          <p14:tracePt t="111201" x="1112838" y="3960813"/>
          <p14:tracePt t="111202" x="1112838" y="3976688"/>
          <p14:tracePt t="111218" x="1104900" y="3994150"/>
          <p14:tracePt t="111235" x="1096963" y="4019550"/>
          <p14:tracePt t="111251" x="1096963" y="4044950"/>
          <p14:tracePt t="111251" x="1096963" y="4052888"/>
          <p14:tracePt t="111268" x="1096963" y="4087813"/>
          <p14:tracePt t="111285" x="1096963" y="4138613"/>
          <p14:tracePt t="111300" x="1096963" y="4171950"/>
          <p14:tracePt t="111318" x="1104900" y="4214813"/>
          <p14:tracePt t="111334" x="1155700" y="4232275"/>
          <p14:tracePt t="111337" x="1189038" y="4249738"/>
          <p14:tracePt t="111351" x="1231900" y="4265613"/>
          <p14:tracePt t="111353" x="1274763" y="4265613"/>
          <p14:tracePt t="111369" x="1317625" y="4265613"/>
          <p14:tracePt t="111373" x="1360488" y="4265613"/>
          <p14:tracePt t="111386" x="1411288" y="4265613"/>
          <p14:tracePt t="111387" x="1436688" y="4265613"/>
          <p14:tracePt t="111403" x="1487488" y="4265613"/>
          <p14:tracePt t="111419" x="1504950" y="4265613"/>
          <p14:tracePt t="111436" x="1504950" y="4257675"/>
          <p14:tracePt t="111437" x="1520825" y="4240213"/>
          <p14:tracePt t="111473" x="1520825" y="4232275"/>
          <p14:tracePt t="111656" x="1512888" y="4232275"/>
          <p14:tracePt t="111688" x="1512888" y="4249738"/>
          <p14:tracePt t="111699" x="1512888" y="4265613"/>
          <p14:tracePt t="111712" x="1563688" y="4275138"/>
          <p14:tracePt t="111719" x="1606550" y="4300538"/>
          <p14:tracePt t="111734" x="1665288" y="4300538"/>
          <p14:tracePt t="111751" x="1784350" y="4316413"/>
          <p14:tracePt t="111769" x="1928813" y="4325938"/>
          <p14:tracePt t="111787" x="2030413" y="4325938"/>
          <p14:tracePt t="111789" x="2039938" y="4325938"/>
          <p14:tracePt t="112008" x="2047875" y="4333875"/>
          <p14:tracePt t="112021" x="2065338" y="4333875"/>
          <p14:tracePt t="112023" x="2073275" y="4333875"/>
          <p14:tracePt t="112034" x="2090738" y="4341813"/>
          <p14:tracePt t="112037" x="2108200" y="4341813"/>
          <p14:tracePt t="112160" x="2108200" y="4351338"/>
          <p14:tracePt t="112173" x="2090738" y="4351338"/>
          <p14:tracePt t="112187" x="2073275" y="4359275"/>
          <p14:tracePt t="112204" x="2047875" y="4359275"/>
          <p14:tracePt t="112220" x="2039938" y="4359275"/>
          <p14:tracePt t="112226" x="2030413" y="4368800"/>
          <p14:tracePt t="113034" x="2022475" y="4368800"/>
          <p14:tracePt t="113048" x="2030413" y="4368800"/>
          <p14:tracePt t="113058" x="2055813" y="4351338"/>
          <p14:tracePt t="113064" x="2065338" y="4341813"/>
          <p14:tracePt t="113075" x="2082800" y="4341813"/>
          <p14:tracePt t="113086" x="2090738" y="4333875"/>
          <p14:tracePt t="113098" x="2124075" y="4300538"/>
          <p14:tracePt t="113104" x="2133600" y="4291013"/>
          <p14:tracePt t="113114" x="2141538" y="4265613"/>
          <p14:tracePt t="113134" x="2141538" y="4249738"/>
          <p14:tracePt t="113142" x="2149475" y="4240213"/>
          <p14:tracePt t="113153" x="2149475" y="4232275"/>
          <p14:tracePt t="113170" x="2149475" y="4224338"/>
          <p14:tracePt t="113173" x="2149475" y="4214813"/>
          <p14:tracePt t="113187" x="2149475" y="4206875"/>
          <p14:tracePt t="113202" x="2149475" y="4189413"/>
          <p14:tracePt t="113203" x="2149475" y="4181475"/>
          <p14:tracePt t="113224" x="2149475" y="4164013"/>
          <p14:tracePt t="113235" x="2141538" y="4156075"/>
          <p14:tracePt t="113251" x="2133600" y="4130675"/>
          <p14:tracePt t="113268" x="2124075" y="4113213"/>
          <p14:tracePt t="113269" x="2116138" y="4113213"/>
          <p14:tracePt t="113289" x="2116138" y="4105275"/>
          <p14:tracePt t="113342" x="2116138" y="4095750"/>
          <p14:tracePt t="113351" x="2116138" y="4087813"/>
          <p14:tracePt t="113562" x="2116138" y="4079875"/>
          <p14:tracePt t="113583" x="2141538" y="4079875"/>
          <p14:tracePt t="113590" x="2184400" y="4079875"/>
          <p14:tracePt t="113599" x="2209800" y="4079875"/>
          <p14:tracePt t="113607" x="2260600" y="4079875"/>
          <p14:tracePt t="113616" x="2344738" y="4079875"/>
          <p14:tracePt t="113624" x="2447925" y="4079875"/>
          <p14:tracePt t="113631" x="2574925" y="4079875"/>
          <p14:tracePt t="113640" x="2686050" y="4079875"/>
          <p14:tracePt t="113647" x="2813050" y="4079875"/>
          <p14:tracePt t="113657" x="2897188" y="4079875"/>
          <p14:tracePt t="113664" x="2982913" y="4079875"/>
          <p14:tracePt t="113674" x="3025775" y="4062413"/>
          <p14:tracePt t="113682" x="3084513" y="4062413"/>
          <p14:tracePt t="113690" x="3135313" y="4052888"/>
          <p14:tracePt t="113697" x="3160713" y="4044950"/>
          <p14:tracePt t="113712" x="3170238" y="4044950"/>
          <p14:tracePt t="113713" x="3178175" y="4044950"/>
          <p14:tracePt t="113717" x="3186113" y="4037013"/>
          <p14:tracePt t="113728" x="3203575" y="4037013"/>
          <p14:tracePt t="113735" x="3211513" y="4037013"/>
          <p14:tracePt t="113912" x="3221038" y="4037013"/>
          <p14:tracePt t="113933" x="3221038" y="4044950"/>
          <p14:tracePt t="113947" x="3221038" y="4062413"/>
          <p14:tracePt t="113958" x="3203575" y="4095750"/>
          <p14:tracePt t="113975" x="3170238" y="4113213"/>
          <p14:tracePt t="113984" x="3119438" y="4146550"/>
          <p14:tracePt t="113998" x="3059113" y="4181475"/>
          <p14:tracePt t="114012" x="3033713" y="4189413"/>
          <p14:tracePt t="114013" x="3016250" y="4206875"/>
          <p14:tracePt t="114035" x="2949575" y="4240213"/>
          <p14:tracePt t="114040" x="2922588" y="4265613"/>
          <p14:tracePt t="114054" x="2889250" y="4283075"/>
          <p14:tracePt t="114074" x="2881313" y="4300538"/>
          <p14:tracePt t="114242" x="2881313" y="4265613"/>
          <p14:tracePt t="114254" x="2881313" y="4232275"/>
          <p14:tracePt t="114257" x="2881313" y="4206875"/>
          <p14:tracePt t="114268" x="2881313" y="4164013"/>
          <p14:tracePt t="114284" x="2871788" y="4079875"/>
          <p14:tracePt t="114289" x="2871788" y="4037013"/>
          <p14:tracePt t="114301" x="2863850" y="4011613"/>
          <p14:tracePt t="114304" x="2846388" y="3986213"/>
          <p14:tracePt t="114323" x="2846388" y="3976688"/>
          <p14:tracePt t="114480" x="2846388" y="3968750"/>
          <p14:tracePt t="114496" x="2863850" y="3968750"/>
          <p14:tracePt t="114509" x="2914650" y="3968750"/>
          <p14:tracePt t="114520" x="2965450" y="3986213"/>
          <p14:tracePt t="114537" x="3008313" y="3994150"/>
          <p14:tracePt t="114553" x="3016250" y="3994150"/>
          <p14:tracePt t="114556" x="3025775" y="3994150"/>
          <p14:tracePt t="114884" x="3033713" y="4002088"/>
          <p14:tracePt t="114894" x="3051175" y="4027488"/>
          <p14:tracePt t="114908" x="3084513" y="4095750"/>
          <p14:tracePt t="114916" x="3109913" y="4130675"/>
          <p14:tracePt t="114931" x="3119438" y="4214813"/>
          <p14:tracePt t="114945" x="3127375" y="4232275"/>
          <p14:tracePt t="114947" x="3127375" y="4283075"/>
          <p14:tracePt t="114953" x="3127375" y="4308475"/>
          <p14:tracePt t="114967" x="3127375" y="4359275"/>
          <p14:tracePt t="114985" x="3127375" y="4384675"/>
          <p14:tracePt t="114991" x="3127375" y="4402138"/>
          <p14:tracePt t="115002" x="3127375" y="4419600"/>
          <p14:tracePt t="115003" x="3127375" y="4435475"/>
          <p14:tracePt t="115020" x="3084513" y="4478338"/>
          <p14:tracePt t="115035" x="3067050" y="4486275"/>
          <p14:tracePt t="115052" x="3041650" y="4503738"/>
          <p14:tracePt t="115069" x="3016250" y="4529138"/>
          <p14:tracePt t="115086" x="3000375" y="4538663"/>
          <p14:tracePt t="115089" x="2990850" y="4554538"/>
          <p14:tracePt t="115102" x="2982913" y="4554538"/>
          <p14:tracePt t="115119" x="2965450" y="4564063"/>
          <p14:tracePt t="115139" x="2957513" y="4564063"/>
          <p14:tracePt t="115152" x="2949575" y="4564063"/>
          <p14:tracePt t="115158" x="2932113" y="4564063"/>
          <p14:tracePt t="115169" x="2914650" y="4503738"/>
          <p14:tracePt t="115185" x="2863850" y="4419600"/>
          <p14:tracePt t="115201" x="2830513" y="4333875"/>
          <p14:tracePt t="115218" x="2770188" y="4265613"/>
          <p14:tracePt t="115225" x="2752725" y="4224338"/>
          <p14:tracePt t="115235" x="2727325" y="4189413"/>
          <p14:tracePt t="115253" x="2711450" y="4156075"/>
          <p14:tracePt t="115256" x="2701925" y="4130675"/>
          <p14:tracePt t="115270" x="2701925" y="4121150"/>
          <p14:tracePt t="115273" x="2693988" y="4087813"/>
          <p14:tracePt t="115287" x="2693988" y="4070350"/>
          <p14:tracePt t="115305" x="2693988" y="4037013"/>
          <p14:tracePt t="115314" x="2693988" y="4019550"/>
          <p14:tracePt t="115338" x="2693988" y="4011613"/>
          <p14:tracePt t="115367" x="2693988" y="4002088"/>
          <p14:tracePt t="115381" x="2701925" y="4002088"/>
          <p14:tracePt t="115402" x="2711450" y="4002088"/>
          <p14:tracePt t="115409" x="2719388" y="4002088"/>
          <p14:tracePt t="115425" x="2787650" y="4002088"/>
          <p14:tracePt t="115431" x="2813050" y="4002088"/>
          <p14:tracePt t="115445" x="2855913" y="4002088"/>
          <p14:tracePt t="115448" x="2932113" y="4019550"/>
          <p14:tracePt t="115464" x="3067050" y="4087813"/>
          <p14:tracePt t="115480" x="3152775" y="4113213"/>
          <p14:tracePt t="115483" x="3203575" y="4138613"/>
          <p14:tracePt t="115497" x="3211513" y="4156075"/>
          <p14:tracePt t="115497" x="3221038" y="4189413"/>
          <p14:tracePt t="115514" x="3221038" y="4224338"/>
          <p14:tracePt t="115528" x="3211513" y="4291013"/>
          <p14:tracePt t="115537" x="3186113" y="4333875"/>
          <p14:tracePt t="115551" x="3144838" y="4368800"/>
          <p14:tracePt t="115553" x="3119438" y="4394200"/>
          <p14:tracePt t="115568" x="3084513" y="4445000"/>
          <p14:tracePt t="115569" x="3025775" y="4495800"/>
          <p14:tracePt t="115589" x="2914650" y="4597400"/>
          <p14:tracePt t="115597" x="2863850" y="4648200"/>
          <p14:tracePt t="115607" x="2820988" y="4683125"/>
          <p14:tracePt t="115611" x="2787650" y="4716463"/>
          <p14:tracePt t="115630" x="2744788" y="4749800"/>
          <p14:tracePt t="115647" x="2736850" y="4749800"/>
          <p14:tracePt t="115662" x="2727325" y="4749800"/>
          <p14:tracePt t="115684" x="2719388" y="4749800"/>
          <p14:tracePt t="115685" x="2711450" y="4749800"/>
          <p14:tracePt t="115700" x="2668588" y="4699000"/>
          <p14:tracePt t="115717" x="2660650" y="4657725"/>
          <p14:tracePt t="115734" x="2633663" y="4630738"/>
          <p14:tracePt t="115751" x="2633663" y="4589463"/>
          <p14:tracePt t="115768" x="2633663" y="4572000"/>
          <p14:tracePt t="115773" x="2633663" y="4564063"/>
          <p14:tracePt t="115843" x="2643188" y="4546600"/>
          <p14:tracePt t="115857" x="2651125" y="4546600"/>
          <p14:tracePt t="115867" x="2660650" y="4546600"/>
          <p14:tracePt t="115884" x="2668588" y="4538663"/>
          <p14:tracePt t="115887" x="2676525" y="4538663"/>
          <p14:tracePt t="115902" x="2727325" y="4554538"/>
          <p14:tracePt t="115918" x="2778125" y="4605338"/>
          <p14:tracePt t="115936" x="2846388" y="4673600"/>
          <p14:tracePt t="115937" x="2914650" y="4741863"/>
          <p14:tracePt t="115953" x="3059113" y="4911725"/>
          <p14:tracePt t="115957" x="3119438" y="5005388"/>
          <p14:tracePt t="115970" x="3160713" y="5081588"/>
          <p14:tracePt t="115980" x="3195638" y="5157788"/>
          <p14:tracePt t="115989" x="3211513" y="5226050"/>
          <p14:tracePt t="115997" x="3221038" y="5276850"/>
          <p14:tracePt t="115997" x="3221038" y="5319713"/>
          <p14:tracePt t="116012" x="3221038" y="5337175"/>
          <p14:tracePt t="116028" x="3221038" y="5353050"/>
          <p14:tracePt t="116069" x="3211513" y="5353050"/>
          <p14:tracePt t="116081" x="3195638" y="5353050"/>
          <p14:tracePt t="116083" x="3160713" y="5345113"/>
          <p14:tracePt t="116097" x="3109913" y="5319713"/>
          <p14:tracePt t="116099" x="3041650" y="5268913"/>
          <p14:tracePt t="116111" x="3025775" y="5251450"/>
          <p14:tracePt t="116119" x="2957513" y="5218113"/>
          <p14:tracePt t="116134" x="2881313" y="5175250"/>
          <p14:tracePt t="116135" x="2787650" y="5106988"/>
          <p14:tracePt t="116152" x="2549525" y="5005388"/>
          <p14:tracePt t="116170" x="2344738" y="4911725"/>
          <p14:tracePt t="116187" x="2149475" y="4843463"/>
          <p14:tracePt t="116204" x="1903413" y="4802188"/>
          <p14:tracePt t="116220" x="1860550" y="4802188"/>
          <p14:tracePt t="116223" x="1801813" y="4802188"/>
          <p14:tracePt t="116237" x="1758950" y="4802188"/>
          <p14:tracePt t="116239" x="1716088" y="4818063"/>
          <p14:tracePt t="116252" x="1682750" y="4843463"/>
          <p14:tracePt t="116256" x="1657350" y="4860925"/>
          <p14:tracePt t="116269" x="1597025" y="4911725"/>
          <p14:tracePt t="116286" x="1589088" y="4919663"/>
          <p14:tracePt t="116303" x="1581150" y="4929188"/>
          <p14:tracePt t="116306" x="1571625" y="4937125"/>
          <p14:tracePt t="116320" x="1563688" y="4962525"/>
          <p14:tracePt t="116325" x="1530350" y="4962525"/>
          <p14:tracePt t="116338" x="1520825" y="4972050"/>
          <p14:tracePt t="116356" x="1512888" y="4979988"/>
          <p14:tracePt t="116364" x="1495425" y="4987925"/>
          <p14:tracePt t="116375" x="1487488" y="4987925"/>
          <p14:tracePt t="116442" x="1477963" y="4987925"/>
          <p14:tracePt t="116458" x="1477963" y="4962525"/>
          <p14:tracePt t="116468" x="1477963" y="4911725"/>
          <p14:tracePt t="116484" x="1487488" y="4843463"/>
          <p14:tracePt t="116500" x="1520825" y="4716463"/>
          <p14:tracePt t="116518" x="1555750" y="4589463"/>
          <p14:tracePt t="116535" x="1597025" y="4427538"/>
          <p14:tracePt t="116537" x="1597025" y="4368800"/>
          <p14:tracePt t="116553" x="1606550" y="4325938"/>
          <p14:tracePt t="116557" x="1614488" y="4283075"/>
          <p14:tracePt t="116572" x="1614488" y="4265613"/>
          <p14:tracePt t="116574" x="1614488" y="4249738"/>
          <p14:tracePt t="116658" x="1614488" y="4275138"/>
          <p14:tracePt t="116669" x="1631950" y="4300538"/>
          <p14:tracePt t="116681" x="1639888" y="4325938"/>
          <p14:tracePt t="116683" x="1665288" y="4359275"/>
          <p14:tracePt t="116688" x="1700213" y="4394200"/>
          <p14:tracePt t="116701" x="1751013" y="4445000"/>
          <p14:tracePt t="116720" x="1819275" y="4513263"/>
          <p14:tracePt t="116723" x="1920875" y="4597400"/>
          <p14:tracePt t="116737" x="2014538" y="4673600"/>
          <p14:tracePt t="116740" x="2149475" y="4767263"/>
          <p14:tracePt t="116756" x="2600325" y="5022850"/>
          <p14:tracePt t="116765" x="2881313" y="5141913"/>
          <p14:tracePt t="116778" x="3152775" y="5260975"/>
          <p14:tracePt t="116781" x="3390900" y="5353050"/>
          <p14:tracePt t="116794" x="3722688" y="5464175"/>
          <p14:tracePt t="116803" x="3841750" y="5497513"/>
          <p14:tracePt t="116817" x="3917950" y="5514975"/>
          <p14:tracePt t="116819" x="3976688" y="5524500"/>
          <p14:tracePt t="116835" x="4019550" y="5532438"/>
          <p14:tracePt t="116853" x="4027488" y="5532438"/>
          <p14:tracePt t="116900" x="4037013" y="5532438"/>
          <p14:tracePt t="116928" x="4037013" y="5497513"/>
          <p14:tracePt t="116936" x="4037013" y="5489575"/>
          <p14:tracePt t="116949" x="4037013" y="5481638"/>
          <p14:tracePt t="116951" x="4037013" y="5472113"/>
          <p14:tracePt t="116967" x="4037013" y="5464175"/>
          <p14:tracePt t="116984" x="4037013" y="5456238"/>
          <p14:tracePt t="116985" x="4037013" y="5446713"/>
          <p14:tracePt t="117001" x="4037013" y="5438775"/>
          <p14:tracePt t="117017" x="4037013" y="5430838"/>
          <p14:tracePt t="117208" x="4037013" y="5438775"/>
          <p14:tracePt t="117220" x="4037013" y="5446713"/>
          <p14:tracePt t="117234" x="4044950" y="5456238"/>
          <p14:tracePt t="117250" x="4052888" y="5464175"/>
          <p14:tracePt t="117267" x="4062413" y="5464175"/>
          <p14:tracePt t="117269" x="4070350" y="5464175"/>
          <p14:tracePt t="117285" x="4087813" y="5464175"/>
          <p14:tracePt t="117286" x="4130675" y="5464175"/>
          <p14:tracePt t="117302" x="4164013" y="5464175"/>
          <p14:tracePt t="117319" x="4171950" y="5464175"/>
          <p14:tracePt t="117319" x="4189413" y="5464175"/>
          <p14:tracePt t="117336" x="4224338" y="5464175"/>
          <p14:tracePt t="117351" x="4240213" y="5464175"/>
          <p14:tracePt t="117367" x="4275138" y="5421313"/>
          <p14:tracePt t="117384" x="4291013" y="5370513"/>
          <p14:tracePt t="117400" x="4300538" y="5319713"/>
          <p14:tracePt t="117417" x="4300538" y="5218113"/>
          <p14:tracePt t="117435" x="4300538" y="5132388"/>
          <p14:tracePt t="117437" x="4300538" y="5106988"/>
          <p14:tracePt t="117452" x="4300538" y="5099050"/>
          <p14:tracePt t="117453" x="4300538" y="5081588"/>
          <p14:tracePt t="117580" x="4300538" y="5091113"/>
          <p14:tracePt t="117593" x="4300538" y="5116513"/>
          <p14:tracePt t="117595" x="4300538" y="5132388"/>
          <p14:tracePt t="117607" x="4300538" y="5157788"/>
          <p14:tracePt t="117626" x="4300538" y="5243513"/>
          <p14:tracePt t="117646" x="4300538" y="5311775"/>
          <p14:tracePt t="117661" x="4300538" y="5370513"/>
          <p14:tracePt t="117664" x="4291013" y="5430838"/>
          <p14:tracePt t="117669" x="4275138" y="5464175"/>
          <p14:tracePt t="117681" x="4240213" y="5540375"/>
          <p14:tracePt t="117694" x="4240213" y="5549900"/>
          <p14:tracePt t="117702" x="4240213" y="5565775"/>
          <p14:tracePt t="117717" x="4232275" y="5575300"/>
          <p14:tracePt t="117734" x="4224338" y="5591175"/>
          <p14:tracePt t="117808" x="4214813" y="5591175"/>
          <p14:tracePt t="117823" x="4214813" y="5575300"/>
          <p14:tracePt t="117833" x="4214813" y="5549900"/>
          <p14:tracePt t="117838" x="4214813" y="5514975"/>
          <p14:tracePt t="117851" x="4206875" y="5472113"/>
          <p14:tracePt t="117853" x="4197350" y="5413375"/>
          <p14:tracePt t="117867" x="4197350" y="5327650"/>
          <p14:tracePt t="117884" x="4171950" y="5157788"/>
          <p14:tracePt t="117887" x="4164013" y="5064125"/>
          <p14:tracePt t="117902" x="4164013" y="4979988"/>
          <p14:tracePt t="117904" x="4164013" y="4894263"/>
          <p14:tracePt t="117920" x="4164013" y="4759325"/>
          <p14:tracePt t="117939" x="4164013" y="4657725"/>
          <p14:tracePt t="117954" x="4164013" y="4554538"/>
          <p14:tracePt t="117957" x="4164013" y="4529138"/>
          <p14:tracePt t="117969" x="4164013" y="4495800"/>
          <p14:tracePt t="117975" x="4164013" y="4478338"/>
          <p14:tracePt t="117986" x="4164013" y="4470400"/>
          <p14:tracePt t="118246" x="4164013" y="4460875"/>
          <p14:tracePt t="118256" x="4189413" y="4435475"/>
          <p14:tracePt t="118268" x="4224338" y="4402138"/>
          <p14:tracePt t="118285" x="4333875" y="4275138"/>
          <p14:tracePt t="118302" x="4427538" y="4181475"/>
          <p14:tracePt t="118307" x="4478338" y="4121150"/>
          <p14:tracePt t="118319" x="4572000" y="4027488"/>
          <p14:tracePt t="118323" x="4683125" y="3943350"/>
          <p14:tracePt t="118336" x="4835525" y="3849688"/>
          <p14:tracePt t="118337" x="4972050" y="3773488"/>
          <p14:tracePt t="118355" x="5192713" y="3671888"/>
          <p14:tracePt t="118364" x="5260975" y="3629025"/>
          <p14:tracePt t="118375" x="5311775" y="3611563"/>
          <p14:tracePt t="118380" x="5311775" y="3603625"/>
          <p14:tracePt t="118534" x="5319713" y="3603625"/>
          <p14:tracePt t="118619" x="5319713" y="3594100"/>
          <p14:tracePt t="118628" x="5319713" y="3586163"/>
          <p14:tracePt t="118641" x="5208588" y="3552825"/>
          <p14:tracePt t="118657" x="5167313" y="3543300"/>
          <p14:tracePt t="118661" x="5124450" y="3543300"/>
          <p14:tracePt t="118674" x="4962525" y="3535363"/>
          <p14:tracePt t="118681" x="4835525" y="3517900"/>
          <p14:tracePt t="118696" x="4683125" y="3517900"/>
          <p14:tracePt t="118699" x="4529138" y="3517900"/>
          <p14:tracePt t="118713" x="4333875" y="3517900"/>
          <p14:tracePt t="118715" x="4070350" y="3517900"/>
          <p14:tracePt t="118727" x="3841750" y="3517900"/>
          <p14:tracePt t="118729" x="3578225" y="3517900"/>
          <p14:tracePt t="118751" x="3238500" y="3517900"/>
          <p14:tracePt t="118768" x="2957513" y="3517900"/>
          <p14:tracePt t="118784" x="2686050" y="3517900"/>
          <p14:tracePt t="118785" x="2574925" y="3517900"/>
          <p14:tracePt t="118800" x="2473325" y="3517900"/>
          <p14:tracePt t="118801" x="2379663" y="3517900"/>
          <p14:tracePt t="118818" x="2174875" y="3509963"/>
          <p14:tracePt t="118834" x="2082800" y="3509963"/>
          <p14:tracePt t="118837" x="1997075" y="3509963"/>
          <p14:tracePt t="118850" x="1911350" y="3509963"/>
          <p14:tracePt t="118867" x="1665288" y="3509963"/>
          <p14:tracePt t="118884" x="1538288" y="3509963"/>
          <p14:tracePt t="118900" x="1452563" y="3509963"/>
          <p14:tracePt t="118901" x="1393825" y="3509963"/>
          <p14:tracePt t="118917" x="1308100" y="3509963"/>
          <p14:tracePt t="118918" x="1249363" y="3509963"/>
          <p14:tracePt t="118933" x="1138238" y="3509963"/>
          <p14:tracePt t="118950" x="1036638" y="3509963"/>
          <p14:tracePt t="118967" x="942975" y="3509963"/>
          <p14:tracePt t="118984" x="866775" y="3502025"/>
          <p14:tracePt t="118987" x="823913" y="3492500"/>
          <p14:tracePt t="119000" x="790575" y="3484563"/>
          <p14:tracePt t="119003" x="765175" y="3484563"/>
          <p14:tracePt t="119018" x="755650" y="3475038"/>
          <p14:tracePt t="119019" x="714375" y="3467100"/>
          <p14:tracePt t="119036" x="679450" y="3459163"/>
          <p14:tracePt t="119039" x="628650" y="3449638"/>
          <p14:tracePt t="119054" x="552450" y="3441700"/>
          <p14:tracePt t="119059" x="534988" y="3441700"/>
          <p14:tracePt t="119072" x="509588" y="3441700"/>
          <p14:tracePt t="119075" x="476250" y="3441700"/>
          <p14:tracePt t="119093" x="433388" y="3441700"/>
          <p14:tracePt t="119099" x="415925" y="3441700"/>
          <p14:tracePt t="119099" x="407988" y="3441700"/>
          <p14:tracePt t="119117" x="390525" y="3433763"/>
          <p14:tracePt t="119175" x="407988" y="3459163"/>
          <p14:tracePt t="119186" x="415925" y="3467100"/>
          <p14:tracePt t="119196" x="458788" y="3527425"/>
          <p14:tracePt t="119201" x="466725" y="3560763"/>
          <p14:tracePt t="119217" x="552450" y="3679825"/>
          <p14:tracePt t="119234" x="585788" y="3738563"/>
          <p14:tracePt t="119235" x="595313" y="3763963"/>
          <p14:tracePt t="119252" x="646113" y="3883025"/>
          <p14:tracePt t="119269" x="688975" y="4070350"/>
          <p14:tracePt t="119286" x="722313" y="4291013"/>
          <p14:tracePt t="119303" x="730250" y="4513263"/>
          <p14:tracePt t="119307" x="747713" y="4614863"/>
          <p14:tracePt t="119319" x="755650" y="4733925"/>
          <p14:tracePt t="119323" x="765175" y="4843463"/>
          <p14:tracePt t="119336" x="798513" y="4919663"/>
          <p14:tracePt t="119337" x="833438" y="4972050"/>
          <p14:tracePt t="119355" x="849313" y="5030788"/>
          <p14:tracePt t="119357" x="849313" y="5091113"/>
          <p14:tracePt t="119373" x="858838" y="5157788"/>
          <p14:tracePt t="119373" x="858838" y="5235575"/>
          <p14:tracePt t="119380" x="858838" y="5302250"/>
          <p14:tracePt t="119392" x="866775" y="5362575"/>
          <p14:tracePt t="119398" x="884238" y="5438775"/>
          <p14:tracePt t="119413" x="884238" y="5456238"/>
          <p14:tracePt t="119431" x="884238" y="5481638"/>
          <p14:tracePt t="119448" x="884238" y="5489575"/>
          <p14:tracePt t="119473" x="884238" y="5497513"/>
          <p14:tracePt t="119517" x="884238" y="5507038"/>
          <p14:tracePt t="119533" x="884238" y="5524500"/>
          <p14:tracePt t="119579" x="884238" y="5532438"/>
          <p14:tracePt t="119588" x="884238" y="5540375"/>
          <p14:tracePt t="119600" x="884238" y="5557838"/>
          <p14:tracePt t="119617" x="884238" y="5565775"/>
          <p14:tracePt t="119619" x="884238" y="5575300"/>
          <p14:tracePt t="119635" x="874713" y="5608638"/>
          <p14:tracePt t="119655" x="866775" y="5676900"/>
          <p14:tracePt t="119659" x="866775" y="5710238"/>
          <p14:tracePt t="119673" x="866775" y="5727700"/>
          <p14:tracePt t="119675" x="866775" y="5788025"/>
          <p14:tracePt t="119691" x="866775" y="5813425"/>
          <p14:tracePt t="119701" x="866775" y="5838825"/>
          <p14:tracePt t="119713" x="866775" y="5846763"/>
          <p14:tracePt t="119713" x="866775" y="5872163"/>
          <p14:tracePt t="119727" x="866775" y="5905500"/>
          <p14:tracePt t="119731" x="866775" y="5922963"/>
          <p14:tracePt t="119747" x="884238" y="5948363"/>
          <p14:tracePt t="119748" x="909638" y="5965825"/>
          <p14:tracePt t="119762" x="942975" y="5991225"/>
          <p14:tracePt t="119765" x="977900" y="6008688"/>
          <p14:tracePt t="119781" x="1036638" y="6016625"/>
          <p14:tracePt t="119785" x="1062038" y="6016625"/>
          <p14:tracePt t="119796" x="1122363" y="6016625"/>
          <p14:tracePt t="119818" x="1274763" y="6016625"/>
          <p14:tracePt t="119819" x="1343025" y="6016625"/>
          <p14:tracePt t="119836" x="1520825" y="5983288"/>
          <p14:tracePt t="119852" x="1766888" y="5922963"/>
          <p14:tracePt t="119869" x="2116138" y="5872163"/>
          <p14:tracePt t="119886" x="2516188" y="5846763"/>
          <p14:tracePt t="119890" x="2693988" y="5829300"/>
          <p14:tracePt t="119902" x="2871788" y="5829300"/>
          <p14:tracePt t="119919" x="3186113" y="5829300"/>
          <p14:tracePt t="119937" x="3449638" y="5829300"/>
          <p14:tracePt t="119953" x="3687763" y="5829300"/>
          <p14:tracePt t="119956" x="3790950" y="5829300"/>
          <p14:tracePt t="119969" x="3867150" y="5829300"/>
          <p14:tracePt t="119973" x="3951288" y="5829300"/>
          <p14:tracePt t="119985" x="4019550" y="5829300"/>
          <p14:tracePt t="119987" x="4087813" y="5829300"/>
          <p14:tracePt t="120001" x="4164013" y="5829300"/>
          <p14:tracePt t="120017" x="4316413" y="5838825"/>
          <p14:tracePt t="120034" x="4521200" y="5854700"/>
          <p14:tracePt t="120037" x="4622800" y="5864225"/>
          <p14:tracePt t="120051" x="4733925" y="5864225"/>
          <p14:tracePt t="120053" x="4818063" y="5864225"/>
          <p14:tracePt t="120068" x="4962525" y="5864225"/>
          <p14:tracePt t="120085" x="4997450" y="5864225"/>
          <p14:tracePt t="120087" x="5022850" y="5864225"/>
          <p14:tracePt t="120101" x="5030788" y="5864225"/>
          <p14:tracePt t="120103" x="5038725" y="5864225"/>
          <p14:tracePt t="120234" x="5048250" y="5872163"/>
          <p14:tracePt t="120253" x="5048250" y="5880100"/>
          <p14:tracePt t="120264" x="5048250" y="5889625"/>
          <p14:tracePt t="120286" x="5048250" y="5897563"/>
          <p14:tracePt t="120297" x="5048250" y="5905500"/>
          <p14:tracePt t="120313" x="5048250" y="5915025"/>
          <p14:tracePt t="120327" x="5064125" y="5915025"/>
          <p14:tracePt t="120331" x="5099050" y="5915025"/>
          <p14:tracePt t="120346" x="5106988" y="5915025"/>
          <p14:tracePt t="120349" x="5124450" y="5915025"/>
          <p14:tracePt t="120363" x="5132388" y="5915025"/>
          <p14:tracePt t="120416" x="5141913" y="5915025"/>
          <p14:tracePt t="120598" x="5141913" y="5889625"/>
          <p14:tracePt t="120608" x="5149850" y="5854700"/>
          <p14:tracePt t="120620" x="5175250" y="5761038"/>
          <p14:tracePt t="120636" x="5183188" y="5735638"/>
          <p14:tracePt t="120637" x="5200650" y="5676900"/>
          <p14:tracePt t="120655" x="5251450" y="5464175"/>
          <p14:tracePt t="120657" x="5276850" y="5319713"/>
          <p14:tracePt t="120676" x="5286375" y="5141913"/>
          <p14:tracePt t="120679" x="5302250" y="4903788"/>
          <p14:tracePt t="120684" x="5311775" y="4724400"/>
          <p14:tracePt t="120695" x="5311775" y="4546600"/>
          <p14:tracePt t="120697" x="5327650" y="4359275"/>
          <p14:tracePt t="120718" x="5327650" y="4121150"/>
          <p14:tracePt t="120723" x="5327650" y="4062413"/>
          <p14:tracePt t="120738" x="5327650" y="4011613"/>
          <p14:tracePt t="120740" x="5327650" y="3968750"/>
          <p14:tracePt t="120755" x="5327650" y="3960813"/>
          <p14:tracePt t="120770" x="5327650" y="3951288"/>
          <p14:tracePt t="121066" x="5327650" y="3935413"/>
          <p14:tracePt t="121076" x="5319713" y="3908425"/>
          <p14:tracePt t="121088" x="5311775" y="3883025"/>
          <p14:tracePt t="121091" x="5294313" y="3841750"/>
          <p14:tracePt t="121105" x="5260975" y="3798888"/>
          <p14:tracePt t="121123" x="5192713" y="3679825"/>
          <p14:tracePt t="121130" x="5167313" y="3629025"/>
          <p14:tracePt t="121131" x="5132388" y="3560763"/>
          <p14:tracePt t="121142" x="5106988" y="3517900"/>
          <p14:tracePt t="121152" x="5099050" y="3502025"/>
          <p14:tracePt t="121162" x="5081588" y="3475038"/>
          <p14:tracePt t="121168" x="5081588" y="3441700"/>
          <p14:tracePt t="121184" x="5064125" y="3433763"/>
          <p14:tracePt t="121274" x="5048250" y="3433763"/>
          <p14:tracePt t="121286" x="5005388" y="3433763"/>
          <p14:tracePt t="121287" x="4997450" y="3433763"/>
          <p14:tracePt t="121300" x="4979988" y="3433763"/>
          <p14:tracePt t="121317" x="4868863" y="3433763"/>
          <p14:tracePt t="121334" x="4648200" y="3467100"/>
          <p14:tracePt t="121350" x="4333875" y="3475038"/>
          <p14:tracePt t="121353" x="4011613" y="3475038"/>
          <p14:tracePt t="121367" x="3662363" y="3475038"/>
          <p14:tracePt t="121370" x="3263900" y="3475038"/>
          <p14:tracePt t="121385" x="2830513" y="3475038"/>
          <p14:tracePt t="121401" x="1963738" y="3475038"/>
          <p14:tracePt t="121403" x="1520825" y="3449638"/>
          <p14:tracePt t="121418" x="1112838" y="3416300"/>
          <p14:tracePt t="121419" x="781050" y="3373438"/>
          <p14:tracePt t="121434" x="322263" y="3330575"/>
          <p14:tracePt t="121450" x="33338" y="3322638"/>
          <p14:tracePt t="121764" x="169863" y="3705225"/>
          <p14:tracePt t="121776" x="238125" y="3816350"/>
          <p14:tracePt t="121781" x="296863" y="3935413"/>
          <p14:tracePt t="121797" x="365125" y="4146550"/>
          <p14:tracePt t="121811" x="390525" y="4249738"/>
          <p14:tracePt t="121813" x="407988" y="4351338"/>
          <p14:tracePt t="121819" x="425450" y="4452938"/>
          <p14:tracePt t="121834" x="433388" y="4538663"/>
          <p14:tracePt t="121841" x="433388" y="4622800"/>
          <p14:tracePt t="121852" x="433388" y="4665663"/>
          <p14:tracePt t="121853" x="433388" y="4741863"/>
          <p14:tracePt t="121872" x="433388" y="4843463"/>
          <p14:tracePt t="121889" x="441325" y="4903788"/>
          <p14:tracePt t="121907" x="466725" y="4937125"/>
          <p14:tracePt t="121909" x="466725" y="4946650"/>
          <p14:tracePt t="121923" x="509588" y="4962525"/>
          <p14:tracePt t="121931" x="534988" y="4962525"/>
          <p14:tracePt t="121933" x="560388" y="4962525"/>
          <p14:tracePt t="121948" x="636588" y="4962525"/>
          <p14:tracePt t="121949" x="722313" y="4962525"/>
          <p14:tracePt t="121961" x="849313" y="4962525"/>
          <p14:tracePt t="121963" x="993775" y="4962525"/>
          <p14:tracePt t="121985" x="1436688" y="4946650"/>
          <p14:tracePt t="122001" x="1938338" y="4843463"/>
          <p14:tracePt t="122003" x="2174875" y="4767263"/>
          <p14:tracePt t="122017" x="2362200" y="4699000"/>
          <p14:tracePt t="122034" x="2660650" y="4538663"/>
          <p14:tracePt t="122051" x="2932113" y="4394200"/>
          <p14:tracePt t="122068" x="3144838" y="4249738"/>
          <p14:tracePt t="122069" x="3228975" y="4181475"/>
          <p14:tracePt t="122084" x="3322638" y="4113213"/>
          <p14:tracePt t="122085" x="3398838" y="4079875"/>
          <p14:tracePt t="122102" x="3459163" y="4044950"/>
          <p14:tracePt t="122106" x="3502025" y="4011613"/>
          <p14:tracePt t="122119" x="3552825" y="3986213"/>
          <p14:tracePt t="122123" x="3560763" y="3986213"/>
          <p14:tracePt t="122162" x="3568700" y="3986213"/>
          <p14:tracePt t="122175" x="3586163" y="3986213"/>
          <p14:tracePt t="122182" x="3594100" y="3986213"/>
          <p14:tracePt t="122185" x="3619500" y="3986213"/>
          <p14:tracePt t="122200" x="3629025" y="3986213"/>
          <p14:tracePt t="122201" x="3654425" y="3986213"/>
          <p14:tracePt t="122217" x="3697288" y="3986213"/>
          <p14:tracePt t="122234" x="3790950" y="3994150"/>
          <p14:tracePt t="122235" x="3849688" y="4011613"/>
          <p14:tracePt t="122250" x="3900488" y="4019550"/>
          <p14:tracePt t="122251" x="3917950" y="4027488"/>
          <p14:tracePt t="122268" x="4037013" y="4070350"/>
          <p14:tracePt t="122287" x="4130675" y="4095750"/>
          <p14:tracePt t="122291" x="4206875" y="4130675"/>
          <p14:tracePt t="122303" x="4257675" y="4146550"/>
          <p14:tracePt t="122307" x="4291013" y="4164013"/>
          <p14:tracePt t="122321" x="4325938" y="4181475"/>
          <p14:tracePt t="122330" x="4333875" y="4181475"/>
          <p14:tracePt t="122339" x="4333875" y="4189413"/>
          <p14:tracePt t="122434" x="4325938" y="4189413"/>
          <p14:tracePt t="122446" x="4291013" y="4189413"/>
          <p14:tracePt t="122447" x="4257675" y="4189413"/>
          <p14:tracePt t="122462" x="4240213" y="4171950"/>
          <p14:tracePt t="122464" x="4224338" y="4171950"/>
          <p14:tracePt t="122478" x="4189413" y="4138613"/>
          <p14:tracePt t="122483" x="4171950" y="4138613"/>
          <p14:tracePt t="122534" x="4164013" y="4130675"/>
          <p14:tracePt t="122544" x="4156075" y="4121150"/>
          <p14:tracePt t="122558" x="4130675" y="4121150"/>
          <p14:tracePt t="122626" x="4113213" y="4113213"/>
          <p14:tracePt t="122637" x="4105275" y="4105275"/>
          <p14:tracePt t="122650" x="4079875" y="4095750"/>
          <p14:tracePt t="122668" x="4044950" y="4087813"/>
          <p14:tracePt t="122685" x="4037013" y="4079875"/>
          <p14:tracePt t="122704" x="4027488" y="4079875"/>
          <p14:tracePt t="122725" x="4011613" y="4070350"/>
          <p14:tracePt t="122732" x="4002088" y="4070350"/>
          <p14:tracePt t="122744" x="3994150" y="4070350"/>
          <p14:tracePt t="122764" x="3986213" y="4062413"/>
          <p14:tracePt t="122832" x="3976688" y="4052888"/>
          <p14:tracePt t="122850" x="3968750" y="4044950"/>
          <p14:tracePt t="122872" x="3968750" y="4037013"/>
          <p14:tracePt t="122882" x="3968750" y="4027488"/>
          <p14:tracePt t="122897" x="3960813" y="4019550"/>
          <p14:tracePt t="122917" x="3951288" y="4019550"/>
          <p14:tracePt t="122935" x="3935413" y="4019550"/>
          <p14:tracePt t="122953" x="3892550" y="4002088"/>
          <p14:tracePt t="122969" x="3841750" y="4002088"/>
          <p14:tracePt t="122975" x="3824288" y="3994150"/>
          <p14:tracePt t="122986" x="3790950" y="3994150"/>
          <p14:tracePt t="122987" x="3773488" y="3994150"/>
          <p14:tracePt t="123003" x="3763963" y="3994150"/>
          <p14:tracePt t="123021" x="3738563" y="3976688"/>
          <p14:tracePt t="123023" x="3730625" y="3976688"/>
          <p14:tracePt t="123037" x="3722688" y="3976688"/>
          <p14:tracePt t="123062" x="3713163" y="3976688"/>
          <p14:tracePt t="123071" x="3697288" y="3976688"/>
          <p14:tracePt t="123087" x="3679825" y="3968750"/>
          <p14:tracePt t="123089" x="3671888" y="3968750"/>
          <p14:tracePt t="123104" x="3662363" y="3968750"/>
          <p14:tracePt t="123120" x="3654425" y="3968750"/>
          <p14:tracePt t="123206" x="3654425" y="3960813"/>
          <p14:tracePt t="123362" x="3654425" y="3951288"/>
          <p14:tracePt t="123378" x="3679825" y="3951288"/>
          <p14:tracePt t="123388" x="3713163" y="3951288"/>
          <p14:tracePt t="123401" x="3798888" y="3943350"/>
          <p14:tracePt t="123418" x="3900488" y="3917950"/>
          <p14:tracePt t="123434" x="3976688" y="3900488"/>
          <p14:tracePt t="123437" x="4027488" y="3892550"/>
          <p14:tracePt t="123451" x="4095750" y="3875088"/>
          <p14:tracePt t="123451" x="4130675" y="3867150"/>
          <p14:tracePt t="123469" x="4224338" y="3849688"/>
          <p14:tracePt t="123487" x="4283075" y="3832225"/>
          <p14:tracePt t="123491" x="4308475" y="3832225"/>
          <p14:tracePt t="123504" x="4333875" y="3832225"/>
          <p14:tracePt t="123507" x="4359275" y="3832225"/>
          <p14:tracePt t="123521" x="4376738" y="3824288"/>
          <p14:tracePt t="123524" x="4384675" y="3824288"/>
          <p14:tracePt t="123539" x="4402138" y="3816350"/>
          <p14:tracePt t="123549" x="4410075" y="3816350"/>
          <p14:tracePt t="123564" x="4419600" y="3816350"/>
          <p14:tracePt t="123575" x="4427538" y="3816350"/>
          <p14:tracePt t="123580" x="4435475" y="3806825"/>
          <p14:tracePt t="123596" x="4445000" y="3806825"/>
          <p14:tracePt t="123597" x="4452938" y="3806825"/>
          <p14:tracePt t="123613" x="4478338" y="3806825"/>
          <p14:tracePt t="123617" x="4486275" y="3806825"/>
          <p14:tracePt t="123700" x="4495800" y="3806825"/>
          <p14:tracePt t="123713" x="4495800" y="3824288"/>
          <p14:tracePt t="123733" x="4495800" y="3841750"/>
          <p14:tracePt t="123746" x="4495800" y="3867150"/>
          <p14:tracePt t="123750" x="4495800" y="3875088"/>
          <p14:tracePt t="123753" x="4495800" y="3892550"/>
          <p14:tracePt t="123768" x="4495800" y="3900488"/>
          <p14:tracePt t="123769" x="4495800" y="3951288"/>
          <p14:tracePt t="123784" x="4478338" y="3968750"/>
          <p14:tracePt t="123801" x="4427538" y="4044950"/>
          <p14:tracePt t="123818" x="4384675" y="4095750"/>
          <p14:tracePt t="123819" x="4376738" y="4105275"/>
          <p14:tracePt t="123836" x="4333875" y="4130675"/>
          <p14:tracePt t="123853" x="4291013" y="4138613"/>
          <p14:tracePt t="123870" x="4275138" y="4138613"/>
          <p14:tracePt t="123873" x="4249738" y="4156075"/>
          <p14:tracePt t="123886" x="4171950" y="4156075"/>
          <p14:tracePt t="123904" x="4070350" y="4156075"/>
          <p14:tracePt t="123907" x="4044950" y="4156075"/>
          <p14:tracePt t="123921" x="4002088" y="4156075"/>
          <p14:tracePt t="123923" x="3986213" y="4164013"/>
          <p14:tracePt t="123939" x="3943350" y="4164013"/>
          <p14:tracePt t="123945" x="3917950" y="4171950"/>
          <p14:tracePt t="123964" x="3908425" y="4171950"/>
          <p14:tracePt t="123965" x="3900488" y="4171950"/>
          <p14:tracePt t="123976" x="3892550" y="4171950"/>
          <p14:tracePt t="124264" x="3883025" y="4181475"/>
          <p14:tracePt t="124274" x="3867150" y="4181475"/>
          <p14:tracePt t="124277" x="3841750" y="4189413"/>
          <p14:tracePt t="124288" x="3832225" y="4206875"/>
          <p14:tracePt t="124304" x="3816350" y="4224338"/>
          <p14:tracePt t="124672" x="3849688" y="4232275"/>
          <p14:tracePt t="124682" x="3875088" y="4232275"/>
          <p14:tracePt t="124695" x="3900488" y="4232275"/>
          <p14:tracePt t="124697" x="3917950" y="4232275"/>
          <p14:tracePt t="124717" x="3960813" y="4232275"/>
          <p14:tracePt t="124735" x="3968750" y="4240213"/>
          <p14:tracePt t="124737" x="3976688" y="4240213"/>
          <p14:tracePt t="124754" x="3986213" y="4240213"/>
          <p14:tracePt t="125056" x="3994150" y="4240213"/>
          <p14:tracePt t="125066" x="4019550" y="4240213"/>
          <p14:tracePt t="125078" x="4044950" y="4240213"/>
          <p14:tracePt t="125079" x="4079875" y="4240213"/>
          <p14:tracePt t="125085" x="4121150" y="4240213"/>
          <p14:tracePt t="125101" x="4146550" y="4240213"/>
          <p14:tracePt t="125118" x="4197350" y="4224338"/>
          <p14:tracePt t="125134" x="4232275" y="4214813"/>
          <p14:tracePt t="125135" x="4240213" y="4214813"/>
          <p14:tracePt t="125151" x="4249738" y="4214813"/>
          <p14:tracePt t="125169" x="4257675" y="4206875"/>
          <p14:tracePt t="125187" x="4283075" y="4206875"/>
          <p14:tracePt t="125203" x="4300538" y="4206875"/>
          <p14:tracePt t="125219" x="4316413" y="4206875"/>
          <p14:tracePt t="125235" x="4325938" y="4197350"/>
          <p14:tracePt t="125251" x="4333875" y="4197350"/>
          <p14:tracePt t="125268" x="4359275" y="4197350"/>
          <p14:tracePt t="125285" x="4402138" y="4189413"/>
          <p14:tracePt t="125301" x="4410075" y="4181475"/>
          <p14:tracePt t="125303" x="4419600" y="4181475"/>
          <p14:tracePt t="125318" x="4452938" y="4181475"/>
          <p14:tracePt t="125335" x="4513263" y="4181475"/>
          <p14:tracePt t="125352" x="4546600" y="4181475"/>
          <p14:tracePt t="125368" x="4564063" y="4181475"/>
          <p14:tracePt t="125818" x="4572000" y="4181475"/>
          <p14:tracePt t="126116" x="4579938" y="4181475"/>
          <p14:tracePt t="126127" x="4589463" y="4181475"/>
          <p14:tracePt t="126382" x="4589463" y="4206875"/>
          <p14:tracePt t="126391" x="4589463" y="4232275"/>
          <p14:tracePt t="126409" x="4589463" y="4249738"/>
          <p14:tracePt t="126420" x="4589463" y="4283075"/>
          <p14:tracePt t="126425" x="4579938" y="4325938"/>
          <p14:tracePt t="126436" x="4579938" y="4351338"/>
          <p14:tracePt t="126441" x="4579938" y="4376738"/>
          <p14:tracePt t="126453" x="4579938" y="4452938"/>
          <p14:tracePt t="126470" x="4579938" y="4470400"/>
          <p14:tracePt t="126473" x="4579938" y="4503738"/>
          <p14:tracePt t="126487" x="4589463" y="4521200"/>
          <p14:tracePt t="126490" x="4614863" y="4538663"/>
          <p14:tracePt t="126503" x="4622800" y="4554538"/>
          <p14:tracePt t="126504" x="4630738" y="4554538"/>
          <p14:tracePt t="126652" x="4630738" y="4564063"/>
          <p14:tracePt t="126665" x="4630738" y="4579938"/>
          <p14:tracePt t="126678" x="4630738" y="4589463"/>
          <p14:tracePt t="126682" x="4630738" y="4605338"/>
          <p14:tracePt t="126701" x="4630738" y="4630738"/>
          <p14:tracePt t="126718" x="4630738" y="4648200"/>
          <p14:tracePt t="126735" x="4630738" y="4683125"/>
          <p14:tracePt t="126751" x="4630738" y="4716463"/>
          <p14:tracePt t="126769" x="4614863" y="4818063"/>
          <p14:tracePt t="126787" x="4614863" y="4835525"/>
          <p14:tracePt t="126789" x="4614863" y="4868863"/>
          <p14:tracePt t="126803" x="4614863" y="4886325"/>
          <p14:tracePt t="126806" x="4614863" y="4894263"/>
          <p14:tracePt t="129418" x="4614863" y="4903788"/>
          <p14:tracePt t="129457" x="4614863" y="4886325"/>
          <p14:tracePt t="129465" x="4614863" y="4868863"/>
          <p14:tracePt t="129484" x="4614863" y="4860925"/>
          <p14:tracePt t="129646" x="4614863" y="4852988"/>
          <p14:tracePt t="129665" x="4614863" y="4835525"/>
          <p14:tracePt t="129677" x="4614863" y="4827588"/>
          <p14:tracePt t="129687" x="4630738" y="4818063"/>
          <p14:tracePt t="129704" x="4648200" y="4802188"/>
          <p14:tracePt t="129720" x="4665663" y="4784725"/>
          <p14:tracePt t="129727" x="4691063" y="4775200"/>
          <p14:tracePt t="129738" x="4716463" y="4749800"/>
          <p14:tracePt t="129740" x="4733925" y="4741863"/>
          <p14:tracePt t="129757" x="4741863" y="4733925"/>
          <p14:tracePt t="129774" x="4749800" y="4724400"/>
          <p14:tracePt t="129781" x="4759325" y="4716463"/>
          <p14:tracePt t="132000" x="4775200" y="4691063"/>
          <p14:tracePt t="132010" x="4775200" y="4640263"/>
          <p14:tracePt t="132023" x="4802188" y="4579938"/>
          <p14:tracePt t="132025" x="4827588" y="4521200"/>
          <p14:tracePt t="132042" x="4860925" y="4410075"/>
          <p14:tracePt t="132058" x="4886325" y="4275138"/>
          <p14:tracePt t="132065" x="4894263" y="4275138"/>
          <p14:tracePt t="132082" x="4903788" y="4240213"/>
          <p14:tracePt t="132095" x="4911725" y="4232275"/>
          <p14:tracePt t="132101" x="4911725" y="4214813"/>
          <p14:tracePt t="132117" x="4911725" y="4197350"/>
          <p14:tracePt t="132135" x="4929188" y="4181475"/>
          <p14:tracePt t="132152" x="4972050" y="4113213"/>
          <p14:tracePt t="132169" x="5013325" y="4052888"/>
          <p14:tracePt t="132173" x="5030788" y="4044950"/>
          <p14:tracePt t="132188" x="5056188" y="3994150"/>
          <p14:tracePt t="132207" x="5064125" y="3960813"/>
          <p14:tracePt t="132225" x="5116513" y="3925888"/>
          <p14:tracePt t="132231" x="5132388" y="3908425"/>
          <p14:tracePt t="132245" x="5167313" y="3883025"/>
          <p14:tracePt t="132247" x="5192713" y="3857625"/>
          <p14:tracePt t="132264" x="5276850" y="3790950"/>
          <p14:tracePt t="132278" x="5302250" y="3763963"/>
          <p14:tracePt t="132283" x="5319713" y="3705225"/>
          <p14:tracePt t="132287" x="5327650" y="3671888"/>
          <p14:tracePt t="132300" x="5345113" y="3636963"/>
          <p14:tracePt t="132303" x="5362575" y="3603625"/>
          <p14:tracePt t="132318" x="5362575" y="3560763"/>
          <p14:tracePt t="132323" x="5380038" y="3535363"/>
          <p14:tracePt t="132336" x="5387975" y="3475038"/>
          <p14:tracePt t="132337" x="5395913" y="3459163"/>
          <p14:tracePt t="132354" x="5405438" y="3408363"/>
          <p14:tracePt t="132504" x="5362575" y="3408363"/>
          <p14:tracePt t="132516" x="5319713" y="3408363"/>
          <p14:tracePt t="132528" x="5268913" y="3408363"/>
          <p14:tracePt t="132529" x="5226050" y="3408363"/>
          <p14:tracePt t="132551" x="5048250" y="3408363"/>
          <p14:tracePt t="132567" x="4802188" y="3408363"/>
          <p14:tracePt t="132569" x="4683125" y="3408363"/>
          <p14:tracePt t="132584" x="4554538" y="3408363"/>
          <p14:tracePt t="132585" x="4410075" y="3408363"/>
          <p14:tracePt t="132601" x="4257675" y="3408363"/>
          <p14:tracePt t="132617" x="3960813" y="3408363"/>
          <p14:tracePt t="132619" x="3806825" y="3408363"/>
          <p14:tracePt t="132633" x="3654425" y="3408363"/>
          <p14:tracePt t="132635" x="3502025" y="3408363"/>
          <p14:tracePt t="132651" x="3348038" y="3408363"/>
          <p14:tracePt t="132651" x="3203575" y="3408363"/>
          <p14:tracePt t="132667" x="3076575" y="3408363"/>
          <p14:tracePt t="132668" x="2940050" y="3408363"/>
          <p14:tracePt t="132684" x="2686050" y="3408363"/>
          <p14:tracePt t="132700" x="2557463" y="3408363"/>
          <p14:tracePt t="132701" x="2438400" y="3408363"/>
          <p14:tracePt t="132717" x="2268538" y="3382963"/>
          <p14:tracePt t="132734" x="2149475" y="3382963"/>
          <p14:tracePt t="132751" x="2039938" y="3382963"/>
          <p14:tracePt t="132768" x="1911350" y="3382963"/>
          <p14:tracePt t="132784" x="1784350" y="3382963"/>
          <p14:tracePt t="132787" x="1708150" y="3382963"/>
          <p14:tracePt t="132800" x="1639888" y="3382963"/>
          <p14:tracePt t="132803" x="1555750" y="3382963"/>
          <p14:tracePt t="132817" x="1452563" y="3382963"/>
          <p14:tracePt t="132834" x="1282700" y="3382963"/>
          <p14:tracePt t="132852" x="1087438" y="3382963"/>
          <p14:tracePt t="132853" x="1003300" y="3382963"/>
          <p14:tracePt t="132869" x="841375" y="3382963"/>
          <p14:tracePt t="132886" x="714375" y="3382963"/>
          <p14:tracePt t="132902" x="628650" y="3382963"/>
          <p14:tracePt t="132918" x="595313" y="3382963"/>
          <p14:tracePt t="132935" x="577850" y="3373438"/>
          <p14:tracePt t="132950" x="569913" y="3373438"/>
          <p14:tracePt t="132951" x="560388" y="3373438"/>
          <p14:tracePt t="132968" x="544513" y="3373438"/>
          <p14:tracePt t="132985" x="519113" y="3373438"/>
          <p14:tracePt t="133002" x="501650" y="3373438"/>
          <p14:tracePt t="133018" x="484188" y="3373438"/>
          <p14:tracePt t="133220" x="476250" y="3382963"/>
          <p14:tracePt t="133233" x="476250" y="3390900"/>
          <p14:tracePt t="133245" x="476250" y="3441700"/>
          <p14:tracePt t="133253" x="476250" y="3475038"/>
          <p14:tracePt t="133267" x="476250" y="3502025"/>
          <p14:tracePt t="133269" x="476250" y="3509963"/>
          <p14:tracePt t="133284" x="476250" y="3552825"/>
          <p14:tracePt t="133285" x="476250" y="3586163"/>
          <p14:tracePt t="133301" x="476250" y="3629025"/>
          <p14:tracePt t="133301" x="476250" y="3671888"/>
          <p14:tracePt t="133317" x="476250" y="3763963"/>
          <p14:tracePt t="133334" x="476250" y="3781425"/>
          <p14:tracePt t="133335" x="476250" y="3841750"/>
          <p14:tracePt t="133350" x="476250" y="3875088"/>
          <p14:tracePt t="133351" x="476250" y="3917950"/>
          <p14:tracePt t="133367" x="458788" y="4002088"/>
          <p14:tracePt t="133384" x="450850" y="4062413"/>
          <p14:tracePt t="133402" x="433388" y="4130675"/>
          <p14:tracePt t="133408" x="433388" y="4138613"/>
          <p14:tracePt t="133419" x="433388" y="4146550"/>
          <p14:tracePt t="133423" x="433388" y="4171950"/>
          <p14:tracePt t="133441" x="433388" y="4181475"/>
          <p14:tracePt t="133455" x="433388" y="4189413"/>
          <p14:tracePt t="133654" x="415925" y="4232275"/>
          <p14:tracePt t="133666" x="415925" y="4249738"/>
          <p14:tracePt t="133679" x="407988" y="4265613"/>
          <p14:tracePt t="133700" x="390525" y="4316413"/>
          <p14:tracePt t="133703" x="390525" y="4359275"/>
          <p14:tracePt t="133717" x="390525" y="4394200"/>
          <p14:tracePt t="133719" x="390525" y="4427538"/>
          <p14:tracePt t="133735" x="390525" y="4521200"/>
          <p14:tracePt t="133753" x="382588" y="4657725"/>
          <p14:tracePt t="133770" x="382588" y="4724400"/>
          <p14:tracePt t="133773" x="382588" y="4802188"/>
          <p14:tracePt t="133786" x="382588" y="4972050"/>
          <p14:tracePt t="133790" x="382588" y="5056188"/>
          <p14:tracePt t="133803" x="382588" y="5099050"/>
          <p14:tracePt t="133820" x="374650" y="5243513"/>
          <p14:tracePt t="133836" x="374650" y="5353050"/>
          <p14:tracePt t="133852" x="374650" y="5472113"/>
          <p14:tracePt t="133857" x="357188" y="5549900"/>
          <p14:tracePt t="133871" x="357188" y="5591175"/>
          <p14:tracePt t="133874" x="347663" y="5651500"/>
          <p14:tracePt t="133890" x="339725" y="5684838"/>
          <p14:tracePt t="133892" x="339725" y="5710238"/>
          <p14:tracePt t="133898" x="339725" y="5735638"/>
          <p14:tracePt t="133914" x="339725" y="5795963"/>
          <p14:tracePt t="133934" x="339725" y="5813425"/>
          <p14:tracePt t="133951" x="339725" y="5846763"/>
          <p14:tracePt t="133953" x="339725" y="5854700"/>
          <p14:tracePt t="133967" x="339725" y="5872163"/>
          <p14:tracePt t="133969" x="357188" y="5889625"/>
          <p14:tracePt t="133984" x="400050" y="5932488"/>
          <p14:tracePt t="134000" x="407988" y="5940425"/>
          <p14:tracePt t="134003" x="415925" y="5973763"/>
          <p14:tracePt t="134017" x="433388" y="5999163"/>
          <p14:tracePt t="134019" x="458788" y="6024563"/>
          <p14:tracePt t="134038" x="492125" y="6084888"/>
          <p14:tracePt t="134047" x="509588" y="6118225"/>
          <p14:tracePt t="134057" x="534988" y="6153150"/>
          <p14:tracePt t="134059" x="552450" y="6178550"/>
          <p14:tracePt t="134078" x="595313" y="6221413"/>
          <p14:tracePt t="134083" x="603250" y="6229350"/>
          <p14:tracePt t="134093" x="646113" y="6280150"/>
          <p14:tracePt t="134099" x="688975" y="6280150"/>
          <p14:tracePt t="134117" x="765175" y="6288088"/>
          <p14:tracePt t="134135" x="874713" y="6288088"/>
          <p14:tracePt t="134140" x="952500" y="6288088"/>
          <p14:tracePt t="134153" x="1138238" y="6288088"/>
          <p14:tracePt t="134170" x="1231900" y="6288088"/>
          <p14:tracePt t="134173" x="1360488" y="6288088"/>
          <p14:tracePt t="134186" x="1631950" y="6288088"/>
          <p14:tracePt t="134203" x="1766888" y="6288088"/>
          <p14:tracePt t="134206" x="1920875" y="6288088"/>
          <p14:tracePt t="134222" x="2073275" y="6288088"/>
          <p14:tracePt t="134223" x="2235200" y="6288088"/>
          <p14:tracePt t="134237" x="2516188" y="6288088"/>
          <p14:tracePt t="134254" x="2752725" y="6288088"/>
          <p14:tracePt t="134269" x="2974975" y="6288088"/>
          <p14:tracePt t="134285" x="3094038" y="6288088"/>
          <p14:tracePt t="134287" x="3178175" y="6288088"/>
          <p14:tracePt t="134302" x="3348038" y="6288088"/>
          <p14:tracePt t="134317" x="3459163" y="6288088"/>
          <p14:tracePt t="134334" x="3578225" y="6288088"/>
          <p14:tracePt t="134351" x="3687763" y="6288088"/>
          <p14:tracePt t="134367" x="3806825" y="6288088"/>
          <p14:tracePt t="134384" x="3925888" y="6297613"/>
          <p14:tracePt t="134400" x="4027488" y="6313488"/>
          <p14:tracePt t="134417" x="4146550" y="6338888"/>
          <p14:tracePt t="134419" x="4206875" y="6348413"/>
          <p14:tracePt t="134434" x="4265613" y="6356350"/>
          <p14:tracePt t="134452" x="4410075" y="6365875"/>
          <p14:tracePt t="134456" x="4495800" y="6381750"/>
          <p14:tracePt t="134469" x="4589463" y="6391275"/>
          <p14:tracePt t="134473" x="4657725" y="6391275"/>
          <p14:tracePt t="134486" x="4733925" y="6391275"/>
          <p14:tracePt t="134504" x="4741863" y="6391275"/>
          <p14:tracePt t="134520" x="4749800" y="6391275"/>
          <p14:tracePt t="134551" x="4759325" y="6381750"/>
          <p14:tracePt t="134561" x="4767263" y="6373813"/>
          <p14:tracePt t="134580" x="4767263" y="6356350"/>
          <p14:tracePt t="134583" x="4775200" y="6330950"/>
          <p14:tracePt t="134598" x="4802188" y="6272213"/>
          <p14:tracePt t="134611" x="4818063" y="6254750"/>
          <p14:tracePt t="134613" x="4835525" y="6221413"/>
          <p14:tracePt t="134634" x="4878388" y="6153150"/>
          <p14:tracePt t="134637" x="4919663" y="6076950"/>
          <p14:tracePt t="134652" x="4954588" y="5999163"/>
          <p14:tracePt t="134653" x="5013325" y="5897563"/>
          <p14:tracePt t="134671" x="5064125" y="5795963"/>
          <p14:tracePt t="134673" x="5099050" y="5676900"/>
          <p14:tracePt t="134680" x="5132388" y="5514975"/>
          <p14:tracePt t="134690" x="5175250" y="5319713"/>
          <p14:tracePt t="134696" x="5200650" y="5149850"/>
          <p14:tracePt t="134708" x="5208588" y="5013325"/>
          <p14:tracePt t="134714" x="5226050" y="4868863"/>
          <p14:tracePt t="134717" x="5226050" y="4775200"/>
          <p14:tracePt t="134731" x="5226050" y="4673600"/>
          <p14:tracePt t="134733" x="5226050" y="4572000"/>
          <p14:tracePt t="134746" x="5226050" y="4445000"/>
          <p14:tracePt t="134753" x="5226050" y="4359275"/>
          <p14:tracePt t="134767" x="5208588" y="4283075"/>
          <p14:tracePt t="134769" x="5200650" y="4224338"/>
          <p14:tracePt t="134783" x="5192713" y="4138613"/>
          <p14:tracePt t="134785" x="5192713" y="4079875"/>
          <p14:tracePt t="134801" x="5192713" y="3943350"/>
          <p14:tracePt t="134819" x="5192713" y="3806825"/>
          <p14:tracePt t="134823" x="5192713" y="3722688"/>
          <p14:tracePt t="134836" x="5192713" y="3654425"/>
          <p14:tracePt t="134841" x="5192713" y="3594100"/>
          <p14:tracePt t="134852" x="5192713" y="3527425"/>
          <p14:tracePt t="134868" x="5192713" y="3449638"/>
          <p14:tracePt t="134884" x="5192713" y="3424238"/>
          <p14:tracePt t="134903" x="5192713" y="3408363"/>
          <p14:tracePt t="134918" x="5192713" y="3382963"/>
          <p14:tracePt t="134919" x="5183188" y="3382963"/>
          <p14:tracePt t="134934" x="5175250" y="3373438"/>
          <p14:tracePt t="134952" x="5091113" y="3322638"/>
          <p14:tracePt t="134956" x="5038725" y="3297238"/>
          <p14:tracePt t="134969" x="5005388" y="3297238"/>
          <p14:tracePt t="134973" x="4954588" y="3271838"/>
          <p14:tracePt t="134986" x="4878388" y="3238500"/>
          <p14:tracePt t="135003" x="4835525" y="3228975"/>
          <p14:tracePt t="135020" x="4802188" y="3221038"/>
          <p14:tracePt t="135026" x="4792663" y="3221038"/>
          <p14:tracePt t="135122" x="4810125" y="3221038"/>
          <p14:tracePt t="135135" x="4835525" y="3221038"/>
          <p14:tracePt t="135148" x="4962525" y="3221038"/>
          <p14:tracePt t="135167" x="5200650" y="3221038"/>
          <p14:tracePt t="135184" x="5405438" y="3228975"/>
          <p14:tracePt t="135188" x="5464175" y="3254375"/>
          <p14:tracePt t="135304" x="5472113" y="3254375"/>
          <p14:tracePt t="135316" x="5472113" y="3271838"/>
          <p14:tracePt t="135320" x="5472113" y="3297238"/>
          <p14:tracePt t="135330" x="5464175" y="3314700"/>
          <p14:tracePt t="135335" x="5456238" y="3340100"/>
          <p14:tracePt t="135351" x="5421313" y="3398838"/>
          <p14:tracePt t="135368" x="5413375" y="3433763"/>
          <p14:tracePt t="135369" x="5395913" y="3467100"/>
          <p14:tracePt t="135386" x="5370513" y="3517900"/>
          <p14:tracePt t="135389" x="5362575" y="3527425"/>
          <p14:tracePt t="135403" x="5362575" y="3543300"/>
          <p14:tracePt t="135422" x="5362575" y="3552825"/>
          <p14:tracePt t="135439" x="5362575" y="3560763"/>
          <p14:tracePt t="135441" x="5353050" y="3578225"/>
          <p14:tracePt t="135456" x="5353050" y="3586163"/>
          <p14:tracePt t="135456" x="5353050" y="3603625"/>
          <p14:tracePt t="135472" x="5353050" y="3611563"/>
          <p14:tracePt t="135475" x="5353050" y="3619500"/>
          <p14:tracePt t="135498" x="5353050" y="3629025"/>
          <p14:tracePt t="135592" x="5337175" y="3629025"/>
          <p14:tracePt t="135604" x="5294313" y="3568700"/>
          <p14:tracePt t="135608" x="5268913" y="3517900"/>
          <p14:tracePt t="135617" x="5260975" y="3492500"/>
          <p14:tracePt t="135635" x="5235575" y="3424238"/>
          <p14:tracePt t="135653" x="5183188" y="3314700"/>
          <p14:tracePt t="135657" x="5167313" y="3271838"/>
          <p14:tracePt t="135671" x="5141913" y="3203575"/>
          <p14:tracePt t="135673" x="5124450" y="3170238"/>
          <p14:tracePt t="135687" x="5099050" y="3101975"/>
          <p14:tracePt t="135706" x="5081588" y="3059113"/>
          <p14:tracePt t="135716" x="5081588" y="3041650"/>
          <p14:tracePt t="135723" x="5073650" y="3025775"/>
          <p14:tracePt t="135731" x="5073650" y="3016250"/>
          <p14:tracePt t="135741" x="5073650" y="2990850"/>
          <p14:tracePt t="135746" x="5064125" y="2982913"/>
          <p14:tracePt t="135764" x="5056188" y="2957513"/>
          <p14:tracePt t="135783" x="5056188" y="2949575"/>
          <p14:tracePt t="135798" x="5048250" y="2940050"/>
          <p14:tracePt t="135950" x="5048250" y="2974975"/>
          <p14:tracePt t="135963" x="5048250" y="3000375"/>
          <p14:tracePt t="135965" x="5048250" y="3051175"/>
          <p14:tracePt t="135976" x="5048250" y="3127375"/>
          <p14:tracePt t="135981" x="5064125" y="3228975"/>
          <p14:tracePt t="135997" x="5091113" y="3330575"/>
          <p14:tracePt t="135997" x="5099050" y="3459163"/>
          <p14:tracePt t="136014" x="5149850" y="3713163"/>
          <p14:tracePt t="136031" x="5183188" y="3857625"/>
          <p14:tracePt t="136031" x="5218113" y="3968750"/>
          <p14:tracePt t="136036" x="5243513" y="4087813"/>
          <p14:tracePt t="136046" x="5268913" y="4189413"/>
          <p14:tracePt t="136051" x="5276850" y="4300538"/>
          <p14:tracePt t="136068" x="5286375" y="4402138"/>
          <p14:tracePt t="136073" x="5302250" y="4486275"/>
          <p14:tracePt t="136087" x="5311775" y="4673600"/>
          <p14:tracePt t="136091" x="5311775" y="4759325"/>
          <p14:tracePt t="136106" x="5311775" y="4835525"/>
          <p14:tracePt t="136114" x="5311775" y="4919663"/>
          <p14:tracePt t="136125" x="5311775" y="5005388"/>
          <p14:tracePt t="136130" x="5311775" y="5091113"/>
          <p14:tracePt t="136131" x="5319713" y="5157788"/>
          <p14:tracePt t="136145" x="5319713" y="5243513"/>
          <p14:tracePt t="136162" x="5319713" y="5413375"/>
          <p14:tracePt t="136168" x="5327650" y="5507038"/>
          <p14:tracePt t="136182" x="5362575" y="5668963"/>
          <p14:tracePt t="136195" x="5370513" y="5753100"/>
          <p14:tracePt t="136197" x="5395913" y="5829300"/>
          <p14:tracePt t="136217" x="5413375" y="5973763"/>
          <p14:tracePt t="136236" x="5438775" y="6118225"/>
          <p14:tracePt t="136237" x="5446713" y="6194425"/>
          <p14:tracePt t="136254" x="5481638" y="6365875"/>
          <p14:tracePt t="136272" x="5532438" y="6518275"/>
          <p14:tracePt t="136290" x="5575300" y="6654800"/>
          <p14:tracePt t="136297" x="5583238" y="6696075"/>
          <p14:tracePt t="136307" x="5608638" y="6746875"/>
          <p14:tracePt t="136310" x="5608638" y="6756400"/>
          <p14:tracePt t="136324" x="5608638" y="6764338"/>
          <p14:tracePt t="136426" x="5616575" y="6772275"/>
          <p14:tracePt t="136438" x="5626100" y="6772275"/>
          <p14:tracePt t="136440" x="5659438" y="6772275"/>
          <p14:tracePt t="136451" x="5702300" y="6772275"/>
          <p14:tracePt t="136468" x="5735638" y="6772275"/>
          <p14:tracePt t="136469" x="5778500" y="6772275"/>
          <p14:tracePt t="136485" x="5905500" y="6772275"/>
          <p14:tracePt t="136501" x="6008688" y="6772275"/>
          <p14:tracePt t="136518" x="6110288" y="6764338"/>
          <p14:tracePt t="136534" x="6211888" y="6756400"/>
          <p14:tracePt t="136550" x="6348413" y="6731000"/>
          <p14:tracePt t="136568" x="6518275" y="6731000"/>
          <p14:tracePt t="136569" x="6602413" y="6731000"/>
          <p14:tracePt t="136585" x="6832600" y="6731000"/>
          <p14:tracePt t="136602" x="7053263" y="6731000"/>
          <p14:tracePt t="136618" x="7172325" y="6731000"/>
          <p14:tracePt t="136634" x="7367588" y="6731000"/>
          <p14:tracePt t="136637" x="7478713" y="6731000"/>
          <p14:tracePt t="136650" x="7588250" y="6731000"/>
          <p14:tracePt t="136651" x="7707313" y="6731000"/>
          <p14:tracePt t="136667" x="7920038" y="6721475"/>
          <p14:tracePt t="136684" x="8132763" y="6705600"/>
          <p14:tracePt t="136700" x="8243888" y="6696075"/>
          <p14:tracePt t="136701" x="8328025" y="6696075"/>
          <p14:tracePt t="136717" x="8507413" y="6680200"/>
          <p14:tracePt t="136735" x="8609013" y="6654800"/>
          <p14:tracePt t="136753" x="8702675" y="6637338"/>
          <p14:tracePt t="136757" x="8778875" y="6627813"/>
          <p14:tracePt t="136770" x="8829675" y="6627813"/>
          <p14:tracePt t="136773" x="8913813" y="6627813"/>
          <p14:tracePt t="136788" x="9126538" y="6627813"/>
          <p14:tracePt t="137714" x="9126538" y="3552825"/>
          <p14:tracePt t="137715" x="9110663" y="3467100"/>
          <p14:tracePt t="137731" x="9101138" y="3390900"/>
          <p14:tracePt t="137732" x="9093200" y="3305175"/>
          <p14:tracePt t="137747" x="9093200" y="3238500"/>
          <p14:tracePt t="137751" x="9085263" y="3178175"/>
          <p14:tracePt t="137769" x="9075738" y="3041650"/>
          <p14:tracePt t="137773" x="9050338" y="3000375"/>
          <p14:tracePt t="137783" x="9050338" y="2990850"/>
          <p14:tracePt t="137791" x="9050338" y="2965450"/>
          <p14:tracePt t="137798" x="9050338" y="2949575"/>
          <p14:tracePt t="137812" x="9050338" y="2940050"/>
          <p14:tracePt t="137968" x="9050338" y="2932113"/>
          <p14:tracePt t="137980" x="9024938" y="2932113"/>
          <p14:tracePt t="137985" x="8999538" y="2932113"/>
          <p14:tracePt t="137995" x="8956675" y="2932113"/>
          <p14:tracePt t="137998" x="8931275" y="2932113"/>
          <p14:tracePt t="138014" x="8888413" y="2932113"/>
          <p14:tracePt t="138027" x="8702675" y="2932113"/>
          <p14:tracePt t="138047" x="8429625" y="2957513"/>
          <p14:tracePt t="138049" x="8259763" y="2974975"/>
          <p14:tracePt t="138063" x="8021638" y="2974975"/>
          <p14:tracePt t="138065" x="7707313" y="2974975"/>
          <p14:tracePt t="138081" x="7010400" y="2974975"/>
          <p14:tracePt t="138098" x="6348413" y="2974975"/>
          <p14:tracePt t="138115" x="5829300" y="2974975"/>
          <p14:tracePt t="138131" x="5446713" y="2974975"/>
          <p14:tracePt t="138148" x="5208588" y="2974975"/>
          <p14:tracePt t="138152" x="5132388" y="2974975"/>
          <p14:tracePt t="138164" x="5081588" y="2974975"/>
          <p14:tracePt t="138168" x="5073650" y="2974975"/>
          <p14:tracePt t="138510" x="5106988" y="2974975"/>
          <p14:tracePt t="138519" x="5183188" y="2965450"/>
          <p14:tracePt t="138531" x="5294313" y="2957513"/>
          <p14:tracePt t="138535" x="5446713" y="2957513"/>
          <p14:tracePt t="138552" x="5838825" y="2932113"/>
          <p14:tracePt t="138569" x="6272213" y="2932113"/>
          <p14:tracePt t="138587" x="6705600" y="2932113"/>
          <p14:tracePt t="138603" x="7113588" y="2932113"/>
          <p14:tracePt t="138606" x="7258050" y="2932113"/>
          <p14:tracePt t="138620" x="7367588" y="2932113"/>
          <p14:tracePt t="138623" x="7453313" y="2932113"/>
          <p14:tracePt t="138640" x="7529513" y="2932113"/>
          <p14:tracePt t="138647" x="7554913" y="2932113"/>
          <p14:tracePt t="138649" x="7562850" y="2932113"/>
          <p14:tracePt t="138658" x="7572375" y="2932113"/>
          <p14:tracePt t="140308" x="7613650" y="2932113"/>
          <p14:tracePt t="140318" x="7639050" y="2932113"/>
          <p14:tracePt t="140330" x="7656513" y="2932113"/>
          <p14:tracePt t="140333" x="7666038" y="2932113"/>
          <p14:tracePt t="140338" x="7673975" y="2932113"/>
          <p14:tracePt t="140656" x="7681913" y="2932113"/>
          <p14:tracePt t="140666" x="7681913" y="2957513"/>
          <p14:tracePt t="140678" x="7666038" y="2982913"/>
          <p14:tracePt t="140681" x="7631113" y="3008313"/>
          <p14:tracePt t="140685" x="7623175" y="3033713"/>
          <p14:tracePt t="140701" x="7588250" y="3067050"/>
          <p14:tracePt t="140719" x="7580313" y="3094038"/>
          <p14:tracePt t="140723" x="7562850" y="3127375"/>
          <p14:tracePt t="140736" x="7537450" y="3195638"/>
          <p14:tracePt t="140741" x="7529513" y="3203575"/>
          <p14:tracePt t="140754" x="7529513" y="3221038"/>
          <p14:tracePt t="140773" x="7512050" y="3238500"/>
          <p14:tracePt t="140791" x="7504113" y="3246438"/>
          <p14:tracePt t="140809" x="7504113" y="3254375"/>
          <p14:tracePt t="140815" x="7494588" y="3263900"/>
          <p14:tracePt t="140830" x="7478713" y="3271838"/>
          <p14:tracePt t="141040" x="7494588" y="3271838"/>
          <p14:tracePt t="141052" x="7504113" y="3271838"/>
          <p14:tracePt t="141053" x="7512050" y="3263900"/>
          <p14:tracePt t="141065" x="7512050" y="3254375"/>
          <p14:tracePt t="141085" x="7521575" y="3246438"/>
          <p14:tracePt t="141090" x="7529513" y="3238500"/>
          <p14:tracePt t="141102" x="7537450" y="3221038"/>
          <p14:tracePt t="141103" x="7554913" y="3211513"/>
          <p14:tracePt t="141120" x="7572375" y="3186113"/>
          <p14:tracePt t="141139" x="7580313" y="3178175"/>
          <p14:tracePt t="141548" x="7580313" y="3195638"/>
          <p14:tracePt t="141557" x="7580313" y="3221038"/>
          <p14:tracePt t="141569" x="7580313" y="3238500"/>
          <p14:tracePt t="141575" x="7580313" y="3263900"/>
          <p14:tracePt t="141586" x="7572375" y="3279775"/>
          <p14:tracePt t="141602" x="7546975" y="3330575"/>
          <p14:tracePt t="141603" x="7546975" y="3340100"/>
          <p14:tracePt t="141619" x="7521575" y="3382963"/>
          <p14:tracePt t="141637" x="7504113" y="3408363"/>
          <p14:tracePt t="141654" x="7478713" y="3433763"/>
          <p14:tracePt t="141673" x="7478713" y="3441700"/>
          <p14:tracePt t="141686" x="7478713" y="3449638"/>
          <p14:tracePt t="141703" x="7469188" y="3449638"/>
          <p14:tracePt t="144374" x="7469188" y="3459163"/>
          <p14:tracePt t="144384" x="7469188" y="3467100"/>
          <p14:tracePt t="144388" x="7469188" y="3475038"/>
          <p14:tracePt t="144397" x="7461250" y="3484563"/>
          <p14:tracePt t="144401" x="7461250" y="3492500"/>
          <p14:tracePt t="144418" x="7461250" y="3502025"/>
          <p14:tracePt t="144435" x="7461250" y="3509963"/>
          <p14:tracePt t="146134" x="7461250" y="3517900"/>
          <p14:tracePt t="146144" x="7461250" y="3568700"/>
          <p14:tracePt t="146149" x="7461250" y="3687763"/>
          <p14:tracePt t="146157" x="7453313" y="3857625"/>
          <p14:tracePt t="146174" x="7410450" y="4232275"/>
          <p14:tracePt t="146181" x="7392988" y="4445000"/>
          <p14:tracePt t="146191" x="7350125" y="4640263"/>
          <p14:tracePt t="146197" x="7291388" y="4868863"/>
          <p14:tracePt t="146214" x="7197725" y="5192713"/>
          <p14:tracePt t="146217" x="7154863" y="5345113"/>
          <p14:tracePt t="146228" x="7104063" y="5430838"/>
          <p14:tracePt t="146238" x="7088188" y="5524500"/>
          <p14:tracePt t="146251" x="7053263" y="5575300"/>
          <p14:tracePt t="146253" x="7019925" y="5634038"/>
          <p14:tracePt t="146272" x="6977063" y="5684838"/>
          <p14:tracePt t="146281" x="6969125" y="5684838"/>
          <p14:tracePt t="146283" x="6943725" y="5710238"/>
          <p14:tracePt t="146295" x="6916738" y="5710238"/>
          <p14:tracePt t="146299" x="6900863" y="5710238"/>
          <p14:tracePt t="146319" x="6850063" y="5710238"/>
          <p14:tracePt t="146323" x="6840538" y="5710238"/>
          <p14:tracePt t="146341" x="6815138" y="5710238"/>
          <p14:tracePt t="146358" x="6807200" y="5710238"/>
          <p14:tracePt t="146359" x="6789738" y="5710238"/>
          <p14:tracePt t="146365" x="6772275" y="5710238"/>
          <p14:tracePt t="146377" x="6746875" y="5710238"/>
          <p14:tracePt t="146382" x="6721475" y="5710238"/>
          <p14:tracePt t="146398" x="6713538" y="5710238"/>
          <p14:tracePt t="146399" x="6680200" y="5710238"/>
          <p14:tracePt t="146414" x="6662738" y="5710238"/>
          <p14:tracePt t="146415" x="6645275" y="5710238"/>
          <p14:tracePt t="146427" x="6637338" y="5710238"/>
          <p14:tracePt t="146536" x="6645275" y="5727700"/>
          <p14:tracePt t="146548" x="6662738" y="5753100"/>
          <p14:tracePt t="146564" x="6713538" y="5795963"/>
          <p14:tracePt t="146579" x="6772275" y="5846763"/>
          <p14:tracePt t="146588" x="6781800" y="5864225"/>
          <p14:tracePt t="146603" x="6781800" y="5872163"/>
          <p14:tracePt t="146608" x="6781800" y="5880100"/>
          <p14:tracePt t="146638" x="6772275" y="5915025"/>
          <p14:tracePt t="146654" x="6731000" y="5932488"/>
          <p14:tracePt t="146657" x="6696075" y="5948363"/>
          <p14:tracePt t="146670" x="6645275" y="5957888"/>
          <p14:tracePt t="146673" x="6637338" y="5957888"/>
          <p14:tracePt t="146687" x="6602413" y="5957888"/>
          <p14:tracePt t="146697" x="6569075" y="5957888"/>
          <p14:tracePt t="146706" x="6526213" y="5957888"/>
          <p14:tracePt t="146711" x="6475413" y="5957888"/>
          <p14:tracePt t="146714" x="6442075" y="5957888"/>
          <p14:tracePt t="146724" x="6399213" y="5957888"/>
          <p14:tracePt t="146740" x="6365875" y="5957888"/>
          <p14:tracePt t="146982" x="6348413" y="5965825"/>
          <p14:tracePt t="146996" x="6313488" y="5999163"/>
          <p14:tracePt t="147008" x="6262688" y="6016625"/>
          <p14:tracePt t="147014" x="6237288" y="6034088"/>
          <p14:tracePt t="147031" x="6153150" y="6067425"/>
          <p14:tracePt t="147044" x="6084888" y="6076950"/>
          <p14:tracePt t="147053" x="6067425" y="6084888"/>
          <p14:tracePt t="147067" x="6042025" y="6084888"/>
          <p14:tracePt t="147085" x="6016625" y="6084888"/>
          <p14:tracePt t="147102" x="5999163" y="6084888"/>
          <p14:tracePt t="147103" x="5991225" y="6084888"/>
          <p14:tracePt t="147119" x="5965825" y="6084888"/>
          <p14:tracePt t="147135" x="5948363" y="6084888"/>
          <p14:tracePt t="147152" x="5905500" y="6084888"/>
          <p14:tracePt t="147169" x="5897563" y="6084888"/>
          <p14:tracePt t="147170" x="5880100" y="6084888"/>
          <p14:tracePt t="147185" x="5854700" y="6084888"/>
          <p14:tracePt t="147201" x="5838825" y="6076950"/>
          <p14:tracePt t="147217" x="5821363" y="6076950"/>
          <p14:tracePt t="147234" x="5813425" y="6076950"/>
          <p14:tracePt t="147251" x="5795963" y="6067425"/>
          <p14:tracePt t="147267" x="5788025" y="6067425"/>
          <p14:tracePt t="147269" x="5778500" y="6059488"/>
          <p14:tracePt t="147284" x="5761038" y="6059488"/>
          <p14:tracePt t="147302" x="5745163" y="6059488"/>
          <p14:tracePt t="147318" x="5710238" y="6049963"/>
          <p14:tracePt t="147334" x="5694363" y="6042025"/>
          <p14:tracePt t="147335" x="5684838" y="6042025"/>
          <p14:tracePt t="147355" x="5676900" y="6042025"/>
          <p14:tracePt t="147368" x="5676900" y="6034088"/>
          <p14:tracePt t="147369" x="5668963" y="6034088"/>
          <p14:tracePt t="147562" x="5668963" y="6024563"/>
          <p14:tracePt t="147577" x="5676900" y="6024563"/>
          <p14:tracePt t="147587" x="5702300" y="6024563"/>
          <p14:tracePt t="147603" x="5745163" y="6024563"/>
          <p14:tracePt t="147620" x="5788025" y="6024563"/>
          <p14:tracePt t="147637" x="5813425" y="6024563"/>
          <p14:tracePt t="147653" x="5821363" y="6024563"/>
          <p14:tracePt t="147710" x="5829300" y="6024563"/>
          <p14:tracePt t="147731" x="5838825" y="6024563"/>
          <p14:tracePt t="147738" x="5854700" y="6016625"/>
          <p14:tracePt t="148000" x="5889625" y="6016625"/>
          <p14:tracePt t="148011" x="5922963" y="6024563"/>
          <p14:tracePt t="148013" x="5940425" y="6034088"/>
          <p14:tracePt t="148025" x="5999163" y="6042025"/>
          <p14:tracePt t="148031" x="6059488" y="6049963"/>
          <p14:tracePt t="148047" x="6203950" y="6076950"/>
          <p14:tracePt t="148063" x="6323013" y="6084888"/>
          <p14:tracePt t="148069" x="6348413" y="6084888"/>
          <p14:tracePt t="148084" x="6365875" y="6084888"/>
          <p14:tracePt t="148085" x="6373813" y="6084888"/>
          <p14:tracePt t="148666" x="6391275" y="6084888"/>
          <p14:tracePt t="148675" x="6424613" y="6084888"/>
          <p14:tracePt t="148687" x="6450013" y="6084888"/>
          <p14:tracePt t="148703" x="6594475" y="6084888"/>
          <p14:tracePt t="148706" x="6696075" y="6084888"/>
          <p14:tracePt t="148719" x="6824663" y="6084888"/>
          <p14:tracePt t="148723" x="6926263" y="6084888"/>
          <p14:tracePt t="148736" x="7078663" y="6084888"/>
          <p14:tracePt t="148753" x="7104063" y="6084888"/>
          <p14:tracePt t="149044" x="7113588" y="6084888"/>
          <p14:tracePt t="149053" x="7121525" y="6084888"/>
          <p14:tracePt t="149065" x="7146925" y="6084888"/>
          <p14:tracePt t="149069" x="7164388" y="6084888"/>
          <p14:tracePt t="149087" x="7205663" y="6084888"/>
          <p14:tracePt t="149103" x="7240588" y="6084888"/>
          <p14:tracePt t="149119" x="7291388" y="6084888"/>
          <p14:tracePt t="149135" x="7324725" y="6084888"/>
          <p14:tracePt t="149152" x="7350125" y="6084888"/>
          <p14:tracePt t="149169" x="7402513" y="6084888"/>
          <p14:tracePt t="149185" x="7418388" y="6084888"/>
          <p14:tracePt t="149202" x="7435850" y="6084888"/>
          <p14:tracePt t="149218" x="7453313" y="6076950"/>
          <p14:tracePt t="149348" x="7461250" y="6076950"/>
          <p14:tracePt t="149366" x="7469188" y="6076950"/>
          <p14:tracePt t="149508" x="7461250" y="6076950"/>
          <p14:tracePt t="149521" x="7443788" y="6076950"/>
          <p14:tracePt t="149523" x="7418388" y="6076950"/>
          <p14:tracePt t="149533" x="7385050" y="6076950"/>
          <p14:tracePt t="149538" x="7359650" y="6076950"/>
          <p14:tracePt t="149551" x="7334250" y="6076950"/>
          <p14:tracePt t="149567" x="7265988" y="6076950"/>
          <p14:tracePt t="149585" x="7215188" y="6076950"/>
          <p14:tracePt t="149601" x="7172325" y="6076950"/>
          <p14:tracePt t="149603" x="7146925" y="6076950"/>
          <p14:tracePt t="149618" x="7138988" y="6076950"/>
          <p14:tracePt t="149619" x="7121525" y="6076950"/>
          <p14:tracePt t="149634" x="7113588" y="6076950"/>
          <p14:tracePt t="149650" x="7104063" y="6076950"/>
          <p14:tracePt t="149705" x="7088188" y="6067425"/>
          <p14:tracePt t="149713" x="7061200" y="6049963"/>
          <p14:tracePt t="149728" x="7027863" y="6024563"/>
          <p14:tracePt t="149748" x="7002463" y="5999163"/>
          <p14:tracePt t="149765" x="7002463" y="5991225"/>
          <p14:tracePt t="149765" x="6994525" y="5983288"/>
          <p14:tracePt t="149785" x="6985000" y="5983288"/>
          <p14:tracePt t="149807" x="6977063" y="5983288"/>
          <p14:tracePt t="149817" x="6977063" y="5973763"/>
          <p14:tracePt t="149841" x="6969125" y="5973763"/>
          <p14:tracePt t="149852" x="6959600" y="5973763"/>
          <p14:tracePt t="149867" x="6951663" y="5973763"/>
          <p14:tracePt t="149883" x="6934200" y="5973763"/>
          <p14:tracePt t="149885" x="6926263" y="5973763"/>
          <p14:tracePt t="149900" x="6916738" y="5973763"/>
          <p14:tracePt t="149918" x="6908800" y="5973763"/>
          <p14:tracePt t="149935" x="6883400" y="5973763"/>
          <p14:tracePt t="149950" x="6875463" y="5973763"/>
          <p14:tracePt t="149968" x="6824663" y="5973763"/>
          <p14:tracePt t="149983" x="6799263" y="5973763"/>
          <p14:tracePt t="149987" x="6764338" y="5973763"/>
          <p14:tracePt t="150000" x="6756400" y="5973763"/>
          <p14:tracePt t="150001" x="6738938" y="5973763"/>
          <p14:tracePt t="150017" x="6705600" y="5973763"/>
          <p14:tracePt t="150033" x="6680200" y="5973763"/>
          <p14:tracePt t="150037" x="6662738" y="5965825"/>
          <p14:tracePt t="150050" x="6645275" y="5957888"/>
          <p14:tracePt t="150053" x="6627813" y="5940425"/>
          <p14:tracePt t="150067" x="6577013" y="5922963"/>
          <p14:tracePt t="150085" x="6543675" y="5889625"/>
          <p14:tracePt t="150105" x="6492875" y="5864225"/>
          <p14:tracePt t="150107" x="6467475" y="5854700"/>
          <p14:tracePt t="150121" x="6457950" y="5846763"/>
          <p14:tracePt t="150123" x="6450013" y="5846763"/>
          <p14:tracePt t="150140" x="6424613" y="5821363"/>
          <p14:tracePt t="150149" x="6416675" y="5821363"/>
          <p14:tracePt t="150270" x="6424613" y="5821363"/>
          <p14:tracePt t="150282" x="6432550" y="5821363"/>
          <p14:tracePt t="150285" x="6442075" y="5821363"/>
          <p14:tracePt t="150300" x="6450013" y="5821363"/>
          <p14:tracePt t="150356" x="6450013" y="5795963"/>
          <p14:tracePt t="150365" x="6450013" y="5753100"/>
          <p14:tracePt t="150376" x="6416675" y="5668963"/>
          <p14:tracePt t="150380" x="6356350" y="5549900"/>
          <p14:tracePt t="150394" x="6297613" y="5395913"/>
          <p14:tracePt t="150397" x="6194425" y="5226050"/>
          <p14:tracePt t="150411" x="5897563" y="4741863"/>
          <p14:tracePt t="150434" x="5507038" y="4087813"/>
          <p14:tracePt t="150435" x="5302250" y="3798888"/>
          <p14:tracePt t="150453" x="5013325" y="3365500"/>
          <p14:tracePt t="150472" x="4937125" y="3228975"/>
          <p14:tracePt t="150473" x="4860925" y="3067050"/>
          <p14:tracePt t="150475" x="4775200" y="2906713"/>
          <p14:tracePt t="150491" x="4716463" y="2770188"/>
          <p14:tracePt t="150491" x="4683125" y="2651125"/>
          <p14:tracePt t="150513" x="4630738" y="2516188"/>
          <p14:tracePt t="150517" x="4605338" y="2455863"/>
          <p14:tracePt t="150528" x="4597400" y="2422525"/>
          <p14:tracePt t="150531" x="4589463" y="2387600"/>
          <p14:tracePt t="150550" x="4579938" y="2362200"/>
          <p14:tracePt t="150551" x="4579938" y="2328863"/>
          <p14:tracePt t="150568" x="4579938" y="2278063"/>
          <p14:tracePt t="150573" x="4579938" y="2252663"/>
          <p14:tracePt t="150586" x="4579938" y="2217738"/>
          <p14:tracePt t="150603" x="4564063" y="2133600"/>
          <p14:tracePt t="150619" x="4513263" y="1963738"/>
          <p14:tracePt t="150624" x="4478338" y="1885950"/>
          <p14:tracePt t="150635" x="4445000" y="1844675"/>
          <p14:tracePt t="150637" x="4419600" y="1766888"/>
          <p14:tracePt t="150652" x="4394200" y="1716088"/>
          <p14:tracePt t="150653" x="4368800" y="1657350"/>
          <p14:tracePt t="150670" x="4333875" y="1589088"/>
          <p14:tracePt t="150673" x="4316413" y="1555750"/>
          <p14:tracePt t="150687" x="4283075" y="1470025"/>
          <p14:tracePt t="150695" x="4265613" y="1462088"/>
          <p14:tracePt t="150706" x="4249738" y="1436688"/>
          <p14:tracePt t="150715" x="4224338" y="1427163"/>
          <p14:tracePt t="150725" x="4206875" y="1419225"/>
          <p14:tracePt t="150730" x="4197350" y="1419225"/>
          <p14:tracePt t="150733" x="4171950" y="1419225"/>
          <p14:tracePt t="150744" x="4138613" y="1411288"/>
          <p14:tracePt t="150767" x="4105275" y="1411288"/>
          <p14:tracePt t="150769" x="4079875" y="1411288"/>
          <p14:tracePt t="150784" x="4019550" y="1411288"/>
          <p14:tracePt t="150801" x="3943350" y="1401763"/>
          <p14:tracePt t="150818" x="3917950" y="1401763"/>
          <p14:tracePt t="150834" x="3892550" y="1401763"/>
          <p14:tracePt t="150850" x="3883025" y="1393825"/>
          <p14:tracePt t="151052" x="3875088" y="1393825"/>
          <p14:tracePt t="151065" x="3857625" y="1368425"/>
          <p14:tracePt t="151067" x="3841750" y="1343025"/>
          <p14:tracePt t="151078" x="3816350" y="1325563"/>
          <p14:tracePt t="151081" x="3781425" y="1308100"/>
          <p14:tracePt t="151100" x="3773488" y="1300163"/>
          <p14:tracePt t="151101" x="3756025" y="1292225"/>
          <p14:tracePt t="151108" x="3730625" y="1282700"/>
          <p14:tracePt t="151123" x="3662363" y="1274763"/>
          <p14:tracePt t="151132" x="3636963" y="1266825"/>
          <p14:tracePt t="151142" x="3611563" y="1266825"/>
          <p14:tracePt t="151148" x="3578225" y="1257300"/>
          <p14:tracePt t="151165" x="3509963" y="1249363"/>
          <p14:tracePt t="151179" x="3467100" y="1249363"/>
          <p14:tracePt t="151181" x="3441700" y="1249363"/>
          <p14:tracePt t="151188" x="3408363" y="1249363"/>
          <p14:tracePt t="151201" x="3398838" y="1249363"/>
          <p14:tracePt t="151203" x="3373438" y="1249363"/>
          <p14:tracePt t="151219" x="3365500" y="1257300"/>
          <p14:tracePt t="151225" x="3348038" y="1266825"/>
          <p14:tracePt t="151236" x="3322638" y="1292225"/>
          <p14:tracePt t="151237" x="3305175" y="1317625"/>
          <p14:tracePt t="151254" x="3289300" y="1385888"/>
          <p14:tracePt t="151271" x="3271838" y="1427163"/>
          <p14:tracePt t="151290" x="3271838" y="1477963"/>
          <p14:tracePt t="151307" x="3271838" y="1512888"/>
          <p14:tracePt t="151314" x="3289300" y="1512888"/>
          <p14:tracePt t="151325" x="3297238" y="1520825"/>
          <p14:tracePt t="151331" x="3322638" y="1520825"/>
          <p14:tracePt t="151334" x="3348038" y="1520825"/>
          <p14:tracePt t="151348" x="3382963" y="1530350"/>
          <p14:tracePt t="151365" x="3449638" y="1530350"/>
          <p14:tracePt t="151378" x="3527425" y="1530350"/>
          <p14:tracePt t="151385" x="3543300" y="1530350"/>
          <p14:tracePt t="151400" x="3568700" y="1530350"/>
          <p14:tracePt t="151417" x="3594100" y="1530350"/>
          <p14:tracePt t="151434" x="3594100" y="1520825"/>
          <p14:tracePt t="151491" x="3560763" y="1520825"/>
          <p14:tracePt t="151502" x="3509963" y="1563688"/>
          <p14:tracePt t="151511" x="3492500" y="1563688"/>
          <p14:tracePt t="151515" x="3433763" y="1597025"/>
          <p14:tracePt t="151534" x="3279775" y="1674813"/>
          <p14:tracePt t="151551" x="3109913" y="1751013"/>
          <p14:tracePt t="151568" x="2957513" y="1835150"/>
          <p14:tracePt t="151575" x="2906713" y="1870075"/>
          <p14:tracePt t="151586" x="2897188" y="1878013"/>
          <p14:tracePt t="151603" x="2897188" y="1885950"/>
          <p14:tracePt t="151734" x="2889250" y="1895475"/>
          <p14:tracePt t="151746" x="2838450" y="1895475"/>
          <p14:tracePt t="151761" x="2762250" y="1903413"/>
          <p14:tracePt t="151768" x="2686050" y="1911350"/>
          <p14:tracePt t="151778" x="2600325" y="1946275"/>
          <p14:tracePt t="151783" x="2566988" y="1971675"/>
          <p14:tracePt t="151800" x="2498725" y="2039938"/>
          <p14:tracePt t="151819" x="2498725" y="2108200"/>
          <p14:tracePt t="151823" x="2557463" y="2149475"/>
          <p14:tracePt t="151836" x="2660650" y="2192338"/>
          <p14:tracePt t="151840" x="2805113" y="2235200"/>
          <p14:tracePt t="151855" x="3238500" y="2328863"/>
          <p14:tracePt t="151866" x="3424238" y="2344738"/>
          <p14:tracePt t="151874" x="3636963" y="2371725"/>
          <p14:tracePt t="151881" x="3781425" y="2387600"/>
          <p14:tracePt t="151895" x="3908425" y="2387600"/>
          <p14:tracePt t="151898" x="3994150" y="2387600"/>
          <p14:tracePt t="151912" x="4052888" y="2387600"/>
          <p14:tracePt t="151980" x="4052888" y="2397125"/>
          <p14:tracePt t="152005" x="4052888" y="2413000"/>
          <p14:tracePt t="152052" x="4052888" y="2422525"/>
          <p14:tracePt t="152061" x="4052888" y="2430463"/>
          <p14:tracePt t="152071" x="4052888" y="2438400"/>
          <p14:tracePt t="152087" x="4052888" y="2489200"/>
          <p14:tracePt t="152103" x="4052888" y="2532063"/>
          <p14:tracePt t="152106" x="4052888" y="2541588"/>
          <p14:tracePt t="152120" x="4052888" y="2549525"/>
          <p14:tracePt t="152222" x="4037013" y="2549525"/>
          <p14:tracePt t="152235" x="4027488" y="2541588"/>
          <p14:tracePt t="152248" x="3994150" y="2506663"/>
          <p14:tracePt t="152268" x="3892550" y="2473325"/>
          <p14:tracePt t="152285" x="3798888" y="2463800"/>
          <p14:tracePt t="152287" x="3773488" y="2455863"/>
          <p14:tracePt t="152302" x="3738563" y="2455863"/>
          <p14:tracePt t="152303" x="3697288" y="2447925"/>
          <p14:tracePt t="152320" x="3671888" y="2447925"/>
          <p14:tracePt t="152323" x="3636963" y="2447925"/>
          <p14:tracePt t="152338" x="3619500" y="2447925"/>
          <p14:tracePt t="152594" x="3611563" y="2447925"/>
          <p14:tracePt t="152605" x="3611563" y="2455863"/>
          <p14:tracePt t="152607" x="3611563" y="2473325"/>
          <p14:tracePt t="152618" x="3619500" y="2524125"/>
          <p14:tracePt t="152635" x="3730625" y="2651125"/>
          <p14:tracePt t="152637" x="3806825" y="2727325"/>
          <p14:tracePt t="152652" x="3892550" y="2813050"/>
          <p14:tracePt t="152657" x="3986213" y="2914650"/>
          <p14:tracePt t="152671" x="4105275" y="3016250"/>
          <p14:tracePt t="152673" x="4257675" y="3144838"/>
          <p14:tracePt t="152684" x="4376738" y="3228975"/>
          <p14:tracePt t="152691" x="4503738" y="3322638"/>
          <p14:tracePt t="152700" x="4630738" y="3424238"/>
          <p14:tracePt t="152714" x="4852988" y="3568700"/>
          <p14:tracePt t="152717" x="4954588" y="3646488"/>
          <p14:tracePt t="152730" x="5038725" y="3705225"/>
          <p14:tracePt t="152751" x="5167313" y="3816350"/>
          <p14:tracePt t="152753" x="5218113" y="3849688"/>
          <p14:tracePt t="152769" x="5251450" y="3892550"/>
          <p14:tracePt t="152769" x="5268913" y="3908425"/>
          <p14:tracePt t="152786" x="5319713" y="3943350"/>
          <p14:tracePt t="152804" x="5362575" y="3960813"/>
          <p14:tracePt t="152822" x="5395913" y="3968750"/>
          <p14:tracePt t="152825" x="5405438" y="3986213"/>
          <p14:tracePt t="152839" x="5430838" y="3994150"/>
          <p14:tracePt t="152841" x="5430838" y="4011613"/>
          <p14:tracePt t="152857" x="5524500" y="4070350"/>
          <p14:tracePt t="152865" x="5565775" y="4105275"/>
          <p14:tracePt t="152877" x="5634038" y="4146550"/>
          <p14:tracePt t="152881" x="5684838" y="4197350"/>
          <p14:tracePt t="152898" x="5770563" y="4257675"/>
          <p14:tracePt t="152914" x="5829300" y="4275138"/>
          <p14:tracePt t="152915" x="5897563" y="4308475"/>
          <p14:tracePt t="152934" x="5991225" y="4359275"/>
          <p14:tracePt t="152937" x="6016625" y="4384675"/>
          <p14:tracePt t="152953" x="6049963" y="4402138"/>
          <p14:tracePt t="152971" x="6059488" y="4402138"/>
          <p14:tracePt t="152973" x="6067425" y="4402138"/>
          <p14:tracePt t="152989" x="6076950" y="4419600"/>
          <p14:tracePt t="153006" x="6092825" y="4427538"/>
          <p14:tracePt t="153007" x="6092825" y="4435475"/>
          <p14:tracePt t="153023" x="6110288" y="4452938"/>
          <p14:tracePt t="153023" x="6110288" y="4460875"/>
          <p14:tracePt t="153031" x="6110288" y="4478338"/>
          <p14:tracePt t="153041" x="6110288" y="4495800"/>
          <p14:tracePt t="153047" x="6110288" y="4513263"/>
          <p14:tracePt t="153063" x="6110288" y="4529138"/>
          <p14:tracePt t="153064" x="6135688" y="4572000"/>
          <p14:tracePt t="153081" x="6143625" y="4630738"/>
          <p14:tracePt t="153097" x="6169025" y="4708525"/>
          <p14:tracePt t="153114" x="6186488" y="4767263"/>
          <p14:tracePt t="153117" x="6186488" y="4792663"/>
          <p14:tracePt t="153129" x="6211888" y="4843463"/>
          <p14:tracePt t="153150" x="6211888" y="4878388"/>
          <p14:tracePt t="153153" x="6221413" y="4937125"/>
          <p14:tracePt t="153171" x="6237288" y="5022850"/>
          <p14:tracePt t="153186" x="6237288" y="5099050"/>
          <p14:tracePt t="153203" x="6237288" y="5132388"/>
          <p14:tracePt t="153219" x="6237288" y="5157788"/>
          <p14:tracePt t="153224" x="6237288" y="5167313"/>
          <p14:tracePt t="153236" x="6237288" y="5183188"/>
          <p14:tracePt t="153251" x="6237288" y="5218113"/>
          <p14:tracePt t="153268" x="6237288" y="5251450"/>
          <p14:tracePt t="153284" x="6229350" y="5276850"/>
          <p14:tracePt t="153301" x="6229350" y="5302250"/>
          <p14:tracePt t="153318" x="6229350" y="5311775"/>
          <p14:tracePt t="153336" x="6221413" y="5319713"/>
          <p14:tracePt t="153352" x="6221413" y="5327650"/>
          <p14:tracePt t="153370" x="6221413" y="5345113"/>
          <p14:tracePt t="153388" x="6211888" y="5362575"/>
          <p14:tracePt t="153404" x="6203950" y="5370513"/>
          <p14:tracePt t="153518" x="6203950" y="5380038"/>
          <p14:tracePt t="153531" x="6194425" y="5387975"/>
          <p14:tracePt t="153579" x="6186488" y="5387975"/>
          <p14:tracePt t="153587" x="6186488" y="5380038"/>
          <p14:tracePt t="153591" x="6143625" y="5319713"/>
          <p14:tracePt t="153603" x="6127750" y="5319713"/>
          <p14:tracePt t="153609" x="6118225" y="5268913"/>
          <p14:tracePt t="153620" x="6102350" y="5235575"/>
          <p14:tracePt t="153632" x="6067425" y="5183188"/>
          <p14:tracePt t="153641" x="6067425" y="5175250"/>
          <p14:tracePt t="153648" x="6067425" y="5149850"/>
          <p14:tracePt t="153662" x="6067425" y="5141913"/>
          <p14:tracePt t="153668" x="6067425" y="5132388"/>
          <p14:tracePt t="153810" x="6059488" y="5124450"/>
          <p14:tracePt t="153823" x="6049963" y="5124450"/>
          <p14:tracePt t="153836" x="6042025" y="5124450"/>
          <p14:tracePt t="153853" x="6042025" y="5157788"/>
          <p14:tracePt t="153870" x="6024563" y="5183188"/>
          <p14:tracePt t="153873" x="6024563" y="5200650"/>
          <p14:tracePt t="153887" x="6024563" y="5208588"/>
          <p14:tracePt t="153890" x="6024563" y="5218113"/>
          <p14:tracePt t="153907" x="6016625" y="5235575"/>
          <p14:tracePt t="153924" x="6016625" y="5243513"/>
          <p14:tracePt t="153931" x="6016625" y="5251450"/>
          <p14:tracePt t="153947" x="6008688" y="5260975"/>
          <p14:tracePt t="154056" x="6008688" y="5251450"/>
          <p14:tracePt t="154068" x="6008688" y="5208588"/>
          <p14:tracePt t="154073" x="6024563" y="5183188"/>
          <p14:tracePt t="154084" x="6034088" y="5175250"/>
          <p14:tracePt t="154087" x="6034088" y="5157788"/>
          <p14:tracePt t="154101" x="6049963" y="5132388"/>
          <p14:tracePt t="154107" x="6049963" y="5116513"/>
          <p14:tracePt t="154122" x="6059488" y="5106988"/>
          <p14:tracePt t="154123" x="6059488" y="5099050"/>
          <p14:tracePt t="154250" x="6067425" y="5099050"/>
          <p14:tracePt t="154274" x="6067425" y="5106988"/>
          <p14:tracePt t="154283" x="6067425" y="5116513"/>
          <p14:tracePt t="154295" x="6067425" y="5124450"/>
          <p14:tracePt t="154376" x="6067425" y="5132388"/>
          <p14:tracePt t="154419" x="6076950" y="5141913"/>
          <p14:tracePt t="154552" x="6084888" y="5149850"/>
          <p14:tracePt t="154581" x="6092825" y="5157788"/>
          <p14:tracePt t="154597" x="6102350" y="5167313"/>
          <p14:tracePt t="154629" x="6102350" y="5175250"/>
          <p14:tracePt t="154647" x="6102350" y="5183188"/>
          <p14:tracePt t="154657" x="6102350" y="5192713"/>
          <p14:tracePt t="154683" x="6102350" y="5200650"/>
          <p14:tracePt t="154697" x="6102350" y="5208588"/>
          <p14:tracePt t="154698" x="6110288" y="5226050"/>
          <p14:tracePt t="154719" x="6110288" y="5235575"/>
          <p14:tracePt t="154730" x="6127750" y="5243513"/>
          <p14:tracePt t="154749" x="6127750" y="5251450"/>
          <p14:tracePt t="154768" x="6135688" y="5268913"/>
          <p14:tracePt t="154775" x="6135688" y="5286375"/>
          <p14:tracePt t="154803" x="6143625" y="5294313"/>
          <p14:tracePt t="155010" x="6153150" y="5294313"/>
          <p14:tracePt t="155024" x="6153150" y="5268913"/>
          <p14:tracePt t="155037" x="6153150" y="5200650"/>
          <p14:tracePt t="155054" x="6153150" y="5141913"/>
          <p14:tracePt t="155056" x="6153150" y="5081588"/>
          <p14:tracePt t="155070" x="6153150" y="4979988"/>
          <p14:tracePt t="155073" x="6153150" y="4911725"/>
          <p14:tracePt t="155087" x="6153150" y="4716463"/>
          <p14:tracePt t="155104" x="6153150" y="4554538"/>
          <p14:tracePt t="155120" x="6169025" y="4452938"/>
          <p14:tracePt t="155136" x="6186488" y="4435475"/>
          <p14:tracePt t="155137" x="6186488" y="4427538"/>
          <p14:tracePt t="155191" x="6194425" y="4427538"/>
          <p14:tracePt t="155200" x="6221413" y="4470400"/>
          <p14:tracePt t="155213" x="6272213" y="4521200"/>
          <p14:tracePt t="155217" x="6288088" y="4572000"/>
          <p14:tracePt t="155234" x="6356350" y="4657725"/>
          <p14:tracePt t="155237" x="6399213" y="4683125"/>
          <p14:tracePt t="155252" x="6416675" y="4716463"/>
          <p14:tracePt t="155257" x="6424613" y="4724400"/>
          <p14:tracePt t="155334" x="6432550" y="4724400"/>
          <p14:tracePt t="155346" x="6442075" y="4699000"/>
          <p14:tracePt t="155349" x="6475413" y="4640263"/>
          <p14:tracePt t="155364" x="6475413" y="4564063"/>
          <p14:tracePt t="155378" x="6483350" y="4513263"/>
          <p14:tracePt t="155379" x="6492875" y="4470400"/>
          <p14:tracePt t="155400" x="6492875" y="4368800"/>
          <p14:tracePt t="155403" x="6492875" y="4308475"/>
          <p14:tracePt t="155418" x="6492875" y="4257675"/>
          <p14:tracePt t="155419" x="6492875" y="4206875"/>
          <p14:tracePt t="155435" x="6492875" y="4156075"/>
          <p14:tracePt t="155451" x="6492875" y="4052888"/>
          <p14:tracePt t="155467" x="6492875" y="3976688"/>
          <p14:tracePt t="155469" x="6492875" y="3960813"/>
          <p14:tracePt t="155484" x="6492875" y="3925888"/>
          <p14:tracePt t="155500" x="6492875" y="3917950"/>
          <p14:tracePt t="155611" x="6526213" y="3917950"/>
          <p14:tracePt t="155624" x="6551613" y="3943350"/>
          <p14:tracePt t="155632" x="6586538" y="3976688"/>
          <p14:tracePt t="155636" x="6627813" y="4027488"/>
          <p14:tracePt t="155650" x="6680200" y="4087813"/>
          <p14:tracePt t="155651" x="6721475" y="4138613"/>
          <p14:tracePt t="155669" x="6764338" y="4265613"/>
          <p14:tracePt t="155687" x="6764338" y="4316413"/>
          <p14:tracePt t="155691" x="6764338" y="4376738"/>
          <p14:tracePt t="155704" x="6764338" y="4394200"/>
          <p14:tracePt t="155707" x="6764338" y="4435475"/>
          <p14:tracePt t="155722" x="6764338" y="4452938"/>
          <p14:tracePt t="155726" x="6764338" y="4460875"/>
          <p14:tracePt t="155822" x="6772275" y="4419600"/>
          <p14:tracePt t="155834" x="6789738" y="4402138"/>
          <p14:tracePt t="155837" x="6789738" y="4384675"/>
          <p14:tracePt t="155848" x="6807200" y="4333875"/>
          <p14:tracePt t="155851" x="6815138" y="4291013"/>
          <p14:tracePt t="155868" x="6840538" y="4197350"/>
          <p14:tracePt t="155886" x="6908800" y="4105275"/>
          <p14:tracePt t="155892" x="6943725" y="4052888"/>
          <p14:tracePt t="155906" x="6951663" y="4044950"/>
          <p14:tracePt t="155908" x="6969125" y="4011613"/>
          <p14:tracePt t="155924" x="7010400" y="3976688"/>
          <p14:tracePt t="155944" x="7053263" y="3935413"/>
          <p14:tracePt t="155948" x="7061200" y="3925888"/>
          <p14:tracePt t="155961" x="7088188" y="3908425"/>
          <p14:tracePt t="155963" x="7104063" y="3892550"/>
          <p14:tracePt t="155984" x="7121525" y="3883025"/>
          <p14:tracePt t="155987" x="7129463" y="3875088"/>
          <p14:tracePt t="157940" x="7096125" y="3875088"/>
          <p14:tracePt t="157950" x="7061200" y="3875088"/>
          <p14:tracePt t="157963" x="7027863" y="3875088"/>
          <p14:tracePt t="157965" x="6977063" y="3875088"/>
          <p14:tracePt t="157969" x="6926263" y="3900488"/>
          <p14:tracePt t="157985" x="6875463" y="3908425"/>
          <p14:tracePt t="158001" x="6824663" y="3908425"/>
          <p14:tracePt t="158007" x="6789738" y="3908425"/>
          <p14:tracePt t="158019" x="6781800" y="3908425"/>
          <p14:tracePt t="158023" x="6764338" y="3908425"/>
          <p14:tracePt t="158037" x="6756400" y="3908425"/>
          <p14:tracePt t="158053" x="6746875" y="3917950"/>
          <p14:tracePt t="158436" x="6738938" y="3917950"/>
          <p14:tracePt t="158496" x="6721475" y="3917950"/>
          <p14:tracePt t="158508" x="6713538" y="3917950"/>
          <p14:tracePt t="158509" x="6688138" y="3917950"/>
          <p14:tracePt t="158520" x="6662738" y="3917950"/>
          <p14:tracePt t="158537" x="6602413" y="3925888"/>
          <p14:tracePt t="158553" x="6561138" y="3943350"/>
          <p14:tracePt t="158569" x="6526213" y="3951288"/>
          <p14:tracePt t="158573" x="6492875" y="3968750"/>
          <p14:tracePt t="158586" x="6424613" y="3994150"/>
          <p14:tracePt t="158591" x="6416675" y="3994150"/>
          <p14:tracePt t="158605" x="6391275" y="4002088"/>
          <p14:tracePt t="158611" x="6365875" y="4011613"/>
          <p14:tracePt t="158625" x="6356350" y="4011613"/>
          <p14:tracePt t="158631" x="6348413" y="4011613"/>
          <p14:tracePt t="158648" x="6338888" y="4019550"/>
          <p14:tracePt t="158758" x="6330950" y="4019550"/>
          <p14:tracePt t="158797" x="6323013" y="4019550"/>
          <p14:tracePt t="158805" x="6313488" y="4019550"/>
          <p14:tracePt t="158827" x="6288088" y="4019550"/>
          <p14:tracePt t="158843" x="6280150" y="4002088"/>
          <p14:tracePt t="158858" x="6254750" y="4002088"/>
          <p14:tracePt t="158870" x="6254750" y="3994150"/>
          <p14:tracePt t="158873" x="6246813" y="3994150"/>
          <p14:tracePt t="158887" x="6237288" y="3994150"/>
          <p14:tracePt t="158907" x="6229350" y="3994150"/>
          <p14:tracePt t="158921" x="6221413" y="3986213"/>
          <p14:tracePt t="159010" x="6211888" y="3976688"/>
          <p14:tracePt t="159049" x="6203950" y="3976688"/>
          <p14:tracePt t="159065" x="6194425" y="3968750"/>
          <p14:tracePt t="159090" x="6186488" y="3968750"/>
          <p14:tracePt t="159162" x="6178550" y="3968750"/>
          <p14:tracePt t="159174" x="6194425" y="3943350"/>
          <p14:tracePt t="159175" x="6254750" y="3892550"/>
          <p14:tracePt t="159186" x="6305550" y="3857625"/>
          <p14:tracePt t="159203" x="6356350" y="3806825"/>
          <p14:tracePt t="159206" x="6365875" y="3781425"/>
          <p14:tracePt t="159220" x="6381750" y="3773488"/>
          <p14:tracePt t="159225" x="6399213" y="3756025"/>
          <p14:tracePt t="159238" x="6407150" y="3738563"/>
          <p14:tracePt t="159241" x="6424613" y="3730625"/>
          <p14:tracePt t="159248" x="6432550" y="3722688"/>
          <p14:tracePt t="159297" x="6442075" y="3713163"/>
          <p14:tracePt t="159307" x="6450013" y="3697288"/>
          <p14:tracePt t="159323" x="6450013" y="3687763"/>
          <p14:tracePt t="159336" x="6450013" y="3671888"/>
          <p14:tracePt t="159337" x="6457950" y="3654425"/>
          <p14:tracePt t="159355" x="6483350" y="3619500"/>
          <p14:tracePt t="159373" x="6526213" y="3560763"/>
          <p14:tracePt t="159381" x="6535738" y="3527425"/>
          <p14:tracePt t="159391" x="6551613" y="3509963"/>
          <p14:tracePt t="159397" x="6551613" y="3502025"/>
          <p14:tracePt t="159414" x="6569075" y="3459163"/>
          <p14:tracePt t="159417" x="6569075" y="3424238"/>
          <p14:tracePt t="159427" x="6586538" y="3416300"/>
          <p14:tracePt t="159434" x="6594475" y="3398838"/>
          <p14:tracePt t="159451" x="6602413" y="3373438"/>
          <p14:tracePt t="159457" x="6602413" y="3365500"/>
          <p14:tracePt t="159680" x="6602413" y="3355975"/>
          <p14:tracePt t="159690" x="6611938" y="3340100"/>
          <p14:tracePt t="159703" x="6619875" y="3314700"/>
          <p14:tracePt t="159706" x="6637338" y="3314700"/>
          <p14:tracePt t="159720" x="6637338" y="3297238"/>
          <p14:tracePt t="159726" x="6637338" y="3271838"/>
          <p14:tracePt t="159738" x="6645275" y="3254375"/>
          <p14:tracePt t="159741" x="6645275" y="3246438"/>
          <p14:tracePt t="159755" x="6645275" y="3238500"/>
          <p14:tracePt t="159756" x="6654800" y="3228975"/>
          <p14:tracePt t="159772" x="6662738" y="3221038"/>
          <p14:tracePt t="159790" x="6662738" y="3211513"/>
          <p14:tracePt t="159892" x="6662738" y="3228975"/>
          <p14:tracePt t="159905" x="6662738" y="3271838"/>
          <p14:tracePt t="159907" x="6662738" y="3289300"/>
          <p14:tracePt t="159918" x="6662738" y="3314700"/>
          <p14:tracePt t="159934" x="6637338" y="3390900"/>
          <p14:tracePt t="159951" x="6619875" y="3467100"/>
          <p14:tracePt t="159968" x="6594475" y="3578225"/>
          <p14:tracePt t="159975" x="6594475" y="3603625"/>
          <p14:tracePt t="159988" x="6577013" y="3679825"/>
          <p14:tracePt t="160007" x="6577013" y="3687763"/>
          <p14:tracePt t="160014" x="6569075" y="3697288"/>
          <p14:tracePt t="160025" x="6569075" y="3705225"/>
          <p14:tracePt t="160047" x="6561138" y="3713163"/>
          <p14:tracePt t="160064" x="6551613" y="3722688"/>
          <p14:tracePt t="160080" x="6551613" y="3748088"/>
          <p14:tracePt t="160083" x="6551613" y="3756025"/>
          <p14:tracePt t="160098" x="6535738" y="3798888"/>
          <p14:tracePt t="160110" x="6526213" y="3806825"/>
          <p14:tracePt t="160113" x="6518275" y="3806825"/>
          <p14:tracePt t="160134" x="6518275" y="3824288"/>
          <p14:tracePt t="160151" x="6500813" y="3841750"/>
          <p14:tracePt t="160153" x="6492875" y="3849688"/>
          <p14:tracePt t="160169" x="6483350" y="3867150"/>
          <p14:tracePt t="160186" x="6475413" y="3883025"/>
          <p14:tracePt t="160189" x="6467475" y="3892550"/>
          <p14:tracePt t="160206" x="6457950" y="3900488"/>
          <p14:tracePt t="160220" x="6424613" y="3917950"/>
          <p14:tracePt t="160236" x="6399213" y="3935413"/>
          <p14:tracePt t="160253" x="6391275" y="3943350"/>
          <p14:tracePt t="160270" x="6373813" y="3968750"/>
          <p14:tracePt t="160290" x="6356350" y="3986213"/>
          <p14:tracePt t="160307" x="6338888" y="4002088"/>
          <p14:tracePt t="160324" x="6323013" y="4011613"/>
          <p14:tracePt t="160325" x="6313488" y="4011613"/>
          <p14:tracePt t="160342" x="6305550" y="4019550"/>
          <p14:tracePt t="160347" x="6305550" y="4027488"/>
          <p14:tracePt t="160364" x="6297613" y="4052888"/>
          <p14:tracePt t="160816" x="6297613" y="4037013"/>
          <p14:tracePt t="160827" x="6313488" y="4011613"/>
          <p14:tracePt t="160829" x="6330950" y="3976688"/>
          <p14:tracePt t="160840" x="6356350" y="3917950"/>
          <p14:tracePt t="160848" x="6373813" y="3900488"/>
          <p14:tracePt t="160859" x="6399213" y="3867150"/>
          <p14:tracePt t="160865" x="6407150" y="3841750"/>
          <p14:tracePt t="160880" x="6432550" y="3798888"/>
          <p14:tracePt t="160881" x="6457950" y="3748088"/>
          <p14:tracePt t="160885" x="6500813" y="3722688"/>
          <p14:tracePt t="160896" x="6518275" y="3679825"/>
          <p14:tracePt t="160917" x="6543675" y="3611563"/>
          <p14:tracePt t="160926" x="6561138" y="3603625"/>
          <p14:tracePt t="160936" x="6594475" y="3552825"/>
          <p14:tracePt t="160956" x="6602413" y="3517900"/>
          <p14:tracePt t="160964" x="6611938" y="3517900"/>
          <p14:tracePt t="161142" x="6611938" y="3509963"/>
          <p14:tracePt t="161158" x="6602413" y="3509963"/>
          <p14:tracePt t="161688" x="6594475" y="3509963"/>
          <p14:tracePt t="161697" x="6611938" y="3509963"/>
          <p14:tracePt t="161709" x="6637338" y="3535363"/>
          <p14:tracePt t="161714" x="6688138" y="3560763"/>
          <p14:tracePt t="161731" x="6756400" y="3629025"/>
          <p14:tracePt t="161747" x="6815138" y="3679825"/>
          <p14:tracePt t="161753" x="6832600" y="3697288"/>
          <p14:tracePt t="161767" x="6832600" y="3705225"/>
          <p14:tracePt t="161769" x="6850063" y="3730625"/>
          <p14:tracePt t="161776" x="6858000" y="3738563"/>
          <p14:tracePt t="161786" x="6865938" y="3748088"/>
          <p14:tracePt t="161805" x="6865938" y="3798888"/>
          <p14:tracePt t="161811" x="6865938" y="3806825"/>
          <p14:tracePt t="161823" x="6865938" y="3875088"/>
          <p14:tracePt t="161841" x="6858000" y="3943350"/>
          <p14:tracePt t="161858" x="6824663" y="4019550"/>
          <p14:tracePt t="161865" x="6815138" y="4044950"/>
          <p14:tracePt t="161876" x="6807200" y="4070350"/>
          <p14:tracePt t="161880" x="6799263" y="4095750"/>
          <p14:tracePt t="161897" x="6756400" y="4164013"/>
          <p14:tracePt t="161911" x="6746875" y="4189413"/>
          <p14:tracePt t="161915" x="6731000" y="4214813"/>
          <p14:tracePt t="161919" x="6721475" y="4240213"/>
          <p14:tracePt t="161935" x="6696075" y="4249738"/>
          <p14:tracePt t="161936" x="6680200" y="4283075"/>
          <p14:tracePt t="161952" x="6670675" y="4291013"/>
          <p14:tracePt t="161956" x="6662738" y="4308475"/>
          <p14:tracePt t="161971" x="6654800" y="4308475"/>
          <p14:tracePt t="161973" x="6645275" y="4316413"/>
          <p14:tracePt t="161990" x="6627813" y="4351338"/>
          <p14:tracePt t="161997" x="6602413" y="4351338"/>
          <p14:tracePt t="162008" x="6577013" y="4368800"/>
          <p14:tracePt t="162013" x="6561138" y="4394200"/>
          <p14:tracePt t="162030" x="6535738" y="4435475"/>
          <p14:tracePt t="162048" x="6492875" y="4478338"/>
          <p14:tracePt t="162051" x="6475413" y="4486275"/>
          <p14:tracePt t="162062" x="6450013" y="4495800"/>
          <p14:tracePt t="162067" x="6450013" y="4513263"/>
          <p14:tracePt t="162084" x="6442075" y="4529138"/>
          <p14:tracePt t="162087" x="6432550" y="4529138"/>
          <p14:tracePt t="162101" x="6424613" y="4538663"/>
          <p14:tracePt t="162119" x="6399213" y="4546600"/>
          <p14:tracePt t="162136" x="6381750" y="4554538"/>
          <p14:tracePt t="162152" x="6373813" y="4554538"/>
          <p14:tracePt t="162294" x="6365875" y="4554538"/>
          <p14:tracePt t="162309" x="6365875" y="4546600"/>
          <p14:tracePt t="162322" x="6365875" y="4529138"/>
          <p14:tracePt t="162338" x="6365875" y="4521200"/>
          <p14:tracePt t="162353" x="6365875" y="4503738"/>
          <p14:tracePt t="162386" x="6365875" y="4495800"/>
          <p14:tracePt t="162436" x="6365875" y="4486275"/>
          <p14:tracePt t="162444" x="6365875" y="4478338"/>
          <p14:tracePt t="162460" x="6365875" y="4470400"/>
          <p14:tracePt t="162473" x="6373813" y="4460875"/>
          <p14:tracePt t="162491" x="6381750" y="4460875"/>
          <p14:tracePt t="162506" x="6381750" y="4452938"/>
          <p14:tracePt t="162514" x="6381750" y="4445000"/>
          <p14:tracePt t="162524" x="6391275" y="4435475"/>
          <p14:tracePt t="162562" x="6407150" y="4435475"/>
          <p14:tracePt t="162568" x="6407150" y="4427538"/>
          <p14:tracePt t="163142" x="6399213" y="4427538"/>
          <p14:tracePt t="163152" x="6381750" y="4427538"/>
          <p14:tracePt t="163165" x="6373813" y="4419600"/>
          <p14:tracePt t="163222" x="6373813" y="4410075"/>
          <p14:tracePt t="163230" x="6373813" y="4384675"/>
          <p14:tracePt t="163245" x="6381750" y="4325938"/>
          <p14:tracePt t="163263" x="6399213" y="4291013"/>
          <p14:tracePt t="163264" x="6416675" y="4257675"/>
          <p14:tracePt t="163267" x="6457950" y="4206875"/>
          <p14:tracePt t="163281" x="6500813" y="4156075"/>
          <p14:tracePt t="163281" x="6510338" y="4121150"/>
          <p14:tracePt t="163296" x="6526213" y="4087813"/>
          <p14:tracePt t="163301" x="6543675" y="4052888"/>
          <p14:tracePt t="163317" x="6577013" y="3968750"/>
          <p14:tracePt t="163393" x="6561138" y="4027488"/>
          <p14:tracePt t="163400" x="6526213" y="4070350"/>
          <p14:tracePt t="163413" x="6492875" y="4113213"/>
          <p14:tracePt t="163418" x="6432550" y="4164013"/>
          <p14:tracePt t="163434" x="6348413" y="4232275"/>
          <p14:tracePt t="163452" x="6237288" y="4308475"/>
          <p14:tracePt t="163469" x="6118225" y="4402138"/>
          <p14:tracePt t="163473" x="6084888" y="4427538"/>
          <p14:tracePt t="163486" x="6034088" y="4470400"/>
          <p14:tracePt t="163489" x="6008688" y="4486275"/>
          <p14:tracePt t="163503" x="5983288" y="4513263"/>
          <p14:tracePt t="163806" x="5983288" y="4521200"/>
          <p14:tracePt t="163823" x="5983288" y="4529138"/>
          <p14:tracePt t="163948" x="5965825" y="4495800"/>
          <p14:tracePt t="163960" x="5948363" y="4470400"/>
          <p14:tracePt t="163974" x="5897563" y="4394200"/>
          <p14:tracePt t="163992" x="5864225" y="4308475"/>
          <p14:tracePt t="163997" x="5854700" y="4283075"/>
          <p14:tracePt t="164015" x="5838825" y="4240213"/>
          <p14:tracePt t="164028" x="5829300" y="4214813"/>
          <p14:tracePt t="164029" x="5821363" y="4181475"/>
          <p14:tracePt t="164050" x="5813425" y="4138613"/>
          <p14:tracePt t="164053" x="5813425" y="4105275"/>
          <p14:tracePt t="164068" x="5813425" y="4087813"/>
          <p14:tracePt t="164069" x="5813425" y="4044950"/>
          <p14:tracePt t="164087" x="5813425" y="4037013"/>
          <p14:tracePt t="164089" x="5813425" y="4027488"/>
          <p14:tracePt t="164103" x="5813425" y="3986213"/>
          <p14:tracePt t="164119" x="5813425" y="3960813"/>
          <p14:tracePt t="164120" x="5813425" y="3951288"/>
          <p14:tracePt t="164135" x="5813425" y="3943350"/>
          <p14:tracePt t="164232" x="5813425" y="3951288"/>
          <p14:tracePt t="164243" x="5854700" y="4002088"/>
          <p14:tracePt t="164245" x="5905500" y="4044950"/>
          <p14:tracePt t="164257" x="5932488" y="4087813"/>
          <p14:tracePt t="164261" x="5973763" y="4121150"/>
          <p14:tracePt t="164273" x="5999163" y="4171950"/>
          <p14:tracePt t="164283" x="6016625" y="4206875"/>
          <p14:tracePt t="164297" x="6049963" y="4265613"/>
          <p14:tracePt t="164298" x="6059488" y="4300538"/>
          <p14:tracePt t="164301" x="6067425" y="4351338"/>
          <p14:tracePt t="164311" x="6084888" y="4394200"/>
          <p14:tracePt t="164334" x="6143625" y="4529138"/>
          <p14:tracePt t="164338" x="6143625" y="4605338"/>
          <p14:tracePt t="164343" x="6153150" y="4683125"/>
          <p14:tracePt t="164354" x="6153150" y="4767263"/>
          <p14:tracePt t="164364" x="6153150" y="4810125"/>
          <p14:tracePt t="164366" x="6153150" y="4860925"/>
          <p14:tracePt t="164376" x="6153150" y="4911725"/>
          <p14:tracePt t="164381" x="6153150" y="4937125"/>
          <p14:tracePt t="164397" x="6153150" y="4979988"/>
          <p14:tracePt t="164413" x="6153150" y="5048250"/>
          <p14:tracePt t="164428" x="6153150" y="5064125"/>
          <p14:tracePt t="164431" x="6153150" y="5091113"/>
          <p14:tracePt t="164447" x="6153150" y="5099050"/>
          <p14:tracePt t="164448" x="6153150" y="5116513"/>
          <p14:tracePt t="164464" x="6153150" y="5141913"/>
          <p14:tracePt t="164480" x="6143625" y="5149850"/>
          <p14:tracePt t="164483" x="6135688" y="5167313"/>
          <p14:tracePt t="164497" x="6127750" y="5192713"/>
          <p14:tracePt t="164515" x="6118225" y="5208588"/>
          <p14:tracePt t="164529" x="6110288" y="5235575"/>
          <p14:tracePt t="164533" x="6110288" y="5243513"/>
          <p14:tracePt t="164537" x="6110288" y="5260975"/>
          <p14:tracePt t="164550" x="6102350" y="5268913"/>
          <p14:tracePt t="164568" x="6102350" y="5276850"/>
          <p14:tracePt t="164573" x="6102350" y="5302250"/>
          <p14:tracePt t="164586" x="6102350" y="5311775"/>
          <p14:tracePt t="164590" x="6102350" y="5327650"/>
          <p14:tracePt t="164604" x="6102350" y="5345113"/>
          <p14:tracePt t="164622" x="6102350" y="5370513"/>
          <p14:tracePt t="164638" x="6102350" y="5387975"/>
          <p14:tracePt t="164640" x="6102350" y="5395913"/>
          <p14:tracePt t="164654" x="6110288" y="5430838"/>
          <p14:tracePt t="164670" x="6135688" y="5464175"/>
          <p14:tracePt t="164687" x="6153150" y="5481638"/>
          <p14:tracePt t="164729" x="6153150" y="5489575"/>
          <p14:tracePt t="164826" x="6153150" y="5497513"/>
          <p14:tracePt t="165002" x="6153150" y="5464175"/>
          <p14:tracePt t="165013" x="6153150" y="5405438"/>
          <p14:tracePt t="165028" x="6161088" y="5345113"/>
          <p14:tracePt t="165031" x="6161088" y="5319713"/>
          <p14:tracePt t="165048" x="6178550" y="5226050"/>
          <p14:tracePt t="165062" x="6211888" y="5175250"/>
          <p14:tracePt t="165063" x="6211888" y="5141913"/>
          <p14:tracePt t="165084" x="6237288" y="5091113"/>
          <p14:tracePt t="165103" x="6237288" y="5073650"/>
          <p14:tracePt t="165121" x="6237288" y="5056188"/>
          <p14:tracePt t="165270" x="6237288" y="5048250"/>
          <p14:tracePt t="165282" x="6237288" y="5038725"/>
          <p14:tracePt t="165287" x="6237288" y="5030788"/>
          <p14:tracePt t="165296" x="6237288" y="5022850"/>
          <p14:tracePt t="165299" x="6237288" y="5013325"/>
          <p14:tracePt t="165317" x="6237288" y="4987925"/>
          <p14:tracePt t="165319" x="6237288" y="4979988"/>
          <p14:tracePt t="165334" x="6237288" y="4962525"/>
          <p14:tracePt t="165335" x="6237288" y="4929188"/>
          <p14:tracePt t="165350" x="6246813" y="4860925"/>
          <p14:tracePt t="165370" x="6246813" y="4802188"/>
          <p14:tracePt t="165387" x="6246813" y="4784725"/>
          <p14:tracePt t="165391" x="6246813" y="4767263"/>
          <p14:tracePt t="165404" x="6246813" y="4759325"/>
          <p14:tracePt t="165598" x="6246813" y="4784725"/>
          <p14:tracePt t="165611" x="6246813" y="4810125"/>
          <p14:tracePt t="165613" x="6246813" y="4843463"/>
          <p14:tracePt t="165623" x="6246813" y="4878388"/>
          <p14:tracePt t="165640" x="6246813" y="4979988"/>
          <p14:tracePt t="165656" x="6246813" y="5048250"/>
          <p14:tracePt t="165673" x="6246813" y="5106988"/>
          <p14:tracePt t="165690" x="6246813" y="5149850"/>
          <p14:tracePt t="165696" x="6246813" y="5167313"/>
          <p14:tracePt t="165707" x="6246813" y="5183188"/>
          <p14:tracePt t="165716" x="6246813" y="5208588"/>
          <p14:tracePt t="165724" x="6246813" y="5235575"/>
          <p14:tracePt t="165742" x="6246813" y="5251450"/>
          <p14:tracePt t="165743" x="6246813" y="5276850"/>
          <p14:tracePt t="165765" x="6246813" y="5311775"/>
          <p14:tracePt t="165771" x="6246813" y="5319713"/>
          <p14:tracePt t="165779" x="6246813" y="5337175"/>
          <p14:tracePt t="165803" x="6246813" y="5345113"/>
          <p14:tracePt t="166052" x="6246813" y="5327650"/>
          <p14:tracePt t="166063" x="6254750" y="5294313"/>
          <p14:tracePt t="166065" x="6254750" y="5235575"/>
          <p14:tracePt t="166078" x="6280150" y="5192713"/>
          <p14:tracePt t="166081" x="6288088" y="5132388"/>
          <p14:tracePt t="166095" x="6297613" y="5099050"/>
          <p14:tracePt t="166097" x="6313488" y="5038725"/>
          <p14:tracePt t="166117" x="6348413" y="4886325"/>
          <p14:tracePt t="166123" x="6365875" y="4802188"/>
          <p14:tracePt t="166136" x="6365875" y="4716463"/>
          <p14:tracePt t="166137" x="6391275" y="4614863"/>
          <p14:tracePt t="166156" x="6424613" y="4452938"/>
          <p14:tracePt t="166164" x="6432550" y="4394200"/>
          <p14:tracePt t="166175" x="6450013" y="4333875"/>
          <p14:tracePt t="166180" x="6467475" y="4275138"/>
          <p14:tracePt t="166197" x="6492875" y="4164013"/>
          <p14:tracePt t="166212" x="6500813" y="4130675"/>
          <p14:tracePt t="166213" x="6510338" y="4113213"/>
          <p14:tracePt t="166219" x="6510338" y="4105275"/>
          <p14:tracePt t="166234" x="6510338" y="4087813"/>
          <p14:tracePt t="166416" x="6510338" y="4079875"/>
          <p14:tracePt t="166429" x="6510338" y="4070350"/>
          <p14:tracePt t="166442" x="6518275" y="4052888"/>
          <p14:tracePt t="166458" x="6518275" y="4044950"/>
          <p14:tracePt t="166516" x="6510338" y="4062413"/>
          <p14:tracePt t="166525" x="6483350" y="4087813"/>
          <p14:tracePt t="166540" x="6457950" y="4121150"/>
          <p14:tracePt t="166541" x="6442075" y="4156075"/>
          <p14:tracePt t="166554" x="6424613" y="4206875"/>
          <p14:tracePt t="166557" x="6416675" y="4232275"/>
          <p14:tracePt t="166572" x="6407150" y="4265613"/>
          <p14:tracePt t="166575" x="6391275" y="4291013"/>
          <p14:tracePt t="166582" x="6373813" y="4325938"/>
          <p14:tracePt t="166594" x="6356350" y="4351338"/>
          <p14:tracePt t="166597" x="6330950" y="4384675"/>
          <p14:tracePt t="166612" x="6313488" y="4419600"/>
          <p14:tracePt t="166618" x="6305550" y="4452938"/>
          <p14:tracePt t="166634" x="6237288" y="4538663"/>
          <p14:tracePt t="166637" x="6211888" y="4564063"/>
          <p14:tracePt t="166653" x="6203950" y="4597400"/>
          <p14:tracePt t="166657" x="6178550" y="4622800"/>
          <p14:tracePt t="166671" x="6153150" y="4648200"/>
          <p14:tracePt t="166673" x="6127750" y="4665663"/>
          <p14:tracePt t="166681" x="6110288" y="4683125"/>
          <p14:tracePt t="166691" x="6092825" y="4699000"/>
          <p14:tracePt t="166697" x="6067425" y="4724400"/>
          <p14:tracePt t="166714" x="6049963" y="4741863"/>
          <p14:tracePt t="166717" x="6034088" y="4767263"/>
          <p14:tracePt t="166770" x="6016625" y="4767263"/>
          <p14:tracePt t="166834" x="6008688" y="4767263"/>
          <p14:tracePt t="166851" x="5999163" y="4775200"/>
          <p14:tracePt t="166861" x="5991225" y="4775200"/>
          <p14:tracePt t="167056" x="5983288" y="4775200"/>
          <p14:tracePt t="167091" x="5973763" y="4775200"/>
          <p14:tracePt t="167129" x="5973763" y="4741863"/>
          <p14:tracePt t="167136" x="5973763" y="4724400"/>
          <p14:tracePt t="167148" x="5948363" y="4640263"/>
          <p14:tracePt t="167168" x="5932488" y="4572000"/>
          <p14:tracePt t="167184" x="5889625" y="4513263"/>
          <p14:tracePt t="167202" x="5864225" y="4452938"/>
          <p14:tracePt t="167203" x="5854700" y="4445000"/>
          <p14:tracePt t="167220" x="5838825" y="4410075"/>
          <p14:tracePt t="167239" x="5838825" y="4384675"/>
          <p14:tracePt t="167254" x="5829300" y="4351338"/>
          <p14:tracePt t="167272" x="5829300" y="4325938"/>
          <p14:tracePt t="167289" x="5821363" y="4291013"/>
          <p14:tracePt t="167298" x="5813425" y="4283075"/>
          <p14:tracePt t="167307" x="5795963" y="4257675"/>
          <p14:tracePt t="167310" x="5795963" y="4249738"/>
          <p14:tracePt t="167326" x="5778500" y="4224338"/>
          <p14:tracePt t="167348" x="5761038" y="4214813"/>
          <p14:tracePt t="167349" x="5761038" y="4206875"/>
          <p14:tracePt t="167366" x="5761038" y="4197350"/>
          <p14:tracePt t="167384" x="5761038" y="4189413"/>
          <p14:tracePt t="167385" x="5753100" y="4181475"/>
          <p14:tracePt t="167404" x="5735638" y="4164013"/>
          <p14:tracePt t="167407" x="5735638" y="4138613"/>
          <p14:tracePt t="167419" x="5719763" y="4105275"/>
          <p14:tracePt t="167423" x="5702300" y="4079875"/>
          <p14:tracePt t="167437" x="5694363" y="4044950"/>
          <p14:tracePt t="167446" x="5694363" y="4019550"/>
          <p14:tracePt t="167458" x="5668963" y="3968750"/>
          <p14:tracePt t="167465" x="5668963" y="3943350"/>
          <p14:tracePt t="167483" x="5659438" y="3908425"/>
          <p14:tracePt t="167496" x="5651500" y="3900488"/>
          <p14:tracePt t="167499" x="5641975" y="3892550"/>
          <p14:tracePt t="167610" x="5651500" y="3908425"/>
          <p14:tracePt t="167622" x="5684838" y="3935413"/>
          <p14:tracePt t="167634" x="5735638" y="3976688"/>
          <p14:tracePt t="167635" x="5761038" y="4002088"/>
          <p14:tracePt t="167651" x="5829300" y="4037013"/>
          <p14:tracePt t="167669" x="5922963" y="4113213"/>
          <p14:tracePt t="167687" x="6049963" y="4189413"/>
          <p14:tracePt t="167689" x="6110288" y="4232275"/>
          <p14:tracePt t="167703" x="6161088" y="4257675"/>
          <p14:tracePt t="167720" x="6229350" y="4291013"/>
          <p14:tracePt t="167725" x="6237288" y="4291013"/>
          <p14:tracePt t="167738" x="6246813" y="4300538"/>
          <p14:tracePt t="167756" x="6254750" y="4308475"/>
          <p14:tracePt t="167764" x="6262688" y="4316413"/>
          <p14:tracePt t="167787" x="6272213" y="4316413"/>
          <p14:tracePt t="167798" x="6280150" y="4333875"/>
          <p14:tracePt t="167812" x="6288088" y="4351338"/>
          <p14:tracePt t="167818" x="6305550" y="4359275"/>
          <p14:tracePt t="167868" x="6313488" y="4359275"/>
          <p14:tracePt t="167892" x="6323013" y="4359275"/>
          <p14:tracePt t="167903" x="6330950" y="4359275"/>
          <p14:tracePt t="167918" x="6338888" y="4359275"/>
          <p14:tracePt t="167934" x="6356350" y="4359275"/>
          <p14:tracePt t="167951" x="6365875" y="4368800"/>
          <p14:tracePt t="167953" x="6373813" y="4368800"/>
          <p14:tracePt t="168332" x="6381750" y="4368800"/>
          <p14:tracePt t="168343" x="6391275" y="4359275"/>
          <p14:tracePt t="168345" x="6407150" y="4341813"/>
          <p14:tracePt t="168356" x="6416675" y="4316413"/>
          <p14:tracePt t="168374" x="6450013" y="4257675"/>
          <p14:tracePt t="168382" x="6467475" y="4181475"/>
          <p14:tracePt t="168396" x="6518275" y="4105275"/>
          <p14:tracePt t="168398" x="6561138" y="4027488"/>
          <p14:tracePt t="168415" x="6619875" y="3892550"/>
          <p14:tracePt t="168433" x="6670675" y="3790950"/>
          <p14:tracePt t="168437" x="6688138" y="3756025"/>
          <p14:tracePt t="168452" x="6696075" y="3738563"/>
          <p14:tracePt t="168558" x="6696075" y="3756025"/>
          <p14:tracePt t="168570" x="6680200" y="3798888"/>
          <p14:tracePt t="168573" x="6662738" y="3841750"/>
          <p14:tracePt t="168583" x="6627813" y="3900488"/>
          <p14:tracePt t="168600" x="6602413" y="3951288"/>
          <p14:tracePt t="168618" x="6535738" y="4079875"/>
          <p14:tracePt t="168625" x="6500813" y="4146550"/>
          <p14:tracePt t="168636" x="6457950" y="4224338"/>
          <p14:tracePt t="168637" x="6424613" y="4275138"/>
          <p14:tracePt t="168654" x="6373813" y="4384675"/>
          <p14:tracePt t="168672" x="6348413" y="4419600"/>
          <p14:tracePt t="168673" x="6330950" y="4470400"/>
          <p14:tracePt t="168682" x="6297613" y="4503738"/>
          <p14:tracePt t="168697" x="6280150" y="4554538"/>
          <p14:tracePt t="168712" x="6262688" y="4579938"/>
          <p14:tracePt t="168713" x="6254750" y="4589463"/>
          <p14:tracePt t="168719" x="6246813" y="4605338"/>
          <p14:tracePt t="168734" x="6237288" y="4614863"/>
          <p14:tracePt t="168752" x="6229350" y="4630738"/>
          <p14:tracePt t="168769" x="6221413" y="4630738"/>
          <p14:tracePt t="168787" x="6211888" y="4640263"/>
          <p14:tracePt t="168791" x="6186488" y="4648200"/>
          <p14:tracePt t="168804" x="6178550" y="4648200"/>
          <p14:tracePt t="168806" x="6161088" y="4648200"/>
          <p14:tracePt t="168820" x="6135688" y="4665663"/>
          <p14:tracePt t="168823" x="6110288" y="4673600"/>
          <p14:tracePt t="168838" x="6067425" y="4699000"/>
          <p14:tracePt t="168854" x="6008688" y="4699000"/>
          <p14:tracePt t="168872" x="5999163" y="4716463"/>
          <p14:tracePt t="168873" x="5983288" y="4716463"/>
          <p14:tracePt t="168879" x="5973763" y="4716463"/>
          <p14:tracePt t="168892" x="5965825" y="4716463"/>
          <p14:tracePt t="168899" x="5948363" y="4716463"/>
          <p14:tracePt t="169026" x="5940425" y="4716463"/>
          <p14:tracePt t="169050" x="5940425" y="4708525"/>
          <p14:tracePt t="169056" x="5940425" y="4691063"/>
          <p14:tracePt t="169083" x="5957888" y="4683125"/>
          <p14:tracePt t="169091" x="5965825" y="4673600"/>
          <p14:tracePt t="169109" x="5991225" y="4665663"/>
          <p14:tracePt t="169115" x="6016625" y="4665663"/>
          <p14:tracePt t="169130" x="6016625" y="4657725"/>
          <p14:tracePt t="169131" x="6049963" y="4648200"/>
          <p14:tracePt t="169144" x="6059488" y="4648200"/>
          <p14:tracePt t="169147" x="6076950" y="4630738"/>
          <p14:tracePt t="169167" x="6084888" y="4622800"/>
          <p14:tracePt t="169185" x="6102350" y="4614863"/>
          <p14:tracePt t="169202" x="6118225" y="4614863"/>
          <p14:tracePt t="169225" x="6127750" y="4605338"/>
          <p14:tracePt t="169355" x="6127750" y="4589463"/>
          <p14:tracePt t="169367" x="6143625" y="4579938"/>
          <p14:tracePt t="169379" x="6178550" y="4564063"/>
          <p14:tracePt t="169401" x="6211888" y="4521200"/>
          <p14:tracePt t="169403" x="6237288" y="4513263"/>
          <p14:tracePt t="169421" x="6254750" y="4495800"/>
          <p14:tracePt t="169441" x="6313488" y="4460875"/>
          <p14:tracePt t="169447" x="6323013" y="4452938"/>
          <p14:tracePt t="169464" x="6356350" y="4452938"/>
          <p14:tracePt t="169477" x="6373813" y="4445000"/>
          <p14:tracePt t="169479" x="6391275" y="4435475"/>
          <p14:tracePt t="169485" x="6399213" y="4435475"/>
          <p14:tracePt t="169501" x="6407150" y="4427538"/>
          <p14:tracePt t="169535" x="6416675" y="4427538"/>
          <p14:tracePt t="169547" x="6424613" y="4427538"/>
          <p14:tracePt t="169564" x="6432550" y="4419600"/>
          <p14:tracePt t="169579" x="6467475" y="4402138"/>
          <p14:tracePt t="169605" x="6475413" y="4402138"/>
          <p14:tracePt t="169616" x="6483350" y="4394200"/>
          <p14:tracePt t="169692" x="6467475" y="4394200"/>
          <p14:tracePt t="169705" x="6432550" y="4410075"/>
          <p14:tracePt t="169707" x="6416675" y="4419600"/>
          <p14:tracePt t="169718" x="6365875" y="4435475"/>
          <p14:tracePt t="169734" x="6297613" y="4460875"/>
          <p14:tracePt t="169737" x="6288088" y="4460875"/>
          <p14:tracePt t="169752" x="6280150" y="4460875"/>
          <p14:tracePt t="169757" x="6254750" y="4460875"/>
          <p14:tracePt t="169858" x="6262688" y="4460875"/>
          <p14:tracePt t="169869" x="6272213" y="4460875"/>
          <p14:tracePt t="169882" x="6272213" y="4452938"/>
          <p14:tracePt t="169883" x="6280150" y="4452938"/>
          <p14:tracePt t="169900" x="6288088" y="4445000"/>
          <p14:tracePt t="170116" x="6305550" y="4435475"/>
          <p14:tracePt t="170127" x="6313488" y="4435475"/>
          <p14:tracePt t="170140" x="6356350" y="4419600"/>
          <p14:tracePt t="170147" x="6381750" y="4410075"/>
          <p14:tracePt t="170158" x="6381750" y="4402138"/>
          <p14:tracePt t="170178" x="6391275" y="4402138"/>
          <p14:tracePt t="170258" x="6399213" y="4402138"/>
          <p14:tracePt t="170318" x="6391275" y="4402138"/>
          <p14:tracePt t="170474" x="6391275" y="4410075"/>
          <p14:tracePt t="170485" x="6356350" y="4419600"/>
          <p14:tracePt t="170497" x="6323013" y="4427538"/>
          <p14:tracePt t="170499" x="6305550" y="4445000"/>
          <p14:tracePt t="170518" x="6211888" y="4478338"/>
          <p14:tracePt t="170535" x="6143625" y="4503738"/>
          <p14:tracePt t="170540" x="6092825" y="4521200"/>
          <p14:tracePt t="170553" x="6016625" y="4564063"/>
          <p14:tracePt t="170570" x="5991225" y="4572000"/>
          <p14:tracePt t="170575" x="5948363" y="4579938"/>
          <p14:tracePt t="170588" x="5922963" y="4589463"/>
          <p14:tracePt t="170590" x="5905500" y="4589463"/>
          <p14:tracePt t="170593" x="5897563" y="4589463"/>
          <p14:tracePt t="170702" x="5889625" y="4589463"/>
          <p14:tracePt t="170722" x="5897563" y="4572000"/>
          <p14:tracePt t="170732" x="5932488" y="4564063"/>
          <p14:tracePt t="170736" x="5973763" y="4538663"/>
          <p14:tracePt t="170746" x="5999163" y="4503738"/>
          <p14:tracePt t="170751" x="6024563" y="4495800"/>
          <p14:tracePt t="170767" x="6092825" y="4470400"/>
          <p14:tracePt t="170785" x="6110288" y="4452938"/>
          <p14:tracePt t="170787" x="6135688" y="4427538"/>
          <p14:tracePt t="170803" x="6169025" y="4410075"/>
          <p14:tracePt t="170822" x="6186488" y="4410075"/>
          <p14:tracePt t="170836" x="6194425" y="4402138"/>
          <p14:tracePt t="170958" x="6186488" y="4402138"/>
          <p14:tracePt t="170970" x="6161088" y="4445000"/>
          <p14:tracePt t="170973" x="6135688" y="4452938"/>
          <p14:tracePt t="170984" x="6076950" y="4486275"/>
          <p14:tracePt t="170987" x="6059488" y="4503738"/>
          <p14:tracePt t="171002" x="6042025" y="4513263"/>
          <p14:tracePt t="171003" x="6024563" y="4521200"/>
          <p14:tracePt t="171020" x="6008688" y="4538663"/>
          <p14:tracePt t="171023" x="5999163" y="4546600"/>
          <p14:tracePt t="171090" x="6008688" y="4538663"/>
          <p14:tracePt t="171100" x="6042025" y="4521200"/>
          <p14:tracePt t="171103" x="6084888" y="4503738"/>
          <p14:tracePt t="171114" x="6153150" y="4478338"/>
          <p14:tracePt t="171119" x="6221413" y="4435475"/>
          <p14:tracePt t="171134" x="6399213" y="4351338"/>
          <p14:tracePt t="171152" x="6467475" y="4316413"/>
          <p14:tracePt t="171153" x="6543675" y="4275138"/>
          <p14:tracePt t="171170" x="6637338" y="4214813"/>
          <p14:tracePt t="171176" x="6688138" y="4197350"/>
          <p14:tracePt t="171188" x="6696075" y="4189413"/>
          <p14:tracePt t="171198" x="6696075" y="4171950"/>
          <p14:tracePt t="171382" x="6705600" y="4171950"/>
          <p14:tracePt t="171394" x="6713538" y="4156075"/>
          <p14:tracePt t="171407" x="6738938" y="4138613"/>
          <p14:tracePt t="171425" x="6772275" y="4079875"/>
          <p14:tracePt t="171431" x="6799263" y="4052888"/>
          <p14:tracePt t="171443" x="6858000" y="4002088"/>
          <p14:tracePt t="171448" x="6900863" y="3935413"/>
          <p14:tracePt t="171463" x="6951663" y="3883025"/>
          <p14:tracePt t="171484" x="7045325" y="3781425"/>
          <p14:tracePt t="171487" x="7096125" y="3730625"/>
          <p14:tracePt t="171502" x="7154863" y="3654425"/>
          <p14:tracePt t="171519" x="7172325" y="3646488"/>
          <p14:tracePt t="171523" x="7180263" y="3636963"/>
          <p14:tracePt t="171537" x="7180263" y="3629025"/>
          <p14:tracePt t="171770" x="7180263" y="3619500"/>
          <p14:tracePt t="171782" x="7197725" y="3594100"/>
          <p14:tracePt t="171794" x="7215188" y="3578225"/>
          <p14:tracePt t="171795" x="7232650" y="3560763"/>
          <p14:tracePt t="171818" x="7283450" y="3527425"/>
          <p14:tracePt t="171819" x="7291388" y="3517900"/>
          <p14:tracePt t="171836" x="7308850" y="3484563"/>
          <p14:tracePt t="171854" x="7316788" y="3475038"/>
          <p14:tracePt t="173340" x="7316788" y="3492500"/>
          <p14:tracePt t="173350" x="7316788" y="3509963"/>
          <p14:tracePt t="173353" x="7316788" y="3527425"/>
          <p14:tracePt t="173363" x="7316788" y="3560763"/>
          <p14:tracePt t="173367" x="7316788" y="3594100"/>
          <p14:tracePt t="173385" x="7316788" y="3636963"/>
          <p14:tracePt t="173400" x="7316788" y="3654425"/>
          <p14:tracePt t="173698" x="7334250" y="3654425"/>
          <p14:tracePt t="173708" x="7342188" y="3654425"/>
          <p14:tracePt t="173751" x="7342188" y="3662363"/>
          <p14:tracePt t="173761" x="7342188" y="3705225"/>
          <p14:tracePt t="173771" x="7308850" y="3738563"/>
          <p14:tracePt t="173788" x="7258050" y="3790950"/>
          <p14:tracePt t="173804" x="7223125" y="3824288"/>
          <p14:tracePt t="173807" x="7215188" y="3841750"/>
          <p14:tracePt t="173822" x="7180263" y="3857625"/>
          <p14:tracePt t="173823" x="7146925" y="3867150"/>
          <p14:tracePt t="173840" x="7129463" y="3883025"/>
          <p14:tracePt t="173847" x="7113588" y="3908425"/>
          <p14:tracePt t="173848" x="7088188" y="3917950"/>
          <p14:tracePt t="173862" x="7088188" y="3925888"/>
          <p14:tracePt t="173864" x="7070725" y="3925888"/>
          <p14:tracePt t="173878" x="7061200" y="3935413"/>
          <p14:tracePt t="173885" x="7053263" y="3943350"/>
          <p14:tracePt t="173901" x="7035800" y="3960813"/>
          <p14:tracePt t="173919" x="7035800" y="3968750"/>
          <p14:tracePt t="173923" x="7027863" y="3968750"/>
          <p14:tracePt t="173937" x="7019925" y="3968750"/>
          <p14:tracePt t="174004" x="7010400" y="3968750"/>
          <p14:tracePt t="174014" x="7002463" y="3960813"/>
          <p14:tracePt t="174031" x="7002463" y="3875088"/>
          <p14:tracePt t="174045" x="7002463" y="3806825"/>
          <p14:tracePt t="174067" x="7002463" y="3756025"/>
          <p14:tracePt t="174069" x="7002463" y="3748088"/>
          <p14:tracePt t="174084" x="7002463" y="3738563"/>
          <p14:tracePt t="174107" x="7002463" y="3730625"/>
          <p14:tracePt t="174118" x="7010400" y="3705225"/>
          <p14:tracePt t="174119" x="7019925" y="3705225"/>
          <p14:tracePt t="174134" x="7035800" y="3705225"/>
          <p14:tracePt t="174135" x="7096125" y="3671888"/>
          <p14:tracePt t="174152" x="7138988" y="3662363"/>
          <p14:tracePt t="174157" x="7189788" y="3619500"/>
          <p14:tracePt t="174168" x="7240588" y="3603625"/>
          <p14:tracePt t="174173" x="7258050" y="3594100"/>
          <p14:tracePt t="174186" x="7299325" y="3560763"/>
          <p14:tracePt t="174203" x="7308850" y="3552825"/>
          <p14:tracePt t="174220" x="7316788" y="3543300"/>
          <p14:tracePt t="174223" x="7324725" y="3535363"/>
          <p14:tracePt t="174513" x="7342188" y="3535363"/>
          <p14:tracePt t="174524" x="7385050" y="3527425"/>
          <p14:tracePt t="174534" x="7486650" y="3502025"/>
          <p14:tracePt t="174551" x="7810500" y="3467100"/>
          <p14:tracePt t="174553" x="8074025" y="3449638"/>
          <p14:tracePt t="174568" x="8335963" y="3449638"/>
          <p14:tracePt t="174574" x="8651875" y="3449638"/>
          <p14:tracePt t="174587" x="8999538" y="3449638"/>
          <p14:tracePt t="175770" x="8532813" y="4308475"/>
          <p14:tracePt t="175773" x="8158163" y="4402138"/>
          <p14:tracePt t="175785" x="7767638" y="4452938"/>
          <p14:tracePt t="175800" x="7027863" y="4513263"/>
          <p14:tracePt t="175817" x="6483350" y="4513263"/>
          <p14:tracePt t="175834" x="6246813" y="4513263"/>
          <p14:tracePt t="175835" x="6034088" y="4486275"/>
          <p14:tracePt t="175850" x="5788025" y="4419600"/>
          <p14:tracePt t="175869" x="5634038" y="4341813"/>
          <p14:tracePt t="175886" x="5549900" y="4300538"/>
          <p14:tracePt t="175904" x="5524500" y="4257675"/>
          <p14:tracePt t="175947" x="5514975" y="4257675"/>
          <p14:tracePt t="176078" x="5514975" y="4249738"/>
          <p14:tracePt t="176091" x="5532438" y="4249738"/>
          <p14:tracePt t="176092" x="5591175" y="4232275"/>
          <p14:tracePt t="176103" x="5608638" y="4232275"/>
          <p14:tracePt t="176107" x="5651500" y="4214813"/>
          <p14:tracePt t="176121" x="5694363" y="4206875"/>
          <p14:tracePt t="176138" x="5770563" y="4156075"/>
          <p14:tracePt t="176141" x="5803900" y="4121150"/>
          <p14:tracePt t="176157" x="5829300" y="4095750"/>
          <p14:tracePt t="176174" x="5846763" y="4079875"/>
          <p14:tracePt t="176192" x="5846763" y="4052888"/>
          <p14:tracePt t="176197" x="5854700" y="4044950"/>
          <p14:tracePt t="176209" x="5854700" y="4027488"/>
          <p14:tracePt t="176214" x="5854700" y="4011613"/>
          <p14:tracePt t="176231" x="5854700" y="3986213"/>
          <p14:tracePt t="176248" x="5854700" y="3968750"/>
          <p14:tracePt t="176249" x="5854700" y="3951288"/>
          <p14:tracePt t="176261" x="5854700" y="3925888"/>
          <p14:tracePt t="176263" x="5838825" y="3908425"/>
          <p14:tracePt t="176334" x="5864225" y="3917950"/>
          <p14:tracePt t="176345" x="5897563" y="3917950"/>
          <p14:tracePt t="176351" x="5932488" y="3935413"/>
          <p14:tracePt t="176359" x="5957888" y="3935413"/>
          <p14:tracePt t="176365" x="5973763" y="3935413"/>
          <p14:tracePt t="176381" x="6042025" y="3935413"/>
          <p14:tracePt t="176397" x="6092825" y="3935413"/>
          <p14:tracePt t="176412" x="6127750" y="3935413"/>
          <p14:tracePt t="176415" x="6153150" y="3935413"/>
          <p14:tracePt t="176430" x="6186488" y="3935413"/>
          <p14:tracePt t="176444" x="6203950" y="3925888"/>
          <p14:tracePt t="176447" x="6221413" y="3892550"/>
          <p14:tracePt t="176460" x="6229350" y="3875088"/>
          <p14:tracePt t="176464" x="6229350" y="3857625"/>
          <p14:tracePt t="176480" x="6262688" y="3806825"/>
          <p14:tracePt t="176485" x="6272213" y="3790950"/>
          <p14:tracePt t="176495" x="6280150" y="3763963"/>
          <p14:tracePt t="176556" x="6280150" y="3773488"/>
          <p14:tracePt t="176565" x="6280150" y="3790950"/>
          <p14:tracePt t="176580" x="6288088" y="3798888"/>
          <p14:tracePt t="176581" x="6305550" y="3824288"/>
          <p14:tracePt t="176595" x="6305550" y="3832225"/>
          <p14:tracePt t="176598" x="6305550" y="3841750"/>
          <p14:tracePt t="176614" x="6330950" y="3867150"/>
          <p14:tracePt t="176631" x="6338888" y="3875088"/>
          <p14:tracePt t="176632" x="6338888" y="3883025"/>
          <p14:tracePt t="176645" x="6348413" y="3883025"/>
          <p14:tracePt t="176647" x="6348413" y="3892550"/>
          <p14:tracePt t="176667" x="6348413" y="3900488"/>
          <p14:tracePt t="176685" x="6348413" y="3908425"/>
          <p14:tracePt t="176700" x="6348413" y="3925888"/>
          <p14:tracePt t="176717" x="6348413" y="3935413"/>
          <p14:tracePt t="176733" x="6338888" y="3951288"/>
          <p14:tracePt t="176753" x="6313488" y="3951288"/>
          <p14:tracePt t="176767" x="6297613" y="3951288"/>
          <p14:tracePt t="176784" x="6288088" y="3976688"/>
          <p14:tracePt t="176800" x="6280150" y="3976688"/>
          <p14:tracePt t="176803" x="6272213" y="3976688"/>
          <p14:tracePt t="177086" x="6262688" y="3976688"/>
          <p14:tracePt t="177096" x="6262688" y="3986213"/>
          <p14:tracePt t="177107" x="6254750" y="3986213"/>
          <p14:tracePt t="177282" x="6262688" y="3960813"/>
          <p14:tracePt t="177294" x="6262688" y="3951288"/>
          <p14:tracePt t="177299" x="6280150" y="3935413"/>
          <p14:tracePt t="177307" x="6288088" y="3900488"/>
          <p14:tracePt t="177325" x="6313488" y="3857625"/>
          <p14:tracePt t="177344" x="6338888" y="3841750"/>
          <p14:tracePt t="177348" x="6338888" y="3816350"/>
          <p14:tracePt t="177364" x="6348413" y="3790950"/>
          <p14:tracePt t="177367" x="6356350" y="3781425"/>
          <p14:tracePt t="177384" x="6365875" y="3773488"/>
          <p14:tracePt t="177401" x="6373813" y="3756025"/>
          <p14:tracePt t="177419" x="6391275" y="3730625"/>
          <p14:tracePt t="177423" x="6391275" y="3713163"/>
          <p14:tracePt t="177437" x="6407150" y="3662363"/>
          <p14:tracePt t="177439" x="6416675" y="3646488"/>
          <p14:tracePt t="177455" x="6450013" y="3586163"/>
          <p14:tracePt t="177465" x="6457950" y="3560763"/>
          <p14:tracePt t="177475" x="6467475" y="3527425"/>
          <p14:tracePt t="177480" x="6467475" y="3517900"/>
          <p14:tracePt t="177498" x="6483350" y="3475038"/>
          <p14:tracePt t="177512" x="6483350" y="3467100"/>
          <p14:tracePt t="177519" x="6500813" y="3449638"/>
          <p14:tracePt t="177534" x="6510338" y="3441700"/>
          <p14:tracePt t="177554" x="6526213" y="3416300"/>
          <p14:tracePt t="177571" x="6551613" y="3408363"/>
          <p14:tracePt t="177573" x="6551613" y="3398838"/>
          <p14:tracePt t="177575" x="6551613" y="3390900"/>
          <p14:tracePt t="177587" x="6569075" y="3390900"/>
          <p14:tracePt t="177591" x="6594475" y="3373438"/>
          <p14:tracePt t="177604" x="6602413" y="3373438"/>
          <p14:tracePt t="177622" x="6627813" y="3355975"/>
          <p14:tracePt t="177718" x="6627813" y="3390900"/>
          <p14:tracePt t="177729" x="6627813" y="3416300"/>
          <p14:tracePt t="177731" x="6627813" y="3441700"/>
          <p14:tracePt t="177745" x="6619875" y="3509963"/>
          <p14:tracePt t="177748" x="6602413" y="3527425"/>
          <p14:tracePt t="177763" x="6594475" y="3568700"/>
          <p14:tracePt t="177768" x="6577013" y="3611563"/>
          <p14:tracePt t="177778" x="6569075" y="3636963"/>
          <p14:tracePt t="177784" x="6561138" y="3662363"/>
          <p14:tracePt t="177787" x="6551613" y="3697288"/>
          <p14:tracePt t="177801" x="6526213" y="3748088"/>
          <p14:tracePt t="177808" x="6510338" y="3773488"/>
          <p14:tracePt t="177820" x="6492875" y="3806825"/>
          <p14:tracePt t="177823" x="6492875" y="3816350"/>
          <p14:tracePt t="177831" x="6492875" y="3832225"/>
          <p14:tracePt t="177841" x="6483350" y="3841750"/>
          <p14:tracePt t="177848" x="6475413" y="3841750"/>
          <p14:tracePt t="177863" x="6467475" y="3849688"/>
          <p14:tracePt t="177880" x="6467475" y="3867150"/>
          <p14:tracePt t="177883" x="6457950" y="3867150"/>
          <p14:tracePt t="177899" x="6442075" y="3875088"/>
          <p14:tracePt t="177917" x="6442075" y="3883025"/>
          <p14:tracePt t="177919" x="6432550" y="3883025"/>
          <p14:tracePt t="177935" x="6416675" y="3900488"/>
          <p14:tracePt t="177952" x="6416675" y="3917950"/>
          <p14:tracePt t="177953" x="6399213" y="3935413"/>
          <p14:tracePt t="177969" x="6391275" y="3943350"/>
          <p14:tracePt t="177988" x="6381750" y="3951288"/>
          <p14:tracePt t="177990" x="6373813" y="3976688"/>
          <p14:tracePt t="178005" x="6365875" y="3976688"/>
          <p14:tracePt t="178024" x="6356350" y="3986213"/>
          <p14:tracePt t="178025" x="6338888" y="3994150"/>
          <p14:tracePt t="178063" x="6330950" y="3994150"/>
          <p14:tracePt t="178073" x="6323013" y="4002088"/>
          <p14:tracePt t="178236" x="6330950" y="4002088"/>
          <p14:tracePt t="178249" x="6356350" y="3976688"/>
          <p14:tracePt t="178251" x="6381750" y="3960813"/>
          <p14:tracePt t="178261" x="6399213" y="3935413"/>
          <p14:tracePt t="178266" x="6416675" y="3900488"/>
          <p14:tracePt t="178286" x="6483350" y="3849688"/>
          <p14:tracePt t="178291" x="6500813" y="3832225"/>
          <p14:tracePt t="178303" x="6518275" y="3806825"/>
          <p14:tracePt t="178307" x="6535738" y="3790950"/>
          <p14:tracePt t="178320" x="6551613" y="3763963"/>
          <p14:tracePt t="178338" x="6586538" y="3738563"/>
          <p14:tracePt t="178341" x="6594475" y="3730625"/>
          <p14:tracePt t="178355" x="6602413" y="3730625"/>
          <p14:tracePt t="178357" x="6611938" y="3722688"/>
          <p14:tracePt t="178374" x="6627813" y="3713163"/>
          <p14:tracePt t="178382" x="6637338" y="3705225"/>
          <p14:tracePt t="178395" x="6645275" y="3697288"/>
          <p14:tracePt t="178488" x="6645275" y="3713163"/>
          <p14:tracePt t="178500" x="6637338" y="3730625"/>
          <p14:tracePt t="178503" x="6619875" y="3773488"/>
          <p14:tracePt t="178513" x="6602413" y="3798888"/>
          <p14:tracePt t="178519" x="6586538" y="3824288"/>
          <p14:tracePt t="178534" x="6551613" y="3892550"/>
          <p14:tracePt t="178554" x="6492875" y="3994150"/>
          <p14:tracePt t="178557" x="6457950" y="4027488"/>
          <p14:tracePt t="178574" x="6381750" y="4130675"/>
          <p14:tracePt t="178584" x="6338888" y="4164013"/>
          <p14:tracePt t="178597" x="6313488" y="4197350"/>
          <p14:tracePt t="178599" x="6297613" y="4214813"/>
          <p14:tracePt t="178612" x="6280150" y="4240213"/>
          <p14:tracePt t="178613" x="6272213" y="4257675"/>
          <p14:tracePt t="178634" x="6254750" y="4265613"/>
          <p14:tracePt t="178640" x="6254750" y="4275138"/>
          <p14:tracePt t="178670" x="6254750" y="4283075"/>
          <p14:tracePt t="178687" x="6246813" y="4291013"/>
          <p14:tracePt t="178766" x="6237288" y="4291013"/>
          <p14:tracePt t="178777" x="6229350" y="4291013"/>
          <p14:tracePt t="178790" x="6211888" y="4291013"/>
          <p14:tracePt t="178806" x="6203950" y="4291013"/>
          <p14:tracePt t="178821" x="6194425" y="4283075"/>
          <p14:tracePt t="178824" x="6178550" y="4275138"/>
          <p14:tracePt t="178826" x="6178550" y="4265613"/>
          <p14:tracePt t="178837" x="6161088" y="4257675"/>
          <p14:tracePt t="178856" x="6153150" y="4240213"/>
          <p14:tracePt t="178865" x="6143625" y="4232275"/>
          <p14:tracePt t="178878" x="6118225" y="4214813"/>
          <p14:tracePt t="178894" x="6102350" y="4197350"/>
          <p14:tracePt t="178901" x="6092825" y="4197350"/>
          <p14:tracePt t="178918" x="6076950" y="4171950"/>
          <p14:tracePt t="178935" x="6067425" y="4171950"/>
          <p14:tracePt t="178937" x="6067425" y="4164013"/>
          <p14:tracePt t="178954" x="6067425" y="4156075"/>
          <p14:tracePt t="178957" x="6059488" y="4146550"/>
          <p14:tracePt t="178970" x="6059488" y="4138613"/>
          <p14:tracePt t="178988" x="6049963" y="4121150"/>
          <p14:tracePt t="179007" x="6049963" y="4095750"/>
          <p14:tracePt t="179024" x="6049963" y="4087813"/>
          <p14:tracePt t="179140" x="6059488" y="4105275"/>
          <p14:tracePt t="179152" x="6076950" y="4130675"/>
          <p14:tracePt t="179153" x="6092825" y="4164013"/>
          <p14:tracePt t="179166" x="6118225" y="4189413"/>
          <p14:tracePt t="179169" x="6135688" y="4197350"/>
          <p14:tracePt t="179184" x="6194425" y="4275138"/>
          <p14:tracePt t="179202" x="6194425" y="4308475"/>
          <p14:tracePt t="179203" x="6211888" y="4316413"/>
          <p14:tracePt t="179220" x="6246813" y="4341813"/>
          <p14:tracePt t="179225" x="6262688" y="4394200"/>
          <p14:tracePt t="179262" x="6272213" y="4410075"/>
          <p14:tracePt t="179320" x="6272213" y="4419600"/>
          <p14:tracePt t="179432" x="6272213" y="4427538"/>
          <p14:tracePt t="179445" x="6272213" y="4435475"/>
          <p14:tracePt t="179468" x="6272213" y="4445000"/>
          <p14:tracePt t="179476" x="6272213" y="4460875"/>
          <p14:tracePt t="179494" x="6297613" y="4503738"/>
          <p14:tracePt t="179511" x="6313488" y="4564063"/>
          <p14:tracePt t="179518" x="6330950" y="4579938"/>
          <p14:tracePt t="179531" x="6348413" y="4597400"/>
          <p14:tracePt t="179533" x="6365875" y="4622800"/>
          <p14:tracePt t="179545" x="6373813" y="4640263"/>
          <p14:tracePt t="179547" x="6381750" y="4657725"/>
          <p14:tracePt t="179568" x="6381750" y="4683125"/>
          <p14:tracePt t="179574" x="6381750" y="4691063"/>
          <p14:tracePt t="179780" x="6381750" y="4665663"/>
          <p14:tracePt t="179791" x="6407150" y="4622800"/>
          <p14:tracePt t="179803" x="6416675" y="4597400"/>
          <p14:tracePt t="179806" x="6432550" y="4572000"/>
          <p14:tracePt t="179820" x="6450013" y="4529138"/>
          <p14:tracePt t="179823" x="6457950" y="4513263"/>
          <p14:tracePt t="179826" x="6475413" y="4470400"/>
          <p14:tracePt t="179838" x="6492875" y="4445000"/>
          <p14:tracePt t="179848" x="6518275" y="4402138"/>
          <p14:tracePt t="179858" x="6551613" y="4376738"/>
          <p14:tracePt t="179864" x="6577013" y="4333875"/>
          <p14:tracePt t="179865" x="6594475" y="4300538"/>
          <p14:tracePt t="179878" x="6637338" y="4275138"/>
          <p14:tracePt t="179886" x="6670675" y="4249738"/>
          <p14:tracePt t="179902" x="6713538" y="4224338"/>
          <p14:tracePt t="179907" x="6731000" y="4214813"/>
          <p14:tracePt t="179922" x="6746875" y="4214813"/>
          <p14:tracePt t="179931" x="6764338" y="4214813"/>
          <p14:tracePt t="179933" x="6772275" y="4206875"/>
          <p14:tracePt t="179947" x="6781800" y="4189413"/>
          <p14:tracePt t="180084" x="6781800" y="4197350"/>
          <p14:tracePt t="180097" x="6772275" y="4197350"/>
          <p14:tracePt t="180114" x="6756400" y="4206875"/>
          <p14:tracePt t="180139" x="6746875" y="4206875"/>
          <p14:tracePt t="180173" x="6731000" y="4214813"/>
          <p14:tracePt t="180199" x="6721475" y="4214813"/>
          <p14:tracePt t="180210" x="6713538" y="4224338"/>
          <p14:tracePt t="180231" x="6696075" y="4232275"/>
          <p14:tracePt t="180247" x="6688138" y="4232275"/>
          <p14:tracePt t="180264" x="6662738" y="4240213"/>
          <p14:tracePt t="180280" x="6654800" y="4240213"/>
          <p14:tracePt t="180297" x="6645275" y="4249738"/>
          <p14:tracePt t="180314" x="6637338" y="4249738"/>
          <p14:tracePt t="180392" x="6627813" y="4249738"/>
          <p14:tracePt t="180405" x="6619875" y="4249738"/>
          <p14:tracePt t="180418" x="6611938" y="4249738"/>
          <p14:tracePt t="180434" x="6594475" y="4249738"/>
          <p14:tracePt t="180451" x="6577013" y="4240213"/>
          <p14:tracePt t="180453" x="6569075" y="4240213"/>
          <p14:tracePt t="180468" x="6569075" y="4224338"/>
          <p14:tracePt t="180484" x="6569075" y="4214813"/>
          <p14:tracePt t="180502" x="6569075" y="4206875"/>
          <p14:tracePt t="180563" x="6569075" y="4197350"/>
          <p14:tracePt t="180570" x="6569075" y="4189413"/>
          <p14:tracePt t="180582" x="6569075" y="4181475"/>
          <p14:tracePt t="180601" x="6577013" y="4171950"/>
          <p14:tracePt t="180619" x="6602413" y="4156075"/>
          <p14:tracePt t="180620" x="6619875" y="4156075"/>
          <p14:tracePt t="180732" x="6619875" y="4164013"/>
          <p14:tracePt t="180747" x="6602413" y="4197350"/>
          <p14:tracePt t="180758" x="6586538" y="4214813"/>
          <p14:tracePt t="180764" x="6569075" y="4224338"/>
          <p14:tracePt t="180776" x="6551613" y="4257675"/>
          <p14:tracePt t="180781" x="6535738" y="4257675"/>
          <p14:tracePt t="180798" x="6518275" y="4275138"/>
          <p14:tracePt t="180801" x="6510338" y="4283075"/>
          <p14:tracePt t="180812" x="6500813" y="4283075"/>
          <p14:tracePt t="180834" x="6492875" y="4291013"/>
          <p14:tracePt t="180918" x="6483350" y="4308475"/>
          <p14:tracePt t="180946" x="6467475" y="4316413"/>
          <p14:tracePt t="181120" x="6467475" y="4291013"/>
          <p14:tracePt t="181131" x="6475413" y="4265613"/>
          <p14:tracePt t="181147" x="6500813" y="4197350"/>
          <p14:tracePt t="181164" x="6586538" y="4087813"/>
          <p14:tracePt t="181178" x="6645275" y="3960813"/>
          <p14:tracePt t="181185" x="6670675" y="3935413"/>
          <p14:tracePt t="181201" x="6731000" y="3849688"/>
          <p14:tracePt t="181219" x="6764338" y="3816350"/>
          <p14:tracePt t="181238" x="6772275" y="3806825"/>
          <p14:tracePt t="181264" x="6772275" y="3798888"/>
          <p14:tracePt t="181280" x="6781800" y="3798888"/>
          <p14:tracePt t="181420" x="6772275" y="3806825"/>
          <p14:tracePt t="181433" x="6764338" y="3816350"/>
          <p14:tracePt t="181445" x="6756400" y="3824288"/>
          <p14:tracePt t="181453" x="6738938" y="3841750"/>
          <p14:tracePt t="181467" x="6731000" y="3867150"/>
          <p14:tracePt t="181469" x="6721475" y="3875088"/>
          <p14:tracePt t="181485" x="6688138" y="3917950"/>
          <p14:tracePt t="181503" x="6662738" y="3943350"/>
          <p14:tracePt t="181520" x="6627813" y="3960813"/>
          <p14:tracePt t="181523" x="6611938" y="3976688"/>
          <p14:tracePt t="181537" x="6594475" y="3976688"/>
          <p14:tracePt t="181540" x="6577013" y="3994150"/>
          <p14:tracePt t="181555" x="6561138" y="3994150"/>
          <p14:tracePt t="181574" x="6551613" y="4002088"/>
          <p14:tracePt t="181575" x="6543675" y="4002088"/>
          <p14:tracePt t="181581" x="6535738" y="4002088"/>
          <p14:tracePt t="181594" x="6500813" y="4011613"/>
          <p14:tracePt t="181599" x="6492875" y="4011613"/>
          <p14:tracePt t="181614" x="6483350" y="4011613"/>
          <p14:tracePt t="181615" x="6467475" y="4019550"/>
          <p14:tracePt t="181629" x="6450013" y="4027488"/>
          <p14:tracePt t="181650" x="6442075" y="4037013"/>
          <p14:tracePt t="181667" x="6432550" y="4037013"/>
          <p14:tracePt t="181684" x="6424613" y="4037013"/>
          <p14:tracePt t="181701" x="6407150" y="4037013"/>
          <p14:tracePt t="181717" x="6399213" y="4037013"/>
          <p14:tracePt t="181734" x="6373813" y="4037013"/>
          <p14:tracePt t="181750" x="6348413" y="4037013"/>
          <p14:tracePt t="181768" x="6323013" y="4037013"/>
          <p14:tracePt t="181784" x="6280150" y="4037013"/>
          <p14:tracePt t="181787" x="6272213" y="4037013"/>
          <p14:tracePt t="181801" x="6262688" y="4027488"/>
          <p14:tracePt t="181817" x="6254750" y="4019550"/>
          <p14:tracePt t="181834" x="6254750" y="4011613"/>
          <p14:tracePt t="181851" x="6237288" y="3986213"/>
          <p14:tracePt t="181868" x="6229350" y="3968750"/>
          <p14:tracePt t="181885" x="6229350" y="3951288"/>
          <p14:tracePt t="181958" x="6229350" y="3943350"/>
          <p14:tracePt t="181973" x="6229350" y="3935413"/>
          <p14:tracePt t="182200" x="6237288" y="3925888"/>
          <p14:tracePt t="182211" x="6254750" y="3900488"/>
          <p14:tracePt t="182224" x="6262688" y="3883025"/>
          <p14:tracePt t="182225" x="6280150" y="3857625"/>
          <p14:tracePt t="182232" x="6305550" y="3824288"/>
          <p14:tracePt t="182242" x="6323013" y="3798888"/>
          <p14:tracePt t="182247" x="6348413" y="3756025"/>
          <p14:tracePt t="182263" x="6381750" y="3713163"/>
          <p14:tracePt t="182265" x="6416675" y="3662363"/>
          <p14:tracePt t="182284" x="6475413" y="3578225"/>
          <p14:tracePt t="182285" x="6500813" y="3552825"/>
          <p14:tracePt t="182302" x="6526213" y="3502025"/>
          <p14:tracePt t="182306" x="6543675" y="3467100"/>
          <p14:tracePt t="182320" x="6569075" y="3424238"/>
          <p14:tracePt t="182323" x="6594475" y="3408363"/>
          <p14:tracePt t="182325" x="6602413" y="3382963"/>
          <p14:tracePt t="182339" x="6619875" y="3348038"/>
          <p14:tracePt t="182348" x="6619875" y="3330575"/>
          <p14:tracePt t="182364" x="6637338" y="3314700"/>
          <p14:tracePt t="182381" x="6637338" y="3305175"/>
          <p14:tracePt t="182458" x="6637338" y="3314700"/>
          <p14:tracePt t="182470" x="6637338" y="3330575"/>
          <p14:tracePt t="182482" x="6637338" y="3365500"/>
          <p14:tracePt t="182483" x="6627813" y="3382963"/>
          <p14:tracePt t="182501" x="6569075" y="3467100"/>
          <p14:tracePt t="182519" x="6510338" y="3552825"/>
          <p14:tracePt t="182524" x="6492875" y="3586163"/>
          <p14:tracePt t="182539" x="6399213" y="3687763"/>
          <p14:tracePt t="182549" x="6381750" y="3713163"/>
          <p14:tracePt t="182558" x="6356350" y="3773488"/>
          <p14:tracePt t="182564" x="6348413" y="3806825"/>
          <p14:tracePt t="182578" x="6313488" y="3841750"/>
          <p14:tracePt t="182579" x="6297613" y="3867150"/>
          <p14:tracePt t="182601" x="6297613" y="3900488"/>
          <p14:tracePt t="182603" x="6280150" y="3917950"/>
          <p14:tracePt t="182620" x="6272213" y="3935413"/>
          <p14:tracePt t="182637" x="6262688" y="3951288"/>
          <p14:tracePt t="182659" x="6254750" y="3968750"/>
          <p14:tracePt t="182876" x="6262688" y="3960813"/>
          <p14:tracePt t="182888" x="6305550" y="3908425"/>
          <p14:tracePt t="182892" x="6323013" y="3875088"/>
          <p14:tracePt t="182902" x="6348413" y="3824288"/>
          <p14:tracePt t="182909" x="6391275" y="3781425"/>
          <p14:tracePt t="182920" x="6399213" y="3763963"/>
          <p14:tracePt t="182923" x="6407150" y="3730625"/>
          <p14:tracePt t="182940" x="6467475" y="3646488"/>
          <p14:tracePt t="182948" x="6492875" y="3603625"/>
          <p14:tracePt t="182958" x="6500813" y="3586163"/>
          <p14:tracePt t="182964" x="6510338" y="3578225"/>
          <p14:tracePt t="183032" x="6510338" y="3603625"/>
          <p14:tracePt t="183043" x="6492875" y="3629025"/>
          <p14:tracePt t="183048" x="6467475" y="3662363"/>
          <p14:tracePt t="183057" x="6457950" y="3687763"/>
          <p14:tracePt t="183075" x="6407150" y="3756025"/>
          <p14:tracePt t="183083" x="6381750" y="3806825"/>
          <p14:tracePt t="183097" x="6348413" y="3867150"/>
          <p14:tracePt t="183097" x="6305550" y="3943350"/>
          <p14:tracePt t="183111" x="6262688" y="3994150"/>
          <p14:tracePt t="183113" x="6237288" y="4062413"/>
          <p14:tracePt t="183134" x="6169025" y="4206875"/>
          <p14:tracePt t="183137" x="6135688" y="4275138"/>
          <p14:tracePt t="183152" x="6110288" y="4333875"/>
          <p14:tracePt t="183153" x="6076950" y="4410075"/>
          <p14:tracePt t="183171" x="6016625" y="4521200"/>
          <p14:tracePt t="183183" x="5983288" y="4589463"/>
          <p14:tracePt t="183191" x="5957888" y="4614863"/>
          <p14:tracePt t="183196" x="5948363" y="4622800"/>
          <p14:tracePt t="183214" x="5932488" y="4665663"/>
          <p14:tracePt t="183229" x="5922963" y="4673600"/>
          <p14:tracePt t="183233" x="5915025" y="4683125"/>
          <p14:tracePt t="183273" x="5905500" y="4691063"/>
          <p14:tracePt t="183628" x="5915025" y="4683125"/>
          <p14:tracePt t="183639" x="5915025" y="4673600"/>
          <p14:tracePt t="183644" x="5915025" y="4657725"/>
          <p14:tracePt t="183653" x="5915025" y="4630738"/>
          <p14:tracePt t="183657" x="5915025" y="4614863"/>
          <p14:tracePt t="183673" x="5905500" y="4579938"/>
          <p14:tracePt t="183689" x="5872163" y="4495800"/>
          <p14:tracePt t="183700" x="5864225" y="4470400"/>
          <p14:tracePt t="183708" x="5854700" y="4460875"/>
          <p14:tracePt t="183714" x="5829300" y="4410075"/>
          <p14:tracePt t="183731" x="5770563" y="4316413"/>
          <p14:tracePt t="183745" x="5753100" y="4249738"/>
          <p14:tracePt t="183750" x="5727700" y="4206875"/>
          <p14:tracePt t="183754" x="5710238" y="4171950"/>
          <p14:tracePt t="183767" x="5694363" y="4130675"/>
          <p14:tracePt t="183786" x="5694363" y="4095750"/>
          <p14:tracePt t="183806" x="5694363" y="4070350"/>
          <p14:tracePt t="183896" x="5702300" y="4070350"/>
          <p14:tracePt t="183907" x="5727700" y="4070350"/>
          <p14:tracePt t="183909" x="5778500" y="4070350"/>
          <p14:tracePt t="183919" x="5880100" y="4070350"/>
          <p14:tracePt t="183936" x="6143625" y="4070350"/>
          <p14:tracePt t="183954" x="6381750" y="4070350"/>
          <p14:tracePt t="183956" x="6483350" y="4070350"/>
          <p14:tracePt t="183970" x="6551613" y="4070350"/>
          <p14:tracePt t="183986" x="6602413" y="4052888"/>
          <p14:tracePt t="184003" x="6611938" y="4019550"/>
          <p14:tracePt t="184006" x="6611938" y="3986213"/>
          <p14:tracePt t="184020" x="6611938" y="3968750"/>
          <p14:tracePt t="184038" x="6602413" y="3925888"/>
          <p14:tracePt t="184041" x="6594475" y="3917950"/>
          <p14:tracePt t="184056" x="6577013" y="3892550"/>
          <p14:tracePt t="184064" x="6569075" y="3892550"/>
          <p14:tracePt t="184074" x="6561138" y="3892550"/>
          <p14:tracePt t="184081" x="6551613" y="3892550"/>
          <p14:tracePt t="184097" x="6535738" y="3892550"/>
          <p14:tracePt t="184114" x="6526213" y="3892550"/>
          <p14:tracePt t="184130" x="6483350" y="3892550"/>
          <p14:tracePt t="184146" x="6457950" y="3892550"/>
          <p14:tracePt t="184163" x="6424613" y="3900488"/>
          <p14:tracePt t="184164" x="6399213" y="3900488"/>
          <p14:tracePt t="184168" x="6381750" y="3900488"/>
          <p14:tracePt t="184181" x="6365875" y="3908425"/>
          <p14:tracePt t="184204" x="6356350" y="3908425"/>
          <p14:tracePt t="184215" x="6348413" y="3908425"/>
          <p14:tracePt t="184217" x="6338888" y="3908425"/>
          <p14:tracePt t="184229" x="6330950" y="3908425"/>
          <p14:tracePt t="184233" x="6313488" y="3908425"/>
          <p14:tracePt t="184253" x="6305550" y="3908425"/>
          <p14:tracePt t="184280" x="6297613" y="3908425"/>
          <p14:tracePt t="184287" x="6288088" y="3908425"/>
          <p14:tracePt t="184304" x="6280150" y="3908425"/>
          <p14:tracePt t="184320" x="6272213" y="3908425"/>
          <p14:tracePt t="184336" x="6262688" y="3908425"/>
          <p14:tracePt t="184460" x="6254750" y="3908425"/>
          <p14:tracePt t="184472" x="6246813" y="3925888"/>
          <p14:tracePt t="184492" x="6237288" y="3925888"/>
          <p14:tracePt t="184566" x="6229350" y="3935413"/>
          <p14:tracePt t="184688" x="6229350" y="3925888"/>
          <p14:tracePt t="184698" x="6237288" y="3900488"/>
          <p14:tracePt t="184714" x="6272213" y="3849688"/>
          <p14:tracePt t="184731" x="6330950" y="3781425"/>
          <p14:tracePt t="184744" x="6381750" y="3730625"/>
          <p14:tracePt t="184747" x="6424613" y="3687763"/>
          <p14:tracePt t="184751" x="6432550" y="3671888"/>
          <p14:tracePt t="184767" x="6483350" y="3603625"/>
          <p14:tracePt t="184786" x="6510338" y="3568700"/>
          <p14:tracePt t="184787" x="6526213" y="3535363"/>
          <p14:tracePt t="184791" x="6535738" y="3502025"/>
          <p14:tracePt t="184804" x="6551613" y="3484563"/>
          <p14:tracePt t="184807" x="6551613" y="3475038"/>
          <p14:tracePt t="184823" x="6561138" y="3449638"/>
          <p14:tracePt t="184833" x="6569075" y="3441700"/>
          <p14:tracePt t="184863" x="6569075" y="3433763"/>
          <p14:tracePt t="184869" x="6577013" y="3424238"/>
          <p14:tracePt t="184884" x="6577013" y="3416300"/>
          <p14:tracePt t="184909" x="6577013" y="3408363"/>
          <p14:tracePt t="184919" x="6577013" y="3398838"/>
          <p14:tracePt t="184935" x="6594475" y="3390900"/>
          <p14:tracePt t="184973" x="6602413" y="3390900"/>
          <p14:tracePt t="184984" x="6611938" y="3382963"/>
          <p14:tracePt t="185112" x="6611938" y="3398838"/>
          <p14:tracePt t="185126" x="6594475" y="3459163"/>
          <p14:tracePt t="185137" x="6551613" y="3509963"/>
          <p14:tracePt t="185153" x="6500813" y="3594100"/>
          <p14:tracePt t="185170" x="6467475" y="3654425"/>
          <p14:tracePt t="185177" x="6442075" y="3705225"/>
          <p14:tracePt t="185187" x="6416675" y="3738563"/>
          <p14:tracePt t="185191" x="6391275" y="3806825"/>
          <p14:tracePt t="185204" x="6391275" y="3816350"/>
          <p14:tracePt t="185206" x="6365875" y="3857625"/>
          <p14:tracePt t="185224" x="6365875" y="3875088"/>
          <p14:tracePt t="185225" x="6356350" y="3883025"/>
          <p14:tracePt t="185232" x="6348413" y="3892550"/>
          <p14:tracePt t="185247" x="6348413" y="3900488"/>
          <p14:tracePt t="185248" x="6338888" y="3908425"/>
          <p14:tracePt t="185261" x="6338888" y="3917950"/>
          <p14:tracePt t="185268" x="6330950" y="3925888"/>
          <p14:tracePt t="185284" x="6323013" y="3943350"/>
          <p14:tracePt t="185322" x="6323013" y="3951288"/>
          <p14:tracePt t="185341" x="6323013" y="3960813"/>
          <p14:tracePt t="185348" x="6323013" y="3968750"/>
          <p14:tracePt t="185374" x="6313488" y="3976688"/>
          <p14:tracePt t="185399" x="6305550" y="3986213"/>
          <p14:tracePt t="185616" x="6313488" y="3976688"/>
          <p14:tracePt t="185627" x="6338888" y="3951288"/>
          <p14:tracePt t="185629" x="6365875" y="3917950"/>
          <p14:tracePt t="185640" x="6373813" y="3892550"/>
          <p14:tracePt t="185647" x="6391275" y="3867150"/>
          <p14:tracePt t="185664" x="6407150" y="3832225"/>
          <p14:tracePt t="185678" x="6467475" y="3824288"/>
          <p14:tracePt t="185679" x="6483350" y="3790950"/>
          <p14:tracePt t="185685" x="6510338" y="3748088"/>
          <p14:tracePt t="185702" x="6543675" y="3713163"/>
          <p14:tracePt t="185722" x="6569075" y="3697288"/>
          <p14:tracePt t="185723" x="6602413" y="3671888"/>
          <p14:tracePt t="185725" x="6602413" y="3662363"/>
          <p14:tracePt t="185741" x="6619875" y="3646488"/>
          <p14:tracePt t="185942" x="6619875" y="3662363"/>
          <p14:tracePt t="185954" x="6619875" y="3679825"/>
          <p14:tracePt t="185958" x="6637338" y="3713163"/>
          <p14:tracePt t="185968" x="6637338" y="3738563"/>
          <p14:tracePt t="185985" x="6654800" y="3806825"/>
          <p14:tracePt t="186001" x="6662738" y="3849688"/>
          <p14:tracePt t="186019" x="6670675" y="3908425"/>
          <p14:tracePt t="186036" x="6680200" y="3943350"/>
          <p14:tracePt t="186037" x="6680200" y="3976688"/>
          <p14:tracePt t="186055" x="6680200" y="4002088"/>
          <p14:tracePt t="186072" x="6680200" y="4027488"/>
          <p14:tracePt t="186073" x="6680200" y="4037013"/>
          <p14:tracePt t="186089" x="6680200" y="4062413"/>
          <p14:tracePt t="186105" x="6680200" y="4079875"/>
          <p14:tracePt t="186121" x="6645275" y="4113213"/>
          <p14:tracePt t="186137" x="6619875" y="4121150"/>
          <p14:tracePt t="186154" x="6594475" y="4156075"/>
          <p14:tracePt t="186170" x="6569075" y="4164013"/>
          <p14:tracePt t="186199" x="6561138" y="4164013"/>
          <p14:tracePt t="186209" x="6551613" y="4171950"/>
          <p14:tracePt t="186246" x="6551613" y="4181475"/>
          <p14:tracePt t="186282" x="6543675" y="4197350"/>
          <p14:tracePt t="186296" x="6535738" y="4206875"/>
          <p14:tracePt t="186328" x="6526213" y="4206875"/>
          <p14:tracePt t="186335" x="6518275" y="4214813"/>
          <p14:tracePt t="186348" x="6510338" y="4214813"/>
          <p14:tracePt t="186368" x="6500813" y="4224338"/>
          <p14:tracePt t="186384" x="6492875" y="4232275"/>
          <p14:tracePt t="186402" x="6475413" y="4232275"/>
          <p14:tracePt t="186418" x="6475413" y="4240213"/>
          <p14:tracePt t="186423" x="6475413" y="4257675"/>
          <p14:tracePt t="186437" x="6467475" y="4257675"/>
          <p14:tracePt t="186441" x="6457950" y="4257675"/>
          <p14:tracePt t="186454" x="6450013" y="4257675"/>
          <p14:tracePt t="186457" x="6442075" y="4257675"/>
          <p14:tracePt t="186470" x="6416675" y="4265613"/>
          <p14:tracePt t="186473" x="6407150" y="4275138"/>
          <p14:tracePt t="186487" x="6399213" y="4275138"/>
          <p14:tracePt t="186522" x="6399213" y="4283075"/>
          <p14:tracePt t="186534" x="6399213" y="4291013"/>
          <p14:tracePt t="186548" x="6391275" y="4300538"/>
          <p14:tracePt t="186567" x="6381750" y="4308475"/>
          <p14:tracePt t="186584" x="6381750" y="4316413"/>
          <p14:tracePt t="186600" x="6381750" y="4325938"/>
          <p14:tracePt t="186619" x="6381750" y="4351338"/>
          <p14:tracePt t="186625" x="6373813" y="4359275"/>
          <p14:tracePt t="186636" x="6373813" y="4376738"/>
          <p14:tracePt t="186653" x="6373813" y="4394200"/>
          <p14:tracePt t="186670" x="6365875" y="4427538"/>
          <p14:tracePt t="186673" x="6365875" y="4445000"/>
          <p14:tracePt t="186686" x="6356350" y="4478338"/>
          <p14:tracePt t="186690" x="6348413" y="4495800"/>
          <p14:tracePt t="186703" x="6338888" y="4513263"/>
          <p14:tracePt t="186706" x="6330950" y="4529138"/>
          <p14:tracePt t="186724" x="6313488" y="4579938"/>
          <p14:tracePt t="186731" x="6313488" y="4589463"/>
          <p14:tracePt t="186742" x="6288088" y="4640263"/>
          <p14:tracePt t="186746" x="6288088" y="4648200"/>
          <p14:tracePt t="186761" x="6272213" y="4665663"/>
          <p14:tracePt t="186765" x="6262688" y="4699000"/>
          <p14:tracePt t="186769" x="6246813" y="4716463"/>
          <p14:tracePt t="186784" x="6229350" y="4749800"/>
          <p14:tracePt t="186785" x="6221413" y="4759325"/>
          <p14:tracePt t="186803" x="6221413" y="4775200"/>
          <p14:tracePt t="186806" x="6221413" y="4784725"/>
          <p14:tracePt t="186820" x="6203950" y="4810125"/>
          <p14:tracePt t="186825" x="6186488" y="4810125"/>
          <p14:tracePt t="186836" x="6186488" y="4818063"/>
          <p14:tracePt t="186853" x="6178550" y="4818063"/>
          <p14:tracePt t="186872" x="6169025" y="4818063"/>
          <p14:tracePt t="186886" x="6169025" y="4827588"/>
          <p14:tracePt t="186935" x="6161088" y="4835525"/>
          <p14:tracePt t="186952" x="6153150" y="4835525"/>
          <p14:tracePt t="186959" x="6143625" y="4835525"/>
          <p14:tracePt t="187048" x="6143625" y="4810125"/>
          <p14:tracePt t="187061" x="6143625" y="4784725"/>
          <p14:tracePt t="187073" x="6143625" y="4775200"/>
          <p14:tracePt t="187088" x="6143625" y="4733925"/>
          <p14:tracePt t="187104" x="6143625" y="4673600"/>
          <p14:tracePt t="187120" x="6143625" y="4648200"/>
          <p14:tracePt t="187124" x="6143625" y="4605338"/>
          <p14:tracePt t="187136" x="6143625" y="4579938"/>
          <p14:tracePt t="187137" x="6143625" y="4554538"/>
          <p14:tracePt t="187152" x="6143625" y="4521200"/>
          <p14:tracePt t="187153" x="6143625" y="4503738"/>
          <p14:tracePt t="187169" x="6161088" y="4460875"/>
          <p14:tracePt t="187185" x="6203950" y="4435475"/>
          <p14:tracePt t="187201" x="6221413" y="4419600"/>
          <p14:tracePt t="187203" x="6229350" y="4410075"/>
          <p14:tracePt t="187218" x="6280150" y="4394200"/>
          <p14:tracePt t="187223" x="6313488" y="4384675"/>
          <p14:tracePt t="187237" x="6330950" y="4384675"/>
          <p14:tracePt t="187243" x="6365875" y="4376738"/>
          <p14:tracePt t="187258" x="6407150" y="4376738"/>
          <p14:tracePt t="187259" x="6432550" y="4376738"/>
          <p14:tracePt t="187264" x="6475413" y="4376738"/>
          <p14:tracePt t="187280" x="6510338" y="4376738"/>
          <p14:tracePt t="187283" x="6551613" y="4376738"/>
          <p14:tracePt t="187297" x="6594475" y="4376738"/>
          <p14:tracePt t="187299" x="6602413" y="4376738"/>
          <p14:tracePt t="187314" x="6611938" y="4376738"/>
          <p14:tracePt t="187385" x="6619875" y="4376738"/>
          <p14:tracePt t="187415" x="6619875" y="4410075"/>
          <p14:tracePt t="187422" x="6619875" y="4435475"/>
          <p14:tracePt t="187434" x="6611938" y="4452938"/>
          <p14:tracePt t="187435" x="6602413" y="4460875"/>
          <p14:tracePt t="187451" x="6602413" y="4478338"/>
          <p14:tracePt t="187469" x="6594475" y="4529138"/>
          <p14:tracePt t="187473" x="6594475" y="4554538"/>
          <p14:tracePt t="187486" x="6594475" y="4597400"/>
          <p14:tracePt t="187503" x="6594475" y="4673600"/>
          <p14:tracePt t="187520" x="6594475" y="4716463"/>
          <p14:tracePt t="187536" x="6594475" y="4759325"/>
          <p14:tracePt t="187537" x="6594475" y="4767263"/>
          <p14:tracePt t="187553" x="6594475" y="4792663"/>
          <p14:tracePt t="187556" x="6586538" y="4802188"/>
          <p14:tracePt t="187569" x="6586538" y="4810125"/>
          <p14:tracePt t="187601" x="6569075" y="4818063"/>
          <p14:tracePt t="187619" x="6535738" y="4818063"/>
          <p14:tracePt t="187630" x="6526213" y="4818063"/>
          <p14:tracePt t="187631" x="6483350" y="4818063"/>
          <p14:tracePt t="187647" x="6424613" y="4818063"/>
          <p14:tracePt t="187664" x="6391275" y="4818063"/>
          <p14:tracePt t="187680" x="6373813" y="4818063"/>
          <p14:tracePt t="187696" x="6365875" y="4818063"/>
          <p14:tracePt t="187697" x="6356350" y="4818063"/>
          <p14:tracePt t="187713" x="6338888" y="4818063"/>
          <p14:tracePt t="187714" x="6313488" y="4810125"/>
          <p14:tracePt t="187730" x="6297613" y="4810125"/>
          <p14:tracePt t="187748" x="6288088" y="4810125"/>
          <p14:tracePt t="187761" x="6280150" y="4802188"/>
          <p14:tracePt t="187784" x="6254750" y="4767263"/>
          <p14:tracePt t="187800" x="6246813" y="4733925"/>
          <p14:tracePt t="187803" x="6237288" y="4724400"/>
          <p14:tracePt t="187818" x="6229350" y="4716463"/>
          <p14:tracePt t="187819" x="6229350" y="4708525"/>
          <p14:tracePt t="187836" x="6229350" y="4699000"/>
          <p14:tracePt t="187854" x="6229350" y="4673600"/>
          <p14:tracePt t="187861" x="6229350" y="4665663"/>
          <p14:tracePt t="187871" x="6221413" y="4657725"/>
          <p14:tracePt t="187887" x="6221413" y="4648200"/>
          <p14:tracePt t="187890" x="6203950" y="4630738"/>
          <p14:tracePt t="188026" x="6203950" y="4622800"/>
          <p14:tracePt t="188051" x="6203950" y="4630738"/>
          <p14:tracePt t="188065" x="6203950" y="4640263"/>
          <p14:tracePt t="188077" x="6203950" y="4648200"/>
          <p14:tracePt t="188094" x="6203950" y="4673600"/>
          <p14:tracePt t="188112" x="6186488" y="4691063"/>
          <p14:tracePt t="188128" x="6178550" y="4691063"/>
          <p14:tracePt t="188131" x="6178550" y="4699000"/>
          <p14:tracePt t="188148" x="6169025" y="4716463"/>
          <p14:tracePt t="188318" x="6169025" y="4699000"/>
          <p14:tracePt t="188330" x="6169025" y="4691063"/>
          <p14:tracePt t="188333" x="6186488" y="4665663"/>
          <p14:tracePt t="188348" x="6203950" y="4640263"/>
          <p14:tracePt t="188349" x="6237288" y="4605338"/>
          <p14:tracePt t="188361" x="6305550" y="4564063"/>
          <p14:tracePt t="188370" x="6313488" y="4554538"/>
          <p14:tracePt t="188384" x="6399213" y="4495800"/>
          <p14:tracePt t="188390" x="6450013" y="4470400"/>
          <p14:tracePt t="188403" x="6518275" y="4435475"/>
          <p14:tracePt t="188410" x="6561138" y="4419600"/>
          <p14:tracePt t="188424" x="6645275" y="4384675"/>
          <p14:tracePt t="188431" x="6680200" y="4376738"/>
          <p14:tracePt t="188445" x="6696075" y="4368800"/>
          <p14:tracePt t="188449" x="6705600" y="4359275"/>
          <p14:tracePt t="188469" x="6713538" y="4359275"/>
          <p14:tracePt t="188484" x="6721475" y="4351338"/>
          <p14:tracePt t="188501" x="6731000" y="4351338"/>
          <p14:tracePt t="188517" x="6738938" y="4341813"/>
          <p14:tracePt t="188519" x="6746875" y="4341813"/>
          <p14:tracePt t="188535" x="6756400" y="4341813"/>
          <p14:tracePt t="188551" x="6764338" y="4325938"/>
          <p14:tracePt t="188569" x="6789738" y="4325938"/>
          <p14:tracePt t="188586" x="6840538" y="4316413"/>
          <p14:tracePt t="188589" x="6858000" y="4316413"/>
          <p14:tracePt t="188604" x="6891338" y="4308475"/>
          <p14:tracePt t="188606" x="6916738" y="4308475"/>
          <p14:tracePt t="188622" x="6969125" y="4308475"/>
          <p14:tracePt t="188623" x="7019925" y="4300538"/>
          <p14:tracePt t="188640" x="7180263" y="4275138"/>
          <p14:tracePt t="188647" x="7283450" y="4257675"/>
          <p14:tracePt t="188658" x="7392988" y="4240213"/>
          <p14:tracePt t="188664" x="7504113" y="4224338"/>
          <p14:tracePt t="188680" x="7691438" y="4197350"/>
          <p14:tracePt t="188695" x="7767638" y="4181475"/>
          <p14:tracePt t="188697" x="7843838" y="4164013"/>
          <p14:tracePt t="188701" x="7886700" y="4156075"/>
          <p14:tracePt t="188718" x="7988300" y="4146550"/>
          <p14:tracePt t="188736" x="8013700" y="4146550"/>
          <p14:tracePt t="188737" x="8039100" y="4146550"/>
          <p14:tracePt t="188753" x="8081963" y="4146550"/>
          <p14:tracePt t="188757" x="8107363" y="4146550"/>
          <p14:tracePt t="188773" x="8140700" y="4146550"/>
          <p14:tracePt t="188779" x="8150225" y="4146550"/>
          <p14:tracePt t="188789" x="8175625" y="4171950"/>
          <p14:tracePt t="188804" x="8226425" y="4224338"/>
          <p14:tracePt t="188820" x="8259763" y="4240213"/>
          <p14:tracePt t="188823" x="8277225" y="4257675"/>
          <p14:tracePt t="188838" x="8310563" y="4257675"/>
          <p14:tracePt t="188839" x="8335963" y="4283075"/>
          <p14:tracePt t="188854" x="8353425" y="4291013"/>
          <p14:tracePt t="188860" x="8362950" y="4291013"/>
          <p14:tracePt t="188872" x="8396288" y="4300538"/>
          <p14:tracePt t="188873" x="8413750" y="4308475"/>
          <p14:tracePt t="188890" x="8489950" y="4316413"/>
          <p14:tracePt t="188908" x="8574088" y="4316413"/>
          <p14:tracePt t="188916" x="8634413" y="4316413"/>
          <p14:tracePt t="188926" x="8659813" y="4316413"/>
          <p14:tracePt t="188930" x="8718550" y="4316413"/>
          <p14:tracePt t="188947" x="8812213" y="4275138"/>
          <p14:tracePt t="188961" x="8888413" y="4257675"/>
          <p14:tracePt t="188978" x="8991600" y="4240213"/>
          <p14:tracePt t="188981" x="9085263" y="4214813"/>
          <p14:tracePt t="190419" x="8897938" y="5514975"/>
          <p14:tracePt t="190432" x="8786813" y="5514975"/>
          <p14:tracePt t="190433" x="8659813" y="5514975"/>
          <p14:tracePt t="190450" x="8523288" y="5514975"/>
          <p14:tracePt t="190453" x="8396288" y="5514975"/>
          <p14:tracePt t="190469" x="8115300" y="5514975"/>
          <p14:tracePt t="190473" x="7988300" y="5514975"/>
          <p14:tracePt t="190486" x="7843838" y="5489575"/>
          <p14:tracePt t="190503" x="7453313" y="5387975"/>
          <p14:tracePt t="190509" x="7273925" y="5319713"/>
          <p14:tracePt t="190523" x="7002463" y="5208588"/>
          <p14:tracePt t="190547" x="6781800" y="5073650"/>
          <p14:tracePt t="190551" x="6670675" y="4979988"/>
          <p14:tracePt t="190562" x="6594475" y="4911725"/>
          <p14:tracePt t="190565" x="6526213" y="4827588"/>
          <p14:tracePt t="190584" x="6457950" y="4724400"/>
          <p14:tracePt t="190603" x="6416675" y="4630738"/>
          <p14:tracePt t="190606" x="6399213" y="4572000"/>
          <p14:tracePt t="190620" x="6391275" y="4521200"/>
          <p14:tracePt t="190623" x="6391275" y="4495800"/>
          <p14:tracePt t="190637" x="6391275" y="4410075"/>
          <p14:tracePt t="190647" x="6391275" y="4384675"/>
          <p14:tracePt t="190658" x="6391275" y="4368800"/>
          <p14:tracePt t="190664" x="6391275" y="4351338"/>
          <p14:tracePt t="190675" x="6391275" y="4333875"/>
          <p14:tracePt t="190680" x="6391275" y="4325938"/>
          <p14:tracePt t="190697" x="6391275" y="4316413"/>
          <p14:tracePt t="190714" x="6399213" y="4316413"/>
          <p14:tracePt t="190725" x="6407150" y="4316413"/>
          <p14:tracePt t="190730" x="6424613" y="4316413"/>
          <p14:tracePt t="190742" x="6457950" y="4316413"/>
          <p14:tracePt t="190745" x="6500813" y="4316413"/>
          <p14:tracePt t="190758" x="6535738" y="4325938"/>
          <p14:tracePt t="190765" x="6569075" y="4341813"/>
          <p14:tracePt t="190775" x="6627813" y="4376738"/>
          <p14:tracePt t="190780" x="6696075" y="4402138"/>
          <p14:tracePt t="190796" x="6815138" y="4470400"/>
          <p14:tracePt t="190803" x="6900863" y="4521200"/>
          <p14:tracePt t="190813" x="6934200" y="4564063"/>
          <p14:tracePt t="190819" x="6977063" y="4597400"/>
          <p14:tracePt t="190833" x="6994525" y="4640263"/>
          <p14:tracePt t="190835" x="7010400" y="4683125"/>
          <p14:tracePt t="190851" x="7010400" y="4699000"/>
          <p14:tracePt t="190869" x="7010400" y="4802188"/>
          <p14:tracePt t="190886" x="7010400" y="4860925"/>
          <p14:tracePt t="190889" x="7010400" y="4886325"/>
          <p14:tracePt t="190902" x="7010400" y="4911725"/>
          <p14:tracePt t="190918" x="7010400" y="4937125"/>
          <p14:tracePt t="190971" x="7019925" y="4946650"/>
          <p14:tracePt t="190982" x="7027863" y="4954588"/>
          <p14:tracePt t="191048" x="7027863" y="4962525"/>
          <p14:tracePt t="191060" x="7027863" y="4972050"/>
          <p14:tracePt t="191063" x="7027863" y="4979988"/>
          <p14:tracePt t="191074" x="7027863" y="5005388"/>
          <p14:tracePt t="191081" x="7027863" y="5022850"/>
          <p14:tracePt t="191092" x="7035800" y="5022850"/>
          <p14:tracePt t="191098" x="7035800" y="5030788"/>
          <p14:tracePt t="191108" x="7035800" y="5038725"/>
          <p14:tracePt t="191114" x="7045325" y="5038725"/>
          <p14:tracePt t="191130" x="7045325" y="5048250"/>
          <p14:tracePt t="191131" x="7045325" y="5056188"/>
          <p14:tracePt t="191147" x="7045325" y="5081588"/>
          <p14:tracePt t="191163" x="7061200" y="5132388"/>
          <p14:tracePt t="191180" x="7070725" y="5149850"/>
          <p14:tracePt t="191183" x="7088188" y="5167313"/>
          <p14:tracePt t="191197" x="7096125" y="5192713"/>
          <p14:tracePt t="191199" x="7096125" y="5218113"/>
          <p14:tracePt t="191212" x="7096125" y="5226050"/>
          <p14:tracePt t="191219" x="7113588" y="5251450"/>
          <p14:tracePt t="191234" x="7113588" y="5260975"/>
          <p14:tracePt t="191350" x="7113588" y="5226050"/>
          <p14:tracePt t="191363" x="7113588" y="5208588"/>
          <p14:tracePt t="191380" x="7096125" y="5141913"/>
          <p14:tracePt t="191397" x="7096125" y="5056188"/>
          <p14:tracePt t="191402" x="7088188" y="5005388"/>
          <p14:tracePt t="191412" x="7088188" y="4962525"/>
          <p14:tracePt t="191415" x="7088188" y="4919663"/>
          <p14:tracePt t="191434" x="7078663" y="4827588"/>
          <p14:tracePt t="191452" x="7078663" y="4749800"/>
          <p14:tracePt t="191457" x="7078663" y="4724400"/>
          <p14:tracePt t="191470" x="7078663" y="4708525"/>
          <p14:tracePt t="191473" x="7078663" y="4665663"/>
          <p14:tracePt t="191487" x="7078663" y="4630738"/>
          <p14:tracePt t="191492" x="7078663" y="4589463"/>
          <p14:tracePt t="191505" x="7070725" y="4554538"/>
          <p14:tracePt t="191507" x="7070725" y="4513263"/>
          <p14:tracePt t="191520" x="7070725" y="4503738"/>
          <p14:tracePt t="191523" x="7070725" y="4445000"/>
          <p14:tracePt t="191536" x="7070725" y="4427538"/>
          <p14:tracePt t="191537" x="7070725" y="4368800"/>
          <p14:tracePt t="191553" x="7070725" y="4316413"/>
          <p14:tracePt t="191569" x="7070725" y="4300538"/>
          <p14:tracePt t="191585" x="7070725" y="4224338"/>
          <p14:tracePt t="191587" x="7070725" y="4206875"/>
          <p14:tracePt t="191601" x="7078663" y="4146550"/>
          <p14:tracePt t="191603" x="7088188" y="4130675"/>
          <p14:tracePt t="191618" x="7104063" y="4095750"/>
          <p14:tracePt t="191635" x="7113588" y="4070350"/>
          <p14:tracePt t="191652" x="7113588" y="4052888"/>
          <p14:tracePt t="191653" x="7113588" y="4044950"/>
          <p14:tracePt t="191703" x="7113588" y="4037013"/>
          <p14:tracePt t="191710" x="7129463" y="4037013"/>
          <p14:tracePt t="191723" x="7164388" y="4079875"/>
          <p14:tracePt t="191739" x="7172325" y="4130675"/>
          <p14:tracePt t="191747" x="7180263" y="4171950"/>
          <p14:tracePt t="191757" x="7180263" y="4206875"/>
          <p14:tracePt t="191760" x="7180263" y="4275138"/>
          <p14:tracePt t="191764" x="7180263" y="4359275"/>
          <p14:tracePt t="191780" x="7180263" y="4445000"/>
          <p14:tracePt t="191783" x="7180263" y="4546600"/>
          <p14:tracePt t="191794" x="7180263" y="4614863"/>
          <p14:tracePt t="191799" x="7180263" y="4724400"/>
          <p14:tracePt t="191817" x="7164388" y="4929188"/>
          <p14:tracePt t="191834" x="7096125" y="5106988"/>
          <p14:tracePt t="191851" x="7078663" y="5183188"/>
          <p14:tracePt t="191868" x="7070725" y="5208588"/>
          <p14:tracePt t="192036" x="7061200" y="5218113"/>
          <p14:tracePt t="192088" x="7053263" y="5218113"/>
          <p14:tracePt t="192102" x="7045325" y="5218113"/>
          <p14:tracePt t="192112" x="7019925" y="5200650"/>
          <p14:tracePt t="192134" x="7019925" y="5192713"/>
          <p14:tracePt t="192137" x="7010400" y="5175250"/>
          <p14:tracePt t="192151" x="7002463" y="5167313"/>
          <p14:tracePt t="192153" x="6985000" y="5116513"/>
          <p14:tracePt t="192170" x="6977063" y="5106988"/>
          <p14:tracePt t="192180" x="6977063" y="5099050"/>
          <p14:tracePt t="192190" x="6977063" y="5073650"/>
          <p14:tracePt t="192196" x="6977063" y="5048250"/>
          <p14:tracePt t="192214" x="6969125" y="4987925"/>
          <p14:tracePt t="192217" x="6951663" y="4937125"/>
          <p14:tracePt t="192230" x="6943725" y="4886325"/>
          <p14:tracePt t="192233" x="6934200" y="4852988"/>
          <p14:tracePt t="192245" x="6934200" y="4827588"/>
          <p14:tracePt t="192247" x="6926263" y="4775200"/>
          <p14:tracePt t="192267" x="6916738" y="4749800"/>
          <p14:tracePt t="192275" x="6916738" y="4733925"/>
          <p14:tracePt t="192286" x="6916738" y="4708525"/>
          <p14:tracePt t="192290" x="6916738" y="4683125"/>
          <p14:tracePt t="192303" x="6916738" y="4648200"/>
          <p14:tracePt t="192319" x="6916738" y="4640263"/>
          <p14:tracePt t="192324" x="6916738" y="4630738"/>
          <p14:tracePt t="192336" x="6916738" y="4614863"/>
          <p14:tracePt t="192352" x="6926263" y="4572000"/>
          <p14:tracePt t="192353" x="6943725" y="4546600"/>
          <p14:tracePt t="192368" x="6943725" y="4529138"/>
          <p14:tracePt t="192369" x="6959600" y="4521200"/>
          <p14:tracePt t="192386" x="6969125" y="4513263"/>
          <p14:tracePt t="192404" x="6977063" y="4486275"/>
          <p14:tracePt t="192409" x="6985000" y="4478338"/>
          <p14:tracePt t="192421" x="6985000" y="4470400"/>
          <p14:tracePt t="192440" x="7002463" y="4460875"/>
          <p14:tracePt t="192572" x="7010400" y="4478338"/>
          <p14:tracePt t="192585" x="7010400" y="4495800"/>
          <p14:tracePt t="192598" x="7010400" y="4503738"/>
          <p14:tracePt t="192754" x="7019925" y="4503738"/>
          <p14:tracePt t="192767" x="7027863" y="4538663"/>
          <p14:tracePt t="192779" x="7027863" y="4622800"/>
          <p14:tracePt t="192787" x="7027863" y="4648200"/>
          <p14:tracePt t="192800" x="7027863" y="4691063"/>
          <p14:tracePt t="192803" x="7035800" y="4724400"/>
          <p14:tracePt t="192819" x="7035800" y="4784725"/>
          <p14:tracePt t="192819" x="7035800" y="4802188"/>
          <p14:tracePt t="192839" x="7035800" y="4868863"/>
          <p14:tracePt t="192856" x="7035800" y="4972050"/>
          <p14:tracePt t="192861" x="7035800" y="5030788"/>
          <p14:tracePt t="192874" x="7035800" y="5064125"/>
          <p14:tracePt t="192875" x="7035800" y="5099050"/>
          <p14:tracePt t="192889" x="7035800" y="5124450"/>
          <p14:tracePt t="192898" x="7035800" y="5141913"/>
          <p14:tracePt t="192907" x="7035800" y="5157788"/>
          <p14:tracePt t="192924" x="7035800" y="5167313"/>
          <p14:tracePt t="192940" x="7035800" y="5175250"/>
          <p14:tracePt t="192946" x="7035800" y="5183188"/>
          <p14:tracePt t="192958" x="7035800" y="5200650"/>
          <p14:tracePt t="192960" x="7035800" y="5208588"/>
          <p14:tracePt t="192977" x="7035800" y="5218113"/>
          <p14:tracePt t="192981" x="7035800" y="5226050"/>
          <p14:tracePt t="192996" x="7035800" y="5235575"/>
          <p14:tracePt t="192999" x="7035800" y="5243513"/>
          <p14:tracePt t="193012" x="7035800" y="5251450"/>
          <p14:tracePt t="193039" x="7035800" y="5260975"/>
          <p14:tracePt t="193049" x="7027863" y="5268913"/>
          <p14:tracePt t="193075" x="7027863" y="5276850"/>
          <p14:tracePt t="193085" x="7027863" y="5286375"/>
          <p14:tracePt t="193122" x="7027863" y="5294313"/>
          <p14:tracePt t="193145" x="7027863" y="5311775"/>
          <p14:tracePt t="193288" x="7010400" y="5319713"/>
          <p14:tracePt t="193302" x="7002463" y="5302250"/>
          <p14:tracePt t="193316" x="7002463" y="5268913"/>
          <p14:tracePt t="193334" x="6994525" y="5226050"/>
          <p14:tracePt t="193337" x="6994525" y="5208588"/>
          <p14:tracePt t="193354" x="6994525" y="5149850"/>
          <p14:tracePt t="193371" x="6985000" y="5099050"/>
          <p14:tracePt t="193381" x="6977063" y="5081588"/>
          <p14:tracePt t="193391" x="6977063" y="5038725"/>
          <p14:tracePt t="193397" x="6977063" y="5013325"/>
          <p14:tracePt t="193414" x="6959600" y="4954588"/>
          <p14:tracePt t="193417" x="6951663" y="4911725"/>
          <p14:tracePt t="193428" x="6934200" y="4886325"/>
          <p14:tracePt t="193434" x="6926263" y="4843463"/>
          <p14:tracePt t="193450" x="6908800" y="4792663"/>
          <p14:tracePt t="193469" x="6891338" y="4767263"/>
          <p14:tracePt t="193473" x="6883400" y="4741863"/>
          <p14:tracePt t="193490" x="6883400" y="4733925"/>
          <p14:tracePt t="193504" x="6883400" y="4699000"/>
          <p14:tracePt t="193522" x="6883400" y="4673600"/>
          <p14:tracePt t="193539" x="6883400" y="4640263"/>
          <p14:tracePt t="193555" x="6883400" y="4605338"/>
          <p14:tracePt t="193571" x="6883400" y="4546600"/>
          <p14:tracePt t="193586" x="6883400" y="4495800"/>
          <p14:tracePt t="193589" x="6883400" y="4460875"/>
          <p14:tracePt t="193602" x="6883400" y="4427538"/>
          <p14:tracePt t="193618" x="6883400" y="4368800"/>
          <p14:tracePt t="193635" x="6891338" y="4283075"/>
          <p14:tracePt t="193650" x="6900863" y="4197350"/>
          <p14:tracePt t="193668" x="6934200" y="4146550"/>
          <p14:tracePt t="193685" x="6943725" y="4113213"/>
          <p14:tracePt t="193701" x="6969125" y="4070350"/>
          <p14:tracePt t="193718" x="6977063" y="4044950"/>
          <p14:tracePt t="193723" x="6977063" y="4037013"/>
          <p14:tracePt t="193735" x="7002463" y="3994150"/>
          <p14:tracePt t="193753" x="7035800" y="3951288"/>
          <p14:tracePt t="193770" x="7053263" y="3935413"/>
          <p14:tracePt t="193773" x="7053263" y="3917950"/>
          <p14:tracePt t="193787" x="7078663" y="3883025"/>
          <p14:tracePt t="193791" x="7088188" y="3883025"/>
          <p14:tracePt t="193804" x="7096125" y="3867150"/>
          <p14:tracePt t="193821" x="7096125" y="3857625"/>
          <p14:tracePt t="193823" x="7113588" y="3857625"/>
          <p14:tracePt t="193839" x="7121525" y="3857625"/>
          <p14:tracePt t="193857" x="7129463" y="3857625"/>
          <p14:tracePt t="193873" x="7154863" y="3857625"/>
          <p14:tracePt t="193889" x="7180263" y="3857625"/>
          <p14:tracePt t="193905" x="7240588" y="3900488"/>
          <p14:tracePt t="193907" x="7248525" y="3935413"/>
          <p14:tracePt t="193921" x="7265988" y="3951288"/>
          <p14:tracePt t="193924" x="7273925" y="4011613"/>
          <p14:tracePt t="193939" x="7291388" y="4079875"/>
          <p14:tracePt t="193948" x="7291388" y="4113213"/>
          <p14:tracePt t="193959" x="7291388" y="4181475"/>
          <p14:tracePt t="193964" x="7291388" y="4232275"/>
          <p14:tracePt t="193980" x="7291388" y="4394200"/>
          <p14:tracePt t="193997" x="7291388" y="4546600"/>
          <p14:tracePt t="194014" x="7291388" y="4708525"/>
          <p14:tracePt t="194018" x="7291388" y="4792663"/>
          <p14:tracePt t="194030" x="7291388" y="4835525"/>
          <p14:tracePt t="194033" x="7265988" y="4878388"/>
          <p14:tracePt t="194046" x="7258050" y="4946650"/>
          <p14:tracePt t="194063" x="7232650" y="5064125"/>
          <p14:tracePt t="194080" x="7215188" y="5149850"/>
          <p14:tracePt t="194083" x="7197725" y="5183188"/>
          <p14:tracePt t="194101" x="7180263" y="5251450"/>
          <p14:tracePt t="194120" x="7172325" y="5286375"/>
          <p14:tracePt t="194123" x="7154863" y="5327650"/>
          <p14:tracePt t="194139" x="7154863" y="5353050"/>
          <p14:tracePt t="194139" x="7154863" y="5380038"/>
          <p14:tracePt t="194158" x="7154863" y="5413375"/>
          <p14:tracePt t="194165" x="7154863" y="5438775"/>
          <p14:tracePt t="194180" x="7146925" y="5456238"/>
          <p14:tracePt t="194197" x="7129463" y="5489575"/>
          <p14:tracePt t="194211" x="7129463" y="5497513"/>
          <p14:tracePt t="194215" x="7129463" y="5507038"/>
          <p14:tracePt t="194219" x="7113588" y="5524500"/>
          <p14:tracePt t="194234" x="7113588" y="5540375"/>
          <p14:tracePt t="194253" x="7104063" y="5565775"/>
          <p14:tracePt t="194256" x="7078663" y="5600700"/>
          <p14:tracePt t="194264" x="7070725" y="5600700"/>
          <p14:tracePt t="194273" x="7061200" y="5616575"/>
          <p14:tracePt t="194275" x="7053263" y="5626100"/>
          <p14:tracePt t="194286" x="7045325" y="5651500"/>
          <p14:tracePt t="194295" x="7035800" y="5651500"/>
          <p14:tracePt t="194318" x="7027863" y="5651500"/>
          <p14:tracePt t="194388" x="7019925" y="5651500"/>
          <p14:tracePt t="194408" x="7002463" y="5641975"/>
          <p14:tracePt t="194417" x="7002463" y="5626100"/>
          <p14:tracePt t="194431" x="7002463" y="5591175"/>
          <p14:tracePt t="194450" x="6985000" y="5540375"/>
          <p14:tracePt t="194468" x="6969125" y="5507038"/>
          <p14:tracePt t="194473" x="6943725" y="5489575"/>
          <p14:tracePt t="194486" x="6916738" y="5456238"/>
          <p14:tracePt t="194487" x="6865938" y="5430838"/>
          <p14:tracePt t="194498" x="6832600" y="5405438"/>
          <p14:tracePt t="194507" x="6772275" y="5362575"/>
          <p14:tracePt t="194514" x="6680200" y="5327650"/>
          <p14:tracePt t="194523" x="6561138" y="5251450"/>
          <p14:tracePt t="194532" x="6391275" y="5175250"/>
          <p14:tracePt t="194537" x="6178550" y="5099050"/>
          <p14:tracePt t="194556" x="5753100" y="4929188"/>
          <p14:tracePt t="194565" x="5575300" y="4860925"/>
          <p14:tracePt t="194567" x="5405438" y="4775200"/>
          <p14:tracePt t="194582" x="5276850" y="4733925"/>
          <p14:tracePt t="194587" x="5157788" y="4683125"/>
          <p14:tracePt t="194601" x="5056188" y="4640263"/>
          <p14:tracePt t="194603" x="4979988" y="4597400"/>
          <p14:tracePt t="194619" x="4903788" y="4564063"/>
          <p14:tracePt t="194620" x="4852988" y="4529138"/>
          <p14:tracePt t="194637" x="4759325" y="4486275"/>
          <p14:tracePt t="194654" x="4683125" y="4435475"/>
          <p14:tracePt t="194659" x="4648200" y="4427538"/>
          <p14:tracePt t="194672" x="4605338" y="4419600"/>
          <p14:tracePt t="194673" x="4579938" y="4410075"/>
          <p14:tracePt t="194690" x="4486275" y="4376738"/>
          <p14:tracePt t="194707" x="4402138" y="4325938"/>
          <p14:tracePt t="194715" x="4368800" y="4308475"/>
          <p14:tracePt t="194726" x="4316413" y="4291013"/>
          <p14:tracePt t="194731" x="4275138" y="4283075"/>
          <p14:tracePt t="194747" x="4206875" y="4257675"/>
          <p14:tracePt t="194761" x="4171950" y="4240213"/>
          <p14:tracePt t="194765" x="4146550" y="4232275"/>
          <p14:tracePt t="194784" x="4113213" y="4214813"/>
          <p14:tracePt t="194785" x="4105275" y="4214813"/>
          <p14:tracePt t="194801" x="4087813" y="4206875"/>
          <p14:tracePt t="194809" x="4079875" y="4189413"/>
          <p14:tracePt t="194819" x="4062413" y="4164013"/>
          <p14:tracePt t="194823" x="4044950" y="4164013"/>
          <p14:tracePt t="194836" x="4027488" y="4156075"/>
          <p14:tracePt t="194837" x="4002088" y="4105275"/>
          <p14:tracePt t="194858" x="3925888" y="4037013"/>
          <p14:tracePt t="194864" x="3867150" y="3994150"/>
          <p14:tracePt t="194867" x="3832225" y="3960813"/>
          <p14:tracePt t="194880" x="3816350" y="3935413"/>
          <p14:tracePt t="194895" x="3738563" y="3883025"/>
          <p14:tracePt t="194903" x="3705225" y="3849688"/>
          <p14:tracePt t="194917" x="3662363" y="3824288"/>
          <p14:tracePt t="195004" x="3671888" y="3824288"/>
          <p14:tracePt t="195016" x="3713163" y="3824288"/>
          <p14:tracePt t="195020" x="3730625" y="3824288"/>
          <p14:tracePt t="195030" x="3790950" y="3824288"/>
          <p14:tracePt t="195034" x="3875088" y="3824288"/>
          <p14:tracePt t="195050" x="3968750" y="3824288"/>
          <p14:tracePt t="195053" x="4113213" y="3824288"/>
          <p14:tracePt t="195067" x="4249738" y="3824288"/>
          <p14:tracePt t="195069" x="4368800" y="3824288"/>
          <p14:tracePt t="195084" x="4579938" y="3824288"/>
          <p14:tracePt t="195101" x="4691063" y="3824288"/>
          <p14:tracePt t="195180" x="4699000" y="3832225"/>
          <p14:tracePt t="195193" x="4699000" y="3841750"/>
          <p14:tracePt t="195195" x="4691063" y="3857625"/>
          <p14:tracePt t="195207" x="4648200" y="3892550"/>
          <p14:tracePt t="195209" x="4597400" y="3925888"/>
          <p14:tracePt t="195225" x="4572000" y="3960813"/>
          <p14:tracePt t="195230" x="4529138" y="3994150"/>
          <p14:tracePt t="195247" x="4478338" y="4037013"/>
          <p14:tracePt t="195251" x="4470400" y="4037013"/>
          <p14:tracePt t="195261" x="4427538" y="4070350"/>
          <p14:tracePt t="195265" x="4419600" y="4070350"/>
          <p14:tracePt t="195284" x="4394200" y="4079875"/>
          <p14:tracePt t="195287" x="4359275" y="4095750"/>
          <p14:tracePt t="195301" x="4333875" y="4095750"/>
          <p14:tracePt t="195302" x="4308475" y="4105275"/>
          <p14:tracePt t="195307" x="4283075" y="4113213"/>
          <p14:tracePt t="195320" x="4257675" y="4113213"/>
          <p14:tracePt t="195340" x="4197350" y="4113213"/>
          <p14:tracePt t="195347" x="4164013" y="4113213"/>
          <p14:tracePt t="195349" x="4121150" y="4113213"/>
          <p14:tracePt t="195364" x="4070350" y="4113213"/>
          <p14:tracePt t="195380" x="4019550" y="4121150"/>
          <p14:tracePt t="195384" x="4011613" y="4121150"/>
          <p14:tracePt t="195397" x="3986213" y="4130675"/>
          <p14:tracePt t="195399" x="3976688" y="4130675"/>
          <p14:tracePt t="195419" x="3968750" y="4130675"/>
          <p14:tracePt t="195434" x="3951288" y="4130675"/>
          <p14:tracePt t="195453" x="3943350" y="4130675"/>
          <p14:tracePt t="195467" x="3935413" y="4130675"/>
          <p14:tracePt t="195469" x="3917950" y="4130675"/>
          <p14:tracePt t="195484" x="3908425" y="4130675"/>
          <p14:tracePt t="195500" x="3900488" y="4138613"/>
          <p14:tracePt t="195519" x="3883025" y="4138613"/>
          <p14:tracePt t="195536" x="3867150" y="4138613"/>
          <p14:tracePt t="195539" x="3857625" y="4146550"/>
          <p14:tracePt t="195559" x="3849688" y="4146550"/>
          <p14:tracePt t="195570" x="3841750" y="4146550"/>
          <p14:tracePt t="195589" x="3832225" y="4146550"/>
          <p14:tracePt t="195605" x="3824288" y="4146550"/>
          <p14:tracePt t="195625" x="3816350" y="4156075"/>
          <p14:tracePt t="195643" x="3806825" y="4156075"/>
          <p14:tracePt t="195653" x="3798888" y="4164013"/>
          <p14:tracePt t="195670" x="3790950" y="4171950"/>
          <p14:tracePt t="195697" x="3781425" y="4171950"/>
          <p14:tracePt t="195722" x="3773488" y="4171950"/>
          <p14:tracePt t="195741" x="3763963" y="4181475"/>
          <p14:tracePt t="195767" x="3763963" y="4189413"/>
          <p14:tracePt t="196110" x="3773488" y="4189413"/>
          <p14:tracePt t="196119" x="3806825" y="4189413"/>
          <p14:tracePt t="196132" x="3883025" y="4189413"/>
          <p14:tracePt t="196151" x="4027488" y="4197350"/>
          <p14:tracePt t="196167" x="4197350" y="4197350"/>
          <p14:tracePt t="196184" x="4351338" y="4197350"/>
          <p14:tracePt t="196187" x="4435475" y="4197350"/>
          <p14:tracePt t="196202" x="4495800" y="4197350"/>
          <p14:tracePt t="196219" x="4546600" y="4197350"/>
          <p14:tracePt t="196235" x="4564063" y="4197350"/>
          <p14:tracePt t="196536" x="4564063" y="4206875"/>
          <p14:tracePt t="196551" x="4554538" y="4206875"/>
          <p14:tracePt t="196562" x="4546600" y="4206875"/>
          <p14:tracePt t="196566" x="4529138" y="4206875"/>
          <p14:tracePt t="196580" x="4513263" y="4214813"/>
          <p14:tracePt t="196581" x="4503738" y="4224338"/>
          <p14:tracePt t="196597" x="4486275" y="4224338"/>
          <p14:tracePt t="196599" x="4478338" y="4232275"/>
          <p14:tracePt t="196776" x="4495800" y="4232275"/>
          <p14:tracePt t="196788" x="4513263" y="4232275"/>
          <p14:tracePt t="196791" x="4564063" y="4206875"/>
          <p14:tracePt t="196801" x="4579938" y="4197350"/>
          <p14:tracePt t="196818" x="4665663" y="4171950"/>
          <p14:tracePt t="196825" x="4683125" y="4171950"/>
          <p14:tracePt t="196837" x="4716463" y="4164013"/>
          <p14:tracePt t="196838" x="4767263" y="4146550"/>
          <p14:tracePt t="196855" x="4827588" y="4113213"/>
          <p14:tracePt t="196857" x="4868863" y="4105275"/>
          <p14:tracePt t="196864" x="4919663" y="4087813"/>
          <p14:tracePt t="196875" x="4979988" y="4070350"/>
          <p14:tracePt t="196880" x="5030788" y="4062413"/>
          <p14:tracePt t="196888" x="5099050" y="4052888"/>
          <p14:tracePt t="196900" x="5157788" y="4052888"/>
          <p14:tracePt t="196903" x="5243513" y="4052888"/>
          <p14:tracePt t="196921" x="5472113" y="4052888"/>
          <p14:tracePt t="196931" x="5583238" y="4062413"/>
          <p14:tracePt t="196940" x="5694363" y="4070350"/>
          <p14:tracePt t="196947" x="5813425" y="4079875"/>
          <p14:tracePt t="196959" x="5999163" y="4113213"/>
          <p14:tracePt t="196968" x="6076950" y="4138613"/>
          <p14:tracePt t="196981" x="6143625" y="4146550"/>
          <p14:tracePt t="196983" x="6178550" y="4156075"/>
          <p14:tracePt t="196996" x="6237288" y="4171950"/>
          <p14:tracePt t="196997" x="6262688" y="4189413"/>
          <p14:tracePt t="197017" x="6288088" y="4197350"/>
          <p14:tracePt t="197025" x="6313488" y="4214813"/>
          <p14:tracePt t="197035" x="6330950" y="4224338"/>
          <p14:tracePt t="197039" x="6348413" y="4240213"/>
          <p14:tracePt t="197053" x="6399213" y="4240213"/>
          <p14:tracePt t="197062" x="6432550" y="4257675"/>
          <p14:tracePt t="197074" x="6543675" y="4325938"/>
          <p14:tracePt t="197081" x="6569075" y="4333875"/>
          <p14:tracePt t="197092" x="6594475" y="4333875"/>
          <p14:tracePt t="197099" x="6637338" y="4359275"/>
          <p14:tracePt t="197111" x="6670675" y="4376738"/>
          <p14:tracePt t="197114" x="6721475" y="4384675"/>
          <p14:tracePt t="197131" x="6756400" y="4394200"/>
          <p14:tracePt t="197144" x="6772275" y="4402138"/>
          <p14:tracePt t="197167" x="6789738" y="4410075"/>
          <p14:tracePt t="197184" x="6789738" y="4419600"/>
          <p14:tracePt t="197201" x="6789738" y="4445000"/>
          <p14:tracePt t="197218" x="6789738" y="4470400"/>
          <p14:tracePt t="197219" x="6789738" y="4495800"/>
          <p14:tracePt t="197234" x="6799263" y="4529138"/>
          <p14:tracePt t="197235" x="6799263" y="4538663"/>
          <p14:tracePt t="197250" x="6799263" y="4572000"/>
          <p14:tracePt t="197268" x="6824663" y="4622800"/>
          <p14:tracePt t="197286" x="6850063" y="4691063"/>
          <p14:tracePt t="197302" x="6883400" y="4733925"/>
          <p14:tracePt t="197319" x="6943725" y="4802188"/>
          <p14:tracePt t="197336" x="6985000" y="4852988"/>
          <p14:tracePt t="197352" x="7002463" y="4868863"/>
          <p14:tracePt t="197353" x="7002463" y="4878388"/>
          <p14:tracePt t="197370" x="7010400" y="4911725"/>
          <p14:tracePt t="197373" x="7010400" y="4919663"/>
          <p14:tracePt t="197386" x="7010400" y="4937125"/>
          <p14:tracePt t="197392" x="7010400" y="4962525"/>
          <p14:tracePt t="197403" x="7010400" y="4972050"/>
          <p14:tracePt t="197407" x="7010400" y="4987925"/>
          <p14:tracePt t="197420" x="7010400" y="5022850"/>
          <p14:tracePt t="197423" x="7010400" y="5030788"/>
          <p14:tracePt t="197436" x="7010400" y="5048250"/>
          <p14:tracePt t="197437" x="7010400" y="5056188"/>
          <p14:tracePt t="197455" x="7010400" y="5064125"/>
          <p14:tracePt t="197468" x="7010400" y="5073650"/>
          <p14:tracePt t="197469" x="7010400" y="5081588"/>
          <p14:tracePt t="197572" x="7010400" y="5073650"/>
          <p14:tracePt t="197584" x="7010400" y="5064125"/>
          <p14:tracePt t="197585" x="7010400" y="5056188"/>
          <p14:tracePt t="197597" x="7002463" y="5013325"/>
          <p14:tracePt t="197601" x="6994525" y="5005388"/>
          <p14:tracePt t="197618" x="6985000" y="4954588"/>
          <p14:tracePt t="197636" x="6985000" y="4929188"/>
          <p14:tracePt t="197637" x="6985000" y="4886325"/>
          <p14:tracePt t="197641" x="6985000" y="4827588"/>
          <p14:tracePt t="197656" x="6985000" y="4784725"/>
          <p14:tracePt t="197657" x="6985000" y="4759325"/>
          <p14:tracePt t="197673" x="6985000" y="4724400"/>
          <p14:tracePt t="197681" x="6985000" y="4708525"/>
          <p14:tracePt t="197691" x="6985000" y="4665663"/>
          <p14:tracePt t="197691" x="6985000" y="4630738"/>
          <p14:tracePt t="197698" x="6985000" y="4597400"/>
          <p14:tracePt t="197708" x="6985000" y="4579938"/>
          <p14:tracePt t="197725" x="6985000" y="4513263"/>
          <p14:tracePt t="197741" x="6985000" y="4460875"/>
          <p14:tracePt t="197748" x="6985000" y="4427538"/>
          <p14:tracePt t="197758" x="6985000" y="4402138"/>
          <p14:tracePt t="197764" x="6985000" y="4394200"/>
          <p14:tracePt t="197774" x="6985000" y="4359275"/>
          <p14:tracePt t="197781" x="6985000" y="4351338"/>
          <p14:tracePt t="197791" x="6994525" y="4333875"/>
          <p14:tracePt t="197797" x="7002463" y="4300538"/>
          <p14:tracePt t="197807" x="7002463" y="4283075"/>
          <p14:tracePt t="197810" x="7010400" y="4240213"/>
          <p14:tracePt t="197826" x="7010400" y="4214813"/>
          <p14:tracePt t="197831" x="7035800" y="4171950"/>
          <p14:tracePt t="197836" x="7045325" y="4138613"/>
          <p14:tracePt t="197845" x="7045325" y="4095750"/>
          <p14:tracePt t="197851" x="7061200" y="4070350"/>
          <p14:tracePt t="197867" x="7061200" y="4052888"/>
          <p14:tracePt t="197885" x="7078663" y="4002088"/>
          <p14:tracePt t="197886" x="7078663" y="3994150"/>
          <p14:tracePt t="197904" x="7096125" y="3968750"/>
          <p14:tracePt t="197921" x="7104063" y="3960813"/>
          <p14:tracePt t="197938" x="7113588" y="3943350"/>
          <p14:tracePt t="197941" x="7121525" y="3935413"/>
          <p14:tracePt t="197954" x="7138988" y="3908425"/>
          <p14:tracePt t="197981" x="7146925" y="3908425"/>
          <p14:tracePt t="198042" x="7154863" y="3908425"/>
          <p14:tracePt t="198063" x="7164388" y="3908425"/>
          <p14:tracePt t="198077" x="7172325" y="3917950"/>
          <p14:tracePt t="198088" x="7172325" y="3925888"/>
          <p14:tracePt t="198104" x="7180263" y="3943350"/>
          <p14:tracePt t="198107" x="7197725" y="3976688"/>
          <p14:tracePt t="198121" x="7197725" y="3986213"/>
          <p14:tracePt t="198137" x="7197725" y="4011613"/>
          <p14:tracePt t="198147" x="7205663" y="4019550"/>
          <p14:tracePt t="198157" x="7205663" y="4037013"/>
          <p14:tracePt t="198164" x="7205663" y="4044950"/>
          <p14:tracePt t="198180" x="7215188" y="4062413"/>
          <p14:tracePt t="199158" x="7215188" y="4087813"/>
          <p14:tracePt t="199167" x="7215188" y="4095750"/>
          <p14:tracePt t="199180" x="7215188" y="4138613"/>
          <p14:tracePt t="199181" x="7215188" y="4197350"/>
          <p14:tracePt t="199201" x="7215188" y="4351338"/>
          <p14:tracePt t="199203" x="7215188" y="4427538"/>
          <p14:tracePt t="199218" x="7215188" y="4513263"/>
          <p14:tracePt t="199235" x="7215188" y="4665663"/>
          <p14:tracePt t="199253" x="7215188" y="4886325"/>
          <p14:tracePt t="199269" x="7205663" y="4972050"/>
          <p14:tracePt t="199269" x="7189788" y="5030788"/>
          <p14:tracePt t="199286" x="7172325" y="5149850"/>
          <p14:tracePt t="199303" x="7164388" y="5192713"/>
          <p14:tracePt t="199306" x="7146925" y="5260975"/>
          <p14:tracePt t="199321" x="7113588" y="5337175"/>
          <p14:tracePt t="199323" x="7113588" y="5353050"/>
          <p14:tracePt t="199341" x="7113588" y="5380038"/>
          <p14:tracePt t="199348" x="7113588" y="5387975"/>
          <p14:tracePt t="199452" x="7113588" y="5395913"/>
          <p14:tracePt t="199472" x="7104063" y="5395913"/>
          <p14:tracePt t="199498" x="7096125" y="5395913"/>
          <p14:tracePt t="199528" x="7088188" y="5387975"/>
          <p14:tracePt t="199535" x="7078663" y="5387975"/>
          <p14:tracePt t="199573" x="7070725" y="5380038"/>
          <p14:tracePt t="199748" x="7070725" y="5362575"/>
          <p14:tracePt t="199763" x="7070725" y="5353050"/>
          <p14:tracePt t="199776" x="7070725" y="5327650"/>
          <p14:tracePt t="199797" x="7070725" y="5319713"/>
          <p14:tracePt t="199799" x="7070725" y="5302250"/>
          <p14:tracePt t="199812" x="7070725" y="5268913"/>
          <p14:tracePt t="199813" x="7070725" y="5243513"/>
          <p14:tracePt t="199834" x="7070725" y="5192713"/>
          <p14:tracePt t="199851" x="7070725" y="5132388"/>
          <p14:tracePt t="199853" x="7070725" y="5091113"/>
          <p14:tracePt t="199869" x="7070725" y="4937125"/>
          <p14:tracePt t="199887" x="7070725" y="4767263"/>
          <p14:tracePt t="199905" x="7070725" y="4538663"/>
          <p14:tracePt t="199923" x="7070725" y="4316413"/>
          <p14:tracePt t="199925" x="7078663" y="4214813"/>
          <p14:tracePt t="199943" x="7096125" y="4095750"/>
          <p14:tracePt t="199949" x="7113588" y="4011613"/>
          <p14:tracePt t="199949" x="7121525" y="3935413"/>
          <p14:tracePt t="199964" x="7138988" y="3867150"/>
          <p14:tracePt t="199965" x="7154863" y="3806825"/>
          <p14:tracePt t="199979" x="7164388" y="3773488"/>
          <p14:tracePt t="199985" x="7180263" y="3722688"/>
          <p14:tracePt t="200000" x="7180263" y="3713163"/>
          <p14:tracePt t="200208" x="7189788" y="3705225"/>
          <p14:tracePt t="200227" x="7197725" y="3705225"/>
          <p14:tracePt t="200243" x="7205663" y="3730625"/>
          <p14:tracePt t="200253" x="7215188" y="3756025"/>
          <p14:tracePt t="200271" x="7248525" y="3816350"/>
          <p14:tracePt t="200291" x="7316788" y="3857625"/>
          <p14:tracePt t="200297" x="7385050" y="3892550"/>
          <p14:tracePt t="200300" x="7469188" y="3925888"/>
          <p14:tracePt t="200313" x="7546975" y="3960813"/>
          <p14:tracePt t="200321" x="7639050" y="3994150"/>
          <p14:tracePt t="200328" x="7724775" y="4037013"/>
          <p14:tracePt t="200335" x="7818438" y="4070350"/>
          <p14:tracePt t="200350" x="7970838" y="4130675"/>
          <p14:tracePt t="200370" x="8039100" y="4181475"/>
          <p14:tracePt t="200376" x="8074025" y="4206875"/>
          <p14:tracePt t="200389" x="8074025" y="4214813"/>
          <p14:tracePt t="200391" x="8081963" y="4214813"/>
          <p14:tracePt t="200398" x="8081963" y="4224338"/>
          <p14:tracePt t="200407" x="8081963" y="4232275"/>
          <p14:tracePt t="200415" x="8081963" y="4240213"/>
          <p14:tracePt t="200426" x="8081963" y="4257675"/>
          <p14:tracePt t="200432" x="8081963" y="4275138"/>
          <p14:tracePt t="200448" x="8081963" y="4300538"/>
          <p14:tracePt t="200458" x="8081963" y="4316413"/>
          <p14:tracePt t="200464" x="8081963" y="4325938"/>
          <p14:tracePt t="200475" x="8081963" y="4359275"/>
          <p14:tracePt t="200491" x="8081963" y="4394200"/>
          <p14:tracePt t="200498" x="8081963" y="4419600"/>
          <p14:tracePt t="200507" x="8081963" y="4435475"/>
          <p14:tracePt t="200514" x="8074025" y="4452938"/>
          <p14:tracePt t="200524" x="8074025" y="4478338"/>
          <p14:tracePt t="200530" x="8074025" y="4513263"/>
          <p14:tracePt t="200541" x="8064500" y="4554538"/>
          <p14:tracePt t="200558" x="8064500" y="4597400"/>
          <p14:tracePt t="200574" x="8064500" y="4622800"/>
          <p14:tracePt t="200580" x="8064500" y="4648200"/>
          <p14:tracePt t="200592" x="8064500" y="4657725"/>
          <p14:tracePt t="200598" x="8064500" y="4665663"/>
          <p14:tracePt t="200608" x="8074025" y="4673600"/>
          <p14:tracePt t="200625" x="8107363" y="4724400"/>
          <p14:tracePt t="200642" x="8140700" y="4767263"/>
          <p14:tracePt t="200648" x="8175625" y="4775200"/>
          <p14:tracePt t="200661" x="8191500" y="4775200"/>
          <p14:tracePt t="200665" x="8201025" y="4775200"/>
          <p14:tracePt t="200678" x="8208963" y="4775200"/>
          <p14:tracePt t="200679" x="8226425" y="4775200"/>
          <p14:tracePt t="200766" x="8218488" y="4775200"/>
          <p14:tracePt t="200779" x="8201025" y="4775200"/>
          <p14:tracePt t="200781" x="8191500" y="4775200"/>
          <p14:tracePt t="200792" x="8175625" y="4775200"/>
          <p14:tracePt t="200819" x="8166100" y="4775200"/>
          <p14:tracePt t="200830" x="8158163" y="4775200"/>
          <p14:tracePt t="200843" x="8158163" y="4767263"/>
          <p14:tracePt t="200859" x="8150225" y="4767263"/>
          <p14:tracePt t="200864" x="8132763" y="4749800"/>
          <p14:tracePt t="200887" x="8132763" y="4741863"/>
          <p14:tracePt t="201022" x="8132763" y="4716463"/>
          <p14:tracePt t="201034" x="8140700" y="4716463"/>
          <p14:tracePt t="201039" x="8175625" y="4716463"/>
          <p14:tracePt t="201047" x="8201025" y="4708525"/>
          <p14:tracePt t="201053" x="8251825" y="4691063"/>
          <p14:tracePt t="201067" x="8277225" y="4691063"/>
          <p14:tracePt t="201084" x="8345488" y="4673600"/>
          <p14:tracePt t="201087" x="8362950" y="4673600"/>
          <p14:tracePt t="201102" x="8370888" y="4673600"/>
          <p14:tracePt t="201103" x="8388350" y="4673600"/>
          <p14:tracePt t="201120" x="8404225" y="4673600"/>
          <p14:tracePt t="201137" x="8421688" y="4673600"/>
          <p14:tracePt t="201153" x="8439150" y="4673600"/>
          <p14:tracePt t="201168" x="8447088" y="4673600"/>
          <p14:tracePt t="201169" x="8464550" y="4673600"/>
          <p14:tracePt t="201193" x="8480425" y="4657725"/>
          <p14:tracePt t="201204" x="8489950" y="4657725"/>
          <p14:tracePt t="201223" x="8497888" y="4657725"/>
          <p14:tracePt t="201236" x="8515350" y="4657725"/>
          <p14:tracePt t="201251" x="8532813" y="4648200"/>
          <p14:tracePt t="201253" x="8558213" y="4648200"/>
          <p14:tracePt t="201268" x="8574088" y="4648200"/>
          <p14:tracePt t="201269" x="8609013" y="4648200"/>
          <p14:tracePt t="201286" x="8642350" y="4648200"/>
          <p14:tracePt t="201302" x="8685213" y="4648200"/>
          <p14:tracePt t="201303" x="8718550" y="4648200"/>
          <p14:tracePt t="201320" x="8778875" y="4648200"/>
          <p14:tracePt t="201336" x="8796338" y="4648200"/>
          <p14:tracePt t="201399" x="8804275" y="4648200"/>
          <p14:tracePt t="201428" x="8812213" y="4648200"/>
          <p14:tracePt t="201436" x="8821738" y="4648200"/>
          <p14:tracePt t="201464" x="8837613" y="4648200"/>
          <p14:tracePt t="201470" x="8872538" y="4648200"/>
          <p14:tracePt t="201487" x="8905875" y="4648200"/>
          <p14:tracePt t="201503" x="8974138" y="4648200"/>
          <p14:tracePt t="201508" x="8991600" y="4648200"/>
          <p14:tracePt t="201520" x="9024938" y="4648200"/>
          <p14:tracePt t="201524" x="9058275" y="4648200"/>
          <p14:tracePt t="201536" x="9085263" y="4648200"/>
          <p14:tracePt t="201552" x="9093200" y="4648200"/>
          <p14:tracePt t="201568" x="9101138" y="4648200"/>
          <p14:tracePt t="201603" x="9110663" y="4648200"/>
          <p14:tracePt t="201614" x="9118600" y="4648200"/>
          <p14:tracePt t="201745" x="9110663" y="4648200"/>
          <p14:tracePt t="201759" x="9085263" y="4648200"/>
          <p14:tracePt t="201769" x="9075738" y="4648200"/>
          <p14:tracePt t="201784" x="9067800" y="4648200"/>
          <p14:tracePt t="201785" x="9032875" y="4630738"/>
          <p14:tracePt t="201800" x="9007475" y="4630738"/>
          <p14:tracePt t="201819" x="8999538" y="4630738"/>
          <p14:tracePt t="201820" x="8982075" y="4630738"/>
          <p14:tracePt t="201827" x="8974138" y="4630738"/>
          <p14:tracePt t="201852" x="8940800" y="4630738"/>
          <p14:tracePt t="201869" x="8888413" y="4630738"/>
          <p14:tracePt t="201886" x="8821738" y="4673600"/>
          <p14:tracePt t="201902" x="8702675" y="4775200"/>
          <p14:tracePt t="201920" x="8651875" y="4886325"/>
          <p14:tracePt t="201923" x="8634413" y="4911725"/>
          <p14:tracePt t="201936" x="8609013" y="4972050"/>
          <p14:tracePt t="201942" x="8566150" y="5022850"/>
          <p14:tracePt t="201956" x="8515350" y="5081588"/>
          <p14:tracePt t="201957" x="8455025" y="5149850"/>
          <p14:tracePt t="201963" x="8378825" y="5235575"/>
          <p14:tracePt t="201975" x="8285163" y="5311775"/>
          <p14:tracePt t="201981" x="8191500" y="5380038"/>
          <p14:tracePt t="201994" x="8056563" y="5472113"/>
          <p14:tracePt t="201997" x="7886700" y="5565775"/>
          <p14:tracePt t="202001" x="7691438" y="5694363"/>
          <p14:tracePt t="202018" x="7443788" y="5803900"/>
          <p14:tracePt t="202023" x="7172325" y="5922963"/>
          <p14:tracePt t="202030" x="6908800" y="6008688"/>
          <p14:tracePt t="202040" x="6637338" y="6110288"/>
          <p14:tracePt t="202041" x="6407150" y="6169025"/>
          <p14:tracePt t="202051" x="6262688" y="6203950"/>
          <p14:tracePt t="202062" x="6153150" y="6229350"/>
          <p14:tracePt t="202067" x="6084888" y="6246813"/>
          <p14:tracePt t="202084" x="5999163" y="6262688"/>
          <p14:tracePt t="202102" x="5991225" y="6262688"/>
          <p14:tracePt t="202103" x="5983288" y="6272213"/>
          <p14:tracePt t="202119" x="5932488" y="6288088"/>
          <p14:tracePt t="202123" x="5897563" y="6305550"/>
          <p14:tracePt t="202136" x="5880100" y="6313488"/>
          <p14:tracePt t="202153" x="5770563" y="6323013"/>
          <p14:tracePt t="202157" x="5668963" y="6330950"/>
          <p14:tracePt t="202170" x="5565775" y="6330950"/>
          <p14:tracePt t="202173" x="5456238" y="6330950"/>
          <p14:tracePt t="202186" x="5353050" y="6330950"/>
          <p14:tracePt t="202189" x="5260975" y="6330950"/>
          <p14:tracePt t="202204" x="5175250" y="6330950"/>
          <p14:tracePt t="202219" x="5167313" y="6330950"/>
          <p14:tracePt t="202287" x="5167313" y="6323013"/>
          <p14:tracePt t="202297" x="5167313" y="6305550"/>
          <p14:tracePt t="202309" x="5183188" y="6280150"/>
          <p14:tracePt t="202327" x="5218113" y="6229350"/>
          <p14:tracePt t="202345" x="5268913" y="6194425"/>
          <p14:tracePt t="202347" x="5286375" y="6186488"/>
          <p14:tracePt t="202353" x="5294313" y="6169025"/>
          <p14:tracePt t="202364" x="5302250" y="6169025"/>
          <p14:tracePt t="202378" x="5311775" y="6161088"/>
          <p14:tracePt t="202414" x="5319713" y="6161088"/>
          <p14:tracePt t="202428" x="5337175" y="6161088"/>
          <p14:tracePt t="202438" x="5362575" y="6161088"/>
          <p14:tracePt t="202441" x="5421313" y="6153150"/>
          <p14:tracePt t="202454" x="5446713" y="6153150"/>
          <p14:tracePt t="202457" x="5489575" y="6153150"/>
          <p14:tracePt t="202469" x="5507038" y="6153150"/>
          <p14:tracePt t="202486" x="5600700" y="6127750"/>
          <p14:tracePt t="202503" x="5702300" y="6127750"/>
          <p14:tracePt t="202507" x="5745163" y="6127750"/>
          <p14:tracePt t="202519" x="5803900" y="6127750"/>
          <p14:tracePt t="202523" x="5846763" y="6127750"/>
          <p14:tracePt t="202537" x="5854700" y="6127750"/>
          <p14:tracePt t="202539" x="5872163" y="6127750"/>
          <p14:tracePt t="202554" x="5880100" y="6127750"/>
          <p14:tracePt t="202684" x="5897563" y="6127750"/>
          <p14:tracePt t="202704" x="5905500" y="6127750"/>
          <p14:tracePt t="202715" x="5922963" y="6118225"/>
          <p14:tracePt t="202727" x="5932488" y="6118225"/>
          <p14:tracePt t="202729" x="5983288" y="6118225"/>
          <p14:tracePt t="202750" x="6059488" y="6110288"/>
          <p14:tracePt t="202753" x="6092825" y="6102350"/>
          <p14:tracePt t="202769" x="6178550" y="6102350"/>
          <p14:tracePt t="202786" x="6221413" y="6102350"/>
          <p14:tracePt t="202803" x="6237288" y="6102350"/>
          <p14:tracePt t="202819" x="6237288" y="6092825"/>
          <p14:tracePt t="202957" x="6237288" y="6084888"/>
          <p14:tracePt t="203005" x="6229350" y="6084888"/>
          <p14:tracePt t="203294" x="6237288" y="6076950"/>
          <p14:tracePt t="203303" x="6246813" y="6067425"/>
          <p14:tracePt t="203316" x="6262688" y="6067425"/>
          <p14:tracePt t="203319" x="6297613" y="6059488"/>
          <p14:tracePt t="203334" x="6338888" y="6059488"/>
          <p14:tracePt t="203352" x="6399213" y="6059488"/>
          <p14:tracePt t="203354" x="6442075" y="6059488"/>
          <p14:tracePt t="203370" x="6492875" y="6059488"/>
          <p14:tracePt t="203386" x="6594475" y="6049963"/>
          <p14:tracePt t="203403" x="6670675" y="6049963"/>
          <p14:tracePt t="203419" x="6705600" y="6042025"/>
          <p14:tracePt t="203436" x="6721475" y="6042025"/>
          <p14:tracePt t="203452" x="6731000" y="6042025"/>
          <p14:tracePt t="203470" x="6738938" y="6042025"/>
          <p14:tracePt t="203486" x="6772275" y="6042025"/>
          <p14:tracePt t="203501" x="6789738" y="6042025"/>
          <p14:tracePt t="203501" x="6815138" y="6042025"/>
          <p14:tracePt t="203517" x="6865938" y="6042025"/>
          <p14:tracePt t="203534" x="6900863" y="6034088"/>
          <p14:tracePt t="203551" x="6943725" y="6024563"/>
          <p14:tracePt t="203568" x="6969125" y="6008688"/>
          <p14:tracePt t="203584" x="7019925" y="5999163"/>
          <p14:tracePt t="203587" x="7035800" y="5999163"/>
          <p14:tracePt t="203601" x="7045325" y="5999163"/>
          <p14:tracePt t="203619" x="7078663" y="5999163"/>
          <p14:tracePt t="203623" x="7096125" y="5999163"/>
          <p14:tracePt t="203636" x="7104063" y="5999163"/>
          <p14:tracePt t="203637" x="7113588" y="5999163"/>
          <p14:tracePt t="203652" x="7121525" y="5999163"/>
          <p14:tracePt t="203668" x="7146925" y="5999163"/>
          <p14:tracePt t="203687" x="7172325" y="5999163"/>
          <p14:tracePt t="203700" x="7180263" y="5999163"/>
          <p14:tracePt t="203717" x="7189788" y="5999163"/>
          <p14:tracePt t="203860" x="7180263" y="5999163"/>
          <p14:tracePt t="203873" x="7164388" y="5999163"/>
          <p14:tracePt t="203885" x="7154863" y="5999163"/>
          <p14:tracePt t="203885" x="7146925" y="5999163"/>
          <p14:tracePt t="203902" x="7129463" y="5999163"/>
          <p14:tracePt t="203918" x="7121525" y="5991225"/>
          <p14:tracePt t="203935" x="7113588" y="5991225"/>
          <p14:tracePt t="204016" x="7113588" y="5983288"/>
          <p14:tracePt t="204027" x="7138988" y="5983288"/>
          <p14:tracePt t="204040" x="7232650" y="5965825"/>
          <p14:tracePt t="204056" x="7265988" y="5948363"/>
          <p14:tracePt t="204057" x="7308850" y="5932488"/>
          <p14:tracePt t="204064" x="7350125" y="5915025"/>
          <p14:tracePt t="204073" x="7392988" y="5880100"/>
          <p14:tracePt t="204081" x="7461250" y="5846763"/>
          <p14:tracePt t="204095" x="7512050" y="5795963"/>
          <p14:tracePt t="204097" x="7588250" y="5753100"/>
          <p14:tracePt t="204101" x="7681913" y="5694363"/>
          <p14:tracePt t="204112" x="7775575" y="5626100"/>
          <p14:tracePt t="204117" x="7877175" y="5565775"/>
          <p14:tracePt t="204134" x="7996238" y="5524500"/>
          <p14:tracePt t="204137" x="8089900" y="5456238"/>
          <p14:tracePt t="204142" x="8175625" y="5405438"/>
          <p14:tracePt t="204157" x="8251825" y="5380038"/>
          <p14:tracePt t="204159" x="8302625" y="5362575"/>
          <p14:tracePt t="204180" x="8320088" y="5345113"/>
          <p14:tracePt t="204185" x="8345488" y="5327650"/>
          <p14:tracePt t="204205" x="8353425" y="5319713"/>
          <p14:tracePt t="204235" x="8353425" y="5311775"/>
          <p14:tracePt t="204247" x="8353425" y="5302250"/>
          <p14:tracePt t="204261" x="8353425" y="5294313"/>
          <p14:tracePt t="204284" x="8353425" y="5268913"/>
          <p14:tracePt t="204301" x="8353425" y="5260975"/>
          <p14:tracePt t="204318" x="8353425" y="5243513"/>
          <p14:tracePt t="204334" x="8353425" y="5235575"/>
          <p14:tracePt t="204351" x="8353425" y="5226050"/>
          <p14:tracePt t="204368" x="8353425" y="5218113"/>
          <p14:tracePt t="204384" x="8353425" y="5200650"/>
          <p14:tracePt t="204400" x="8353425" y="5157788"/>
          <p14:tracePt t="204417" x="8335963" y="5132388"/>
          <p14:tracePt t="204434" x="8328025" y="5091113"/>
          <p14:tracePt t="204437" x="8310563" y="5091113"/>
          <p14:tracePt t="204451" x="8310563" y="5073650"/>
          <p14:tracePt t="204453" x="8310563" y="5056188"/>
          <p14:tracePt t="204469" x="8302625" y="5048250"/>
          <p14:tracePt t="204473" x="8294688" y="5030788"/>
          <p14:tracePt t="204487" x="8285163" y="5005388"/>
          <p14:tracePt t="204487" x="8285163" y="4972050"/>
          <p14:tracePt t="204503" x="8277225" y="4954588"/>
          <p14:tracePt t="204521" x="8269288" y="4937125"/>
          <p14:tracePt t="204646" x="8285163" y="4937125"/>
          <p14:tracePt t="204659" x="8320088" y="4937125"/>
          <p14:tracePt t="204670" x="8404225" y="4937125"/>
          <p14:tracePt t="204687" x="8532813" y="4937125"/>
          <p14:tracePt t="204703" x="8609013" y="4929188"/>
          <p14:tracePt t="204718" x="8642350" y="4919663"/>
          <p14:tracePt t="204735" x="8659813" y="4911725"/>
          <p14:tracePt t="204815" x="8651875" y="4929188"/>
          <p14:tracePt t="204825" x="8634413" y="4954588"/>
          <p14:tracePt t="204837" x="8599488" y="4972050"/>
          <p14:tracePt t="204853" x="8532813" y="5005388"/>
          <p14:tracePt t="204856" x="8480425" y="5030788"/>
          <p14:tracePt t="204870" x="8421688" y="5064125"/>
          <p14:tracePt t="204888" x="8269288" y="5091113"/>
          <p14:tracePt t="204891" x="8208963" y="5124450"/>
          <p14:tracePt t="204906" x="8132763" y="5157788"/>
          <p14:tracePt t="204908" x="8064500" y="5167313"/>
          <p14:tracePt t="204925" x="7945438" y="5183188"/>
          <p14:tracePt t="204932" x="7912100" y="5183188"/>
          <p14:tracePt t="204944" x="7894638" y="5200650"/>
          <p14:tracePt t="204947" x="7877175" y="5200650"/>
          <p14:tracePt t="205060" x="7886700" y="5200650"/>
          <p14:tracePt t="205074" x="7920038" y="5175250"/>
          <p14:tracePt t="205086" x="7937500" y="5157788"/>
          <p14:tracePt t="205087" x="7970838" y="5132388"/>
          <p14:tracePt t="205103" x="7970838" y="5124450"/>
          <p14:tracePt t="205121" x="7988300" y="5091113"/>
          <p14:tracePt t="205123" x="8005763" y="5048250"/>
          <p14:tracePt t="205140" x="8031163" y="5013325"/>
          <p14:tracePt t="205158" x="8064500" y="4954588"/>
          <p14:tracePt t="205165" x="8081963" y="4946650"/>
          <p14:tracePt t="205178" x="8081963" y="4929188"/>
          <p14:tracePt t="205179" x="8099425" y="4894263"/>
          <p14:tracePt t="205200" x="8099425" y="4868863"/>
          <p14:tracePt t="205207" x="8099425" y="4843463"/>
          <p14:tracePt t="205220" x="8099425" y="4827588"/>
          <p14:tracePt t="205237" x="8107363" y="4810125"/>
          <p14:tracePt t="205306" x="8107363" y="4792663"/>
          <p14:tracePt t="205325" x="8089900" y="4792663"/>
          <p14:tracePt t="205335" x="8064500" y="4784725"/>
          <p14:tracePt t="205351" x="8013700" y="4784725"/>
          <p14:tracePt t="205367" x="7945438" y="4784725"/>
          <p14:tracePt t="205385" x="7894638" y="4784725"/>
          <p14:tracePt t="205402" x="7835900" y="4784725"/>
          <p14:tracePt t="205418" x="7793038" y="4784725"/>
          <p14:tracePt t="205434" x="7775575" y="4784725"/>
          <p14:tracePt t="205450" x="7750175" y="4792663"/>
          <p14:tracePt t="205451" x="7724775" y="4810125"/>
          <p14:tracePt t="205468" x="7699375" y="4843463"/>
          <p14:tracePt t="205485" x="7666038" y="4894263"/>
          <p14:tracePt t="205503" x="7623175" y="5005388"/>
          <p14:tracePt t="205507" x="7623175" y="5022850"/>
          <p14:tracePt t="205519" x="7623175" y="5048250"/>
          <p14:tracePt t="205523" x="7623175" y="5081588"/>
          <p14:tracePt t="205536" x="7623175" y="5116513"/>
          <p14:tracePt t="205537" x="7623175" y="5141913"/>
          <p14:tracePt t="205554" x="7623175" y="5200650"/>
          <p14:tracePt t="205569" x="7623175" y="5208588"/>
          <p14:tracePt t="205573" x="7639050" y="5235575"/>
          <p14:tracePt t="205586" x="7691438" y="5243513"/>
          <p14:tracePt t="205587" x="7732713" y="5243513"/>
          <p14:tracePt t="205603" x="7826375" y="5243513"/>
          <p14:tracePt t="205623" x="8005763" y="5200650"/>
          <p14:tracePt t="205630" x="8099425" y="5149850"/>
          <p14:tracePt t="205641" x="8183563" y="5106988"/>
          <p14:tracePt t="205644" x="8234363" y="5064125"/>
          <p14:tracePt t="205662" x="8328025" y="4979988"/>
          <p14:tracePt t="205669" x="8335963" y="4946650"/>
          <p14:tracePt t="205679" x="8353425" y="4911725"/>
          <p14:tracePt t="205683" x="8353425" y="4894263"/>
          <p14:tracePt t="205700" x="8353425" y="4860925"/>
          <p14:tracePt t="205725" x="8353425" y="4852988"/>
          <p14:tracePt t="206270" x="8353425" y="4843463"/>
          <p14:tracePt t="207082" x="8362950" y="4852988"/>
          <p14:tracePt t="207092" x="8378825" y="4886325"/>
          <p14:tracePt t="207107" x="8396288" y="4919663"/>
          <p14:tracePt t="207120" x="8421688" y="4954588"/>
          <p14:tracePt t="207123" x="8439150" y="4987925"/>
          <p14:tracePt t="207126" x="8464550" y="5038725"/>
          <p14:tracePt t="207138" x="8489950" y="5073650"/>
          <p14:tracePt t="207156" x="8532813" y="5141913"/>
          <p14:tracePt t="207165" x="8540750" y="5175250"/>
          <p14:tracePt t="207175" x="8566150" y="5226050"/>
          <p14:tracePt t="207185" x="8583613" y="5251450"/>
          <p14:tracePt t="207198" x="8599488" y="5276850"/>
          <p14:tracePt t="207217" x="8642350" y="5294313"/>
          <p14:tracePt t="207235" x="8702675" y="5294313"/>
          <p14:tracePt t="207253" x="8753475" y="5294313"/>
          <p14:tracePt t="207257" x="8769350" y="5294313"/>
          <p14:tracePt t="207270" x="8804275" y="5294313"/>
          <p14:tracePt t="207286" x="8829675" y="5294313"/>
          <p14:tracePt t="207287" x="8855075" y="5294313"/>
          <p14:tracePt t="207303" x="8872538" y="5294313"/>
          <p14:tracePt t="207319" x="8880475" y="5294313"/>
          <p14:tracePt t="207335" x="8897938" y="5311775"/>
          <p14:tracePt t="207351" x="8913813" y="5327650"/>
          <p14:tracePt t="207368" x="8923338" y="5337175"/>
          <p14:tracePt t="207369" x="8940800" y="5353050"/>
          <p14:tracePt t="207385" x="8966200" y="5387975"/>
          <p14:tracePt t="207402" x="8982075" y="5430838"/>
          <p14:tracePt t="207407" x="8982075" y="5438775"/>
          <p14:tracePt t="207421" x="8982075" y="5446713"/>
          <p14:tracePt t="207423" x="8982075" y="5472113"/>
          <p14:tracePt t="207438" x="8982075" y="5507038"/>
          <p14:tracePt t="207439" x="8982075" y="5524500"/>
          <p14:tracePt t="207454" x="8982075" y="5616575"/>
          <p14:tracePt t="207470" x="8982075" y="5634038"/>
          <p14:tracePt t="207473" x="8982075" y="5676900"/>
          <p14:tracePt t="207486" x="8982075" y="5719763"/>
          <p14:tracePt t="207490" x="8982075" y="5735638"/>
          <p14:tracePt t="207502" x="8982075" y="5761038"/>
          <p14:tracePt t="207503" x="8974138" y="5803900"/>
          <p14:tracePt t="207518" x="8966200" y="5829300"/>
          <p14:tracePt t="207519" x="8948738" y="5880100"/>
          <p14:tracePt t="207535" x="8931275" y="5948363"/>
          <p14:tracePt t="207552" x="8923338" y="5983288"/>
          <p14:tracePt t="207556" x="8905875" y="6016625"/>
          <p14:tracePt t="207570" x="8897938" y="6059488"/>
          <p14:tracePt t="207575" x="8888413" y="6084888"/>
          <p14:tracePt t="207589" x="8888413" y="6092825"/>
          <p14:tracePt t="207598" x="8888413" y="6102350"/>
          <p14:tracePt t="207608" x="8880475" y="6102350"/>
          <p14:tracePt t="207614" x="8855075" y="6118225"/>
          <p14:tracePt t="207728" x="8837613" y="6118225"/>
          <p14:tracePt t="207740" x="8804275" y="6110288"/>
          <p14:tracePt t="207741" x="8743950" y="6102350"/>
          <p14:tracePt t="207747" x="8728075" y="6102350"/>
          <p14:tracePt t="207757" x="8693150" y="6084888"/>
          <p14:tracePt t="207773" x="8540750" y="6059488"/>
          <p14:tracePt t="207790" x="8328025" y="6059488"/>
          <p14:tracePt t="207800" x="8234363" y="6059488"/>
          <p14:tracePt t="207808" x="8132763" y="6059488"/>
          <p14:tracePt t="207814" x="8005763" y="6067425"/>
          <p14:tracePt t="207830" x="7775575" y="6102350"/>
          <p14:tracePt t="207848" x="7478713" y="6143625"/>
          <p14:tracePt t="207862" x="7334250" y="6161088"/>
          <p14:tracePt t="207864" x="7180263" y="6169025"/>
          <p14:tracePt t="207867" x="7027863" y="6169025"/>
          <p14:tracePt t="207885" x="6865938" y="6169025"/>
          <p14:tracePt t="207890" x="6731000" y="6169025"/>
          <p14:tracePt t="207904" x="6475413" y="6169025"/>
          <p14:tracePt t="207907" x="6373813" y="6169025"/>
          <p14:tracePt t="207921" x="6288088" y="6169025"/>
          <p14:tracePt t="207938" x="6246813" y="6169025"/>
          <p14:tracePt t="208030" x="6280150" y="6169025"/>
          <p14:tracePt t="208043" x="6338888" y="6169025"/>
          <p14:tracePt t="208043" x="6365875" y="6169025"/>
          <p14:tracePt t="208057" x="6407150" y="6169025"/>
          <p14:tracePt t="208060" x="6475413" y="6169025"/>
          <p14:tracePt t="208074" x="6551613" y="6169025"/>
          <p14:tracePt t="208075" x="6602413" y="6169025"/>
          <p14:tracePt t="208091" x="6756400" y="6161088"/>
          <p14:tracePt t="208101" x="6824663" y="6135688"/>
          <p14:tracePt t="208113" x="6883400" y="6127750"/>
          <p14:tracePt t="208115" x="6959600" y="6118225"/>
          <p14:tracePt t="208131" x="7096125" y="6084888"/>
          <p14:tracePt t="208145" x="7172325" y="6067425"/>
          <p14:tracePt t="208149" x="7215188" y="6059488"/>
          <p14:tracePt t="208167" x="7299325" y="6024563"/>
          <p14:tracePt t="208169" x="7316788" y="6024563"/>
          <p14:tracePt t="208185" x="7350125" y="6016625"/>
          <p14:tracePt t="208203" x="7377113" y="6008688"/>
          <p14:tracePt t="208206" x="7392988" y="6008688"/>
          <p14:tracePt t="208220" x="7410450" y="6008688"/>
          <p14:tracePt t="208223" x="7435850" y="6008688"/>
          <p14:tracePt t="208239" x="7512050" y="5999163"/>
          <p14:tracePt t="208247" x="7562850" y="5991225"/>
          <p14:tracePt t="208257" x="7605713" y="5991225"/>
          <p14:tracePt t="208264" x="7631113" y="5983288"/>
          <p14:tracePt t="208274" x="7639050" y="5983288"/>
          <p14:tracePt t="208275" x="7648575" y="5983288"/>
          <p14:tracePt t="208293" x="7656513" y="5983288"/>
          <p14:tracePt t="208337" x="7666038" y="5983288"/>
          <p14:tracePt t="208344" x="7681913" y="5983288"/>
          <p14:tracePt t="208357" x="7691438" y="5983288"/>
          <p14:tracePt t="208357" x="7707313" y="5999163"/>
          <p14:tracePt t="208373" x="7716838" y="6008688"/>
          <p14:tracePt t="208381" x="7732713" y="6024563"/>
          <p14:tracePt t="208390" x="7742238" y="6034088"/>
          <p14:tracePt t="208391" x="7750175" y="6042025"/>
          <p14:tracePt t="208397" x="7750175" y="6049963"/>
          <p14:tracePt t="208408" x="7767638" y="6067425"/>
          <p14:tracePt t="208419" x="7800975" y="6067425"/>
          <p14:tracePt t="208431" x="7835900" y="6084888"/>
          <p14:tracePt t="208431" x="7851775" y="6092825"/>
          <p14:tracePt t="208445" x="7886700" y="6110288"/>
          <p14:tracePt t="208447" x="7902575" y="6110288"/>
          <p14:tracePt t="208467" x="7970838" y="6127750"/>
          <p14:tracePt t="208474" x="7996238" y="6127750"/>
          <p14:tracePt t="208486" x="8013700" y="6127750"/>
          <p14:tracePt t="208487" x="8056563" y="6127750"/>
          <p14:tracePt t="208503" x="8150225" y="6127750"/>
          <p14:tracePt t="208520" x="8201025" y="6127750"/>
          <p14:tracePt t="208536" x="8234363" y="6127750"/>
          <p14:tracePt t="208537" x="8285163" y="6127750"/>
          <p14:tracePt t="208552" x="8328025" y="6127750"/>
          <p14:tracePt t="208553" x="8362950" y="6127750"/>
          <p14:tracePt t="208568" x="8378825" y="6127750"/>
          <p14:tracePt t="208569" x="8388350" y="6118225"/>
          <p14:tracePt t="208585" x="8404225" y="6118225"/>
          <p14:tracePt t="208629" x="8404225" y="6110288"/>
          <p14:tracePt t="208640" x="8404225" y="6084888"/>
          <p14:tracePt t="208650" x="8388350" y="6067425"/>
          <p14:tracePt t="208667" x="8388350" y="6059488"/>
          <p14:tracePt t="208684" x="8378825" y="6049963"/>
          <p14:tracePt t="208872" x="8388350" y="6059488"/>
          <p14:tracePt t="208885" x="8404225" y="6059488"/>
          <p14:tracePt t="209176" x="8413750" y="6059488"/>
          <p14:tracePt t="209186" x="8413750" y="6076950"/>
          <p14:tracePt t="209190" x="8421688" y="6076950"/>
          <p14:tracePt t="209200" x="8429625" y="6076950"/>
          <p14:tracePt t="209217" x="8447088" y="6092825"/>
          <p14:tracePt t="209219" x="8464550" y="6102350"/>
          <p14:tracePt t="209243" x="8472488" y="6110288"/>
          <p14:tracePt t="209292" x="8472488" y="6118225"/>
          <p14:tracePt t="209299" x="8472488" y="6127750"/>
          <p14:tracePt t="209313" x="8472488" y="6143625"/>
          <p14:tracePt t="209334" x="8447088" y="6143625"/>
          <p14:tracePt t="209335" x="8429625" y="6153150"/>
          <p14:tracePt t="209352" x="8353425" y="6161088"/>
          <p14:tracePt t="209369" x="8310563" y="6169025"/>
          <p14:tracePt t="209373" x="8277225" y="6169025"/>
          <p14:tracePt t="209387" x="8166100" y="6178550"/>
          <p14:tracePt t="209391" x="8081963" y="6178550"/>
          <p14:tracePt t="209405" x="7962900" y="6178550"/>
          <p14:tracePt t="209423" x="7758113" y="6178550"/>
          <p14:tracePt t="209430" x="7666038" y="6178550"/>
          <p14:tracePt t="209440" x="7588250" y="6143625"/>
          <p14:tracePt t="209441" x="7562850" y="6135688"/>
          <p14:tracePt t="209457" x="7546975" y="6118225"/>
          <p14:tracePt t="209484" x="7546975" y="6102350"/>
          <p14:tracePt t="209491" x="7546975" y="6076950"/>
          <p14:tracePt t="209497" x="7546975" y="6042025"/>
          <p14:tracePt t="209509" x="7562850" y="6008688"/>
          <p14:tracePt t="209513" x="7572375" y="5983288"/>
          <p14:tracePt t="209525" x="7588250" y="5940425"/>
          <p14:tracePt t="209530" x="7639050" y="5880100"/>
          <p14:tracePt t="209547" x="7732713" y="5795963"/>
          <p14:tracePt t="209562" x="7750175" y="5778500"/>
          <p14:tracePt t="209563" x="7800975" y="5735638"/>
          <p14:tracePt t="209569" x="7835900" y="5710238"/>
          <p14:tracePt t="209584" x="7920038" y="5634038"/>
          <p14:tracePt t="209603" x="7920038" y="5626100"/>
          <p14:tracePt t="209604" x="7927975" y="5626100"/>
          <p14:tracePt t="209676" x="7937500" y="5626100"/>
          <p14:tracePt t="209687" x="7945438" y="5626100"/>
          <p14:tracePt t="209700" x="7980363" y="5626100"/>
          <p14:tracePt t="209717" x="8013700" y="5626100"/>
          <p14:tracePt t="209735" x="8039100" y="5626100"/>
          <p14:tracePt t="209735" x="8064500" y="5626100"/>
          <p14:tracePt t="209751" x="8099425" y="5626100"/>
          <p14:tracePt t="209767" x="8150225" y="5626100"/>
          <p14:tracePt t="209784" x="8166100" y="5616575"/>
          <p14:tracePt t="209806" x="8175625" y="5608638"/>
          <p14:tracePt t="209851" x="8175625" y="5591175"/>
          <p14:tracePt t="209859" x="8175625" y="5583238"/>
          <p14:tracePt t="209872" x="8175625" y="5575300"/>
          <p14:tracePt t="209873" x="8166100" y="5575300"/>
          <p14:tracePt t="209888" x="8140700" y="5565775"/>
          <p14:tracePt t="209891" x="8124825" y="5557838"/>
          <p14:tracePt t="209898" x="8115300" y="5557838"/>
          <p14:tracePt t="209908" x="8099425" y="5540375"/>
          <p14:tracePt t="209914" x="8074025" y="5540375"/>
          <p14:tracePt t="209932" x="8005763" y="5514975"/>
          <p14:tracePt t="209935" x="7996238" y="5507038"/>
          <p14:tracePt t="209949" x="7962900" y="5507038"/>
          <p14:tracePt t="209951" x="7927975" y="5497513"/>
          <p14:tracePt t="209969" x="7912100" y="5489575"/>
          <p14:tracePt t="209973" x="7894638" y="5481638"/>
          <p14:tracePt t="209987" x="7886700" y="5456238"/>
          <p14:tracePt t="209987" x="7877175" y="5446713"/>
          <p14:tracePt t="210005" x="7861300" y="5430838"/>
          <p14:tracePt t="210015" x="7861300" y="5421313"/>
          <p14:tracePt t="210033" x="7861300" y="5405438"/>
          <p14:tracePt t="210045" x="7861300" y="5395913"/>
          <p14:tracePt t="210051" x="7861300" y="5387975"/>
          <p14:tracePt t="210067" x="7861300" y="5380038"/>
          <p14:tracePt t="210086" x="7861300" y="5370513"/>
          <p14:tracePt t="210101" x="7861300" y="5353050"/>
          <p14:tracePt t="210118" x="7861300" y="5337175"/>
          <p14:tracePt t="210138" x="7877175" y="5337175"/>
          <p14:tracePt t="210151" x="7886700" y="5327650"/>
          <p14:tracePt t="210153" x="7894638" y="5327650"/>
          <p14:tracePt t="210168" x="7912100" y="5327650"/>
          <p14:tracePt t="210169" x="7927975" y="5327650"/>
          <p14:tracePt t="210186" x="7954963" y="5327650"/>
          <p14:tracePt t="210204" x="7962900" y="5327650"/>
          <p14:tracePt t="210220" x="7980363" y="5327650"/>
          <p14:tracePt t="210237" x="7988300" y="5327650"/>
          <p14:tracePt t="210402" x="7988300" y="5345113"/>
          <p14:tracePt t="210416" x="7988300" y="5380038"/>
          <p14:tracePt t="210428" x="7988300" y="5387975"/>
          <p14:tracePt t="210431" x="7980363" y="5395913"/>
          <p14:tracePt t="210450" x="7980363" y="5413375"/>
          <p14:tracePt t="210451" x="7980363" y="5430838"/>
          <p14:tracePt t="210468" x="7980363" y="5464175"/>
          <p14:tracePt t="210474" x="7980363" y="5472113"/>
          <p14:tracePt t="210486" x="7980363" y="5481638"/>
          <p14:tracePt t="210503" x="7980363" y="5497513"/>
          <p14:tracePt t="210519" x="7980363" y="5514975"/>
          <p14:tracePt t="210523" x="7980363" y="5524500"/>
          <p14:tracePt t="210580" x="7970838" y="5524500"/>
          <p14:tracePt t="210587" x="7962900" y="5524500"/>
          <p14:tracePt t="210599" x="7954963" y="5524500"/>
          <p14:tracePt t="210601" x="7945438" y="5514975"/>
          <p14:tracePt t="210617" x="7937500" y="5489575"/>
          <p14:tracePt t="210617" x="7920038" y="5446713"/>
          <p14:tracePt t="210634" x="7920038" y="5421313"/>
          <p14:tracePt t="210637" x="7920038" y="5380038"/>
          <p14:tracePt t="210653" x="7894638" y="5235575"/>
          <p14:tracePt t="210657" x="7886700" y="5167313"/>
          <p14:tracePt t="210673" x="7877175" y="5073650"/>
          <p14:tracePt t="210679" x="7861300" y="5005388"/>
          <p14:tracePt t="210684" x="7851775" y="4929188"/>
          <p14:tracePt t="210695" x="7843838" y="4886325"/>
          <p14:tracePt t="210698" x="7835900" y="4827588"/>
          <p14:tracePt t="210712" x="7835900" y="4784725"/>
          <p14:tracePt t="210719" x="7835900" y="4749800"/>
          <p14:tracePt t="210734" x="7835900" y="4673600"/>
          <p14:tracePt t="210751" x="7835900" y="4657725"/>
          <p14:tracePt t="210768" x="7843838" y="4614863"/>
          <p14:tracePt t="210784" x="7851775" y="4589463"/>
          <p14:tracePt t="210833" x="7861300" y="4589463"/>
          <p14:tracePt t="210843" x="7877175" y="4589463"/>
          <p14:tracePt t="210853" x="7912100" y="4648200"/>
          <p14:tracePt t="210869" x="7945438" y="4708525"/>
          <p14:tracePt t="210886" x="8005763" y="4843463"/>
          <p14:tracePt t="210890" x="8056563" y="4946650"/>
          <p14:tracePt t="210903" x="8089900" y="5022850"/>
          <p14:tracePt t="210906" x="8124825" y="5116513"/>
          <p14:tracePt t="210920" x="8158163" y="5218113"/>
          <p14:tracePt t="210925" x="8191500" y="5319713"/>
          <p14:tracePt t="210937" x="8226425" y="5413375"/>
          <p14:tracePt t="210939" x="8243888" y="5497513"/>
          <p14:tracePt t="210957" x="8320088" y="5651500"/>
          <p14:tracePt t="210965" x="8328025" y="5668963"/>
          <p14:tracePt t="210978" x="8345488" y="5668963"/>
          <p14:tracePt t="211028" x="8345488" y="5659438"/>
          <p14:tracePt t="211035" x="8345488" y="5626100"/>
          <p14:tracePt t="211049" x="8345488" y="5583238"/>
          <p14:tracePt t="211051" x="8345488" y="5549900"/>
          <p14:tracePt t="211067" x="8285163" y="5472113"/>
          <p14:tracePt t="211084" x="8243888" y="5395913"/>
          <p14:tracePt t="211104" x="8140700" y="5302250"/>
          <p14:tracePt t="211107" x="8132763" y="5286375"/>
          <p14:tracePt t="211123" x="8115300" y="5268913"/>
          <p14:tracePt t="211123" x="8089900" y="5260975"/>
          <p14:tracePt t="211208" x="8081963" y="5260975"/>
          <p14:tracePt t="211229" x="8089900" y="5286375"/>
          <p14:tracePt t="211236" x="8099425" y="5311775"/>
          <p14:tracePt t="211252" x="8150225" y="5395913"/>
          <p14:tracePt t="211257" x="8201025" y="5472113"/>
          <p14:tracePt t="211270" x="8243888" y="5532438"/>
          <p14:tracePt t="211273" x="8277225" y="5608638"/>
          <p14:tracePt t="211290" x="8404225" y="5778500"/>
          <p14:tracePt t="211299" x="8464550" y="5872163"/>
          <p14:tracePt t="211311" x="8515350" y="5940425"/>
          <p14:tracePt t="211313" x="8540750" y="6016625"/>
          <p14:tracePt t="211335" x="8558213" y="6076950"/>
          <p14:tracePt t="211340" x="8558213" y="6092825"/>
          <p14:tracePt t="211353" x="8558213" y="6143625"/>
          <p14:tracePt t="211370" x="8558213" y="6153150"/>
          <p14:tracePt t="211386" x="8558213" y="6178550"/>
          <p14:tracePt t="211391" x="8558213" y="6186488"/>
          <p14:tracePt t="211402" x="8548688" y="6194425"/>
          <p14:tracePt t="211418" x="8532813" y="6211888"/>
          <p14:tracePt t="211434" x="8489950" y="6246813"/>
          <p14:tracePt t="211440" x="8480425" y="6254750"/>
          <p14:tracePt t="211452" x="8472488" y="6254750"/>
          <p14:tracePt t="211456" x="8455025" y="6262688"/>
          <p14:tracePt t="211470" x="8439150" y="6262688"/>
          <p14:tracePt t="211487" x="8429625" y="6272213"/>
          <p14:tracePt t="211505" x="8421688" y="6280150"/>
          <p14:tracePt t="211616" x="8421688" y="6288088"/>
          <p14:tracePt t="211628" x="8421688" y="6305550"/>
          <p14:tracePt t="211641" x="8439150" y="6313488"/>
          <p14:tracePt t="211657" x="8447088" y="6330950"/>
          <p14:tracePt t="211676" x="8464550" y="6348413"/>
          <p14:tracePt t="211695" x="8472488" y="6356350"/>
          <p14:tracePt t="211698" x="8480425" y="6356350"/>
          <p14:tracePt t="211701" x="8489950" y="6365875"/>
          <p14:tracePt t="211717" x="8489950" y="6373813"/>
          <p14:tracePt t="212085" x="8489950" y="6381750"/>
          <p14:tracePt t="212095" x="8472488" y="6381750"/>
          <p14:tracePt t="212106" x="8455025" y="6391275"/>
          <p14:tracePt t="212109" x="8421688" y="6391275"/>
          <p14:tracePt t="212124" x="8388350" y="6391275"/>
          <p14:tracePt t="212125" x="8353425" y="6391275"/>
          <p14:tracePt t="212142" x="8285163" y="6391275"/>
          <p14:tracePt t="212159" x="8259763" y="6391275"/>
          <p14:tracePt t="212164" x="8234363" y="6391275"/>
          <p14:tracePt t="212165" x="8208963" y="6391275"/>
          <p14:tracePt t="212175" x="8175625" y="6391275"/>
          <p14:tracePt t="212183" x="8150225" y="6391275"/>
          <p14:tracePt t="212192" x="8132763" y="6391275"/>
          <p14:tracePt t="212207" x="8074025" y="6373813"/>
          <p14:tracePt t="212223" x="8005763" y="6348413"/>
          <p14:tracePt t="212239" x="7980363" y="6338888"/>
          <p14:tracePt t="212241" x="7962900" y="6338888"/>
          <p14:tracePt t="212255" x="7927975" y="6323013"/>
          <p14:tracePt t="212257" x="7920038" y="6313488"/>
          <p14:tracePt t="212264" x="7894638" y="6305550"/>
          <p14:tracePt t="212274" x="7886700" y="6297613"/>
          <p14:tracePt t="212281" x="7861300" y="6280150"/>
          <p14:tracePt t="212293" x="7835900" y="6262688"/>
          <p14:tracePt t="212297" x="7835900" y="6246813"/>
          <p14:tracePt t="212301" x="7800975" y="6237288"/>
          <p14:tracePt t="212311" x="7793038" y="6229350"/>
          <p14:tracePt t="212333" x="7750175" y="6194425"/>
          <p14:tracePt t="212337" x="7742238" y="6178550"/>
          <p14:tracePt t="212351" x="7724775" y="6153150"/>
          <p14:tracePt t="212353" x="7699375" y="6135688"/>
          <p14:tracePt t="212369" x="7681913" y="6118225"/>
          <p14:tracePt t="212386" x="7666038" y="6102350"/>
          <p14:tracePt t="212403" x="7656513" y="6092825"/>
          <p14:tracePt t="212404" x="7656513" y="6084888"/>
          <p14:tracePt t="212407" x="7656513" y="6076950"/>
          <p14:tracePt t="212419" x="7656513" y="6067425"/>
          <p14:tracePt t="212423" x="7656513" y="6059488"/>
          <p14:tracePt t="212437" x="7656513" y="6042025"/>
          <p14:tracePt t="212453" x="7656513" y="6008688"/>
          <p14:tracePt t="212470" x="7656513" y="5965825"/>
          <p14:tracePt t="212473" x="7656513" y="5940425"/>
          <p14:tracePt t="212486" x="7656513" y="5922963"/>
          <p14:tracePt t="212491" x="7681913" y="5897563"/>
          <p14:tracePt t="212502" x="7691438" y="5880100"/>
          <p14:tracePt t="212503" x="7707313" y="5846763"/>
          <p14:tracePt t="212519" x="7750175" y="5795963"/>
          <p14:tracePt t="212523" x="7775575" y="5778500"/>
          <p14:tracePt t="212537" x="7800975" y="5735638"/>
          <p14:tracePt t="212540" x="7826375" y="5702300"/>
          <p14:tracePt t="212545" x="7869238" y="5659438"/>
          <p14:tracePt t="212557" x="7877175" y="5651500"/>
          <p14:tracePt t="212564" x="7894638" y="5616575"/>
          <p14:tracePt t="212580" x="7920038" y="5557838"/>
          <p14:tracePt t="212585" x="7927975" y="5549900"/>
          <p14:tracePt t="212597" x="7937500" y="5532438"/>
          <p14:tracePt t="212617" x="7962900" y="5514975"/>
          <p14:tracePt t="212619" x="7962900" y="5497513"/>
          <p14:tracePt t="212636" x="7970838" y="5472113"/>
          <p14:tracePt t="212655" x="7988300" y="5430838"/>
          <p14:tracePt t="212660" x="7996238" y="5405438"/>
          <p14:tracePt t="212665" x="7996238" y="5395913"/>
          <p14:tracePt t="212675" x="8005763" y="5345113"/>
          <p14:tracePt t="212697" x="8013700" y="5327650"/>
          <p14:tracePt t="212701" x="8021638" y="5294313"/>
          <p14:tracePt t="212715" x="8021638" y="5276850"/>
          <p14:tracePt t="212734" x="8021638" y="5243513"/>
          <p14:tracePt t="212753" x="8021638" y="5208588"/>
          <p14:tracePt t="212756" x="8021638" y="5183188"/>
          <p14:tracePt t="212768" x="8021638" y="5175250"/>
          <p14:tracePt t="212786" x="8021638" y="5157788"/>
          <p14:tracePt t="212803" x="8021638" y="5124450"/>
          <p14:tracePt t="212818" x="8021638" y="5091113"/>
          <p14:tracePt t="212834" x="8021638" y="5048250"/>
          <p14:tracePt t="212837" x="8013700" y="5030788"/>
          <p14:tracePt t="212851" x="7996238" y="4997450"/>
          <p14:tracePt t="212851" x="7988300" y="4972050"/>
          <p14:tracePt t="212868" x="7980363" y="4962525"/>
          <p14:tracePt t="212874" x="7954963" y="4919663"/>
          <p14:tracePt t="212887" x="7945438" y="4903788"/>
          <p14:tracePt t="212904" x="7945438" y="4878388"/>
          <p14:tracePt t="212922" x="7945438" y="4868863"/>
          <p14:tracePt t="213140" x="7954963" y="4868863"/>
          <p14:tracePt t="213149" x="7980363" y="4868863"/>
          <p14:tracePt t="213161" x="7988300" y="4868863"/>
          <p14:tracePt t="213184" x="7996238" y="4868863"/>
          <p14:tracePt t="213185" x="8005763" y="4868863"/>
          <p14:tracePt t="213207" x="8021638" y="4852988"/>
          <p14:tracePt t="213218" x="8039100" y="4835525"/>
          <p14:tracePt t="213219" x="8074025" y="4802188"/>
          <p14:tracePt t="213236" x="8089900" y="4767263"/>
          <p14:tracePt t="213253" x="8115300" y="4741863"/>
          <p14:tracePt t="213256" x="8124825" y="4716463"/>
          <p14:tracePt t="213271" x="8150225" y="4673600"/>
          <p14:tracePt t="213275" x="8158163" y="4665663"/>
          <p14:tracePt t="213289" x="8166100" y="4657725"/>
          <p14:tracePt t="213298" x="8166100" y="4648200"/>
          <p14:tracePt t="213307" x="8175625" y="4640263"/>
          <p14:tracePt t="213326" x="8175625" y="4630738"/>
          <p14:tracePt t="213347" x="8175625" y="4622800"/>
          <p14:tracePt t="213381" x="8175625" y="4614863"/>
          <p14:tracePt t="213388" x="8175625" y="4605338"/>
          <p14:tracePt t="213401" x="8175625" y="4597400"/>
          <p14:tracePt t="213402" x="8175625" y="4589463"/>
          <p14:tracePt t="213417" x="8175625" y="4572000"/>
          <p14:tracePt t="213434" x="8158163" y="4564063"/>
          <p14:tracePt t="213437" x="8158163" y="4554538"/>
          <p14:tracePt t="213450" x="8140700" y="4546600"/>
          <p14:tracePt t="213467" x="8132763" y="4546600"/>
          <p14:tracePt t="213484" x="8099425" y="4546600"/>
          <p14:tracePt t="213502" x="8074025" y="4538663"/>
          <p14:tracePt t="213524" x="8064500" y="4521200"/>
          <p14:tracePt t="213846" x="8039100" y="4503738"/>
          <p14:tracePt t="213857" x="8031163" y="4503738"/>
          <p14:tracePt t="213862" x="8031163" y="4486275"/>
          <p14:tracePt t="213871" x="8021638" y="4478338"/>
          <p14:tracePt t="213875" x="8013700" y="4478338"/>
          <p14:tracePt t="213888" x="8005763" y="4452938"/>
          <p14:tracePt t="213906" x="8005763" y="4445000"/>
          <p14:tracePt t="213908" x="8005763" y="4435475"/>
          <p14:tracePt t="213916" x="8005763" y="4427538"/>
          <p14:tracePt t="213927" x="8005763" y="4410075"/>
          <p14:tracePt t="213932" x="8005763" y="4402138"/>
          <p14:tracePt t="213944" x="8005763" y="4394200"/>
          <p14:tracePt t="213951" x="8005763" y="4384675"/>
          <p14:tracePt t="213968" x="8031163" y="4368800"/>
          <p14:tracePt t="213984" x="8064500" y="4341813"/>
          <p14:tracePt t="214001" x="8099425" y="4333875"/>
          <p14:tracePt t="214019" x="8124825" y="4325938"/>
          <p14:tracePt t="214037" x="8132763" y="4325938"/>
          <p14:tracePt t="214144" x="8115300" y="4325938"/>
          <p14:tracePt t="214153" x="8107363" y="4333875"/>
          <p14:tracePt t="214163" x="8089900" y="4341813"/>
          <p14:tracePt t="214167" x="8081963" y="4341813"/>
          <p14:tracePt t="214185" x="8031163" y="4351338"/>
          <p14:tracePt t="214202" x="7988300" y="4359275"/>
          <p14:tracePt t="214221" x="7894638" y="4368800"/>
          <p14:tracePt t="214223" x="7869238" y="4368800"/>
          <p14:tracePt t="214238" x="7818438" y="4376738"/>
          <p14:tracePt t="214240" x="7775575" y="4376738"/>
          <p14:tracePt t="214258" x="7750175" y="4376738"/>
          <p14:tracePt t="214259" x="7716838" y="4376738"/>
          <p14:tracePt t="214265" x="7681913" y="4376738"/>
          <p14:tracePt t="214276" x="7673975" y="4376738"/>
          <p14:tracePt t="214281" x="7648575" y="4376738"/>
          <p14:tracePt t="214298" x="7631113" y="4376738"/>
          <p14:tracePt t="214299" x="7623175" y="4376738"/>
          <p14:tracePt t="214314" x="7588250" y="4376738"/>
          <p14:tracePt t="214315" x="7580313" y="4376738"/>
          <p14:tracePt t="214330" x="7546975" y="4376738"/>
          <p14:tracePt t="214347" x="7537450" y="4368800"/>
          <p14:tracePt t="214363" x="7529513" y="4368800"/>
          <p14:tracePt t="214380" x="7512050" y="4351338"/>
          <p14:tracePt t="214397" x="7494588" y="4325938"/>
          <p14:tracePt t="214413" x="7486650" y="4316413"/>
          <p14:tracePt t="214430" x="7486650" y="4275138"/>
          <p14:tracePt t="214448" x="7486650" y="4240213"/>
          <p14:tracePt t="214449" x="7486650" y="4214813"/>
          <p14:tracePt t="214461" x="7512050" y="4164013"/>
          <p14:tracePt t="214466" x="7562850" y="4130675"/>
          <p14:tracePt t="214484" x="7605713" y="4105275"/>
          <p14:tracePt t="214485" x="7673975" y="4079875"/>
          <p14:tracePt t="214501" x="7750175" y="4052888"/>
          <p14:tracePt t="214506" x="7826375" y="4037013"/>
          <p14:tracePt t="214519" x="7927975" y="4019550"/>
          <p14:tracePt t="214537" x="8081963" y="3994150"/>
          <p14:tracePt t="214541" x="8158163" y="3986213"/>
          <p14:tracePt t="214554" x="8218488" y="3986213"/>
          <p14:tracePt t="214570" x="8234363" y="3986213"/>
          <p14:tracePt t="214587" x="8243888" y="3986213"/>
          <p14:tracePt t="214609" x="8243888" y="3994150"/>
          <p14:tracePt t="214619" x="8226425" y="4002088"/>
          <p14:tracePt t="214635" x="8208963" y="4019550"/>
          <p14:tracePt t="214637" x="8201025" y="4027488"/>
          <p14:tracePt t="214652" x="8175625" y="4044950"/>
          <p14:tracePt t="214669" x="8132763" y="4062413"/>
          <p14:tracePt t="214686" x="8115300" y="4079875"/>
          <p14:tracePt t="214687" x="8099425" y="4087813"/>
          <p14:tracePt t="214703" x="8074025" y="4113213"/>
          <p14:tracePt t="214707" x="8064500" y="4121150"/>
          <p14:tracePt t="214728" x="8056563" y="4130675"/>
          <p14:tracePt t="214737" x="8039100" y="4130675"/>
          <p14:tracePt t="214753" x="8021638" y="4130675"/>
          <p14:tracePt t="214757" x="7970838" y="4130675"/>
          <p14:tracePt t="214770" x="7945438" y="4130675"/>
          <p14:tracePt t="214787" x="7851775" y="4087813"/>
          <p14:tracePt t="214803" x="7783513" y="4019550"/>
          <p14:tracePt t="214820" x="7673975" y="3917950"/>
          <p14:tracePt t="214823" x="7597775" y="3857625"/>
          <p14:tracePt t="214836" x="7512050" y="3790950"/>
          <p14:tracePt t="214839" x="7410450" y="3722688"/>
          <p14:tracePt t="214853" x="7299325" y="3636963"/>
          <p14:tracePt t="214871" x="7146925" y="3502025"/>
          <p14:tracePt t="214874" x="7035800" y="3416300"/>
          <p14:tracePt t="214888" x="6959600" y="3348038"/>
          <p14:tracePt t="214891" x="6865938" y="3254375"/>
          <p14:tracePt t="214908" x="6654800" y="3119438"/>
          <p14:tracePt t="214916" x="6551613" y="3033713"/>
          <p14:tracePt t="214929" x="6457950" y="2957513"/>
          <p14:tracePt t="214930" x="6330950" y="2855913"/>
          <p14:tracePt t="214945" x="6186488" y="2744788"/>
          <p14:tracePt t="214945" x="6059488" y="2643188"/>
          <p14:tracePt t="214967" x="5659438" y="2387600"/>
          <p14:tracePt t="214969" x="5405438" y="2252663"/>
          <p14:tracePt t="214986" x="5099050" y="2108200"/>
          <p14:tracePt t="214987" x="4802188" y="1963738"/>
          <p14:tracePt t="215003" x="4121150" y="1708150"/>
          <p14:tracePt t="215019" x="3305175" y="1452563"/>
          <p14:tracePt t="215036" x="2932113" y="1343025"/>
          <p14:tracePt t="215037" x="2592388" y="1249363"/>
          <p14:tracePt t="215053" x="1844675" y="1069975"/>
          <p14:tracePt t="215059" x="1512888" y="1011238"/>
          <p14:tracePt t="215071" x="1223963" y="952500"/>
          <p14:tracePt t="215087" x="823913" y="833438"/>
          <p14:tracePt t="215091" x="688975" y="808038"/>
          <p14:tracePt t="215104" x="577850" y="773113"/>
          <p14:tracePt t="215108" x="476250" y="739775"/>
          <p14:tracePt t="215120" x="400050" y="704850"/>
          <p14:tracePt t="215123" x="306388" y="663575"/>
          <p14:tracePt t="215137" x="246063" y="636588"/>
          <p14:tracePt t="215137" x="169863" y="595313"/>
          <p14:tracePt t="215156" x="119063" y="569913"/>
          <p14:tracePt t="215157" x="85725" y="534988"/>
          <p14:tracePt t="215164" x="42863" y="5095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BEEE08B0-486D-4A47-A191-74AAD38EB53C}"/>
              </a:ext>
            </a:extLst>
          </p:cNvPr>
          <p:cNvSpPr/>
          <p:nvPr/>
        </p:nvSpPr>
        <p:spPr>
          <a:xfrm rot="5400000">
            <a:off x="2571198" y="1885235"/>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6D8128AD-B16C-4B69-BC65-25AE2152E833}"/>
              </a:ext>
            </a:extLst>
          </p:cNvPr>
          <p:cNvSpPr/>
          <p:nvPr/>
        </p:nvSpPr>
        <p:spPr>
          <a:xfrm rot="5400000">
            <a:off x="2544439" y="1786181"/>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129EB64F-D121-4D14-982F-E4210B057455}"/>
              </a:ext>
            </a:extLst>
          </p:cNvPr>
          <p:cNvGrpSpPr/>
          <p:nvPr/>
        </p:nvGrpSpPr>
        <p:grpSpPr>
          <a:xfrm>
            <a:off x="557614" y="1682146"/>
            <a:ext cx="2165997" cy="956609"/>
            <a:chOff x="6383338" y="2027238"/>
            <a:chExt cx="2262188" cy="390525"/>
          </a:xfrm>
        </p:grpSpPr>
        <p:sp>
          <p:nvSpPr>
            <p:cNvPr id="7" name="Oval 177">
              <a:extLst>
                <a:ext uri="{FF2B5EF4-FFF2-40B4-BE49-F238E27FC236}">
                  <a16:creationId xmlns:a16="http://schemas.microsoft.com/office/drawing/2014/main" id="{2D254718-DD9E-498B-8605-B80A9DE2CA8F}"/>
                </a:ext>
              </a:extLst>
            </p:cNvPr>
            <p:cNvSpPr>
              <a:spLocks noChangeArrowheads="1"/>
            </p:cNvSpPr>
            <p:nvPr/>
          </p:nvSpPr>
          <p:spPr bwMode="auto">
            <a:xfrm>
              <a:off x="6383338" y="2036763"/>
              <a:ext cx="2262188" cy="381000"/>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Freeform 178">
              <a:extLst>
                <a:ext uri="{FF2B5EF4-FFF2-40B4-BE49-F238E27FC236}">
                  <a16:creationId xmlns:a16="http://schemas.microsoft.com/office/drawing/2014/main" id="{E7A27979-A461-4FDE-B126-8E4CB52A7F3E}"/>
                </a:ext>
              </a:extLst>
            </p:cNvPr>
            <p:cNvSpPr>
              <a:spLocks/>
            </p:cNvSpPr>
            <p:nvPr/>
          </p:nvSpPr>
          <p:spPr bwMode="auto">
            <a:xfrm>
              <a:off x="6616701" y="2027238"/>
              <a:ext cx="1762125" cy="357188"/>
            </a:xfrm>
            <a:custGeom>
              <a:avLst/>
              <a:gdLst>
                <a:gd name="T0" fmla="*/ 0 w 1110"/>
                <a:gd name="T1" fmla="*/ 118 h 225"/>
                <a:gd name="T2" fmla="*/ 160 w 1110"/>
                <a:gd name="T3" fmla="*/ 78 h 225"/>
                <a:gd name="T4" fmla="*/ 256 w 1110"/>
                <a:gd name="T5" fmla="*/ 150 h 225"/>
                <a:gd name="T6" fmla="*/ 288 w 1110"/>
                <a:gd name="T7" fmla="*/ 142 h 225"/>
                <a:gd name="T8" fmla="*/ 248 w 1110"/>
                <a:gd name="T9" fmla="*/ 86 h 225"/>
                <a:gd name="T10" fmla="*/ 400 w 1110"/>
                <a:gd name="T11" fmla="*/ 94 h 225"/>
                <a:gd name="T12" fmla="*/ 448 w 1110"/>
                <a:gd name="T13" fmla="*/ 86 h 225"/>
                <a:gd name="T14" fmla="*/ 432 w 1110"/>
                <a:gd name="T15" fmla="*/ 62 h 225"/>
                <a:gd name="T16" fmla="*/ 496 w 1110"/>
                <a:gd name="T17" fmla="*/ 62 h 225"/>
                <a:gd name="T18" fmla="*/ 648 w 1110"/>
                <a:gd name="T19" fmla="*/ 126 h 225"/>
                <a:gd name="T20" fmla="*/ 672 w 1110"/>
                <a:gd name="T21" fmla="*/ 110 h 225"/>
                <a:gd name="T22" fmla="*/ 648 w 1110"/>
                <a:gd name="T23" fmla="*/ 94 h 225"/>
                <a:gd name="T24" fmla="*/ 608 w 1110"/>
                <a:gd name="T25" fmla="*/ 78 h 225"/>
                <a:gd name="T26" fmla="*/ 632 w 1110"/>
                <a:gd name="T27" fmla="*/ 46 h 225"/>
                <a:gd name="T28" fmla="*/ 656 w 1110"/>
                <a:gd name="T29" fmla="*/ 62 h 225"/>
                <a:gd name="T30" fmla="*/ 840 w 1110"/>
                <a:gd name="T31" fmla="*/ 118 h 225"/>
                <a:gd name="T32" fmla="*/ 856 w 1110"/>
                <a:gd name="T33" fmla="*/ 142 h 225"/>
                <a:gd name="T34" fmla="*/ 848 w 1110"/>
                <a:gd name="T35" fmla="*/ 78 h 225"/>
                <a:gd name="T36" fmla="*/ 816 w 1110"/>
                <a:gd name="T37" fmla="*/ 70 h 225"/>
                <a:gd name="T38" fmla="*/ 928 w 1110"/>
                <a:gd name="T39" fmla="*/ 78 h 225"/>
                <a:gd name="T40" fmla="*/ 1024 w 1110"/>
                <a:gd name="T41" fmla="*/ 102 h 225"/>
                <a:gd name="T42" fmla="*/ 1072 w 1110"/>
                <a:gd name="T43" fmla="*/ 158 h 225"/>
                <a:gd name="T44" fmla="*/ 976 w 1110"/>
                <a:gd name="T45" fmla="*/ 174 h 225"/>
                <a:gd name="T46" fmla="*/ 928 w 1110"/>
                <a:gd name="T47" fmla="*/ 190 h 225"/>
                <a:gd name="T48" fmla="*/ 856 w 1110"/>
                <a:gd name="T49" fmla="*/ 182 h 225"/>
                <a:gd name="T50" fmla="*/ 808 w 1110"/>
                <a:gd name="T51" fmla="*/ 150 h 225"/>
                <a:gd name="T52" fmla="*/ 752 w 1110"/>
                <a:gd name="T53" fmla="*/ 142 h 225"/>
                <a:gd name="T54" fmla="*/ 736 w 1110"/>
                <a:gd name="T55" fmla="*/ 174 h 225"/>
                <a:gd name="T56" fmla="*/ 760 w 1110"/>
                <a:gd name="T57" fmla="*/ 198 h 225"/>
                <a:gd name="T58" fmla="*/ 704 w 1110"/>
                <a:gd name="T59" fmla="*/ 214 h 225"/>
                <a:gd name="T60" fmla="*/ 592 w 1110"/>
                <a:gd name="T61" fmla="*/ 182 h 225"/>
                <a:gd name="T62" fmla="*/ 536 w 1110"/>
                <a:gd name="T63" fmla="*/ 118 h 225"/>
                <a:gd name="T64" fmla="*/ 520 w 1110"/>
                <a:gd name="T65" fmla="*/ 206 h 225"/>
                <a:gd name="T66" fmla="*/ 440 w 1110"/>
                <a:gd name="T67" fmla="*/ 214 h 225"/>
                <a:gd name="T68" fmla="*/ 392 w 1110"/>
                <a:gd name="T69" fmla="*/ 174 h 225"/>
                <a:gd name="T70" fmla="*/ 376 w 1110"/>
                <a:gd name="T71" fmla="*/ 150 h 225"/>
                <a:gd name="T72" fmla="*/ 352 w 1110"/>
                <a:gd name="T73" fmla="*/ 134 h 225"/>
                <a:gd name="T74" fmla="*/ 352 w 1110"/>
                <a:gd name="T75" fmla="*/ 190 h 225"/>
                <a:gd name="T76" fmla="*/ 360 w 1110"/>
                <a:gd name="T77" fmla="*/ 214 h 225"/>
                <a:gd name="T78" fmla="*/ 312 w 1110"/>
                <a:gd name="T79" fmla="*/ 198 h 225"/>
                <a:gd name="T80" fmla="*/ 160 w 1110"/>
                <a:gd name="T81" fmla="*/ 198 h 225"/>
                <a:gd name="T82" fmla="*/ 88 w 1110"/>
                <a:gd name="T83" fmla="*/ 166 h 225"/>
                <a:gd name="T84" fmla="*/ 0 w 1110"/>
                <a:gd name="T85" fmla="*/ 1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0" h="225">
                  <a:moveTo>
                    <a:pt x="0" y="118"/>
                  </a:moveTo>
                  <a:cubicBezTo>
                    <a:pt x="55" y="107"/>
                    <a:pt x="105" y="87"/>
                    <a:pt x="160" y="78"/>
                  </a:cubicBezTo>
                  <a:cubicBezTo>
                    <a:pt x="204" y="93"/>
                    <a:pt x="220" y="123"/>
                    <a:pt x="256" y="150"/>
                  </a:cubicBezTo>
                  <a:cubicBezTo>
                    <a:pt x="267" y="147"/>
                    <a:pt x="279" y="149"/>
                    <a:pt x="288" y="142"/>
                  </a:cubicBezTo>
                  <a:cubicBezTo>
                    <a:pt x="322" y="115"/>
                    <a:pt x="265" y="92"/>
                    <a:pt x="248" y="86"/>
                  </a:cubicBezTo>
                  <a:cubicBezTo>
                    <a:pt x="219" y="0"/>
                    <a:pt x="363" y="72"/>
                    <a:pt x="400" y="94"/>
                  </a:cubicBezTo>
                  <a:cubicBezTo>
                    <a:pt x="416" y="142"/>
                    <a:pt x="429" y="114"/>
                    <a:pt x="448" y="86"/>
                  </a:cubicBezTo>
                  <a:cubicBezTo>
                    <a:pt x="443" y="78"/>
                    <a:pt x="430" y="71"/>
                    <a:pt x="432" y="62"/>
                  </a:cubicBezTo>
                  <a:cubicBezTo>
                    <a:pt x="436" y="47"/>
                    <a:pt x="472" y="56"/>
                    <a:pt x="496" y="62"/>
                  </a:cubicBezTo>
                  <a:cubicBezTo>
                    <a:pt x="550" y="77"/>
                    <a:pt x="596" y="109"/>
                    <a:pt x="648" y="126"/>
                  </a:cubicBezTo>
                  <a:cubicBezTo>
                    <a:pt x="656" y="121"/>
                    <a:pt x="672" y="120"/>
                    <a:pt x="672" y="110"/>
                  </a:cubicBezTo>
                  <a:cubicBezTo>
                    <a:pt x="672" y="100"/>
                    <a:pt x="657" y="98"/>
                    <a:pt x="648" y="94"/>
                  </a:cubicBezTo>
                  <a:cubicBezTo>
                    <a:pt x="635" y="88"/>
                    <a:pt x="621" y="83"/>
                    <a:pt x="608" y="78"/>
                  </a:cubicBezTo>
                  <a:cubicBezTo>
                    <a:pt x="601" y="56"/>
                    <a:pt x="586" y="39"/>
                    <a:pt x="632" y="46"/>
                  </a:cubicBezTo>
                  <a:cubicBezTo>
                    <a:pt x="642" y="47"/>
                    <a:pt x="647" y="59"/>
                    <a:pt x="656" y="62"/>
                  </a:cubicBezTo>
                  <a:cubicBezTo>
                    <a:pt x="727" y="83"/>
                    <a:pt x="774" y="78"/>
                    <a:pt x="840" y="118"/>
                  </a:cubicBezTo>
                  <a:cubicBezTo>
                    <a:pt x="845" y="126"/>
                    <a:pt x="854" y="151"/>
                    <a:pt x="856" y="142"/>
                  </a:cubicBezTo>
                  <a:cubicBezTo>
                    <a:pt x="860" y="121"/>
                    <a:pt x="858" y="97"/>
                    <a:pt x="848" y="78"/>
                  </a:cubicBezTo>
                  <a:cubicBezTo>
                    <a:pt x="843" y="68"/>
                    <a:pt x="827" y="73"/>
                    <a:pt x="816" y="70"/>
                  </a:cubicBezTo>
                  <a:cubicBezTo>
                    <a:pt x="854" y="57"/>
                    <a:pt x="889" y="72"/>
                    <a:pt x="928" y="78"/>
                  </a:cubicBezTo>
                  <a:cubicBezTo>
                    <a:pt x="973" y="63"/>
                    <a:pt x="983" y="88"/>
                    <a:pt x="1024" y="102"/>
                  </a:cubicBezTo>
                  <a:cubicBezTo>
                    <a:pt x="1051" y="142"/>
                    <a:pt x="1058" y="115"/>
                    <a:pt x="1072" y="158"/>
                  </a:cubicBezTo>
                  <a:cubicBezTo>
                    <a:pt x="1006" y="180"/>
                    <a:pt x="1110" y="147"/>
                    <a:pt x="976" y="174"/>
                  </a:cubicBezTo>
                  <a:cubicBezTo>
                    <a:pt x="959" y="177"/>
                    <a:pt x="928" y="190"/>
                    <a:pt x="928" y="190"/>
                  </a:cubicBezTo>
                  <a:cubicBezTo>
                    <a:pt x="904" y="187"/>
                    <a:pt x="879" y="190"/>
                    <a:pt x="856" y="182"/>
                  </a:cubicBezTo>
                  <a:cubicBezTo>
                    <a:pt x="838" y="176"/>
                    <a:pt x="827" y="153"/>
                    <a:pt x="808" y="150"/>
                  </a:cubicBezTo>
                  <a:cubicBezTo>
                    <a:pt x="789" y="147"/>
                    <a:pt x="771" y="145"/>
                    <a:pt x="752" y="142"/>
                  </a:cubicBezTo>
                  <a:cubicBezTo>
                    <a:pt x="686" y="182"/>
                    <a:pt x="707" y="155"/>
                    <a:pt x="736" y="174"/>
                  </a:cubicBezTo>
                  <a:cubicBezTo>
                    <a:pt x="745" y="180"/>
                    <a:pt x="752" y="190"/>
                    <a:pt x="760" y="198"/>
                  </a:cubicBezTo>
                  <a:cubicBezTo>
                    <a:pt x="749" y="202"/>
                    <a:pt x="714" y="214"/>
                    <a:pt x="704" y="214"/>
                  </a:cubicBezTo>
                  <a:cubicBezTo>
                    <a:pt x="676" y="214"/>
                    <a:pt x="621" y="189"/>
                    <a:pt x="592" y="182"/>
                  </a:cubicBezTo>
                  <a:cubicBezTo>
                    <a:pt x="575" y="156"/>
                    <a:pt x="553" y="144"/>
                    <a:pt x="536" y="118"/>
                  </a:cubicBezTo>
                  <a:cubicBezTo>
                    <a:pt x="485" y="135"/>
                    <a:pt x="506" y="165"/>
                    <a:pt x="520" y="206"/>
                  </a:cubicBezTo>
                  <a:cubicBezTo>
                    <a:pt x="488" y="214"/>
                    <a:pt x="472" y="225"/>
                    <a:pt x="440" y="214"/>
                  </a:cubicBezTo>
                  <a:cubicBezTo>
                    <a:pt x="401" y="156"/>
                    <a:pt x="453" y="225"/>
                    <a:pt x="392" y="174"/>
                  </a:cubicBezTo>
                  <a:cubicBezTo>
                    <a:pt x="385" y="168"/>
                    <a:pt x="383" y="157"/>
                    <a:pt x="376" y="150"/>
                  </a:cubicBezTo>
                  <a:cubicBezTo>
                    <a:pt x="369" y="143"/>
                    <a:pt x="360" y="139"/>
                    <a:pt x="352" y="134"/>
                  </a:cubicBezTo>
                  <a:cubicBezTo>
                    <a:pt x="341" y="167"/>
                    <a:pt x="341" y="152"/>
                    <a:pt x="352" y="190"/>
                  </a:cubicBezTo>
                  <a:cubicBezTo>
                    <a:pt x="354" y="198"/>
                    <a:pt x="368" y="212"/>
                    <a:pt x="360" y="214"/>
                  </a:cubicBezTo>
                  <a:cubicBezTo>
                    <a:pt x="343" y="217"/>
                    <a:pt x="312" y="198"/>
                    <a:pt x="312" y="198"/>
                  </a:cubicBezTo>
                  <a:cubicBezTo>
                    <a:pt x="231" y="206"/>
                    <a:pt x="238" y="211"/>
                    <a:pt x="160" y="198"/>
                  </a:cubicBezTo>
                  <a:cubicBezTo>
                    <a:pt x="133" y="193"/>
                    <a:pt x="114" y="174"/>
                    <a:pt x="88" y="166"/>
                  </a:cubicBezTo>
                  <a:cubicBezTo>
                    <a:pt x="47" y="154"/>
                    <a:pt x="14" y="160"/>
                    <a:pt x="0" y="118"/>
                  </a:cubicBezTo>
                  <a:close/>
                </a:path>
              </a:pathLst>
            </a:custGeom>
            <a:gradFill rotWithShape="0">
              <a:gsLst>
                <a:gs pos="0">
                  <a:srgbClr val="CCFFFF"/>
                </a:gs>
                <a:gs pos="100000">
                  <a:srgbClr val="CCFFFF">
                    <a:gamma/>
                    <a:shade val="46275"/>
                    <a:invGamma/>
                  </a:srgbClr>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 name="楕円 8">
            <a:extLst>
              <a:ext uri="{FF2B5EF4-FFF2-40B4-BE49-F238E27FC236}">
                <a16:creationId xmlns:a16="http://schemas.microsoft.com/office/drawing/2014/main" id="{3A129F0B-E6F5-40BB-B927-A97D8FC4CEDE}"/>
              </a:ext>
            </a:extLst>
          </p:cNvPr>
          <p:cNvSpPr/>
          <p:nvPr/>
        </p:nvSpPr>
        <p:spPr>
          <a:xfrm rot="5400000">
            <a:off x="2491108" y="1714819"/>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24EE308D-BD14-4FCD-8351-F5BDD7079442}"/>
              </a:ext>
            </a:extLst>
          </p:cNvPr>
          <p:cNvSpPr/>
          <p:nvPr/>
        </p:nvSpPr>
        <p:spPr>
          <a:xfrm rot="5400000">
            <a:off x="2523422" y="1909711"/>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D9BE2BB9-D196-4931-9807-72FF341A943D}"/>
              </a:ext>
            </a:extLst>
          </p:cNvPr>
          <p:cNvSpPr/>
          <p:nvPr/>
        </p:nvSpPr>
        <p:spPr>
          <a:xfrm rot="5400000">
            <a:off x="2419804" y="1729785"/>
            <a:ext cx="13497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F7CABAB3-7E1E-4F74-B7C1-A04C89B23D08}"/>
              </a:ext>
            </a:extLst>
          </p:cNvPr>
          <p:cNvSpPr/>
          <p:nvPr/>
        </p:nvSpPr>
        <p:spPr>
          <a:xfrm rot="5400000">
            <a:off x="2449165" y="1828080"/>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E393797A-2F45-48CD-AFD7-5E16CA9D3C0B}"/>
              </a:ext>
            </a:extLst>
          </p:cNvPr>
          <p:cNvSpPr/>
          <p:nvPr/>
        </p:nvSpPr>
        <p:spPr>
          <a:xfrm>
            <a:off x="2822648" y="189149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9C4565EC-1063-4FD5-970D-D0BEC1C3C8A6}"/>
              </a:ext>
            </a:extLst>
          </p:cNvPr>
          <p:cNvSpPr/>
          <p:nvPr/>
        </p:nvSpPr>
        <p:spPr>
          <a:xfrm>
            <a:off x="2712889" y="193154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AEBE49FE-798A-407B-8D54-C9EA80D3F4CD}"/>
              </a:ext>
            </a:extLst>
          </p:cNvPr>
          <p:cNvSpPr/>
          <p:nvPr/>
        </p:nvSpPr>
        <p:spPr>
          <a:xfrm>
            <a:off x="2981373" y="198327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153B5AFC-8ED7-4CB7-AAE7-B1192041840B}"/>
              </a:ext>
            </a:extLst>
          </p:cNvPr>
          <p:cNvSpPr/>
          <p:nvPr/>
        </p:nvSpPr>
        <p:spPr>
          <a:xfrm>
            <a:off x="3133773" y="213567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C3E2D03-8916-4642-ABF1-856C95742CD4}"/>
              </a:ext>
            </a:extLst>
          </p:cNvPr>
          <p:cNvSpPr/>
          <p:nvPr/>
        </p:nvSpPr>
        <p:spPr>
          <a:xfrm>
            <a:off x="3581406" y="207151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B95E54F1-3F6E-40DD-AB71-F61B6A96A135}"/>
              </a:ext>
            </a:extLst>
          </p:cNvPr>
          <p:cNvSpPr/>
          <p:nvPr/>
        </p:nvSpPr>
        <p:spPr>
          <a:xfrm>
            <a:off x="3292322" y="228705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F4ABDC4-1326-47DB-8DD1-35A207BB33B4}"/>
              </a:ext>
            </a:extLst>
          </p:cNvPr>
          <p:cNvSpPr/>
          <p:nvPr/>
        </p:nvSpPr>
        <p:spPr>
          <a:xfrm>
            <a:off x="3482607" y="230796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8AF2F230-CF83-485D-BCF8-37A44C04AA8A}"/>
              </a:ext>
            </a:extLst>
          </p:cNvPr>
          <p:cNvSpPr/>
          <p:nvPr/>
        </p:nvSpPr>
        <p:spPr>
          <a:xfrm>
            <a:off x="3824614" y="235833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2E7308CE-7FA4-4F7B-83D5-F9D78871BE75}"/>
              </a:ext>
            </a:extLst>
          </p:cNvPr>
          <p:cNvSpPr/>
          <p:nvPr/>
        </p:nvSpPr>
        <p:spPr>
          <a:xfrm>
            <a:off x="4120074" y="191922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BE090DF4-F0DA-4856-AC6E-D930F4CB5A6D}"/>
              </a:ext>
            </a:extLst>
          </p:cNvPr>
          <p:cNvSpPr/>
          <p:nvPr/>
        </p:nvSpPr>
        <p:spPr>
          <a:xfrm>
            <a:off x="3133773" y="192774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Group 25">
            <a:extLst>
              <a:ext uri="{FF2B5EF4-FFF2-40B4-BE49-F238E27FC236}">
                <a16:creationId xmlns:a16="http://schemas.microsoft.com/office/drawing/2014/main" id="{567699E5-64C1-4424-BDFE-777A468D46CA}"/>
              </a:ext>
            </a:extLst>
          </p:cNvPr>
          <p:cNvGrpSpPr>
            <a:grpSpLocks/>
          </p:cNvGrpSpPr>
          <p:nvPr/>
        </p:nvGrpSpPr>
        <p:grpSpPr bwMode="auto">
          <a:xfrm>
            <a:off x="4560191" y="1841376"/>
            <a:ext cx="319088" cy="639762"/>
            <a:chOff x="2487" y="1757"/>
            <a:chExt cx="201" cy="403"/>
          </a:xfrm>
        </p:grpSpPr>
        <p:sp>
          <p:nvSpPr>
            <p:cNvPr id="24" name="AutoShape 26">
              <a:extLst>
                <a:ext uri="{FF2B5EF4-FFF2-40B4-BE49-F238E27FC236}">
                  <a16:creationId xmlns:a16="http://schemas.microsoft.com/office/drawing/2014/main" id="{A98128C4-562A-42C6-B2F5-468F9801E3CC}"/>
                </a:ext>
              </a:extLst>
            </p:cNvPr>
            <p:cNvSpPr>
              <a:spLocks noChangeArrowheads="1"/>
            </p:cNvSpPr>
            <p:nvPr/>
          </p:nvSpPr>
          <p:spPr bwMode="auto">
            <a:xfrm rot="-719125">
              <a:off x="2511"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AutoShape 27">
              <a:extLst>
                <a:ext uri="{FF2B5EF4-FFF2-40B4-BE49-F238E27FC236}">
                  <a16:creationId xmlns:a16="http://schemas.microsoft.com/office/drawing/2014/main" id="{9018E5F5-1C8F-4917-830A-D2E89D4F154C}"/>
                </a:ext>
              </a:extLst>
            </p:cNvPr>
            <p:cNvSpPr>
              <a:spLocks noChangeArrowheads="1"/>
            </p:cNvSpPr>
            <p:nvPr/>
          </p:nvSpPr>
          <p:spPr bwMode="auto">
            <a:xfrm>
              <a:off x="2535"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AutoShape 28">
              <a:extLst>
                <a:ext uri="{FF2B5EF4-FFF2-40B4-BE49-F238E27FC236}">
                  <a16:creationId xmlns:a16="http://schemas.microsoft.com/office/drawing/2014/main" id="{29D9D30D-5895-4EFF-866B-2CAE416507DE}"/>
                </a:ext>
              </a:extLst>
            </p:cNvPr>
            <p:cNvSpPr>
              <a:spLocks noChangeArrowheads="1"/>
            </p:cNvSpPr>
            <p:nvPr/>
          </p:nvSpPr>
          <p:spPr bwMode="auto">
            <a:xfrm rot="1369324">
              <a:off x="2487" y="2016"/>
              <a:ext cx="48"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AutoShape 29">
              <a:extLst>
                <a:ext uri="{FF2B5EF4-FFF2-40B4-BE49-F238E27FC236}">
                  <a16:creationId xmlns:a16="http://schemas.microsoft.com/office/drawing/2014/main" id="{ECFFCD76-01FC-402D-A943-F48A4EFA7C4C}"/>
                </a:ext>
              </a:extLst>
            </p:cNvPr>
            <p:cNvSpPr>
              <a:spLocks noChangeArrowheads="1"/>
            </p:cNvSpPr>
            <p:nvPr/>
          </p:nvSpPr>
          <p:spPr bwMode="auto">
            <a:xfrm rot="-1583240">
              <a:off x="2637" y="2016"/>
              <a:ext cx="51"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 name="AutoShape 30">
              <a:extLst>
                <a:ext uri="{FF2B5EF4-FFF2-40B4-BE49-F238E27FC236}">
                  <a16:creationId xmlns:a16="http://schemas.microsoft.com/office/drawing/2014/main" id="{B1F7CF17-09A1-4358-8981-25102BB6EB3E}"/>
                </a:ext>
              </a:extLst>
            </p:cNvPr>
            <p:cNvSpPr>
              <a:spLocks noChangeArrowheads="1"/>
            </p:cNvSpPr>
            <p:nvPr/>
          </p:nvSpPr>
          <p:spPr bwMode="auto">
            <a:xfrm>
              <a:off x="2589"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AutoShape 31">
              <a:extLst>
                <a:ext uri="{FF2B5EF4-FFF2-40B4-BE49-F238E27FC236}">
                  <a16:creationId xmlns:a16="http://schemas.microsoft.com/office/drawing/2014/main" id="{1B0370B7-380E-4C01-8739-CC3441E2E153}"/>
                </a:ext>
              </a:extLst>
            </p:cNvPr>
            <p:cNvSpPr>
              <a:spLocks noChangeArrowheads="1"/>
            </p:cNvSpPr>
            <p:nvPr/>
          </p:nvSpPr>
          <p:spPr bwMode="auto">
            <a:xfrm rot="812332">
              <a:off x="2613"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0" name="Text Box 32">
            <a:extLst>
              <a:ext uri="{FF2B5EF4-FFF2-40B4-BE49-F238E27FC236}">
                <a16:creationId xmlns:a16="http://schemas.microsoft.com/office/drawing/2014/main" id="{62068875-0090-408C-AC14-54FFDFED3D1E}"/>
              </a:ext>
            </a:extLst>
          </p:cNvPr>
          <p:cNvSpPr txBox="1">
            <a:spLocks noChangeArrowheads="1"/>
          </p:cNvSpPr>
          <p:nvPr/>
        </p:nvSpPr>
        <p:spPr bwMode="auto">
          <a:xfrm>
            <a:off x="4413214" y="1617767"/>
            <a:ext cx="631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Apaf-1</a:t>
            </a:r>
          </a:p>
        </p:txBody>
      </p:sp>
      <p:grpSp>
        <p:nvGrpSpPr>
          <p:cNvPr id="31" name="Group 33">
            <a:extLst>
              <a:ext uri="{FF2B5EF4-FFF2-40B4-BE49-F238E27FC236}">
                <a16:creationId xmlns:a16="http://schemas.microsoft.com/office/drawing/2014/main" id="{18E5FE63-6517-43B2-83E3-F112C4D79908}"/>
              </a:ext>
            </a:extLst>
          </p:cNvPr>
          <p:cNvGrpSpPr>
            <a:grpSpLocks/>
          </p:cNvGrpSpPr>
          <p:nvPr/>
        </p:nvGrpSpPr>
        <p:grpSpPr bwMode="auto">
          <a:xfrm>
            <a:off x="4636391" y="2362076"/>
            <a:ext cx="74613" cy="609600"/>
            <a:chOff x="1872" y="2328"/>
            <a:chExt cx="47" cy="384"/>
          </a:xfrm>
        </p:grpSpPr>
        <p:sp>
          <p:nvSpPr>
            <p:cNvPr id="32" name="AutoShape 34">
              <a:extLst>
                <a:ext uri="{FF2B5EF4-FFF2-40B4-BE49-F238E27FC236}">
                  <a16:creationId xmlns:a16="http://schemas.microsoft.com/office/drawing/2014/main" id="{E473BB82-86E4-487A-87DD-ABE91E9E41EF}"/>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AutoShape 35">
              <a:extLst>
                <a:ext uri="{FF2B5EF4-FFF2-40B4-BE49-F238E27FC236}">
                  <a16:creationId xmlns:a16="http://schemas.microsoft.com/office/drawing/2014/main" id="{12605637-74D1-4180-B738-E3794F7D1F0F}"/>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AutoShape 36">
              <a:extLst>
                <a:ext uri="{FF2B5EF4-FFF2-40B4-BE49-F238E27FC236}">
                  <a16:creationId xmlns:a16="http://schemas.microsoft.com/office/drawing/2014/main" id="{EE4292E3-55BD-46E5-8CB7-1CAA902FDC6B}"/>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5" name="Group 37">
            <a:extLst>
              <a:ext uri="{FF2B5EF4-FFF2-40B4-BE49-F238E27FC236}">
                <a16:creationId xmlns:a16="http://schemas.microsoft.com/office/drawing/2014/main" id="{5958BFBC-7A09-4CC8-A83B-4CFC83623860}"/>
              </a:ext>
            </a:extLst>
          </p:cNvPr>
          <p:cNvGrpSpPr>
            <a:grpSpLocks/>
          </p:cNvGrpSpPr>
          <p:nvPr/>
        </p:nvGrpSpPr>
        <p:grpSpPr bwMode="auto">
          <a:xfrm>
            <a:off x="4723704" y="2362076"/>
            <a:ext cx="74613" cy="609600"/>
            <a:chOff x="1872" y="2328"/>
            <a:chExt cx="47" cy="384"/>
          </a:xfrm>
        </p:grpSpPr>
        <p:sp>
          <p:nvSpPr>
            <p:cNvPr id="36" name="AutoShape 38">
              <a:extLst>
                <a:ext uri="{FF2B5EF4-FFF2-40B4-BE49-F238E27FC236}">
                  <a16:creationId xmlns:a16="http://schemas.microsoft.com/office/drawing/2014/main" id="{CE8B2A32-2C4A-4691-8FA0-D03E9EB285BE}"/>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AutoShape 39">
              <a:extLst>
                <a:ext uri="{FF2B5EF4-FFF2-40B4-BE49-F238E27FC236}">
                  <a16:creationId xmlns:a16="http://schemas.microsoft.com/office/drawing/2014/main" id="{44A0964F-874C-4EE9-A015-01F5ECA242FE}"/>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AutoShape 40">
              <a:extLst>
                <a:ext uri="{FF2B5EF4-FFF2-40B4-BE49-F238E27FC236}">
                  <a16:creationId xmlns:a16="http://schemas.microsoft.com/office/drawing/2014/main" id="{545C224D-8D74-41AE-9CD1-632138349065}"/>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9" name="Oval 7">
            <a:extLst>
              <a:ext uri="{FF2B5EF4-FFF2-40B4-BE49-F238E27FC236}">
                <a16:creationId xmlns:a16="http://schemas.microsoft.com/office/drawing/2014/main" id="{448767D6-F2D0-4B26-97EE-BAA8770C0BD4}"/>
              </a:ext>
            </a:extLst>
          </p:cNvPr>
          <p:cNvSpPr>
            <a:spLocks noChangeArrowheads="1"/>
          </p:cNvSpPr>
          <p:nvPr/>
        </p:nvSpPr>
        <p:spPr bwMode="auto">
          <a:xfrm>
            <a:off x="4612887" y="225333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Oval 7">
            <a:extLst>
              <a:ext uri="{FF2B5EF4-FFF2-40B4-BE49-F238E27FC236}">
                <a16:creationId xmlns:a16="http://schemas.microsoft.com/office/drawing/2014/main" id="{FCFDD60C-06C5-4C66-B481-3F1E22710994}"/>
              </a:ext>
            </a:extLst>
          </p:cNvPr>
          <p:cNvSpPr>
            <a:spLocks noChangeArrowheads="1"/>
          </p:cNvSpPr>
          <p:nvPr/>
        </p:nvSpPr>
        <p:spPr bwMode="auto">
          <a:xfrm>
            <a:off x="4730034" y="2249186"/>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Oval 7">
            <a:extLst>
              <a:ext uri="{FF2B5EF4-FFF2-40B4-BE49-F238E27FC236}">
                <a16:creationId xmlns:a16="http://schemas.microsoft.com/office/drawing/2014/main" id="{BBDD86CC-BEDE-4B6D-AFFF-948382B15DC4}"/>
              </a:ext>
            </a:extLst>
          </p:cNvPr>
          <p:cNvSpPr>
            <a:spLocks noChangeArrowheads="1"/>
          </p:cNvSpPr>
          <p:nvPr/>
        </p:nvSpPr>
        <p:spPr bwMode="auto">
          <a:xfrm>
            <a:off x="4665679" y="2129587"/>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 name="Rectangle 69">
            <a:extLst>
              <a:ext uri="{FF2B5EF4-FFF2-40B4-BE49-F238E27FC236}">
                <a16:creationId xmlns:a16="http://schemas.microsoft.com/office/drawing/2014/main" id="{32550A2C-BF70-4945-9986-E8982BEB863B}"/>
              </a:ext>
            </a:extLst>
          </p:cNvPr>
          <p:cNvSpPr>
            <a:spLocks noChangeArrowheads="1"/>
          </p:cNvSpPr>
          <p:nvPr/>
        </p:nvSpPr>
        <p:spPr bwMode="auto">
          <a:xfrm>
            <a:off x="4249283" y="2967936"/>
            <a:ext cx="10699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Pro-caspase-9</a:t>
            </a:r>
          </a:p>
        </p:txBody>
      </p:sp>
      <p:grpSp>
        <p:nvGrpSpPr>
          <p:cNvPr id="43" name="Group 37">
            <a:extLst>
              <a:ext uri="{FF2B5EF4-FFF2-40B4-BE49-F238E27FC236}">
                <a16:creationId xmlns:a16="http://schemas.microsoft.com/office/drawing/2014/main" id="{939CD946-17AF-46CB-9A5B-D75A1F6AD94F}"/>
              </a:ext>
            </a:extLst>
          </p:cNvPr>
          <p:cNvGrpSpPr>
            <a:grpSpLocks/>
          </p:cNvGrpSpPr>
          <p:nvPr/>
        </p:nvGrpSpPr>
        <p:grpSpPr bwMode="auto">
          <a:xfrm>
            <a:off x="4676078" y="2358335"/>
            <a:ext cx="74613" cy="609600"/>
            <a:chOff x="1872" y="2328"/>
            <a:chExt cx="47" cy="384"/>
          </a:xfrm>
        </p:grpSpPr>
        <p:sp>
          <p:nvSpPr>
            <p:cNvPr id="44" name="AutoShape 38">
              <a:extLst>
                <a:ext uri="{FF2B5EF4-FFF2-40B4-BE49-F238E27FC236}">
                  <a16:creationId xmlns:a16="http://schemas.microsoft.com/office/drawing/2014/main" id="{B4CBA1EB-6BEA-450C-A11E-C9B8CFF9FC22}"/>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AutoShape 39">
              <a:extLst>
                <a:ext uri="{FF2B5EF4-FFF2-40B4-BE49-F238E27FC236}">
                  <a16:creationId xmlns:a16="http://schemas.microsoft.com/office/drawing/2014/main" id="{714FB5C0-FCA8-4E3B-87C2-44E8DB5D4457}"/>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AutoShape 40">
              <a:extLst>
                <a:ext uri="{FF2B5EF4-FFF2-40B4-BE49-F238E27FC236}">
                  <a16:creationId xmlns:a16="http://schemas.microsoft.com/office/drawing/2014/main" id="{950F2846-29D3-42A7-A209-C6C67C9A9E63}"/>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 name="グループ化 46">
            <a:extLst>
              <a:ext uri="{FF2B5EF4-FFF2-40B4-BE49-F238E27FC236}">
                <a16:creationId xmlns:a16="http://schemas.microsoft.com/office/drawing/2014/main" id="{2E9B625A-A806-47DE-9704-A09D15A11796}"/>
              </a:ext>
            </a:extLst>
          </p:cNvPr>
          <p:cNvGrpSpPr/>
          <p:nvPr/>
        </p:nvGrpSpPr>
        <p:grpSpPr>
          <a:xfrm>
            <a:off x="5825378" y="1847975"/>
            <a:ext cx="319088" cy="1020720"/>
            <a:chOff x="4612389" y="4351142"/>
            <a:chExt cx="319088" cy="1020720"/>
          </a:xfrm>
        </p:grpSpPr>
        <p:grpSp>
          <p:nvGrpSpPr>
            <p:cNvPr id="48" name="Group 25">
              <a:extLst>
                <a:ext uri="{FF2B5EF4-FFF2-40B4-BE49-F238E27FC236}">
                  <a16:creationId xmlns:a16="http://schemas.microsoft.com/office/drawing/2014/main" id="{085F433B-972A-4D5D-8483-F3D00B7AAF13}"/>
                </a:ext>
              </a:extLst>
            </p:cNvPr>
            <p:cNvGrpSpPr>
              <a:grpSpLocks/>
            </p:cNvGrpSpPr>
            <p:nvPr/>
          </p:nvGrpSpPr>
          <p:grpSpPr bwMode="auto">
            <a:xfrm>
              <a:off x="4612389" y="4351142"/>
              <a:ext cx="319088" cy="639762"/>
              <a:chOff x="2487" y="1757"/>
              <a:chExt cx="201" cy="403"/>
            </a:xfrm>
          </p:grpSpPr>
          <p:sp>
            <p:nvSpPr>
              <p:cNvPr id="61" name="AutoShape 26">
                <a:extLst>
                  <a:ext uri="{FF2B5EF4-FFF2-40B4-BE49-F238E27FC236}">
                    <a16:creationId xmlns:a16="http://schemas.microsoft.com/office/drawing/2014/main" id="{65BCDA9B-F1F2-489B-A9B2-6EB2CB5A69AB}"/>
                  </a:ext>
                </a:extLst>
              </p:cNvPr>
              <p:cNvSpPr>
                <a:spLocks noChangeArrowheads="1"/>
              </p:cNvSpPr>
              <p:nvPr/>
            </p:nvSpPr>
            <p:spPr bwMode="auto">
              <a:xfrm rot="-719125">
                <a:off x="2511"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 name="AutoShape 27">
                <a:extLst>
                  <a:ext uri="{FF2B5EF4-FFF2-40B4-BE49-F238E27FC236}">
                    <a16:creationId xmlns:a16="http://schemas.microsoft.com/office/drawing/2014/main" id="{270F70BB-7CA5-4B98-863F-89532B28D710}"/>
                  </a:ext>
                </a:extLst>
              </p:cNvPr>
              <p:cNvSpPr>
                <a:spLocks noChangeArrowheads="1"/>
              </p:cNvSpPr>
              <p:nvPr/>
            </p:nvSpPr>
            <p:spPr bwMode="auto">
              <a:xfrm>
                <a:off x="2535"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 name="AutoShape 28">
                <a:extLst>
                  <a:ext uri="{FF2B5EF4-FFF2-40B4-BE49-F238E27FC236}">
                    <a16:creationId xmlns:a16="http://schemas.microsoft.com/office/drawing/2014/main" id="{6F8BC3CB-7BF1-4B34-8CA8-08E50C099CC6}"/>
                  </a:ext>
                </a:extLst>
              </p:cNvPr>
              <p:cNvSpPr>
                <a:spLocks noChangeArrowheads="1"/>
              </p:cNvSpPr>
              <p:nvPr/>
            </p:nvSpPr>
            <p:spPr bwMode="auto">
              <a:xfrm rot="1369324">
                <a:off x="2487" y="2016"/>
                <a:ext cx="48"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 name="AutoShape 29">
                <a:extLst>
                  <a:ext uri="{FF2B5EF4-FFF2-40B4-BE49-F238E27FC236}">
                    <a16:creationId xmlns:a16="http://schemas.microsoft.com/office/drawing/2014/main" id="{3809D346-7DF8-4D95-83FC-E578641EF236}"/>
                  </a:ext>
                </a:extLst>
              </p:cNvPr>
              <p:cNvSpPr>
                <a:spLocks noChangeArrowheads="1"/>
              </p:cNvSpPr>
              <p:nvPr/>
            </p:nvSpPr>
            <p:spPr bwMode="auto">
              <a:xfrm rot="-1583240">
                <a:off x="2637" y="2016"/>
                <a:ext cx="51"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 name="AutoShape 30">
                <a:extLst>
                  <a:ext uri="{FF2B5EF4-FFF2-40B4-BE49-F238E27FC236}">
                    <a16:creationId xmlns:a16="http://schemas.microsoft.com/office/drawing/2014/main" id="{9B4EC3E3-9EB4-4E7D-978C-FFF1262661CB}"/>
                  </a:ext>
                </a:extLst>
              </p:cNvPr>
              <p:cNvSpPr>
                <a:spLocks noChangeArrowheads="1"/>
              </p:cNvSpPr>
              <p:nvPr/>
            </p:nvSpPr>
            <p:spPr bwMode="auto">
              <a:xfrm>
                <a:off x="2589"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 name="AutoShape 31">
                <a:extLst>
                  <a:ext uri="{FF2B5EF4-FFF2-40B4-BE49-F238E27FC236}">
                    <a16:creationId xmlns:a16="http://schemas.microsoft.com/office/drawing/2014/main" id="{59EF7B40-9FF5-46CA-A73F-DDF57FABA0CA}"/>
                  </a:ext>
                </a:extLst>
              </p:cNvPr>
              <p:cNvSpPr>
                <a:spLocks noChangeArrowheads="1"/>
              </p:cNvSpPr>
              <p:nvPr/>
            </p:nvSpPr>
            <p:spPr bwMode="auto">
              <a:xfrm rot="812332">
                <a:off x="2613"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 name="AutoShape 34">
              <a:extLst>
                <a:ext uri="{FF2B5EF4-FFF2-40B4-BE49-F238E27FC236}">
                  <a16:creationId xmlns:a16="http://schemas.microsoft.com/office/drawing/2014/main" id="{8945DD83-AF38-44B3-96EB-3FC68D8EE26F}"/>
                </a:ext>
              </a:extLst>
            </p:cNvPr>
            <p:cNvSpPr>
              <a:spLocks noChangeArrowheads="1"/>
            </p:cNvSpPr>
            <p:nvPr/>
          </p:nvSpPr>
          <p:spPr bwMode="auto">
            <a:xfrm>
              <a:off x="4688589" y="4871842"/>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AutoShape 35">
              <a:extLst>
                <a:ext uri="{FF2B5EF4-FFF2-40B4-BE49-F238E27FC236}">
                  <a16:creationId xmlns:a16="http://schemas.microsoft.com/office/drawing/2014/main" id="{1407F59A-2574-417C-8945-8CC87F77F6D2}"/>
                </a:ext>
              </a:extLst>
            </p:cNvPr>
            <p:cNvSpPr>
              <a:spLocks noChangeArrowheads="1"/>
            </p:cNvSpPr>
            <p:nvPr/>
          </p:nvSpPr>
          <p:spPr bwMode="auto">
            <a:xfrm>
              <a:off x="4688589" y="5094092"/>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AutoShape 36">
              <a:extLst>
                <a:ext uri="{FF2B5EF4-FFF2-40B4-BE49-F238E27FC236}">
                  <a16:creationId xmlns:a16="http://schemas.microsoft.com/office/drawing/2014/main" id="{7BFBE217-583B-4CC9-B7F5-3C65A57A7EB8}"/>
                </a:ext>
              </a:extLst>
            </p:cNvPr>
            <p:cNvSpPr>
              <a:spLocks noChangeArrowheads="1"/>
            </p:cNvSpPr>
            <p:nvPr/>
          </p:nvSpPr>
          <p:spPr bwMode="auto">
            <a:xfrm>
              <a:off x="4644736" y="5192928"/>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 name="AutoShape 38">
              <a:extLst>
                <a:ext uri="{FF2B5EF4-FFF2-40B4-BE49-F238E27FC236}">
                  <a16:creationId xmlns:a16="http://schemas.microsoft.com/office/drawing/2014/main" id="{C542B6F6-A2FD-4E7B-952A-0101B493523D}"/>
                </a:ext>
              </a:extLst>
            </p:cNvPr>
            <p:cNvSpPr>
              <a:spLocks noChangeArrowheads="1"/>
            </p:cNvSpPr>
            <p:nvPr/>
          </p:nvSpPr>
          <p:spPr bwMode="auto">
            <a:xfrm>
              <a:off x="4767514" y="4873145"/>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 name="AutoShape 39">
              <a:extLst>
                <a:ext uri="{FF2B5EF4-FFF2-40B4-BE49-F238E27FC236}">
                  <a16:creationId xmlns:a16="http://schemas.microsoft.com/office/drawing/2014/main" id="{EB67BDD8-06D9-4275-BB3E-EA699799DCB8}"/>
                </a:ext>
              </a:extLst>
            </p:cNvPr>
            <p:cNvSpPr>
              <a:spLocks noChangeArrowheads="1"/>
            </p:cNvSpPr>
            <p:nvPr/>
          </p:nvSpPr>
          <p:spPr bwMode="auto">
            <a:xfrm>
              <a:off x="4767514" y="5095395"/>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 name="AutoShape 40">
              <a:extLst>
                <a:ext uri="{FF2B5EF4-FFF2-40B4-BE49-F238E27FC236}">
                  <a16:creationId xmlns:a16="http://schemas.microsoft.com/office/drawing/2014/main" id="{5DC60CA0-6D34-4309-8613-16BA0568C0EB}"/>
                </a:ext>
              </a:extLst>
            </p:cNvPr>
            <p:cNvSpPr>
              <a:spLocks noChangeArrowheads="1"/>
            </p:cNvSpPr>
            <p:nvPr/>
          </p:nvSpPr>
          <p:spPr bwMode="auto">
            <a:xfrm>
              <a:off x="4812942" y="5179725"/>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 name="Oval 7">
              <a:extLst>
                <a:ext uri="{FF2B5EF4-FFF2-40B4-BE49-F238E27FC236}">
                  <a16:creationId xmlns:a16="http://schemas.microsoft.com/office/drawing/2014/main" id="{5549E9FF-07CE-4A56-A2CB-F311A7F435D2}"/>
                </a:ext>
              </a:extLst>
            </p:cNvPr>
            <p:cNvSpPr>
              <a:spLocks noChangeArrowheads="1"/>
            </p:cNvSpPr>
            <p:nvPr/>
          </p:nvSpPr>
          <p:spPr bwMode="auto">
            <a:xfrm>
              <a:off x="4665085" y="4763098"/>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 name="Oval 7">
              <a:extLst>
                <a:ext uri="{FF2B5EF4-FFF2-40B4-BE49-F238E27FC236}">
                  <a16:creationId xmlns:a16="http://schemas.microsoft.com/office/drawing/2014/main" id="{FE59EBD2-BF65-4A54-AC3C-50DE201E4918}"/>
                </a:ext>
              </a:extLst>
            </p:cNvPr>
            <p:cNvSpPr>
              <a:spLocks noChangeArrowheads="1"/>
            </p:cNvSpPr>
            <p:nvPr/>
          </p:nvSpPr>
          <p:spPr bwMode="auto">
            <a:xfrm>
              <a:off x="4782232" y="475895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Oval 7">
              <a:extLst>
                <a:ext uri="{FF2B5EF4-FFF2-40B4-BE49-F238E27FC236}">
                  <a16:creationId xmlns:a16="http://schemas.microsoft.com/office/drawing/2014/main" id="{60A2332A-15EE-4B34-A020-1391BECD3A72}"/>
                </a:ext>
              </a:extLst>
            </p:cNvPr>
            <p:cNvSpPr>
              <a:spLocks noChangeArrowheads="1"/>
            </p:cNvSpPr>
            <p:nvPr/>
          </p:nvSpPr>
          <p:spPr bwMode="auto">
            <a:xfrm>
              <a:off x="4734722" y="463732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 name="AutoShape 38">
              <a:extLst>
                <a:ext uri="{FF2B5EF4-FFF2-40B4-BE49-F238E27FC236}">
                  <a16:creationId xmlns:a16="http://schemas.microsoft.com/office/drawing/2014/main" id="{42CF5CB4-B229-4840-A17E-609EE8469178}"/>
                </a:ext>
              </a:extLst>
            </p:cNvPr>
            <p:cNvSpPr>
              <a:spLocks noChangeArrowheads="1"/>
            </p:cNvSpPr>
            <p:nvPr/>
          </p:nvSpPr>
          <p:spPr bwMode="auto">
            <a:xfrm>
              <a:off x="4728276" y="4868101"/>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 name="AutoShape 39">
              <a:extLst>
                <a:ext uri="{FF2B5EF4-FFF2-40B4-BE49-F238E27FC236}">
                  <a16:creationId xmlns:a16="http://schemas.microsoft.com/office/drawing/2014/main" id="{1449173B-26D8-45DC-8879-842224C46703}"/>
                </a:ext>
              </a:extLst>
            </p:cNvPr>
            <p:cNvSpPr>
              <a:spLocks noChangeArrowheads="1"/>
            </p:cNvSpPr>
            <p:nvPr/>
          </p:nvSpPr>
          <p:spPr bwMode="auto">
            <a:xfrm>
              <a:off x="4728276" y="5090351"/>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 name="AutoShape 40">
              <a:extLst>
                <a:ext uri="{FF2B5EF4-FFF2-40B4-BE49-F238E27FC236}">
                  <a16:creationId xmlns:a16="http://schemas.microsoft.com/office/drawing/2014/main" id="{5762EC1E-A8C7-4D02-B49C-3B92E8FE487C}"/>
                </a:ext>
              </a:extLst>
            </p:cNvPr>
            <p:cNvSpPr>
              <a:spLocks noChangeArrowheads="1"/>
            </p:cNvSpPr>
            <p:nvPr/>
          </p:nvSpPr>
          <p:spPr bwMode="auto">
            <a:xfrm>
              <a:off x="4734717" y="5205174"/>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7" name="Rectangle 70">
            <a:extLst>
              <a:ext uri="{FF2B5EF4-FFF2-40B4-BE49-F238E27FC236}">
                <a16:creationId xmlns:a16="http://schemas.microsoft.com/office/drawing/2014/main" id="{0D075532-7E1C-46A0-BDF6-6A78008370C8}"/>
              </a:ext>
            </a:extLst>
          </p:cNvPr>
          <p:cNvSpPr>
            <a:spLocks noChangeArrowheads="1"/>
          </p:cNvSpPr>
          <p:nvPr/>
        </p:nvSpPr>
        <p:spPr bwMode="auto">
          <a:xfrm>
            <a:off x="5665511" y="2867995"/>
            <a:ext cx="96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sp>
        <p:nvSpPr>
          <p:cNvPr id="68" name="テキスト ボックス 67">
            <a:extLst>
              <a:ext uri="{FF2B5EF4-FFF2-40B4-BE49-F238E27FC236}">
                <a16:creationId xmlns:a16="http://schemas.microsoft.com/office/drawing/2014/main" id="{0D2BA223-3249-4E3D-A494-85E9DCE17192}"/>
              </a:ext>
            </a:extLst>
          </p:cNvPr>
          <p:cNvSpPr txBox="1"/>
          <p:nvPr/>
        </p:nvSpPr>
        <p:spPr>
          <a:xfrm>
            <a:off x="4696468" y="1240599"/>
            <a:ext cx="1412631" cy="369332"/>
          </a:xfrm>
          <a:prstGeom prst="rect">
            <a:avLst/>
          </a:prstGeom>
          <a:noFill/>
        </p:spPr>
        <p:txBody>
          <a:bodyPr wrap="none" rtlCol="0">
            <a:spAutoFit/>
          </a:bodyPr>
          <a:lstStyle/>
          <a:p>
            <a:r>
              <a:rPr kumimoji="1" lang="en-US" altLang="ja-JP" b="1" dirty="0" err="1"/>
              <a:t>Apoptosome</a:t>
            </a:r>
            <a:endParaRPr kumimoji="1" lang="ja-JP" altLang="en-US" b="1" dirty="0"/>
          </a:p>
        </p:txBody>
      </p:sp>
      <p:sp>
        <p:nvSpPr>
          <p:cNvPr id="69" name="楕円 68">
            <a:extLst>
              <a:ext uri="{FF2B5EF4-FFF2-40B4-BE49-F238E27FC236}">
                <a16:creationId xmlns:a16="http://schemas.microsoft.com/office/drawing/2014/main" id="{51A6AF07-99B6-4DC8-B78B-21ED3240AD68}"/>
              </a:ext>
            </a:extLst>
          </p:cNvPr>
          <p:cNvSpPr/>
          <p:nvPr/>
        </p:nvSpPr>
        <p:spPr>
          <a:xfrm>
            <a:off x="4200280" y="237049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Group 56">
            <a:extLst>
              <a:ext uri="{FF2B5EF4-FFF2-40B4-BE49-F238E27FC236}">
                <a16:creationId xmlns:a16="http://schemas.microsoft.com/office/drawing/2014/main" id="{9386A741-F1C5-431B-AC7C-71C580F9B1A3}"/>
              </a:ext>
            </a:extLst>
          </p:cNvPr>
          <p:cNvGrpSpPr>
            <a:grpSpLocks/>
          </p:cNvGrpSpPr>
          <p:nvPr/>
        </p:nvGrpSpPr>
        <p:grpSpPr bwMode="auto">
          <a:xfrm>
            <a:off x="7080954" y="1685812"/>
            <a:ext cx="660569" cy="138378"/>
            <a:chOff x="856" y="1991"/>
            <a:chExt cx="293" cy="48"/>
          </a:xfrm>
        </p:grpSpPr>
        <p:sp>
          <p:nvSpPr>
            <p:cNvPr id="71" name="AutoShape 57">
              <a:extLst>
                <a:ext uri="{FF2B5EF4-FFF2-40B4-BE49-F238E27FC236}">
                  <a16:creationId xmlns:a16="http://schemas.microsoft.com/office/drawing/2014/main" id="{634A521E-A34C-4B2B-B040-36D684C68268}"/>
                </a:ext>
              </a:extLst>
            </p:cNvPr>
            <p:cNvSpPr>
              <a:spLocks noChangeArrowheads="1"/>
            </p:cNvSpPr>
            <p:nvPr/>
          </p:nvSpPr>
          <p:spPr bwMode="auto">
            <a:xfrm rot="-5400000">
              <a:off x="857" y="1991"/>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AutoShape 58">
              <a:extLst>
                <a:ext uri="{FF2B5EF4-FFF2-40B4-BE49-F238E27FC236}">
                  <a16:creationId xmlns:a16="http://schemas.microsoft.com/office/drawing/2014/main" id="{AA6C1ADD-05C7-4E04-BF15-34228599713B}"/>
                </a:ext>
              </a:extLst>
            </p:cNvPr>
            <p:cNvSpPr>
              <a:spLocks noChangeArrowheads="1"/>
            </p:cNvSpPr>
            <p:nvPr/>
          </p:nvSpPr>
          <p:spPr bwMode="auto">
            <a:xfrm rot="-5400000">
              <a:off x="951" y="1945"/>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 name="AutoShape 59">
              <a:extLst>
                <a:ext uri="{FF2B5EF4-FFF2-40B4-BE49-F238E27FC236}">
                  <a16:creationId xmlns:a16="http://schemas.microsoft.com/office/drawing/2014/main" id="{DAC66D74-3322-4A79-835D-A54EB5E68345}"/>
                </a:ext>
              </a:extLst>
            </p:cNvPr>
            <p:cNvSpPr>
              <a:spLocks noChangeArrowheads="1"/>
            </p:cNvSpPr>
            <p:nvPr/>
          </p:nvSpPr>
          <p:spPr bwMode="auto">
            <a:xfrm rot="-5400000">
              <a:off x="1073" y="1962"/>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 name="Group 60">
            <a:extLst>
              <a:ext uri="{FF2B5EF4-FFF2-40B4-BE49-F238E27FC236}">
                <a16:creationId xmlns:a16="http://schemas.microsoft.com/office/drawing/2014/main" id="{E4C672A8-0251-438A-B91C-C6C58CBCE820}"/>
              </a:ext>
            </a:extLst>
          </p:cNvPr>
          <p:cNvGrpSpPr>
            <a:grpSpLocks/>
          </p:cNvGrpSpPr>
          <p:nvPr/>
        </p:nvGrpSpPr>
        <p:grpSpPr bwMode="auto">
          <a:xfrm>
            <a:off x="7080954" y="1434465"/>
            <a:ext cx="660569" cy="135494"/>
            <a:chOff x="859" y="2064"/>
            <a:chExt cx="293" cy="48"/>
          </a:xfrm>
        </p:grpSpPr>
        <p:sp>
          <p:nvSpPr>
            <p:cNvPr id="75" name="AutoShape 61">
              <a:extLst>
                <a:ext uri="{FF2B5EF4-FFF2-40B4-BE49-F238E27FC236}">
                  <a16:creationId xmlns:a16="http://schemas.microsoft.com/office/drawing/2014/main" id="{0A82E898-AE06-4A79-B3F9-3028EE994F45}"/>
                </a:ext>
              </a:extLst>
            </p:cNvPr>
            <p:cNvSpPr>
              <a:spLocks noChangeArrowheads="1"/>
            </p:cNvSpPr>
            <p:nvPr/>
          </p:nvSpPr>
          <p:spPr bwMode="auto">
            <a:xfrm rot="-5400000">
              <a:off x="860" y="2064"/>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 name="AutoShape 62">
              <a:extLst>
                <a:ext uri="{FF2B5EF4-FFF2-40B4-BE49-F238E27FC236}">
                  <a16:creationId xmlns:a16="http://schemas.microsoft.com/office/drawing/2014/main" id="{8CE40854-350C-4A71-A2CB-83AB0DEF3439}"/>
                </a:ext>
              </a:extLst>
            </p:cNvPr>
            <p:cNvSpPr>
              <a:spLocks noChangeArrowheads="1"/>
            </p:cNvSpPr>
            <p:nvPr/>
          </p:nvSpPr>
          <p:spPr bwMode="auto">
            <a:xfrm rot="-5400000">
              <a:off x="954" y="201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AutoShape 63">
              <a:extLst>
                <a:ext uri="{FF2B5EF4-FFF2-40B4-BE49-F238E27FC236}">
                  <a16:creationId xmlns:a16="http://schemas.microsoft.com/office/drawing/2014/main" id="{739DE5D4-5C10-463A-B597-7DB517FF357D}"/>
                </a:ext>
              </a:extLst>
            </p:cNvPr>
            <p:cNvSpPr>
              <a:spLocks noChangeArrowheads="1"/>
            </p:cNvSpPr>
            <p:nvPr/>
          </p:nvSpPr>
          <p:spPr bwMode="auto">
            <a:xfrm rot="-5400000">
              <a:off x="1076" y="203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8" name="Group 64">
            <a:extLst>
              <a:ext uri="{FF2B5EF4-FFF2-40B4-BE49-F238E27FC236}">
                <a16:creationId xmlns:a16="http://schemas.microsoft.com/office/drawing/2014/main" id="{4B3F29E2-1A43-4459-84D5-C40A9A457FC4}"/>
              </a:ext>
            </a:extLst>
          </p:cNvPr>
          <p:cNvGrpSpPr>
            <a:grpSpLocks/>
          </p:cNvGrpSpPr>
          <p:nvPr/>
        </p:nvGrpSpPr>
        <p:grpSpPr bwMode="auto">
          <a:xfrm>
            <a:off x="7146536" y="2712778"/>
            <a:ext cx="503743" cy="383763"/>
            <a:chOff x="797" y="2528"/>
            <a:chExt cx="139" cy="163"/>
          </a:xfrm>
        </p:grpSpPr>
        <p:sp>
          <p:nvSpPr>
            <p:cNvPr id="79" name="AutoShape 65">
              <a:extLst>
                <a:ext uri="{FF2B5EF4-FFF2-40B4-BE49-F238E27FC236}">
                  <a16:creationId xmlns:a16="http://schemas.microsoft.com/office/drawing/2014/main" id="{CD7F7833-53E4-46BD-9C13-CB8ECBA0EF3D}"/>
                </a:ext>
              </a:extLst>
            </p:cNvPr>
            <p:cNvSpPr>
              <a:spLocks noChangeArrowheads="1"/>
            </p:cNvSpPr>
            <p:nvPr/>
          </p:nvSpPr>
          <p:spPr bwMode="auto">
            <a:xfrm rot="-5400000">
              <a:off x="843" y="2482"/>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 name="AutoShape 66">
              <a:extLst>
                <a:ext uri="{FF2B5EF4-FFF2-40B4-BE49-F238E27FC236}">
                  <a16:creationId xmlns:a16="http://schemas.microsoft.com/office/drawing/2014/main" id="{C34B6570-CCAC-4C16-A62C-AB9F9794AECF}"/>
                </a:ext>
              </a:extLst>
            </p:cNvPr>
            <p:cNvSpPr>
              <a:spLocks noChangeArrowheads="1"/>
            </p:cNvSpPr>
            <p:nvPr/>
          </p:nvSpPr>
          <p:spPr bwMode="auto">
            <a:xfrm rot="-5400000">
              <a:off x="843" y="259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 name="AutoShape 67">
              <a:extLst>
                <a:ext uri="{FF2B5EF4-FFF2-40B4-BE49-F238E27FC236}">
                  <a16:creationId xmlns:a16="http://schemas.microsoft.com/office/drawing/2014/main" id="{4A92BA8C-1318-45B8-921A-8B252D031ECA}"/>
                </a:ext>
              </a:extLst>
            </p:cNvPr>
            <p:cNvSpPr>
              <a:spLocks noChangeArrowheads="1"/>
            </p:cNvSpPr>
            <p:nvPr/>
          </p:nvSpPr>
          <p:spPr bwMode="auto">
            <a:xfrm rot="-5400000">
              <a:off x="840" y="254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 name="AutoShape 68">
              <a:extLst>
                <a:ext uri="{FF2B5EF4-FFF2-40B4-BE49-F238E27FC236}">
                  <a16:creationId xmlns:a16="http://schemas.microsoft.com/office/drawing/2014/main" id="{D5D35F6C-EB67-4A56-B763-22CAEBDA60B2}"/>
                </a:ext>
              </a:extLst>
            </p:cNvPr>
            <p:cNvSpPr>
              <a:spLocks noChangeArrowheads="1"/>
            </p:cNvSpPr>
            <p:nvPr/>
          </p:nvSpPr>
          <p:spPr bwMode="auto">
            <a:xfrm rot="-5400000">
              <a:off x="840" y="2568"/>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3" name="Rectangle 69">
            <a:extLst>
              <a:ext uri="{FF2B5EF4-FFF2-40B4-BE49-F238E27FC236}">
                <a16:creationId xmlns:a16="http://schemas.microsoft.com/office/drawing/2014/main" id="{969D2DCE-1ACC-4E29-9EDA-09210A6563CE}"/>
              </a:ext>
            </a:extLst>
          </p:cNvPr>
          <p:cNvSpPr>
            <a:spLocks noChangeArrowheads="1"/>
          </p:cNvSpPr>
          <p:nvPr/>
        </p:nvSpPr>
        <p:spPr bwMode="auto">
          <a:xfrm>
            <a:off x="6782300" y="1839935"/>
            <a:ext cx="13569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Pro-caspase-3 or 7</a:t>
            </a:r>
          </a:p>
        </p:txBody>
      </p:sp>
      <p:sp>
        <p:nvSpPr>
          <p:cNvPr id="84" name="Rectangle 70">
            <a:extLst>
              <a:ext uri="{FF2B5EF4-FFF2-40B4-BE49-F238E27FC236}">
                <a16:creationId xmlns:a16="http://schemas.microsoft.com/office/drawing/2014/main" id="{8EA84053-5532-4322-94A2-736D445FD09D}"/>
              </a:ext>
            </a:extLst>
          </p:cNvPr>
          <p:cNvSpPr>
            <a:spLocks noChangeArrowheads="1"/>
          </p:cNvSpPr>
          <p:nvPr/>
        </p:nvSpPr>
        <p:spPr bwMode="auto">
          <a:xfrm>
            <a:off x="6936483" y="3066301"/>
            <a:ext cx="96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cxnSp>
        <p:nvCxnSpPr>
          <p:cNvPr id="85" name="直線矢印コネクタ 84">
            <a:extLst>
              <a:ext uri="{FF2B5EF4-FFF2-40B4-BE49-F238E27FC236}">
                <a16:creationId xmlns:a16="http://schemas.microsoft.com/office/drawing/2014/main" id="{28EC0513-929D-4620-A40D-91090DC23289}"/>
              </a:ext>
            </a:extLst>
          </p:cNvPr>
          <p:cNvCxnSpPr>
            <a:cxnSpLocks/>
          </p:cNvCxnSpPr>
          <p:nvPr/>
        </p:nvCxnSpPr>
        <p:spPr>
          <a:xfrm flipH="1">
            <a:off x="7399386" y="2117648"/>
            <a:ext cx="1" cy="4785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9ADD3527-5154-459D-B570-B358D70FE67A}"/>
              </a:ext>
            </a:extLst>
          </p:cNvPr>
          <p:cNvCxnSpPr>
            <a:cxnSpLocks/>
          </p:cNvCxnSpPr>
          <p:nvPr/>
        </p:nvCxnSpPr>
        <p:spPr>
          <a:xfrm>
            <a:off x="5045039" y="2367102"/>
            <a:ext cx="544486" cy="2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2A43FABF-3E8A-460F-8C67-F10CF8FEA508}"/>
              </a:ext>
            </a:extLst>
          </p:cNvPr>
          <p:cNvSpPr txBox="1"/>
          <p:nvPr/>
        </p:nvSpPr>
        <p:spPr>
          <a:xfrm>
            <a:off x="367036" y="2580585"/>
            <a:ext cx="1195840" cy="307777"/>
          </a:xfrm>
          <a:prstGeom prst="rect">
            <a:avLst/>
          </a:prstGeom>
          <a:noFill/>
        </p:spPr>
        <p:txBody>
          <a:bodyPr wrap="none" rtlCol="0">
            <a:spAutoFit/>
          </a:bodyPr>
          <a:lstStyle/>
          <a:p>
            <a:r>
              <a:rPr kumimoji="1" lang="en-US" altLang="ja-JP" sz="1400" i="1" dirty="0"/>
              <a:t>Mitochondria</a:t>
            </a:r>
            <a:endParaRPr kumimoji="1" lang="ja-JP" altLang="en-US" sz="1400" i="1" dirty="0"/>
          </a:p>
        </p:txBody>
      </p:sp>
      <p:sp>
        <p:nvSpPr>
          <p:cNvPr id="88" name="テキスト ボックス 87">
            <a:extLst>
              <a:ext uri="{FF2B5EF4-FFF2-40B4-BE49-F238E27FC236}">
                <a16:creationId xmlns:a16="http://schemas.microsoft.com/office/drawing/2014/main" id="{F16F9E62-AA6E-4C71-AF2F-9FB75D3AED5D}"/>
              </a:ext>
            </a:extLst>
          </p:cNvPr>
          <p:cNvSpPr txBox="1"/>
          <p:nvPr/>
        </p:nvSpPr>
        <p:spPr>
          <a:xfrm>
            <a:off x="1721802" y="1300771"/>
            <a:ext cx="1241383" cy="453907"/>
          </a:xfrm>
          <a:prstGeom prst="rect">
            <a:avLst/>
          </a:prstGeom>
          <a:noFill/>
        </p:spPr>
        <p:txBody>
          <a:bodyPr wrap="square" rtlCol="0">
            <a:spAutoFit/>
          </a:bodyPr>
          <a:lstStyle/>
          <a:p>
            <a:pPr>
              <a:lnSpc>
                <a:spcPts val="1400"/>
              </a:lnSpc>
            </a:pPr>
            <a:r>
              <a:rPr kumimoji="1" lang="en-US" altLang="ja-JP" sz="1200" b="1" i="1" dirty="0" err="1"/>
              <a:t>Oligomelized</a:t>
            </a:r>
            <a:r>
              <a:rPr kumimoji="1" lang="en-US" altLang="ja-JP" sz="1200" b="1" i="1" dirty="0"/>
              <a:t> effector proteins</a:t>
            </a:r>
            <a:endParaRPr kumimoji="1" lang="ja-JP" altLang="en-US" sz="1200" b="1" i="1" dirty="0"/>
          </a:p>
        </p:txBody>
      </p:sp>
      <p:grpSp>
        <p:nvGrpSpPr>
          <p:cNvPr id="94" name="グループ化 93">
            <a:extLst>
              <a:ext uri="{FF2B5EF4-FFF2-40B4-BE49-F238E27FC236}">
                <a16:creationId xmlns:a16="http://schemas.microsoft.com/office/drawing/2014/main" id="{48710777-DA5A-48CB-9FC6-9BB5E8ECE74C}"/>
              </a:ext>
            </a:extLst>
          </p:cNvPr>
          <p:cNvGrpSpPr/>
          <p:nvPr/>
        </p:nvGrpSpPr>
        <p:grpSpPr>
          <a:xfrm>
            <a:off x="763441" y="1503463"/>
            <a:ext cx="592946" cy="276999"/>
            <a:chOff x="400900" y="5358906"/>
            <a:chExt cx="592946" cy="276999"/>
          </a:xfrm>
        </p:grpSpPr>
        <p:sp>
          <p:nvSpPr>
            <p:cNvPr id="95" name="テキスト ボックス 94">
              <a:extLst>
                <a:ext uri="{FF2B5EF4-FFF2-40B4-BE49-F238E27FC236}">
                  <a16:creationId xmlns:a16="http://schemas.microsoft.com/office/drawing/2014/main" id="{513BD09F-CF07-4344-AE26-354FBB5F7637}"/>
                </a:ext>
              </a:extLst>
            </p:cNvPr>
            <p:cNvSpPr txBox="1"/>
            <p:nvPr/>
          </p:nvSpPr>
          <p:spPr>
            <a:xfrm>
              <a:off x="400900" y="5358906"/>
              <a:ext cx="592946" cy="276999"/>
            </a:xfrm>
            <a:prstGeom prst="rect">
              <a:avLst/>
            </a:prstGeom>
            <a:noFill/>
          </p:spPr>
          <p:txBody>
            <a:bodyPr wrap="square">
              <a:spAutoFit/>
            </a:bodyPr>
            <a:lstStyle/>
            <a:p>
              <a:r>
                <a:rPr lang="el-GR" altLang="ja-JP" sz="1200" b="1" i="0" dirty="0">
                  <a:solidFill>
                    <a:srgbClr val="333333"/>
                  </a:solidFill>
                  <a:effectLst/>
                  <a:latin typeface="Century Gothic" panose="020B0502020202020204" pitchFamily="34" charset="0"/>
                </a:rPr>
                <a:t>ΔΨ</a:t>
              </a:r>
              <a:r>
                <a:rPr lang="en-US" altLang="ja-JP" sz="1200" b="1" i="0" dirty="0">
                  <a:solidFill>
                    <a:srgbClr val="333333"/>
                  </a:solidFill>
                  <a:effectLst/>
                  <a:latin typeface="Century Gothic" panose="020B0502020202020204" pitchFamily="34" charset="0"/>
                </a:rPr>
                <a:t>m</a:t>
              </a:r>
              <a:endParaRPr lang="ja-JP" altLang="en-US" sz="1200" b="1" dirty="0"/>
            </a:p>
          </p:txBody>
        </p:sp>
        <p:cxnSp>
          <p:nvCxnSpPr>
            <p:cNvPr id="96" name="直線矢印コネクタ 95">
              <a:extLst>
                <a:ext uri="{FF2B5EF4-FFF2-40B4-BE49-F238E27FC236}">
                  <a16:creationId xmlns:a16="http://schemas.microsoft.com/office/drawing/2014/main" id="{1227977E-494E-4422-A6CF-5764BD8F730A}"/>
                </a:ext>
              </a:extLst>
            </p:cNvPr>
            <p:cNvCxnSpPr>
              <a:cxnSpLocks/>
            </p:cNvCxnSpPr>
            <p:nvPr/>
          </p:nvCxnSpPr>
          <p:spPr>
            <a:xfrm>
              <a:off x="912543" y="5413261"/>
              <a:ext cx="0" cy="1594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テキスト ボックス 96">
            <a:extLst>
              <a:ext uri="{FF2B5EF4-FFF2-40B4-BE49-F238E27FC236}">
                <a16:creationId xmlns:a16="http://schemas.microsoft.com/office/drawing/2014/main" id="{C7C40242-A5F7-497C-9171-7476E87B9027}"/>
              </a:ext>
            </a:extLst>
          </p:cNvPr>
          <p:cNvSpPr txBox="1"/>
          <p:nvPr/>
        </p:nvSpPr>
        <p:spPr>
          <a:xfrm>
            <a:off x="3222222" y="1595025"/>
            <a:ext cx="1018099" cy="215444"/>
          </a:xfrm>
          <a:prstGeom prst="rect">
            <a:avLst/>
          </a:prstGeom>
          <a:noFill/>
        </p:spPr>
        <p:txBody>
          <a:bodyPr wrap="none" lIns="0" tIns="0" rIns="0" bIns="0" rtlCol="0">
            <a:spAutoFit/>
          </a:bodyPr>
          <a:lstStyle/>
          <a:p>
            <a:r>
              <a:rPr kumimoji="1" lang="en-US" altLang="ja-JP" sz="1400" b="1" dirty="0"/>
              <a:t>Cytochrome c</a:t>
            </a:r>
            <a:endParaRPr kumimoji="1" lang="ja-JP" altLang="en-US" sz="1400" b="1" dirty="0"/>
          </a:p>
        </p:txBody>
      </p:sp>
      <p:sp>
        <p:nvSpPr>
          <p:cNvPr id="98" name="楕円 97">
            <a:extLst>
              <a:ext uri="{FF2B5EF4-FFF2-40B4-BE49-F238E27FC236}">
                <a16:creationId xmlns:a16="http://schemas.microsoft.com/office/drawing/2014/main" id="{1EBC5656-5320-4D33-A57D-6012BACB8C9E}"/>
              </a:ext>
            </a:extLst>
          </p:cNvPr>
          <p:cNvSpPr/>
          <p:nvPr/>
        </p:nvSpPr>
        <p:spPr>
          <a:xfrm>
            <a:off x="2819738" y="2080167"/>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5754E0FC-AF26-43E6-BAA8-5BB6F9E1CB9A}"/>
              </a:ext>
            </a:extLst>
          </p:cNvPr>
          <p:cNvSpPr/>
          <p:nvPr/>
        </p:nvSpPr>
        <p:spPr>
          <a:xfrm>
            <a:off x="2972138" y="2232567"/>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9D1D571F-7058-4D06-8E05-EB8783786797}"/>
              </a:ext>
            </a:extLst>
          </p:cNvPr>
          <p:cNvSpPr/>
          <p:nvPr/>
        </p:nvSpPr>
        <p:spPr>
          <a:xfrm>
            <a:off x="3124538" y="2384967"/>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0B2B30FB-4FAC-40E9-AC95-C08FAD22B5E8}"/>
              </a:ext>
            </a:extLst>
          </p:cNvPr>
          <p:cNvSpPr/>
          <p:nvPr/>
        </p:nvSpPr>
        <p:spPr>
          <a:xfrm>
            <a:off x="3276938" y="2537367"/>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1E03D935-084A-4B86-9A99-057CB6CF5CBF}"/>
              </a:ext>
            </a:extLst>
          </p:cNvPr>
          <p:cNvSpPr/>
          <p:nvPr/>
        </p:nvSpPr>
        <p:spPr>
          <a:xfrm>
            <a:off x="3062896" y="2714292"/>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C38EBC1E-22F5-4C1E-A897-CEA4444C5338}"/>
              </a:ext>
            </a:extLst>
          </p:cNvPr>
          <p:cNvSpPr/>
          <p:nvPr/>
        </p:nvSpPr>
        <p:spPr>
          <a:xfrm>
            <a:off x="3403629" y="3000135"/>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楕円 103">
            <a:extLst>
              <a:ext uri="{FF2B5EF4-FFF2-40B4-BE49-F238E27FC236}">
                <a16:creationId xmlns:a16="http://schemas.microsoft.com/office/drawing/2014/main" id="{58F38339-A29F-4D2B-8F97-F00DB0A98BDF}"/>
              </a:ext>
            </a:extLst>
          </p:cNvPr>
          <p:cNvSpPr/>
          <p:nvPr/>
        </p:nvSpPr>
        <p:spPr>
          <a:xfrm>
            <a:off x="3104577" y="3048238"/>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4647DDAB-70BC-4480-929D-D232C3419AB7}"/>
              </a:ext>
            </a:extLst>
          </p:cNvPr>
          <p:cNvSpPr/>
          <p:nvPr/>
        </p:nvSpPr>
        <p:spPr>
          <a:xfrm>
            <a:off x="3730157" y="3064284"/>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EA6CFA6C-C984-48D6-B35A-C809AC3D188B}"/>
              </a:ext>
            </a:extLst>
          </p:cNvPr>
          <p:cNvSpPr/>
          <p:nvPr/>
        </p:nvSpPr>
        <p:spPr>
          <a:xfrm>
            <a:off x="3268113" y="2772833"/>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AB2214F1-C61C-4938-8A54-3B1554C87E88}"/>
              </a:ext>
            </a:extLst>
          </p:cNvPr>
          <p:cNvSpPr/>
          <p:nvPr/>
        </p:nvSpPr>
        <p:spPr>
          <a:xfrm>
            <a:off x="2882488" y="2370494"/>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561F5E8F-E86B-416A-B547-99362A73EC1D}"/>
              </a:ext>
            </a:extLst>
          </p:cNvPr>
          <p:cNvSpPr/>
          <p:nvPr/>
        </p:nvSpPr>
        <p:spPr>
          <a:xfrm>
            <a:off x="3515850" y="2854185"/>
            <a:ext cx="78978" cy="73644"/>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18DD0FC1-26C6-4E3F-BE7C-CECF9E738AD6}"/>
              </a:ext>
            </a:extLst>
          </p:cNvPr>
          <p:cNvSpPr txBox="1"/>
          <p:nvPr/>
        </p:nvSpPr>
        <p:spPr>
          <a:xfrm>
            <a:off x="3051116" y="3278713"/>
            <a:ext cx="1037207" cy="215444"/>
          </a:xfrm>
          <a:prstGeom prst="rect">
            <a:avLst/>
          </a:prstGeom>
          <a:noFill/>
        </p:spPr>
        <p:txBody>
          <a:bodyPr wrap="none" lIns="0" tIns="0" rIns="0" bIns="0" rtlCol="0">
            <a:spAutoFit/>
          </a:bodyPr>
          <a:lstStyle/>
          <a:p>
            <a:r>
              <a:rPr kumimoji="1" lang="en-US" altLang="ja-JP" sz="1400" b="1" dirty="0" err="1"/>
              <a:t>Smac</a:t>
            </a:r>
            <a:r>
              <a:rPr kumimoji="1" lang="en-US" altLang="ja-JP" sz="1400" b="1" dirty="0"/>
              <a:t>/DIABLO</a:t>
            </a:r>
            <a:endParaRPr kumimoji="1" lang="ja-JP" altLang="en-US" sz="1400" b="1" dirty="0"/>
          </a:p>
        </p:txBody>
      </p:sp>
      <p:sp>
        <p:nvSpPr>
          <p:cNvPr id="110" name="楕円 109">
            <a:extLst>
              <a:ext uri="{FF2B5EF4-FFF2-40B4-BE49-F238E27FC236}">
                <a16:creationId xmlns:a16="http://schemas.microsoft.com/office/drawing/2014/main" id="{BC75221D-D4D9-4D76-B33C-C8D37EA4C0B2}"/>
              </a:ext>
            </a:extLst>
          </p:cNvPr>
          <p:cNvSpPr/>
          <p:nvPr/>
        </p:nvSpPr>
        <p:spPr>
          <a:xfrm>
            <a:off x="2630180" y="2022840"/>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5DDDF5EA-5F4B-441D-A923-ADE0A1AE4E77}"/>
              </a:ext>
            </a:extLst>
          </p:cNvPr>
          <p:cNvSpPr/>
          <p:nvPr/>
        </p:nvSpPr>
        <p:spPr>
          <a:xfrm>
            <a:off x="2651869" y="2195745"/>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E9A2E3CA-F40F-4346-AD6A-EE1539DCAFD8}"/>
              </a:ext>
            </a:extLst>
          </p:cNvPr>
          <p:cNvSpPr/>
          <p:nvPr/>
        </p:nvSpPr>
        <p:spPr>
          <a:xfrm>
            <a:off x="2575516" y="2295611"/>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楕円 112">
            <a:extLst>
              <a:ext uri="{FF2B5EF4-FFF2-40B4-BE49-F238E27FC236}">
                <a16:creationId xmlns:a16="http://schemas.microsoft.com/office/drawing/2014/main" id="{3EF06937-0F24-40DF-9063-C3E0DD3E04FD}"/>
              </a:ext>
            </a:extLst>
          </p:cNvPr>
          <p:cNvSpPr/>
          <p:nvPr/>
        </p:nvSpPr>
        <p:spPr>
          <a:xfrm>
            <a:off x="2417129" y="2624555"/>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D472594B-B0C2-4A27-A5FC-9E6CFC0CB504}"/>
              </a:ext>
            </a:extLst>
          </p:cNvPr>
          <p:cNvSpPr/>
          <p:nvPr/>
        </p:nvSpPr>
        <p:spPr>
          <a:xfrm>
            <a:off x="2605399" y="2740175"/>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3533F2AD-9B2C-4766-86E9-BD9C31B658AE}"/>
              </a:ext>
            </a:extLst>
          </p:cNvPr>
          <p:cNvSpPr/>
          <p:nvPr/>
        </p:nvSpPr>
        <p:spPr>
          <a:xfrm>
            <a:off x="2287554" y="2897873"/>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3CE8B29A-520E-4228-A937-4D8EB78C979A}"/>
              </a:ext>
            </a:extLst>
          </p:cNvPr>
          <p:cNvSpPr/>
          <p:nvPr/>
        </p:nvSpPr>
        <p:spPr>
          <a:xfrm>
            <a:off x="2515179" y="2898033"/>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CC8907C2-5E69-40B9-BDB4-E788EC85A421}"/>
              </a:ext>
            </a:extLst>
          </p:cNvPr>
          <p:cNvSpPr/>
          <p:nvPr/>
        </p:nvSpPr>
        <p:spPr>
          <a:xfrm>
            <a:off x="2620124" y="2498750"/>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10733FCD-9176-4BD5-BAA3-804328B8A041}"/>
              </a:ext>
            </a:extLst>
          </p:cNvPr>
          <p:cNvSpPr/>
          <p:nvPr/>
        </p:nvSpPr>
        <p:spPr>
          <a:xfrm>
            <a:off x="2093226" y="3110019"/>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7B4AC13F-5512-4B8A-A9A0-36FC4BF2D09A}"/>
              </a:ext>
            </a:extLst>
          </p:cNvPr>
          <p:cNvSpPr/>
          <p:nvPr/>
        </p:nvSpPr>
        <p:spPr>
          <a:xfrm>
            <a:off x="2429981" y="3090690"/>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楕円 119">
            <a:extLst>
              <a:ext uri="{FF2B5EF4-FFF2-40B4-BE49-F238E27FC236}">
                <a16:creationId xmlns:a16="http://schemas.microsoft.com/office/drawing/2014/main" id="{90931691-92CF-4E4B-97C0-19E6DA4EB6BA}"/>
              </a:ext>
            </a:extLst>
          </p:cNvPr>
          <p:cNvSpPr/>
          <p:nvPr/>
        </p:nvSpPr>
        <p:spPr>
          <a:xfrm>
            <a:off x="2667717" y="3146841"/>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F7CC5CF4-DBC3-4868-8536-3071F70F54D6}"/>
              </a:ext>
            </a:extLst>
          </p:cNvPr>
          <p:cNvSpPr txBox="1"/>
          <p:nvPr/>
        </p:nvSpPr>
        <p:spPr>
          <a:xfrm>
            <a:off x="2111675" y="3289749"/>
            <a:ext cx="530594" cy="215444"/>
          </a:xfrm>
          <a:prstGeom prst="rect">
            <a:avLst/>
          </a:prstGeom>
          <a:noFill/>
        </p:spPr>
        <p:txBody>
          <a:bodyPr wrap="none" lIns="0" tIns="0" rIns="0" bIns="0" rtlCol="0">
            <a:spAutoFit/>
          </a:bodyPr>
          <a:lstStyle/>
          <a:p>
            <a:r>
              <a:rPr kumimoji="1" lang="en-US" altLang="ja-JP" sz="1400" b="1" dirty="0"/>
              <a:t>Endo G</a:t>
            </a:r>
            <a:endParaRPr kumimoji="1" lang="ja-JP" altLang="en-US" sz="1400" b="1" dirty="0"/>
          </a:p>
        </p:txBody>
      </p:sp>
      <p:sp>
        <p:nvSpPr>
          <p:cNvPr id="123" name="楕円 122">
            <a:extLst>
              <a:ext uri="{FF2B5EF4-FFF2-40B4-BE49-F238E27FC236}">
                <a16:creationId xmlns:a16="http://schemas.microsoft.com/office/drawing/2014/main" id="{F5673B44-2F80-40FC-80C9-B99D1A6F4E9F}"/>
              </a:ext>
            </a:extLst>
          </p:cNvPr>
          <p:cNvSpPr/>
          <p:nvPr/>
        </p:nvSpPr>
        <p:spPr>
          <a:xfrm>
            <a:off x="2494548" y="2063121"/>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楕円 123">
            <a:extLst>
              <a:ext uri="{FF2B5EF4-FFF2-40B4-BE49-F238E27FC236}">
                <a16:creationId xmlns:a16="http://schemas.microsoft.com/office/drawing/2014/main" id="{EA2FA19F-6E23-4761-9BA1-B433B6335BA0}"/>
              </a:ext>
            </a:extLst>
          </p:cNvPr>
          <p:cNvSpPr/>
          <p:nvPr/>
        </p:nvSpPr>
        <p:spPr>
          <a:xfrm>
            <a:off x="2488401" y="2361086"/>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89CDA6D2-EE52-4049-889B-11592712C8AD}"/>
              </a:ext>
            </a:extLst>
          </p:cNvPr>
          <p:cNvSpPr/>
          <p:nvPr/>
        </p:nvSpPr>
        <p:spPr>
          <a:xfrm>
            <a:off x="1275084" y="3013035"/>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1568AD89-CC83-445E-8F34-E9D8BB547220}"/>
              </a:ext>
            </a:extLst>
          </p:cNvPr>
          <p:cNvSpPr/>
          <p:nvPr/>
        </p:nvSpPr>
        <p:spPr>
          <a:xfrm>
            <a:off x="1555749" y="2902569"/>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672CD4EB-381D-46D8-B24F-1D59A7030622}"/>
              </a:ext>
            </a:extLst>
          </p:cNvPr>
          <p:cNvSpPr/>
          <p:nvPr/>
        </p:nvSpPr>
        <p:spPr>
          <a:xfrm>
            <a:off x="1814409" y="2726589"/>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楕円 127">
            <a:extLst>
              <a:ext uri="{FF2B5EF4-FFF2-40B4-BE49-F238E27FC236}">
                <a16:creationId xmlns:a16="http://schemas.microsoft.com/office/drawing/2014/main" id="{2A266953-3F7C-408D-AD9E-777B7A172CE6}"/>
              </a:ext>
            </a:extLst>
          </p:cNvPr>
          <p:cNvSpPr/>
          <p:nvPr/>
        </p:nvSpPr>
        <p:spPr>
          <a:xfrm>
            <a:off x="2079598" y="2535218"/>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a:extLst>
              <a:ext uri="{FF2B5EF4-FFF2-40B4-BE49-F238E27FC236}">
                <a16:creationId xmlns:a16="http://schemas.microsoft.com/office/drawing/2014/main" id="{85C5B45F-FE63-47A7-B24C-6DB2CD88B0D8}"/>
              </a:ext>
            </a:extLst>
          </p:cNvPr>
          <p:cNvSpPr/>
          <p:nvPr/>
        </p:nvSpPr>
        <p:spPr>
          <a:xfrm>
            <a:off x="1816521" y="2956313"/>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a:extLst>
              <a:ext uri="{FF2B5EF4-FFF2-40B4-BE49-F238E27FC236}">
                <a16:creationId xmlns:a16="http://schemas.microsoft.com/office/drawing/2014/main" id="{1D2A3EC6-9936-4C7B-948C-691F314BD81C}"/>
              </a:ext>
            </a:extLst>
          </p:cNvPr>
          <p:cNvSpPr/>
          <p:nvPr/>
        </p:nvSpPr>
        <p:spPr>
          <a:xfrm>
            <a:off x="1424536" y="3164334"/>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F7B4C96A-52D8-4F79-9DBC-6985A13D932C}"/>
              </a:ext>
            </a:extLst>
          </p:cNvPr>
          <p:cNvSpPr/>
          <p:nvPr/>
        </p:nvSpPr>
        <p:spPr>
          <a:xfrm>
            <a:off x="1682313" y="3157125"/>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a:extLst>
              <a:ext uri="{FF2B5EF4-FFF2-40B4-BE49-F238E27FC236}">
                <a16:creationId xmlns:a16="http://schemas.microsoft.com/office/drawing/2014/main" id="{03ED85FA-9270-4306-8F9E-284F2AE83F85}"/>
              </a:ext>
            </a:extLst>
          </p:cNvPr>
          <p:cNvSpPr/>
          <p:nvPr/>
        </p:nvSpPr>
        <p:spPr>
          <a:xfrm>
            <a:off x="1965670" y="2763921"/>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a:extLst>
              <a:ext uri="{FF2B5EF4-FFF2-40B4-BE49-F238E27FC236}">
                <a16:creationId xmlns:a16="http://schemas.microsoft.com/office/drawing/2014/main" id="{D26D320E-F074-40A1-951B-1C2ED9FAA307}"/>
              </a:ext>
            </a:extLst>
          </p:cNvPr>
          <p:cNvSpPr/>
          <p:nvPr/>
        </p:nvSpPr>
        <p:spPr>
          <a:xfrm>
            <a:off x="2236986" y="2358335"/>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楕円 133">
            <a:extLst>
              <a:ext uri="{FF2B5EF4-FFF2-40B4-BE49-F238E27FC236}">
                <a16:creationId xmlns:a16="http://schemas.microsoft.com/office/drawing/2014/main" id="{0FECF808-573F-4240-A0B7-B1D1285ABC0E}"/>
              </a:ext>
            </a:extLst>
          </p:cNvPr>
          <p:cNvSpPr/>
          <p:nvPr/>
        </p:nvSpPr>
        <p:spPr>
          <a:xfrm>
            <a:off x="2400736" y="2180919"/>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テキスト ボックス 134">
            <a:extLst>
              <a:ext uri="{FF2B5EF4-FFF2-40B4-BE49-F238E27FC236}">
                <a16:creationId xmlns:a16="http://schemas.microsoft.com/office/drawing/2014/main" id="{31A5EECE-E78E-4BA6-997F-A9530CDD3E55}"/>
              </a:ext>
            </a:extLst>
          </p:cNvPr>
          <p:cNvSpPr txBox="1"/>
          <p:nvPr/>
        </p:nvSpPr>
        <p:spPr>
          <a:xfrm>
            <a:off x="1277016" y="3299010"/>
            <a:ext cx="238848" cy="215444"/>
          </a:xfrm>
          <a:prstGeom prst="rect">
            <a:avLst/>
          </a:prstGeom>
          <a:noFill/>
        </p:spPr>
        <p:txBody>
          <a:bodyPr wrap="none" lIns="0" tIns="0" rIns="0" bIns="0" rtlCol="0">
            <a:spAutoFit/>
          </a:bodyPr>
          <a:lstStyle/>
          <a:p>
            <a:r>
              <a:rPr kumimoji="1" lang="en-US" altLang="ja-JP" sz="1400" b="1" dirty="0"/>
              <a:t>AIF</a:t>
            </a:r>
            <a:endParaRPr kumimoji="1" lang="ja-JP" altLang="en-US" sz="1400" b="1" dirty="0"/>
          </a:p>
        </p:txBody>
      </p:sp>
      <p:sp>
        <p:nvSpPr>
          <p:cNvPr id="136" name="四角形: 角を丸くする 135">
            <a:extLst>
              <a:ext uri="{FF2B5EF4-FFF2-40B4-BE49-F238E27FC236}">
                <a16:creationId xmlns:a16="http://schemas.microsoft.com/office/drawing/2014/main" id="{CFE87C4A-CC89-4937-A270-A91FFB1A298E}"/>
              </a:ext>
            </a:extLst>
          </p:cNvPr>
          <p:cNvSpPr/>
          <p:nvPr/>
        </p:nvSpPr>
        <p:spPr>
          <a:xfrm>
            <a:off x="5098943" y="3436259"/>
            <a:ext cx="512647" cy="16668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楕円 136">
            <a:extLst>
              <a:ext uri="{FF2B5EF4-FFF2-40B4-BE49-F238E27FC236}">
                <a16:creationId xmlns:a16="http://schemas.microsoft.com/office/drawing/2014/main" id="{21E93979-4D2F-4E18-BFCB-9CEFD107D127}"/>
              </a:ext>
            </a:extLst>
          </p:cNvPr>
          <p:cNvSpPr/>
          <p:nvPr/>
        </p:nvSpPr>
        <p:spPr>
          <a:xfrm>
            <a:off x="1065184" y="4369483"/>
            <a:ext cx="1967292" cy="109124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8" name="図 137">
            <a:extLst>
              <a:ext uri="{FF2B5EF4-FFF2-40B4-BE49-F238E27FC236}">
                <a16:creationId xmlns:a16="http://schemas.microsoft.com/office/drawing/2014/main" id="{4EDE6173-3AEC-4515-9269-98787C5B43C8}"/>
              </a:ext>
            </a:extLst>
          </p:cNvPr>
          <p:cNvPicPr>
            <a:picLocks noChangeAspect="1"/>
          </p:cNvPicPr>
          <p:nvPr/>
        </p:nvPicPr>
        <p:blipFill>
          <a:blip r:embed="rId4"/>
          <a:stretch>
            <a:fillRect/>
          </a:stretch>
        </p:blipFill>
        <p:spPr>
          <a:xfrm rot="16200000">
            <a:off x="1870836" y="4347270"/>
            <a:ext cx="297499" cy="1113010"/>
          </a:xfrm>
          <a:prstGeom prst="rect">
            <a:avLst/>
          </a:prstGeom>
        </p:spPr>
      </p:pic>
      <p:sp>
        <p:nvSpPr>
          <p:cNvPr id="139" name="テキスト ボックス 138">
            <a:extLst>
              <a:ext uri="{FF2B5EF4-FFF2-40B4-BE49-F238E27FC236}">
                <a16:creationId xmlns:a16="http://schemas.microsoft.com/office/drawing/2014/main" id="{8F702F15-5427-40A0-9BD7-7588FE47CBA5}"/>
              </a:ext>
            </a:extLst>
          </p:cNvPr>
          <p:cNvSpPr txBox="1"/>
          <p:nvPr/>
        </p:nvSpPr>
        <p:spPr>
          <a:xfrm>
            <a:off x="1717725" y="5432104"/>
            <a:ext cx="750526" cy="307777"/>
          </a:xfrm>
          <a:prstGeom prst="rect">
            <a:avLst/>
          </a:prstGeom>
          <a:noFill/>
        </p:spPr>
        <p:txBody>
          <a:bodyPr wrap="none" rtlCol="0">
            <a:spAutoFit/>
          </a:bodyPr>
          <a:lstStyle/>
          <a:p>
            <a:r>
              <a:rPr kumimoji="1" lang="en-US" altLang="ja-JP" sz="1400" i="1" dirty="0"/>
              <a:t>Nuclear</a:t>
            </a:r>
            <a:endParaRPr kumimoji="1" lang="ja-JP" altLang="en-US" sz="1400" i="1" dirty="0"/>
          </a:p>
        </p:txBody>
      </p:sp>
      <p:sp>
        <p:nvSpPr>
          <p:cNvPr id="140" name="テキスト ボックス 139">
            <a:extLst>
              <a:ext uri="{FF2B5EF4-FFF2-40B4-BE49-F238E27FC236}">
                <a16:creationId xmlns:a16="http://schemas.microsoft.com/office/drawing/2014/main" id="{9032A6E2-2848-42AD-8243-4A14860C094E}"/>
              </a:ext>
            </a:extLst>
          </p:cNvPr>
          <p:cNvSpPr txBox="1"/>
          <p:nvPr/>
        </p:nvSpPr>
        <p:spPr>
          <a:xfrm>
            <a:off x="1160511" y="4810543"/>
            <a:ext cx="514885" cy="307777"/>
          </a:xfrm>
          <a:prstGeom prst="rect">
            <a:avLst/>
          </a:prstGeom>
          <a:noFill/>
        </p:spPr>
        <p:txBody>
          <a:bodyPr wrap="none" rtlCol="0">
            <a:spAutoFit/>
          </a:bodyPr>
          <a:lstStyle/>
          <a:p>
            <a:r>
              <a:rPr kumimoji="1" lang="en-US" altLang="ja-JP" sz="1400" i="1" dirty="0"/>
              <a:t>DNA</a:t>
            </a:r>
            <a:endParaRPr kumimoji="1" lang="ja-JP" altLang="en-US" sz="1400" i="1" dirty="0"/>
          </a:p>
        </p:txBody>
      </p:sp>
      <p:sp>
        <p:nvSpPr>
          <p:cNvPr id="141" name="テキスト ボックス 140">
            <a:extLst>
              <a:ext uri="{FF2B5EF4-FFF2-40B4-BE49-F238E27FC236}">
                <a16:creationId xmlns:a16="http://schemas.microsoft.com/office/drawing/2014/main" id="{58FB14FF-AB9F-4E04-83EB-87E5B550A925}"/>
              </a:ext>
            </a:extLst>
          </p:cNvPr>
          <p:cNvSpPr txBox="1"/>
          <p:nvPr/>
        </p:nvSpPr>
        <p:spPr>
          <a:xfrm>
            <a:off x="1637806" y="4970484"/>
            <a:ext cx="1287532" cy="276999"/>
          </a:xfrm>
          <a:prstGeom prst="rect">
            <a:avLst/>
          </a:prstGeom>
          <a:noFill/>
        </p:spPr>
        <p:txBody>
          <a:bodyPr wrap="none" rtlCol="0">
            <a:spAutoFit/>
          </a:bodyPr>
          <a:lstStyle/>
          <a:p>
            <a:r>
              <a:rPr kumimoji="1" lang="en-US" altLang="ja-JP" sz="1200" b="1" dirty="0">
                <a:solidFill>
                  <a:srgbClr val="C00000"/>
                </a:solidFill>
              </a:rPr>
              <a:t>DNA</a:t>
            </a:r>
            <a:r>
              <a:rPr lang="ja-JP" altLang="en-US" sz="1200" b="1" dirty="0">
                <a:solidFill>
                  <a:srgbClr val="C00000"/>
                </a:solidFill>
              </a:rPr>
              <a:t> </a:t>
            </a:r>
            <a:r>
              <a:rPr lang="en-US" altLang="ja-JP" sz="1200" b="1" dirty="0">
                <a:solidFill>
                  <a:srgbClr val="C00000"/>
                </a:solidFill>
              </a:rPr>
              <a:t>degradation</a:t>
            </a:r>
            <a:endParaRPr kumimoji="1" lang="ja-JP" altLang="en-US" sz="1200" b="1" dirty="0">
              <a:solidFill>
                <a:srgbClr val="C00000"/>
              </a:solidFill>
            </a:endParaRPr>
          </a:p>
        </p:txBody>
      </p:sp>
      <p:sp>
        <p:nvSpPr>
          <p:cNvPr id="142" name="楕円 141">
            <a:extLst>
              <a:ext uri="{FF2B5EF4-FFF2-40B4-BE49-F238E27FC236}">
                <a16:creationId xmlns:a16="http://schemas.microsoft.com/office/drawing/2014/main" id="{E190CD4F-805C-44F1-A868-8F44D8FB1B23}"/>
              </a:ext>
            </a:extLst>
          </p:cNvPr>
          <p:cNvSpPr/>
          <p:nvPr/>
        </p:nvSpPr>
        <p:spPr>
          <a:xfrm>
            <a:off x="2208269" y="4451788"/>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F34D6FD9-40A4-49B2-85E5-6B2955F80D1B}"/>
              </a:ext>
            </a:extLst>
          </p:cNvPr>
          <p:cNvSpPr/>
          <p:nvPr/>
        </p:nvSpPr>
        <p:spPr>
          <a:xfrm>
            <a:off x="2367715" y="3682240"/>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楕円 143">
            <a:extLst>
              <a:ext uri="{FF2B5EF4-FFF2-40B4-BE49-F238E27FC236}">
                <a16:creationId xmlns:a16="http://schemas.microsoft.com/office/drawing/2014/main" id="{A9C7CE51-8FC6-4D55-83A0-3017A016DCC6}"/>
              </a:ext>
            </a:extLst>
          </p:cNvPr>
          <p:cNvSpPr/>
          <p:nvPr/>
        </p:nvSpPr>
        <p:spPr>
          <a:xfrm>
            <a:off x="2562089" y="3617208"/>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楕円 144">
            <a:extLst>
              <a:ext uri="{FF2B5EF4-FFF2-40B4-BE49-F238E27FC236}">
                <a16:creationId xmlns:a16="http://schemas.microsoft.com/office/drawing/2014/main" id="{BBC26362-E037-497A-9D21-50F677D4A6C4}"/>
              </a:ext>
            </a:extLst>
          </p:cNvPr>
          <p:cNvSpPr/>
          <p:nvPr/>
        </p:nvSpPr>
        <p:spPr>
          <a:xfrm>
            <a:off x="2322663" y="4582038"/>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楕円 145">
            <a:extLst>
              <a:ext uri="{FF2B5EF4-FFF2-40B4-BE49-F238E27FC236}">
                <a16:creationId xmlns:a16="http://schemas.microsoft.com/office/drawing/2014/main" id="{9AEE386E-F4E5-4AF7-A265-C7A3793A14B9}"/>
              </a:ext>
            </a:extLst>
          </p:cNvPr>
          <p:cNvSpPr/>
          <p:nvPr/>
        </p:nvSpPr>
        <p:spPr>
          <a:xfrm>
            <a:off x="2291633" y="3916437"/>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楕円 146">
            <a:extLst>
              <a:ext uri="{FF2B5EF4-FFF2-40B4-BE49-F238E27FC236}">
                <a16:creationId xmlns:a16="http://schemas.microsoft.com/office/drawing/2014/main" id="{A009CEA0-864C-4CC7-A2CE-75C76C3FABFB}"/>
              </a:ext>
            </a:extLst>
          </p:cNvPr>
          <p:cNvSpPr/>
          <p:nvPr/>
        </p:nvSpPr>
        <p:spPr>
          <a:xfrm>
            <a:off x="2215943" y="4126982"/>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楕円 147">
            <a:extLst>
              <a:ext uri="{FF2B5EF4-FFF2-40B4-BE49-F238E27FC236}">
                <a16:creationId xmlns:a16="http://schemas.microsoft.com/office/drawing/2014/main" id="{11316D04-D1A5-4F98-9574-97618BF8BF0C}"/>
              </a:ext>
            </a:extLst>
          </p:cNvPr>
          <p:cNvSpPr/>
          <p:nvPr/>
        </p:nvSpPr>
        <p:spPr>
          <a:xfrm>
            <a:off x="2776307" y="4799623"/>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148">
            <a:extLst>
              <a:ext uri="{FF2B5EF4-FFF2-40B4-BE49-F238E27FC236}">
                <a16:creationId xmlns:a16="http://schemas.microsoft.com/office/drawing/2014/main" id="{02D624BB-1D71-48CE-BBAC-A7B4B5B7B0F1}"/>
              </a:ext>
            </a:extLst>
          </p:cNvPr>
          <p:cNvSpPr/>
          <p:nvPr/>
        </p:nvSpPr>
        <p:spPr>
          <a:xfrm>
            <a:off x="2255432" y="3786443"/>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楕円 149">
            <a:extLst>
              <a:ext uri="{FF2B5EF4-FFF2-40B4-BE49-F238E27FC236}">
                <a16:creationId xmlns:a16="http://schemas.microsoft.com/office/drawing/2014/main" id="{07F9298C-B9C7-4321-B6A9-AB31BE596D1C}"/>
              </a:ext>
            </a:extLst>
          </p:cNvPr>
          <p:cNvSpPr/>
          <p:nvPr/>
        </p:nvSpPr>
        <p:spPr>
          <a:xfrm>
            <a:off x="2438109" y="4702405"/>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150">
            <a:extLst>
              <a:ext uri="{FF2B5EF4-FFF2-40B4-BE49-F238E27FC236}">
                <a16:creationId xmlns:a16="http://schemas.microsoft.com/office/drawing/2014/main" id="{725A9738-4AF9-4773-BB16-412844227905}"/>
              </a:ext>
            </a:extLst>
          </p:cNvPr>
          <p:cNvSpPr/>
          <p:nvPr/>
        </p:nvSpPr>
        <p:spPr>
          <a:xfrm>
            <a:off x="2233521" y="4250712"/>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楕円 151">
            <a:extLst>
              <a:ext uri="{FF2B5EF4-FFF2-40B4-BE49-F238E27FC236}">
                <a16:creationId xmlns:a16="http://schemas.microsoft.com/office/drawing/2014/main" id="{5D38A394-04C4-4410-87DD-EE99A4B163E2}"/>
              </a:ext>
            </a:extLst>
          </p:cNvPr>
          <p:cNvSpPr/>
          <p:nvPr/>
        </p:nvSpPr>
        <p:spPr>
          <a:xfrm>
            <a:off x="2607400" y="4673422"/>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楕円 152">
            <a:extLst>
              <a:ext uri="{FF2B5EF4-FFF2-40B4-BE49-F238E27FC236}">
                <a16:creationId xmlns:a16="http://schemas.microsoft.com/office/drawing/2014/main" id="{DE41463F-CE3F-4C37-B123-6D3E4B5FE08F}"/>
              </a:ext>
            </a:extLst>
          </p:cNvPr>
          <p:cNvSpPr/>
          <p:nvPr/>
        </p:nvSpPr>
        <p:spPr>
          <a:xfrm>
            <a:off x="2111675" y="4553219"/>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楕円 153">
            <a:extLst>
              <a:ext uri="{FF2B5EF4-FFF2-40B4-BE49-F238E27FC236}">
                <a16:creationId xmlns:a16="http://schemas.microsoft.com/office/drawing/2014/main" id="{275B81B4-3126-403C-8DB8-71D6CA3D42EF}"/>
              </a:ext>
            </a:extLst>
          </p:cNvPr>
          <p:cNvSpPr/>
          <p:nvPr/>
        </p:nvSpPr>
        <p:spPr>
          <a:xfrm>
            <a:off x="2438109" y="3840237"/>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楕円 154">
            <a:extLst>
              <a:ext uri="{FF2B5EF4-FFF2-40B4-BE49-F238E27FC236}">
                <a16:creationId xmlns:a16="http://schemas.microsoft.com/office/drawing/2014/main" id="{D2F3DF18-08CF-4E86-B11D-40CEEBA4F6BE}"/>
              </a:ext>
            </a:extLst>
          </p:cNvPr>
          <p:cNvSpPr/>
          <p:nvPr/>
        </p:nvSpPr>
        <p:spPr>
          <a:xfrm>
            <a:off x="2390492" y="3548367"/>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楕円 155">
            <a:extLst>
              <a:ext uri="{FF2B5EF4-FFF2-40B4-BE49-F238E27FC236}">
                <a16:creationId xmlns:a16="http://schemas.microsoft.com/office/drawing/2014/main" id="{AC1BF152-6606-449D-9BFE-34D650470EF6}"/>
              </a:ext>
            </a:extLst>
          </p:cNvPr>
          <p:cNvSpPr/>
          <p:nvPr/>
        </p:nvSpPr>
        <p:spPr>
          <a:xfrm>
            <a:off x="2164792" y="3592101"/>
            <a:ext cx="78978" cy="73644"/>
          </a:xfrm>
          <a:prstGeom prst="ellips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156">
            <a:extLst>
              <a:ext uri="{FF2B5EF4-FFF2-40B4-BE49-F238E27FC236}">
                <a16:creationId xmlns:a16="http://schemas.microsoft.com/office/drawing/2014/main" id="{70A45066-6727-4953-B3A2-B62763371586}"/>
              </a:ext>
            </a:extLst>
          </p:cNvPr>
          <p:cNvSpPr/>
          <p:nvPr/>
        </p:nvSpPr>
        <p:spPr>
          <a:xfrm>
            <a:off x="1521245" y="3513862"/>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楕円 157">
            <a:extLst>
              <a:ext uri="{FF2B5EF4-FFF2-40B4-BE49-F238E27FC236}">
                <a16:creationId xmlns:a16="http://schemas.microsoft.com/office/drawing/2014/main" id="{51857DD8-7987-4BCF-9F16-81978B0EFB04}"/>
              </a:ext>
            </a:extLst>
          </p:cNvPr>
          <p:cNvSpPr/>
          <p:nvPr/>
        </p:nvSpPr>
        <p:spPr>
          <a:xfrm>
            <a:off x="1098122" y="3238736"/>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楕円 158">
            <a:extLst>
              <a:ext uri="{FF2B5EF4-FFF2-40B4-BE49-F238E27FC236}">
                <a16:creationId xmlns:a16="http://schemas.microsoft.com/office/drawing/2014/main" id="{8AC3519A-A8EF-4990-A928-2E3670FCE952}"/>
              </a:ext>
            </a:extLst>
          </p:cNvPr>
          <p:cNvSpPr/>
          <p:nvPr/>
        </p:nvSpPr>
        <p:spPr>
          <a:xfrm>
            <a:off x="1585163" y="3802358"/>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楕円 159">
            <a:extLst>
              <a:ext uri="{FF2B5EF4-FFF2-40B4-BE49-F238E27FC236}">
                <a16:creationId xmlns:a16="http://schemas.microsoft.com/office/drawing/2014/main" id="{FDF9166F-5458-4697-9EDF-6FCFDCEA136C}"/>
              </a:ext>
            </a:extLst>
          </p:cNvPr>
          <p:cNvSpPr/>
          <p:nvPr/>
        </p:nvSpPr>
        <p:spPr>
          <a:xfrm>
            <a:off x="1251807" y="3871821"/>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楕円 160">
            <a:extLst>
              <a:ext uri="{FF2B5EF4-FFF2-40B4-BE49-F238E27FC236}">
                <a16:creationId xmlns:a16="http://schemas.microsoft.com/office/drawing/2014/main" id="{41723C71-B765-48CA-B80D-F0D053B3DEA3}"/>
              </a:ext>
            </a:extLst>
          </p:cNvPr>
          <p:cNvSpPr/>
          <p:nvPr/>
        </p:nvSpPr>
        <p:spPr>
          <a:xfrm>
            <a:off x="1513399" y="4544476"/>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052244D2-59CC-4FBB-BD95-B36B9F6731CB}"/>
              </a:ext>
            </a:extLst>
          </p:cNvPr>
          <p:cNvSpPr/>
          <p:nvPr/>
        </p:nvSpPr>
        <p:spPr>
          <a:xfrm>
            <a:off x="1206911" y="4767297"/>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楕円 162">
            <a:extLst>
              <a:ext uri="{FF2B5EF4-FFF2-40B4-BE49-F238E27FC236}">
                <a16:creationId xmlns:a16="http://schemas.microsoft.com/office/drawing/2014/main" id="{9939C42E-782D-4446-A078-F28EDA8A59C3}"/>
              </a:ext>
            </a:extLst>
          </p:cNvPr>
          <p:cNvSpPr/>
          <p:nvPr/>
        </p:nvSpPr>
        <p:spPr>
          <a:xfrm>
            <a:off x="1617776" y="4645592"/>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163">
            <a:extLst>
              <a:ext uri="{FF2B5EF4-FFF2-40B4-BE49-F238E27FC236}">
                <a16:creationId xmlns:a16="http://schemas.microsoft.com/office/drawing/2014/main" id="{629B7396-D42F-4326-9234-C9033740BBF8}"/>
              </a:ext>
            </a:extLst>
          </p:cNvPr>
          <p:cNvSpPr/>
          <p:nvPr/>
        </p:nvSpPr>
        <p:spPr>
          <a:xfrm>
            <a:off x="1117682" y="3730489"/>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楕円 164">
            <a:extLst>
              <a:ext uri="{FF2B5EF4-FFF2-40B4-BE49-F238E27FC236}">
                <a16:creationId xmlns:a16="http://schemas.microsoft.com/office/drawing/2014/main" id="{6F141F43-29A9-4432-8966-D96065688DBE}"/>
              </a:ext>
            </a:extLst>
          </p:cNvPr>
          <p:cNvSpPr/>
          <p:nvPr/>
        </p:nvSpPr>
        <p:spPr>
          <a:xfrm>
            <a:off x="1784375" y="4661076"/>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楕円 165">
            <a:extLst>
              <a:ext uri="{FF2B5EF4-FFF2-40B4-BE49-F238E27FC236}">
                <a16:creationId xmlns:a16="http://schemas.microsoft.com/office/drawing/2014/main" id="{6ABB13FA-E3E5-46C2-B0DF-68FD43590107}"/>
              </a:ext>
            </a:extLst>
          </p:cNvPr>
          <p:cNvSpPr/>
          <p:nvPr/>
        </p:nvSpPr>
        <p:spPr>
          <a:xfrm>
            <a:off x="1371599" y="4661564"/>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66">
            <a:extLst>
              <a:ext uri="{FF2B5EF4-FFF2-40B4-BE49-F238E27FC236}">
                <a16:creationId xmlns:a16="http://schemas.microsoft.com/office/drawing/2014/main" id="{CFE6F931-E4E5-48EB-98DF-6D1B5C5F8237}"/>
              </a:ext>
            </a:extLst>
          </p:cNvPr>
          <p:cNvSpPr/>
          <p:nvPr/>
        </p:nvSpPr>
        <p:spPr>
          <a:xfrm>
            <a:off x="1675396" y="4479575"/>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楕円 167">
            <a:extLst>
              <a:ext uri="{FF2B5EF4-FFF2-40B4-BE49-F238E27FC236}">
                <a16:creationId xmlns:a16="http://schemas.microsoft.com/office/drawing/2014/main" id="{704B3513-0C09-43BD-9D25-146C70CBB71A}"/>
              </a:ext>
            </a:extLst>
          </p:cNvPr>
          <p:cNvSpPr/>
          <p:nvPr/>
        </p:nvSpPr>
        <p:spPr>
          <a:xfrm>
            <a:off x="1842543" y="4445617"/>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楕円 168">
            <a:extLst>
              <a:ext uri="{FF2B5EF4-FFF2-40B4-BE49-F238E27FC236}">
                <a16:creationId xmlns:a16="http://schemas.microsoft.com/office/drawing/2014/main" id="{21E7F4D1-42C6-47AF-8ACE-BF4B751292AE}"/>
              </a:ext>
            </a:extLst>
          </p:cNvPr>
          <p:cNvSpPr/>
          <p:nvPr/>
        </p:nvSpPr>
        <p:spPr>
          <a:xfrm>
            <a:off x="1578287" y="4282990"/>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楕円 169">
            <a:extLst>
              <a:ext uri="{FF2B5EF4-FFF2-40B4-BE49-F238E27FC236}">
                <a16:creationId xmlns:a16="http://schemas.microsoft.com/office/drawing/2014/main" id="{43FBC0E0-8179-4A93-9D0B-BCBC46646617}"/>
              </a:ext>
            </a:extLst>
          </p:cNvPr>
          <p:cNvSpPr/>
          <p:nvPr/>
        </p:nvSpPr>
        <p:spPr>
          <a:xfrm>
            <a:off x="1451919" y="4152438"/>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楕円 170">
            <a:extLst>
              <a:ext uri="{FF2B5EF4-FFF2-40B4-BE49-F238E27FC236}">
                <a16:creationId xmlns:a16="http://schemas.microsoft.com/office/drawing/2014/main" id="{6B76426A-B939-4EDD-A2BC-7271A3C0BB2D}"/>
              </a:ext>
            </a:extLst>
          </p:cNvPr>
          <p:cNvSpPr/>
          <p:nvPr/>
        </p:nvSpPr>
        <p:spPr>
          <a:xfrm>
            <a:off x="1444891" y="3936378"/>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A99867AC-FC53-436D-BD3B-0E7732502818}"/>
              </a:ext>
            </a:extLst>
          </p:cNvPr>
          <p:cNvSpPr/>
          <p:nvPr/>
        </p:nvSpPr>
        <p:spPr>
          <a:xfrm>
            <a:off x="1356951" y="3747023"/>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楕円 172">
            <a:extLst>
              <a:ext uri="{FF2B5EF4-FFF2-40B4-BE49-F238E27FC236}">
                <a16:creationId xmlns:a16="http://schemas.microsoft.com/office/drawing/2014/main" id="{49D345FB-8B1F-4FDE-B395-F7FF1D03A266}"/>
              </a:ext>
            </a:extLst>
          </p:cNvPr>
          <p:cNvSpPr/>
          <p:nvPr/>
        </p:nvSpPr>
        <p:spPr>
          <a:xfrm>
            <a:off x="1019144" y="3549450"/>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楕円 173">
            <a:extLst>
              <a:ext uri="{FF2B5EF4-FFF2-40B4-BE49-F238E27FC236}">
                <a16:creationId xmlns:a16="http://schemas.microsoft.com/office/drawing/2014/main" id="{18ABB0ED-32DE-42D4-96A8-F3A39EBA0EA9}"/>
              </a:ext>
            </a:extLst>
          </p:cNvPr>
          <p:cNvSpPr/>
          <p:nvPr/>
        </p:nvSpPr>
        <p:spPr>
          <a:xfrm>
            <a:off x="1275084" y="3617208"/>
            <a:ext cx="78978" cy="73644"/>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Rectangle 69">
            <a:extLst>
              <a:ext uri="{FF2B5EF4-FFF2-40B4-BE49-F238E27FC236}">
                <a16:creationId xmlns:a16="http://schemas.microsoft.com/office/drawing/2014/main" id="{6F56125F-118C-4156-AB53-E64DE4BE323B}"/>
              </a:ext>
            </a:extLst>
          </p:cNvPr>
          <p:cNvSpPr>
            <a:spLocks noChangeArrowheads="1"/>
          </p:cNvSpPr>
          <p:nvPr/>
        </p:nvSpPr>
        <p:spPr bwMode="auto">
          <a:xfrm>
            <a:off x="5127452" y="3606932"/>
            <a:ext cx="486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XIAP</a:t>
            </a:r>
          </a:p>
        </p:txBody>
      </p:sp>
      <p:cxnSp>
        <p:nvCxnSpPr>
          <p:cNvPr id="181" name="直線コネクタ 180">
            <a:extLst>
              <a:ext uri="{FF2B5EF4-FFF2-40B4-BE49-F238E27FC236}">
                <a16:creationId xmlns:a16="http://schemas.microsoft.com/office/drawing/2014/main" id="{908BBBB2-A364-41B8-B5B0-9706BCAF939E}"/>
              </a:ext>
            </a:extLst>
          </p:cNvPr>
          <p:cNvCxnSpPr>
            <a:cxnSpLocks/>
          </p:cNvCxnSpPr>
          <p:nvPr/>
        </p:nvCxnSpPr>
        <p:spPr>
          <a:xfrm>
            <a:off x="6382829" y="2355230"/>
            <a:ext cx="931007" cy="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0" name="グループ化 209">
            <a:extLst>
              <a:ext uri="{FF2B5EF4-FFF2-40B4-BE49-F238E27FC236}">
                <a16:creationId xmlns:a16="http://schemas.microsoft.com/office/drawing/2014/main" id="{4C31CC5B-3D2C-4235-A145-D0E5749068F9}"/>
              </a:ext>
            </a:extLst>
          </p:cNvPr>
          <p:cNvGrpSpPr/>
          <p:nvPr/>
        </p:nvGrpSpPr>
        <p:grpSpPr>
          <a:xfrm>
            <a:off x="6680037" y="2444138"/>
            <a:ext cx="183756" cy="1020885"/>
            <a:chOff x="6982498" y="2421789"/>
            <a:chExt cx="183756" cy="1020885"/>
          </a:xfrm>
        </p:grpSpPr>
        <p:cxnSp>
          <p:nvCxnSpPr>
            <p:cNvPr id="195" name="直線コネクタ 194">
              <a:extLst>
                <a:ext uri="{FF2B5EF4-FFF2-40B4-BE49-F238E27FC236}">
                  <a16:creationId xmlns:a16="http://schemas.microsoft.com/office/drawing/2014/main" id="{9F87E97D-2C8C-4314-A37C-9A3715715E62}"/>
                </a:ext>
              </a:extLst>
            </p:cNvPr>
            <p:cNvCxnSpPr>
              <a:cxnSpLocks/>
            </p:cNvCxnSpPr>
            <p:nvPr/>
          </p:nvCxnSpPr>
          <p:spPr>
            <a:xfrm flipV="1">
              <a:off x="7077937" y="2421789"/>
              <a:ext cx="0" cy="10208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4A5BE87-ACE3-4BBB-8D1E-171EC03CE35E}"/>
                </a:ext>
              </a:extLst>
            </p:cNvPr>
            <p:cNvCxnSpPr>
              <a:cxnSpLocks/>
            </p:cNvCxnSpPr>
            <p:nvPr/>
          </p:nvCxnSpPr>
          <p:spPr>
            <a:xfrm>
              <a:off x="6982498" y="2429426"/>
              <a:ext cx="18375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9" name="グループ化 88">
            <a:extLst>
              <a:ext uri="{FF2B5EF4-FFF2-40B4-BE49-F238E27FC236}">
                <a16:creationId xmlns:a16="http://schemas.microsoft.com/office/drawing/2014/main" id="{06FEB0A8-C247-46E0-A29B-0C084C19652B}"/>
              </a:ext>
            </a:extLst>
          </p:cNvPr>
          <p:cNvGrpSpPr/>
          <p:nvPr/>
        </p:nvGrpSpPr>
        <p:grpSpPr>
          <a:xfrm>
            <a:off x="4138601" y="3381209"/>
            <a:ext cx="817095" cy="172483"/>
            <a:chOff x="4138601" y="3381209"/>
            <a:chExt cx="817095" cy="172483"/>
          </a:xfrm>
        </p:grpSpPr>
        <p:cxnSp>
          <p:nvCxnSpPr>
            <p:cNvPr id="191" name="直線コネクタ 190">
              <a:extLst>
                <a:ext uri="{FF2B5EF4-FFF2-40B4-BE49-F238E27FC236}">
                  <a16:creationId xmlns:a16="http://schemas.microsoft.com/office/drawing/2014/main" id="{CC54BE05-D74E-400C-BC54-D728F71FF307}"/>
                </a:ext>
              </a:extLst>
            </p:cNvPr>
            <p:cNvCxnSpPr>
              <a:cxnSpLocks/>
            </p:cNvCxnSpPr>
            <p:nvPr/>
          </p:nvCxnSpPr>
          <p:spPr>
            <a:xfrm flipH="1">
              <a:off x="4138601" y="3391445"/>
              <a:ext cx="45969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D76BCF18-70AF-47D7-9757-C57A7B0D27D7}"/>
                </a:ext>
              </a:extLst>
            </p:cNvPr>
            <p:cNvCxnSpPr>
              <a:cxnSpLocks/>
            </p:cNvCxnSpPr>
            <p:nvPr/>
          </p:nvCxnSpPr>
          <p:spPr>
            <a:xfrm flipH="1">
              <a:off x="4606309" y="3492235"/>
              <a:ext cx="349387" cy="63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172D13CD-DB35-4089-AFA8-B6BB883DD433}"/>
                </a:ext>
              </a:extLst>
            </p:cNvPr>
            <p:cNvCxnSpPr>
              <a:cxnSpLocks/>
            </p:cNvCxnSpPr>
            <p:nvPr/>
          </p:nvCxnSpPr>
          <p:spPr>
            <a:xfrm>
              <a:off x="4598291" y="3381209"/>
              <a:ext cx="0" cy="1273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53B2A43C-9E64-45DA-9A5F-11D34EBF741D}"/>
                </a:ext>
              </a:extLst>
            </p:cNvPr>
            <p:cNvCxnSpPr>
              <a:cxnSpLocks/>
            </p:cNvCxnSpPr>
            <p:nvPr/>
          </p:nvCxnSpPr>
          <p:spPr>
            <a:xfrm>
              <a:off x="4946404" y="3426320"/>
              <a:ext cx="0" cy="127372"/>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12" name="直線コネクタ 211">
            <a:extLst>
              <a:ext uri="{FF2B5EF4-FFF2-40B4-BE49-F238E27FC236}">
                <a16:creationId xmlns:a16="http://schemas.microsoft.com/office/drawing/2014/main" id="{5ED1FD53-4F35-4A12-B277-A6F4F8C919D4}"/>
              </a:ext>
            </a:extLst>
          </p:cNvPr>
          <p:cNvCxnSpPr>
            <a:cxnSpLocks/>
          </p:cNvCxnSpPr>
          <p:nvPr/>
        </p:nvCxnSpPr>
        <p:spPr>
          <a:xfrm flipH="1">
            <a:off x="5757356" y="3472357"/>
            <a:ext cx="10249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79" name="グループ化 178">
            <a:extLst>
              <a:ext uri="{FF2B5EF4-FFF2-40B4-BE49-F238E27FC236}">
                <a16:creationId xmlns:a16="http://schemas.microsoft.com/office/drawing/2014/main" id="{5C67A1B6-C111-444A-9156-4D5CA9A72576}"/>
              </a:ext>
            </a:extLst>
          </p:cNvPr>
          <p:cNvGrpSpPr/>
          <p:nvPr/>
        </p:nvGrpSpPr>
        <p:grpSpPr>
          <a:xfrm>
            <a:off x="7718810" y="4143332"/>
            <a:ext cx="379377" cy="110771"/>
            <a:chOff x="760153" y="4432846"/>
            <a:chExt cx="379377" cy="110771"/>
          </a:xfrm>
        </p:grpSpPr>
        <p:sp>
          <p:nvSpPr>
            <p:cNvPr id="182" name="正方形/長方形 181">
              <a:extLst>
                <a:ext uri="{FF2B5EF4-FFF2-40B4-BE49-F238E27FC236}">
                  <a16:creationId xmlns:a16="http://schemas.microsoft.com/office/drawing/2014/main" id="{2C24D59C-A9C4-460A-B031-AECB75C37A05}"/>
                </a:ext>
              </a:extLst>
            </p:cNvPr>
            <p:cNvSpPr/>
            <p:nvPr/>
          </p:nvSpPr>
          <p:spPr>
            <a:xfrm>
              <a:off x="984650" y="4432846"/>
              <a:ext cx="154880" cy="1099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1BEE360D-2BDB-413A-88DF-70B39535621D}"/>
                </a:ext>
              </a:extLst>
            </p:cNvPr>
            <p:cNvSpPr/>
            <p:nvPr/>
          </p:nvSpPr>
          <p:spPr>
            <a:xfrm>
              <a:off x="760153" y="4433624"/>
              <a:ext cx="223315" cy="10999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85" name="直線矢印コネクタ 184">
            <a:extLst>
              <a:ext uri="{FF2B5EF4-FFF2-40B4-BE49-F238E27FC236}">
                <a16:creationId xmlns:a16="http://schemas.microsoft.com/office/drawing/2014/main" id="{D9126822-6E52-4DCF-B5B7-BD87A3470988}"/>
              </a:ext>
            </a:extLst>
          </p:cNvPr>
          <p:cNvCxnSpPr>
            <a:cxnSpLocks/>
          </p:cNvCxnSpPr>
          <p:nvPr/>
        </p:nvCxnSpPr>
        <p:spPr>
          <a:xfrm flipH="1">
            <a:off x="7080648" y="4206820"/>
            <a:ext cx="5386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6" name="正方形/長方形 185">
            <a:extLst>
              <a:ext uri="{FF2B5EF4-FFF2-40B4-BE49-F238E27FC236}">
                <a16:creationId xmlns:a16="http://schemas.microsoft.com/office/drawing/2014/main" id="{C3E036F3-9147-4EB4-8F13-A08411EBC6D7}"/>
              </a:ext>
            </a:extLst>
          </p:cNvPr>
          <p:cNvSpPr/>
          <p:nvPr/>
        </p:nvSpPr>
        <p:spPr>
          <a:xfrm>
            <a:off x="6403095" y="4140490"/>
            <a:ext cx="290159" cy="12121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4747F264-2247-4855-A761-6F2E09CA4299}"/>
              </a:ext>
            </a:extLst>
          </p:cNvPr>
          <p:cNvSpPr/>
          <p:nvPr/>
        </p:nvSpPr>
        <p:spPr>
          <a:xfrm>
            <a:off x="6783491" y="4141053"/>
            <a:ext cx="202765" cy="1200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 name="直線コネクタ 188">
            <a:extLst>
              <a:ext uri="{FF2B5EF4-FFF2-40B4-BE49-F238E27FC236}">
                <a16:creationId xmlns:a16="http://schemas.microsoft.com/office/drawing/2014/main" id="{EC690CA6-E20A-41BB-A84C-74C6D91086D7}"/>
              </a:ext>
            </a:extLst>
          </p:cNvPr>
          <p:cNvCxnSpPr>
            <a:cxnSpLocks/>
          </p:cNvCxnSpPr>
          <p:nvPr/>
        </p:nvCxnSpPr>
        <p:spPr>
          <a:xfrm>
            <a:off x="7365360" y="3370160"/>
            <a:ext cx="0" cy="753725"/>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2" name="グループ化 191">
            <a:extLst>
              <a:ext uri="{FF2B5EF4-FFF2-40B4-BE49-F238E27FC236}">
                <a16:creationId xmlns:a16="http://schemas.microsoft.com/office/drawing/2014/main" id="{CC79B565-A70B-47F0-9837-837D8AF05BAC}"/>
              </a:ext>
            </a:extLst>
          </p:cNvPr>
          <p:cNvGrpSpPr/>
          <p:nvPr/>
        </p:nvGrpSpPr>
        <p:grpSpPr>
          <a:xfrm>
            <a:off x="5762054" y="3531828"/>
            <a:ext cx="1515366" cy="295910"/>
            <a:chOff x="4138601" y="3381209"/>
            <a:chExt cx="807803" cy="155751"/>
          </a:xfrm>
        </p:grpSpPr>
        <p:cxnSp>
          <p:nvCxnSpPr>
            <p:cNvPr id="193" name="直線コネクタ 192">
              <a:extLst>
                <a:ext uri="{FF2B5EF4-FFF2-40B4-BE49-F238E27FC236}">
                  <a16:creationId xmlns:a16="http://schemas.microsoft.com/office/drawing/2014/main" id="{50FAB5E7-4F6E-422A-9E52-0C794DC96C5F}"/>
                </a:ext>
              </a:extLst>
            </p:cNvPr>
            <p:cNvCxnSpPr>
              <a:cxnSpLocks/>
            </p:cNvCxnSpPr>
            <p:nvPr/>
          </p:nvCxnSpPr>
          <p:spPr>
            <a:xfrm flipH="1">
              <a:off x="4138601" y="3391445"/>
              <a:ext cx="45969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0127F1B1-62D3-4736-9923-C7E76D37AE0A}"/>
                </a:ext>
              </a:extLst>
            </p:cNvPr>
            <p:cNvCxnSpPr>
              <a:cxnSpLocks/>
            </p:cNvCxnSpPr>
            <p:nvPr/>
          </p:nvCxnSpPr>
          <p:spPr>
            <a:xfrm flipH="1">
              <a:off x="4596370" y="3492235"/>
              <a:ext cx="349387" cy="63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6F39F530-4702-489B-9BB2-AB04C1D2E7A5}"/>
                </a:ext>
              </a:extLst>
            </p:cNvPr>
            <p:cNvCxnSpPr>
              <a:cxnSpLocks/>
            </p:cNvCxnSpPr>
            <p:nvPr/>
          </p:nvCxnSpPr>
          <p:spPr>
            <a:xfrm>
              <a:off x="4598291" y="3381209"/>
              <a:ext cx="0" cy="1273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C289BF84-34B3-42D9-8DC8-6E24EB6A23C9}"/>
                </a:ext>
              </a:extLst>
            </p:cNvPr>
            <p:cNvCxnSpPr>
              <a:cxnSpLocks/>
            </p:cNvCxnSpPr>
            <p:nvPr/>
          </p:nvCxnSpPr>
          <p:spPr>
            <a:xfrm>
              <a:off x="4946404" y="3453718"/>
              <a:ext cx="0" cy="83242"/>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00" name="Rectangle 70">
            <a:extLst>
              <a:ext uri="{FF2B5EF4-FFF2-40B4-BE49-F238E27FC236}">
                <a16:creationId xmlns:a16="http://schemas.microsoft.com/office/drawing/2014/main" id="{977F0F76-050A-47BA-914D-985BA859BC53}"/>
              </a:ext>
            </a:extLst>
          </p:cNvPr>
          <p:cNvSpPr>
            <a:spLocks noChangeArrowheads="1"/>
          </p:cNvSpPr>
          <p:nvPr/>
        </p:nvSpPr>
        <p:spPr bwMode="auto">
          <a:xfrm>
            <a:off x="6497607" y="4304175"/>
            <a:ext cx="16416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Substrates</a:t>
            </a:r>
            <a:r>
              <a:rPr lang="ja-JP" altLang="en-US" sz="1400" b="1" dirty="0"/>
              <a:t> </a:t>
            </a:r>
            <a:r>
              <a:rPr lang="en-US" altLang="ja-JP" sz="1400" b="1" dirty="0"/>
              <a:t>cleavage</a:t>
            </a:r>
          </a:p>
        </p:txBody>
      </p:sp>
      <p:grpSp>
        <p:nvGrpSpPr>
          <p:cNvPr id="305" name="グループ化 304">
            <a:extLst>
              <a:ext uri="{FF2B5EF4-FFF2-40B4-BE49-F238E27FC236}">
                <a16:creationId xmlns:a16="http://schemas.microsoft.com/office/drawing/2014/main" id="{FD099BFE-FD0E-496D-BEE0-89C120D474F4}"/>
              </a:ext>
            </a:extLst>
          </p:cNvPr>
          <p:cNvGrpSpPr/>
          <p:nvPr/>
        </p:nvGrpSpPr>
        <p:grpSpPr>
          <a:xfrm rot="10800000">
            <a:off x="4626621" y="4346233"/>
            <a:ext cx="1089919" cy="346825"/>
            <a:chOff x="3034888" y="1132282"/>
            <a:chExt cx="1089919" cy="346825"/>
          </a:xfrm>
        </p:grpSpPr>
        <p:grpSp>
          <p:nvGrpSpPr>
            <p:cNvPr id="306" name="グループ化 305">
              <a:extLst>
                <a:ext uri="{FF2B5EF4-FFF2-40B4-BE49-F238E27FC236}">
                  <a16:creationId xmlns:a16="http://schemas.microsoft.com/office/drawing/2014/main" id="{C1A9A370-B4F7-43FB-8254-837F415196B8}"/>
                </a:ext>
              </a:extLst>
            </p:cNvPr>
            <p:cNvGrpSpPr/>
            <p:nvPr/>
          </p:nvGrpSpPr>
          <p:grpSpPr>
            <a:xfrm>
              <a:off x="3034888" y="1132282"/>
              <a:ext cx="1089919" cy="164207"/>
              <a:chOff x="3034888" y="1132282"/>
              <a:chExt cx="1089919" cy="164207"/>
            </a:xfrm>
          </p:grpSpPr>
          <p:grpSp>
            <p:nvGrpSpPr>
              <p:cNvPr id="356" name="グループ化 355">
                <a:extLst>
                  <a:ext uri="{FF2B5EF4-FFF2-40B4-BE49-F238E27FC236}">
                    <a16:creationId xmlns:a16="http://schemas.microsoft.com/office/drawing/2014/main" id="{9BDE586B-09B5-40A0-B2CA-CEB1A1D6885F}"/>
                  </a:ext>
                </a:extLst>
              </p:cNvPr>
              <p:cNvGrpSpPr/>
              <p:nvPr/>
            </p:nvGrpSpPr>
            <p:grpSpPr>
              <a:xfrm>
                <a:off x="3034888" y="1132282"/>
                <a:ext cx="67506" cy="164207"/>
                <a:chOff x="3034888" y="1153740"/>
                <a:chExt cx="67506" cy="164207"/>
              </a:xfrm>
            </p:grpSpPr>
            <p:sp>
              <p:nvSpPr>
                <p:cNvPr id="402" name="楕円 401">
                  <a:extLst>
                    <a:ext uri="{FF2B5EF4-FFF2-40B4-BE49-F238E27FC236}">
                      <a16:creationId xmlns:a16="http://schemas.microsoft.com/office/drawing/2014/main" id="{260C4C4F-6DF2-48FA-B19B-15CC40F5E9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3" name="直線コネクタ 402">
                  <a:extLst>
                    <a:ext uri="{FF2B5EF4-FFF2-40B4-BE49-F238E27FC236}">
                      <a16:creationId xmlns:a16="http://schemas.microsoft.com/office/drawing/2014/main" id="{55B32ABD-2407-4D30-A65E-87FE18F2B3E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7" name="グループ化 356">
                <a:extLst>
                  <a:ext uri="{FF2B5EF4-FFF2-40B4-BE49-F238E27FC236}">
                    <a16:creationId xmlns:a16="http://schemas.microsoft.com/office/drawing/2014/main" id="{1AF1824D-F319-4F73-8A31-EBC8BF42828E}"/>
                  </a:ext>
                </a:extLst>
              </p:cNvPr>
              <p:cNvGrpSpPr/>
              <p:nvPr/>
            </p:nvGrpSpPr>
            <p:grpSpPr>
              <a:xfrm>
                <a:off x="3103096" y="1132282"/>
                <a:ext cx="67506" cy="164207"/>
                <a:chOff x="3034888" y="1153740"/>
                <a:chExt cx="67506" cy="164207"/>
              </a:xfrm>
            </p:grpSpPr>
            <p:sp>
              <p:nvSpPr>
                <p:cNvPr id="400" name="楕円 399">
                  <a:extLst>
                    <a:ext uri="{FF2B5EF4-FFF2-40B4-BE49-F238E27FC236}">
                      <a16:creationId xmlns:a16="http://schemas.microsoft.com/office/drawing/2014/main" id="{666A646D-6720-45D9-A042-ABB882731E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1" name="直線コネクタ 400">
                  <a:extLst>
                    <a:ext uri="{FF2B5EF4-FFF2-40B4-BE49-F238E27FC236}">
                      <a16:creationId xmlns:a16="http://schemas.microsoft.com/office/drawing/2014/main" id="{852EC8C0-4D25-4FD4-B5A2-0702C28C6FC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8" name="グループ化 357">
                <a:extLst>
                  <a:ext uri="{FF2B5EF4-FFF2-40B4-BE49-F238E27FC236}">
                    <a16:creationId xmlns:a16="http://schemas.microsoft.com/office/drawing/2014/main" id="{BD4F8681-65E2-48EF-8288-2E67CAA414E0}"/>
                  </a:ext>
                </a:extLst>
              </p:cNvPr>
              <p:cNvGrpSpPr/>
              <p:nvPr/>
            </p:nvGrpSpPr>
            <p:grpSpPr>
              <a:xfrm>
                <a:off x="3171304" y="1132282"/>
                <a:ext cx="67506" cy="164207"/>
                <a:chOff x="3034888" y="1153740"/>
                <a:chExt cx="67506" cy="164207"/>
              </a:xfrm>
            </p:grpSpPr>
            <p:sp>
              <p:nvSpPr>
                <p:cNvPr id="398" name="楕円 397">
                  <a:extLst>
                    <a:ext uri="{FF2B5EF4-FFF2-40B4-BE49-F238E27FC236}">
                      <a16:creationId xmlns:a16="http://schemas.microsoft.com/office/drawing/2014/main" id="{3666FCAB-DBE3-48AD-8609-417E39D498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9" name="直線コネクタ 398">
                  <a:extLst>
                    <a:ext uri="{FF2B5EF4-FFF2-40B4-BE49-F238E27FC236}">
                      <a16:creationId xmlns:a16="http://schemas.microsoft.com/office/drawing/2014/main" id="{E1769EA2-C697-4537-82EA-E1FDDE02CDC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9" name="グループ化 358">
                <a:extLst>
                  <a:ext uri="{FF2B5EF4-FFF2-40B4-BE49-F238E27FC236}">
                    <a16:creationId xmlns:a16="http://schemas.microsoft.com/office/drawing/2014/main" id="{7FEA6A1E-4D4C-43E6-8B66-860D8FE5664C}"/>
                  </a:ext>
                </a:extLst>
              </p:cNvPr>
              <p:cNvGrpSpPr/>
              <p:nvPr/>
            </p:nvGrpSpPr>
            <p:grpSpPr>
              <a:xfrm>
                <a:off x="3239512" y="1132282"/>
                <a:ext cx="67506" cy="164207"/>
                <a:chOff x="3034888" y="1153740"/>
                <a:chExt cx="67506" cy="164207"/>
              </a:xfrm>
            </p:grpSpPr>
            <p:sp>
              <p:nvSpPr>
                <p:cNvPr id="396" name="楕円 395">
                  <a:extLst>
                    <a:ext uri="{FF2B5EF4-FFF2-40B4-BE49-F238E27FC236}">
                      <a16:creationId xmlns:a16="http://schemas.microsoft.com/office/drawing/2014/main" id="{547E9DBD-D793-450D-AF82-C0FE4AB17E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7" name="直線コネクタ 396">
                  <a:extLst>
                    <a:ext uri="{FF2B5EF4-FFF2-40B4-BE49-F238E27FC236}">
                      <a16:creationId xmlns:a16="http://schemas.microsoft.com/office/drawing/2014/main" id="{66EEDAAF-3C8D-483C-96F3-E8D8C2FA3B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0" name="グループ化 359">
                <a:extLst>
                  <a:ext uri="{FF2B5EF4-FFF2-40B4-BE49-F238E27FC236}">
                    <a16:creationId xmlns:a16="http://schemas.microsoft.com/office/drawing/2014/main" id="{AF31F2A9-E068-47FA-8D05-96FDE64B52A7}"/>
                  </a:ext>
                </a:extLst>
              </p:cNvPr>
              <p:cNvGrpSpPr/>
              <p:nvPr/>
            </p:nvGrpSpPr>
            <p:grpSpPr>
              <a:xfrm>
                <a:off x="3307720" y="1132282"/>
                <a:ext cx="67506" cy="164207"/>
                <a:chOff x="3034888" y="1153740"/>
                <a:chExt cx="67506" cy="164207"/>
              </a:xfrm>
            </p:grpSpPr>
            <p:sp>
              <p:nvSpPr>
                <p:cNvPr id="394" name="楕円 393">
                  <a:extLst>
                    <a:ext uri="{FF2B5EF4-FFF2-40B4-BE49-F238E27FC236}">
                      <a16:creationId xmlns:a16="http://schemas.microsoft.com/office/drawing/2014/main" id="{6D93D4ED-B687-473A-91D3-6819627499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5" name="直線コネクタ 394">
                  <a:extLst>
                    <a:ext uri="{FF2B5EF4-FFF2-40B4-BE49-F238E27FC236}">
                      <a16:creationId xmlns:a16="http://schemas.microsoft.com/office/drawing/2014/main" id="{C72E5CF4-B9E6-466F-AF76-6EDCB6D561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1" name="グループ化 360">
                <a:extLst>
                  <a:ext uri="{FF2B5EF4-FFF2-40B4-BE49-F238E27FC236}">
                    <a16:creationId xmlns:a16="http://schemas.microsoft.com/office/drawing/2014/main" id="{CEB1F906-CE1E-4727-8BE3-2DABD07E6FA5}"/>
                  </a:ext>
                </a:extLst>
              </p:cNvPr>
              <p:cNvGrpSpPr/>
              <p:nvPr/>
            </p:nvGrpSpPr>
            <p:grpSpPr>
              <a:xfrm>
                <a:off x="3375928" y="1132282"/>
                <a:ext cx="67506" cy="164207"/>
                <a:chOff x="3034888" y="1153740"/>
                <a:chExt cx="67506" cy="164207"/>
              </a:xfrm>
            </p:grpSpPr>
            <p:sp>
              <p:nvSpPr>
                <p:cNvPr id="392" name="楕円 391">
                  <a:extLst>
                    <a:ext uri="{FF2B5EF4-FFF2-40B4-BE49-F238E27FC236}">
                      <a16:creationId xmlns:a16="http://schemas.microsoft.com/office/drawing/2014/main" id="{A3BFB1A3-8333-400B-8D43-E853D14D437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3" name="直線コネクタ 392">
                  <a:extLst>
                    <a:ext uri="{FF2B5EF4-FFF2-40B4-BE49-F238E27FC236}">
                      <a16:creationId xmlns:a16="http://schemas.microsoft.com/office/drawing/2014/main" id="{C078FDB9-72CB-4FB7-A4FA-7C7C7E559C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2" name="グループ化 361">
                <a:extLst>
                  <a:ext uri="{FF2B5EF4-FFF2-40B4-BE49-F238E27FC236}">
                    <a16:creationId xmlns:a16="http://schemas.microsoft.com/office/drawing/2014/main" id="{D9A2648F-DE88-41F3-AFC3-6886729377F4}"/>
                  </a:ext>
                </a:extLst>
              </p:cNvPr>
              <p:cNvGrpSpPr/>
              <p:nvPr/>
            </p:nvGrpSpPr>
            <p:grpSpPr>
              <a:xfrm>
                <a:off x="3444136" y="1132282"/>
                <a:ext cx="67506" cy="164207"/>
                <a:chOff x="3034888" y="1153740"/>
                <a:chExt cx="67506" cy="164207"/>
              </a:xfrm>
            </p:grpSpPr>
            <p:sp>
              <p:nvSpPr>
                <p:cNvPr id="390" name="楕円 389">
                  <a:extLst>
                    <a:ext uri="{FF2B5EF4-FFF2-40B4-BE49-F238E27FC236}">
                      <a16:creationId xmlns:a16="http://schemas.microsoft.com/office/drawing/2014/main" id="{D6575A12-F349-40A9-9D0C-CCEE0C2BD444}"/>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1" name="直線コネクタ 390">
                  <a:extLst>
                    <a:ext uri="{FF2B5EF4-FFF2-40B4-BE49-F238E27FC236}">
                      <a16:creationId xmlns:a16="http://schemas.microsoft.com/office/drawing/2014/main" id="{3A817DDC-1069-4E3B-8730-53EE973A9E6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3" name="グループ化 362">
                <a:extLst>
                  <a:ext uri="{FF2B5EF4-FFF2-40B4-BE49-F238E27FC236}">
                    <a16:creationId xmlns:a16="http://schemas.microsoft.com/office/drawing/2014/main" id="{E686C3C9-A1EF-43FD-B254-6DF12032DBDE}"/>
                  </a:ext>
                </a:extLst>
              </p:cNvPr>
              <p:cNvGrpSpPr/>
              <p:nvPr/>
            </p:nvGrpSpPr>
            <p:grpSpPr>
              <a:xfrm>
                <a:off x="3512342" y="1132282"/>
                <a:ext cx="67506" cy="164207"/>
                <a:chOff x="3034888" y="1153740"/>
                <a:chExt cx="67506" cy="164207"/>
              </a:xfrm>
            </p:grpSpPr>
            <p:sp>
              <p:nvSpPr>
                <p:cNvPr id="388" name="楕円 387">
                  <a:extLst>
                    <a:ext uri="{FF2B5EF4-FFF2-40B4-BE49-F238E27FC236}">
                      <a16:creationId xmlns:a16="http://schemas.microsoft.com/office/drawing/2014/main" id="{A1E6814B-E924-4086-BBAC-287AA7E06C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9" name="直線コネクタ 388">
                  <a:extLst>
                    <a:ext uri="{FF2B5EF4-FFF2-40B4-BE49-F238E27FC236}">
                      <a16:creationId xmlns:a16="http://schemas.microsoft.com/office/drawing/2014/main" id="{65267A0D-8323-4767-8745-672C6E9FA8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4" name="グループ化 363">
                <a:extLst>
                  <a:ext uri="{FF2B5EF4-FFF2-40B4-BE49-F238E27FC236}">
                    <a16:creationId xmlns:a16="http://schemas.microsoft.com/office/drawing/2014/main" id="{BDBC532C-8BA5-4B76-B802-21B2ABB50D37}"/>
                  </a:ext>
                </a:extLst>
              </p:cNvPr>
              <p:cNvGrpSpPr/>
              <p:nvPr/>
            </p:nvGrpSpPr>
            <p:grpSpPr>
              <a:xfrm>
                <a:off x="3579847" y="1132282"/>
                <a:ext cx="67506" cy="164207"/>
                <a:chOff x="3034888" y="1153740"/>
                <a:chExt cx="67506" cy="164207"/>
              </a:xfrm>
            </p:grpSpPr>
            <p:sp>
              <p:nvSpPr>
                <p:cNvPr id="386" name="楕円 385">
                  <a:extLst>
                    <a:ext uri="{FF2B5EF4-FFF2-40B4-BE49-F238E27FC236}">
                      <a16:creationId xmlns:a16="http://schemas.microsoft.com/office/drawing/2014/main" id="{3C106D89-A4A5-4653-881A-AC25BA0DDE0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7" name="直線コネクタ 386">
                  <a:extLst>
                    <a:ext uri="{FF2B5EF4-FFF2-40B4-BE49-F238E27FC236}">
                      <a16:creationId xmlns:a16="http://schemas.microsoft.com/office/drawing/2014/main" id="{A9C16260-79D9-421C-AE87-BA8445763D9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5" name="グループ化 364">
                <a:extLst>
                  <a:ext uri="{FF2B5EF4-FFF2-40B4-BE49-F238E27FC236}">
                    <a16:creationId xmlns:a16="http://schemas.microsoft.com/office/drawing/2014/main" id="{39FB61B0-2697-41FC-B0CC-CE62EC20F26E}"/>
                  </a:ext>
                </a:extLst>
              </p:cNvPr>
              <p:cNvGrpSpPr/>
              <p:nvPr/>
            </p:nvGrpSpPr>
            <p:grpSpPr>
              <a:xfrm>
                <a:off x="3648055" y="1132282"/>
                <a:ext cx="67506" cy="164207"/>
                <a:chOff x="3034888" y="1153740"/>
                <a:chExt cx="67506" cy="164207"/>
              </a:xfrm>
            </p:grpSpPr>
            <p:sp>
              <p:nvSpPr>
                <p:cNvPr id="384" name="楕円 383">
                  <a:extLst>
                    <a:ext uri="{FF2B5EF4-FFF2-40B4-BE49-F238E27FC236}">
                      <a16:creationId xmlns:a16="http://schemas.microsoft.com/office/drawing/2014/main" id="{AD2ECCB8-D05A-4EDB-A432-50389EC1C3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5" name="直線コネクタ 384">
                  <a:extLst>
                    <a:ext uri="{FF2B5EF4-FFF2-40B4-BE49-F238E27FC236}">
                      <a16:creationId xmlns:a16="http://schemas.microsoft.com/office/drawing/2014/main" id="{D92FD7B5-F873-49C0-B101-FAF3AD365B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6" name="グループ化 365">
                <a:extLst>
                  <a:ext uri="{FF2B5EF4-FFF2-40B4-BE49-F238E27FC236}">
                    <a16:creationId xmlns:a16="http://schemas.microsoft.com/office/drawing/2014/main" id="{F5FBBA1B-C878-4DDC-B07A-1EA71F945E84}"/>
                  </a:ext>
                </a:extLst>
              </p:cNvPr>
              <p:cNvGrpSpPr/>
              <p:nvPr/>
            </p:nvGrpSpPr>
            <p:grpSpPr>
              <a:xfrm>
                <a:off x="3716263" y="1132282"/>
                <a:ext cx="67506" cy="164207"/>
                <a:chOff x="3034888" y="1153740"/>
                <a:chExt cx="67506" cy="164207"/>
              </a:xfrm>
            </p:grpSpPr>
            <p:sp>
              <p:nvSpPr>
                <p:cNvPr id="382" name="楕円 381">
                  <a:extLst>
                    <a:ext uri="{FF2B5EF4-FFF2-40B4-BE49-F238E27FC236}">
                      <a16:creationId xmlns:a16="http://schemas.microsoft.com/office/drawing/2014/main" id="{3BA3DA6F-91C1-4499-A6C8-A5F253BA8C7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3" name="直線コネクタ 382">
                  <a:extLst>
                    <a:ext uri="{FF2B5EF4-FFF2-40B4-BE49-F238E27FC236}">
                      <a16:creationId xmlns:a16="http://schemas.microsoft.com/office/drawing/2014/main" id="{EF4BCD46-07F1-4428-B5D3-B0EC111AEB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7" name="グループ化 366">
                <a:extLst>
                  <a:ext uri="{FF2B5EF4-FFF2-40B4-BE49-F238E27FC236}">
                    <a16:creationId xmlns:a16="http://schemas.microsoft.com/office/drawing/2014/main" id="{857E98F3-E632-40AC-AD52-A320342CD931}"/>
                  </a:ext>
                </a:extLst>
              </p:cNvPr>
              <p:cNvGrpSpPr/>
              <p:nvPr/>
            </p:nvGrpSpPr>
            <p:grpSpPr>
              <a:xfrm>
                <a:off x="3784471" y="1132282"/>
                <a:ext cx="67506" cy="164207"/>
                <a:chOff x="3034888" y="1153740"/>
                <a:chExt cx="67506" cy="164207"/>
              </a:xfrm>
            </p:grpSpPr>
            <p:sp>
              <p:nvSpPr>
                <p:cNvPr id="380" name="楕円 379">
                  <a:extLst>
                    <a:ext uri="{FF2B5EF4-FFF2-40B4-BE49-F238E27FC236}">
                      <a16:creationId xmlns:a16="http://schemas.microsoft.com/office/drawing/2014/main" id="{11917F56-71CD-4AF2-A029-618EF1AAD86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1" name="直線コネクタ 380">
                  <a:extLst>
                    <a:ext uri="{FF2B5EF4-FFF2-40B4-BE49-F238E27FC236}">
                      <a16:creationId xmlns:a16="http://schemas.microsoft.com/office/drawing/2014/main" id="{F3EB8BEC-E549-4883-833E-5B41B4AF6F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8" name="グループ化 367">
                <a:extLst>
                  <a:ext uri="{FF2B5EF4-FFF2-40B4-BE49-F238E27FC236}">
                    <a16:creationId xmlns:a16="http://schemas.microsoft.com/office/drawing/2014/main" id="{E3F467B4-BED9-46CA-BED3-E2DAFBE9F92F}"/>
                  </a:ext>
                </a:extLst>
              </p:cNvPr>
              <p:cNvGrpSpPr/>
              <p:nvPr/>
            </p:nvGrpSpPr>
            <p:grpSpPr>
              <a:xfrm>
                <a:off x="3852679" y="1132282"/>
                <a:ext cx="67506" cy="164207"/>
                <a:chOff x="3034888" y="1153740"/>
                <a:chExt cx="67506" cy="164207"/>
              </a:xfrm>
            </p:grpSpPr>
            <p:sp>
              <p:nvSpPr>
                <p:cNvPr id="378" name="楕円 377">
                  <a:extLst>
                    <a:ext uri="{FF2B5EF4-FFF2-40B4-BE49-F238E27FC236}">
                      <a16:creationId xmlns:a16="http://schemas.microsoft.com/office/drawing/2014/main" id="{98D12B3A-DFA0-4E98-89C2-C99D1A00760A}"/>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9" name="直線コネクタ 378">
                  <a:extLst>
                    <a:ext uri="{FF2B5EF4-FFF2-40B4-BE49-F238E27FC236}">
                      <a16:creationId xmlns:a16="http://schemas.microsoft.com/office/drawing/2014/main" id="{CA78131A-D938-4C66-B5DE-B31454AD77E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9" name="グループ化 368">
                <a:extLst>
                  <a:ext uri="{FF2B5EF4-FFF2-40B4-BE49-F238E27FC236}">
                    <a16:creationId xmlns:a16="http://schemas.microsoft.com/office/drawing/2014/main" id="{4620044E-A378-44E2-B640-FBDA42E750CF}"/>
                  </a:ext>
                </a:extLst>
              </p:cNvPr>
              <p:cNvGrpSpPr/>
              <p:nvPr/>
            </p:nvGrpSpPr>
            <p:grpSpPr>
              <a:xfrm>
                <a:off x="3920887" y="1132282"/>
                <a:ext cx="67506" cy="164207"/>
                <a:chOff x="3034888" y="1153740"/>
                <a:chExt cx="67506" cy="164207"/>
              </a:xfrm>
            </p:grpSpPr>
            <p:sp>
              <p:nvSpPr>
                <p:cNvPr id="376" name="楕円 375">
                  <a:extLst>
                    <a:ext uri="{FF2B5EF4-FFF2-40B4-BE49-F238E27FC236}">
                      <a16:creationId xmlns:a16="http://schemas.microsoft.com/office/drawing/2014/main" id="{23C4C0E6-0733-4395-B2BE-1AAAACCF2A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7" name="直線コネクタ 376">
                  <a:extLst>
                    <a:ext uri="{FF2B5EF4-FFF2-40B4-BE49-F238E27FC236}">
                      <a16:creationId xmlns:a16="http://schemas.microsoft.com/office/drawing/2014/main" id="{D7F98C59-3B18-409F-B196-DAE37AD8CA6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0" name="グループ化 369">
                <a:extLst>
                  <a:ext uri="{FF2B5EF4-FFF2-40B4-BE49-F238E27FC236}">
                    <a16:creationId xmlns:a16="http://schemas.microsoft.com/office/drawing/2014/main" id="{93D2D0BF-5DD3-4AC6-B01C-2D29E6045AAB}"/>
                  </a:ext>
                </a:extLst>
              </p:cNvPr>
              <p:cNvGrpSpPr/>
              <p:nvPr/>
            </p:nvGrpSpPr>
            <p:grpSpPr>
              <a:xfrm>
                <a:off x="3989095" y="1132282"/>
                <a:ext cx="67506" cy="164207"/>
                <a:chOff x="3034888" y="1153740"/>
                <a:chExt cx="67506" cy="164207"/>
              </a:xfrm>
            </p:grpSpPr>
            <p:sp>
              <p:nvSpPr>
                <p:cNvPr id="374" name="楕円 373">
                  <a:extLst>
                    <a:ext uri="{FF2B5EF4-FFF2-40B4-BE49-F238E27FC236}">
                      <a16:creationId xmlns:a16="http://schemas.microsoft.com/office/drawing/2014/main" id="{643FADBA-B56D-4853-8AD8-C16EFC736B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5" name="直線コネクタ 374">
                  <a:extLst>
                    <a:ext uri="{FF2B5EF4-FFF2-40B4-BE49-F238E27FC236}">
                      <a16:creationId xmlns:a16="http://schemas.microsoft.com/office/drawing/2014/main" id="{AB0C0C26-12D1-4746-BBCF-B0E7D1BE893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1" name="グループ化 370">
                <a:extLst>
                  <a:ext uri="{FF2B5EF4-FFF2-40B4-BE49-F238E27FC236}">
                    <a16:creationId xmlns:a16="http://schemas.microsoft.com/office/drawing/2014/main" id="{9549F56E-3702-43C1-90E7-82BA3AF57FE5}"/>
                  </a:ext>
                </a:extLst>
              </p:cNvPr>
              <p:cNvGrpSpPr/>
              <p:nvPr/>
            </p:nvGrpSpPr>
            <p:grpSpPr>
              <a:xfrm>
                <a:off x="4057301" y="1132282"/>
                <a:ext cx="67506" cy="164207"/>
                <a:chOff x="3034888" y="1153740"/>
                <a:chExt cx="67506" cy="164207"/>
              </a:xfrm>
            </p:grpSpPr>
            <p:sp>
              <p:nvSpPr>
                <p:cNvPr id="372" name="楕円 371">
                  <a:extLst>
                    <a:ext uri="{FF2B5EF4-FFF2-40B4-BE49-F238E27FC236}">
                      <a16:creationId xmlns:a16="http://schemas.microsoft.com/office/drawing/2014/main" id="{42B63508-4AE4-49D7-B250-4F8F8F71C3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3" name="直線コネクタ 372">
                  <a:extLst>
                    <a:ext uri="{FF2B5EF4-FFF2-40B4-BE49-F238E27FC236}">
                      <a16:creationId xmlns:a16="http://schemas.microsoft.com/office/drawing/2014/main" id="{19738804-6C49-496E-8276-9014C0703A6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07" name="グループ化 306">
              <a:extLst>
                <a:ext uri="{FF2B5EF4-FFF2-40B4-BE49-F238E27FC236}">
                  <a16:creationId xmlns:a16="http://schemas.microsoft.com/office/drawing/2014/main" id="{4B60F027-9C6B-4FF9-B459-DB248A6CE5A7}"/>
                </a:ext>
              </a:extLst>
            </p:cNvPr>
            <p:cNvGrpSpPr/>
            <p:nvPr/>
          </p:nvGrpSpPr>
          <p:grpSpPr>
            <a:xfrm rot="10800000">
              <a:off x="3034888" y="1314900"/>
              <a:ext cx="1089919" cy="164207"/>
              <a:chOff x="3034888" y="1132282"/>
              <a:chExt cx="1089919" cy="164207"/>
            </a:xfrm>
          </p:grpSpPr>
          <p:grpSp>
            <p:nvGrpSpPr>
              <p:cNvPr id="308" name="グループ化 307">
                <a:extLst>
                  <a:ext uri="{FF2B5EF4-FFF2-40B4-BE49-F238E27FC236}">
                    <a16:creationId xmlns:a16="http://schemas.microsoft.com/office/drawing/2014/main" id="{FE686B38-C17C-401D-BDCA-D4F164201DA1}"/>
                  </a:ext>
                </a:extLst>
              </p:cNvPr>
              <p:cNvGrpSpPr/>
              <p:nvPr/>
            </p:nvGrpSpPr>
            <p:grpSpPr>
              <a:xfrm>
                <a:off x="3034888" y="1132282"/>
                <a:ext cx="67506" cy="164207"/>
                <a:chOff x="3034888" y="1153740"/>
                <a:chExt cx="67506" cy="164207"/>
              </a:xfrm>
            </p:grpSpPr>
            <p:sp>
              <p:nvSpPr>
                <p:cNvPr id="354" name="楕円 353">
                  <a:extLst>
                    <a:ext uri="{FF2B5EF4-FFF2-40B4-BE49-F238E27FC236}">
                      <a16:creationId xmlns:a16="http://schemas.microsoft.com/office/drawing/2014/main" id="{285D2958-192E-46C7-8E34-ABE37160A4F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5" name="直線コネクタ 354">
                  <a:extLst>
                    <a:ext uri="{FF2B5EF4-FFF2-40B4-BE49-F238E27FC236}">
                      <a16:creationId xmlns:a16="http://schemas.microsoft.com/office/drawing/2014/main" id="{D718CB01-9D66-4B02-8B63-752CEC9582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9" name="グループ化 308">
                <a:extLst>
                  <a:ext uri="{FF2B5EF4-FFF2-40B4-BE49-F238E27FC236}">
                    <a16:creationId xmlns:a16="http://schemas.microsoft.com/office/drawing/2014/main" id="{A4545932-714C-4E80-971E-26DB1B213126}"/>
                  </a:ext>
                </a:extLst>
              </p:cNvPr>
              <p:cNvGrpSpPr/>
              <p:nvPr/>
            </p:nvGrpSpPr>
            <p:grpSpPr>
              <a:xfrm>
                <a:off x="3103096" y="1132282"/>
                <a:ext cx="67506" cy="164207"/>
                <a:chOff x="3034888" y="1153740"/>
                <a:chExt cx="67506" cy="164207"/>
              </a:xfrm>
            </p:grpSpPr>
            <p:sp>
              <p:nvSpPr>
                <p:cNvPr id="352" name="楕円 351">
                  <a:extLst>
                    <a:ext uri="{FF2B5EF4-FFF2-40B4-BE49-F238E27FC236}">
                      <a16:creationId xmlns:a16="http://schemas.microsoft.com/office/drawing/2014/main" id="{F4569598-74FF-4851-B065-2E6E374B04E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3" name="直線コネクタ 352">
                  <a:extLst>
                    <a:ext uri="{FF2B5EF4-FFF2-40B4-BE49-F238E27FC236}">
                      <a16:creationId xmlns:a16="http://schemas.microsoft.com/office/drawing/2014/main" id="{DBF7E9AC-7FD7-4E27-A3AE-9594988154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0" name="グループ化 309">
                <a:extLst>
                  <a:ext uri="{FF2B5EF4-FFF2-40B4-BE49-F238E27FC236}">
                    <a16:creationId xmlns:a16="http://schemas.microsoft.com/office/drawing/2014/main" id="{5728F95F-D514-4CDB-A680-E042B643072A}"/>
                  </a:ext>
                </a:extLst>
              </p:cNvPr>
              <p:cNvGrpSpPr/>
              <p:nvPr/>
            </p:nvGrpSpPr>
            <p:grpSpPr>
              <a:xfrm>
                <a:off x="3171304" y="1132282"/>
                <a:ext cx="67506" cy="164207"/>
                <a:chOff x="3034888" y="1153740"/>
                <a:chExt cx="67506" cy="164207"/>
              </a:xfrm>
            </p:grpSpPr>
            <p:sp>
              <p:nvSpPr>
                <p:cNvPr id="350" name="楕円 349">
                  <a:extLst>
                    <a:ext uri="{FF2B5EF4-FFF2-40B4-BE49-F238E27FC236}">
                      <a16:creationId xmlns:a16="http://schemas.microsoft.com/office/drawing/2014/main" id="{1C0FEC4E-1608-4DC8-A769-FD094FC545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1" name="直線コネクタ 350">
                  <a:extLst>
                    <a:ext uri="{FF2B5EF4-FFF2-40B4-BE49-F238E27FC236}">
                      <a16:creationId xmlns:a16="http://schemas.microsoft.com/office/drawing/2014/main" id="{AB879479-07C6-45EA-8685-25F12EE6DD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1" name="グループ化 310">
                <a:extLst>
                  <a:ext uri="{FF2B5EF4-FFF2-40B4-BE49-F238E27FC236}">
                    <a16:creationId xmlns:a16="http://schemas.microsoft.com/office/drawing/2014/main" id="{73AFBDCC-11E1-417D-87DD-BA6195817AFD}"/>
                  </a:ext>
                </a:extLst>
              </p:cNvPr>
              <p:cNvGrpSpPr/>
              <p:nvPr/>
            </p:nvGrpSpPr>
            <p:grpSpPr>
              <a:xfrm>
                <a:off x="3239512" y="1132282"/>
                <a:ext cx="67506" cy="164207"/>
                <a:chOff x="3034888" y="1153740"/>
                <a:chExt cx="67506" cy="164207"/>
              </a:xfrm>
            </p:grpSpPr>
            <p:sp>
              <p:nvSpPr>
                <p:cNvPr id="348" name="楕円 347">
                  <a:extLst>
                    <a:ext uri="{FF2B5EF4-FFF2-40B4-BE49-F238E27FC236}">
                      <a16:creationId xmlns:a16="http://schemas.microsoft.com/office/drawing/2014/main" id="{536DBF49-7295-4111-BBA3-55A2CBED201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9" name="直線コネクタ 348">
                  <a:extLst>
                    <a:ext uri="{FF2B5EF4-FFF2-40B4-BE49-F238E27FC236}">
                      <a16:creationId xmlns:a16="http://schemas.microsoft.com/office/drawing/2014/main" id="{B5A247BF-BD68-4CA0-A017-776882705EA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2" name="グループ化 311">
                <a:extLst>
                  <a:ext uri="{FF2B5EF4-FFF2-40B4-BE49-F238E27FC236}">
                    <a16:creationId xmlns:a16="http://schemas.microsoft.com/office/drawing/2014/main" id="{A6805CF1-DEE9-4AAA-BC3E-F3DBFBDCDFD8}"/>
                  </a:ext>
                </a:extLst>
              </p:cNvPr>
              <p:cNvGrpSpPr/>
              <p:nvPr/>
            </p:nvGrpSpPr>
            <p:grpSpPr>
              <a:xfrm>
                <a:off x="3307720" y="1132282"/>
                <a:ext cx="67506" cy="164207"/>
                <a:chOff x="3034888" y="1153740"/>
                <a:chExt cx="67506" cy="164207"/>
              </a:xfrm>
            </p:grpSpPr>
            <p:sp>
              <p:nvSpPr>
                <p:cNvPr id="346" name="楕円 345">
                  <a:extLst>
                    <a:ext uri="{FF2B5EF4-FFF2-40B4-BE49-F238E27FC236}">
                      <a16:creationId xmlns:a16="http://schemas.microsoft.com/office/drawing/2014/main" id="{F51C2D1F-8531-4BD9-89C0-0A18D0365DFC}"/>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7" name="直線コネクタ 346">
                  <a:extLst>
                    <a:ext uri="{FF2B5EF4-FFF2-40B4-BE49-F238E27FC236}">
                      <a16:creationId xmlns:a16="http://schemas.microsoft.com/office/drawing/2014/main" id="{18ADD600-5456-4B9C-8FA5-A0491A1EB6B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3" name="グループ化 312">
                <a:extLst>
                  <a:ext uri="{FF2B5EF4-FFF2-40B4-BE49-F238E27FC236}">
                    <a16:creationId xmlns:a16="http://schemas.microsoft.com/office/drawing/2014/main" id="{342E5139-70C2-4BF7-AAEE-EDA0C00234EE}"/>
                  </a:ext>
                </a:extLst>
              </p:cNvPr>
              <p:cNvGrpSpPr/>
              <p:nvPr/>
            </p:nvGrpSpPr>
            <p:grpSpPr>
              <a:xfrm>
                <a:off x="3375928" y="1132282"/>
                <a:ext cx="67506" cy="164207"/>
                <a:chOff x="3034888" y="1153740"/>
                <a:chExt cx="67506" cy="164207"/>
              </a:xfrm>
            </p:grpSpPr>
            <p:sp>
              <p:nvSpPr>
                <p:cNvPr id="344" name="楕円 343">
                  <a:extLst>
                    <a:ext uri="{FF2B5EF4-FFF2-40B4-BE49-F238E27FC236}">
                      <a16:creationId xmlns:a16="http://schemas.microsoft.com/office/drawing/2014/main" id="{B0C355A5-837D-4877-BAC6-4E8AF7B68B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5" name="直線コネクタ 344">
                  <a:extLst>
                    <a:ext uri="{FF2B5EF4-FFF2-40B4-BE49-F238E27FC236}">
                      <a16:creationId xmlns:a16="http://schemas.microsoft.com/office/drawing/2014/main" id="{D84535C8-2963-47D7-BDEF-89531EC9B80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4" name="グループ化 313">
                <a:extLst>
                  <a:ext uri="{FF2B5EF4-FFF2-40B4-BE49-F238E27FC236}">
                    <a16:creationId xmlns:a16="http://schemas.microsoft.com/office/drawing/2014/main" id="{DD9B947F-74F4-4727-AF49-1A33D06AD20C}"/>
                  </a:ext>
                </a:extLst>
              </p:cNvPr>
              <p:cNvGrpSpPr/>
              <p:nvPr/>
            </p:nvGrpSpPr>
            <p:grpSpPr>
              <a:xfrm>
                <a:off x="3444136" y="1132282"/>
                <a:ext cx="67506" cy="164207"/>
                <a:chOff x="3034888" y="1153740"/>
                <a:chExt cx="67506" cy="164207"/>
              </a:xfrm>
            </p:grpSpPr>
            <p:sp>
              <p:nvSpPr>
                <p:cNvPr id="342" name="楕円 341">
                  <a:extLst>
                    <a:ext uri="{FF2B5EF4-FFF2-40B4-BE49-F238E27FC236}">
                      <a16:creationId xmlns:a16="http://schemas.microsoft.com/office/drawing/2014/main" id="{3E22319F-7C9D-4780-9AAA-617ACC039E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3" name="直線コネクタ 342">
                  <a:extLst>
                    <a:ext uri="{FF2B5EF4-FFF2-40B4-BE49-F238E27FC236}">
                      <a16:creationId xmlns:a16="http://schemas.microsoft.com/office/drawing/2014/main" id="{48257884-EBD0-4D89-8204-F56B9EA7FE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5" name="グループ化 314">
                <a:extLst>
                  <a:ext uri="{FF2B5EF4-FFF2-40B4-BE49-F238E27FC236}">
                    <a16:creationId xmlns:a16="http://schemas.microsoft.com/office/drawing/2014/main" id="{0B96A7E8-8C95-45A9-9BE5-694E8B82E929}"/>
                  </a:ext>
                </a:extLst>
              </p:cNvPr>
              <p:cNvGrpSpPr/>
              <p:nvPr/>
            </p:nvGrpSpPr>
            <p:grpSpPr>
              <a:xfrm>
                <a:off x="3512342" y="1132282"/>
                <a:ext cx="67506" cy="164207"/>
                <a:chOff x="3034888" y="1153740"/>
                <a:chExt cx="67506" cy="164207"/>
              </a:xfrm>
            </p:grpSpPr>
            <p:sp>
              <p:nvSpPr>
                <p:cNvPr id="340" name="楕円 339">
                  <a:extLst>
                    <a:ext uri="{FF2B5EF4-FFF2-40B4-BE49-F238E27FC236}">
                      <a16:creationId xmlns:a16="http://schemas.microsoft.com/office/drawing/2014/main" id="{CF065F33-2418-48DB-966D-9666F49238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1" name="直線コネクタ 340">
                  <a:extLst>
                    <a:ext uri="{FF2B5EF4-FFF2-40B4-BE49-F238E27FC236}">
                      <a16:creationId xmlns:a16="http://schemas.microsoft.com/office/drawing/2014/main" id="{F14A71A4-B62F-463C-9B26-8DE3D3A37E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6" name="グループ化 315">
                <a:extLst>
                  <a:ext uri="{FF2B5EF4-FFF2-40B4-BE49-F238E27FC236}">
                    <a16:creationId xmlns:a16="http://schemas.microsoft.com/office/drawing/2014/main" id="{4D78BFD3-9D1C-403D-A0C7-0C138A1A0F89}"/>
                  </a:ext>
                </a:extLst>
              </p:cNvPr>
              <p:cNvGrpSpPr/>
              <p:nvPr/>
            </p:nvGrpSpPr>
            <p:grpSpPr>
              <a:xfrm>
                <a:off x="3579847" y="1132282"/>
                <a:ext cx="67506" cy="164207"/>
                <a:chOff x="3034888" y="1153740"/>
                <a:chExt cx="67506" cy="164207"/>
              </a:xfrm>
            </p:grpSpPr>
            <p:sp>
              <p:nvSpPr>
                <p:cNvPr id="338" name="楕円 337">
                  <a:extLst>
                    <a:ext uri="{FF2B5EF4-FFF2-40B4-BE49-F238E27FC236}">
                      <a16:creationId xmlns:a16="http://schemas.microsoft.com/office/drawing/2014/main" id="{74E1473E-36D2-40DF-8927-A0A5015D4B9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9" name="直線コネクタ 338">
                  <a:extLst>
                    <a:ext uri="{FF2B5EF4-FFF2-40B4-BE49-F238E27FC236}">
                      <a16:creationId xmlns:a16="http://schemas.microsoft.com/office/drawing/2014/main" id="{7AA836C9-9948-4A51-9BE6-F0E23CF8117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7" name="グループ化 316">
                <a:extLst>
                  <a:ext uri="{FF2B5EF4-FFF2-40B4-BE49-F238E27FC236}">
                    <a16:creationId xmlns:a16="http://schemas.microsoft.com/office/drawing/2014/main" id="{C073A9B8-5D21-4A42-81D7-31411474D361}"/>
                  </a:ext>
                </a:extLst>
              </p:cNvPr>
              <p:cNvGrpSpPr/>
              <p:nvPr/>
            </p:nvGrpSpPr>
            <p:grpSpPr>
              <a:xfrm>
                <a:off x="3648055" y="1132282"/>
                <a:ext cx="67506" cy="164207"/>
                <a:chOff x="3034888" y="1153740"/>
                <a:chExt cx="67506" cy="164207"/>
              </a:xfrm>
            </p:grpSpPr>
            <p:sp>
              <p:nvSpPr>
                <p:cNvPr id="336" name="楕円 335">
                  <a:extLst>
                    <a:ext uri="{FF2B5EF4-FFF2-40B4-BE49-F238E27FC236}">
                      <a16:creationId xmlns:a16="http://schemas.microsoft.com/office/drawing/2014/main" id="{6F62718E-D3C2-4ACE-ACB5-724260B186A9}"/>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7" name="直線コネクタ 336">
                  <a:extLst>
                    <a:ext uri="{FF2B5EF4-FFF2-40B4-BE49-F238E27FC236}">
                      <a16:creationId xmlns:a16="http://schemas.microsoft.com/office/drawing/2014/main" id="{5D6BECB4-7429-4059-BB4A-AB439F73F1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8" name="グループ化 317">
                <a:extLst>
                  <a:ext uri="{FF2B5EF4-FFF2-40B4-BE49-F238E27FC236}">
                    <a16:creationId xmlns:a16="http://schemas.microsoft.com/office/drawing/2014/main" id="{07B055A9-7B2B-44AB-8427-5E944E1281F6}"/>
                  </a:ext>
                </a:extLst>
              </p:cNvPr>
              <p:cNvGrpSpPr/>
              <p:nvPr/>
            </p:nvGrpSpPr>
            <p:grpSpPr>
              <a:xfrm>
                <a:off x="3716263" y="1132282"/>
                <a:ext cx="67506" cy="164207"/>
                <a:chOff x="3034888" y="1153740"/>
                <a:chExt cx="67506" cy="164207"/>
              </a:xfrm>
            </p:grpSpPr>
            <p:sp>
              <p:nvSpPr>
                <p:cNvPr id="334" name="楕円 333">
                  <a:extLst>
                    <a:ext uri="{FF2B5EF4-FFF2-40B4-BE49-F238E27FC236}">
                      <a16:creationId xmlns:a16="http://schemas.microsoft.com/office/drawing/2014/main" id="{85A06880-05E9-485D-AAC4-BF83118DF3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5" name="直線コネクタ 334">
                  <a:extLst>
                    <a:ext uri="{FF2B5EF4-FFF2-40B4-BE49-F238E27FC236}">
                      <a16:creationId xmlns:a16="http://schemas.microsoft.com/office/drawing/2014/main" id="{3AFB5527-FF15-4001-8920-D726585106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9" name="グループ化 318">
                <a:extLst>
                  <a:ext uri="{FF2B5EF4-FFF2-40B4-BE49-F238E27FC236}">
                    <a16:creationId xmlns:a16="http://schemas.microsoft.com/office/drawing/2014/main" id="{C353A229-5947-4860-8C6C-A7F308B9FC46}"/>
                  </a:ext>
                </a:extLst>
              </p:cNvPr>
              <p:cNvGrpSpPr/>
              <p:nvPr/>
            </p:nvGrpSpPr>
            <p:grpSpPr>
              <a:xfrm>
                <a:off x="3784471" y="1132282"/>
                <a:ext cx="67506" cy="164207"/>
                <a:chOff x="3034888" y="1153740"/>
                <a:chExt cx="67506" cy="164207"/>
              </a:xfrm>
            </p:grpSpPr>
            <p:sp>
              <p:nvSpPr>
                <p:cNvPr id="332" name="楕円 331">
                  <a:extLst>
                    <a:ext uri="{FF2B5EF4-FFF2-40B4-BE49-F238E27FC236}">
                      <a16:creationId xmlns:a16="http://schemas.microsoft.com/office/drawing/2014/main" id="{A20A20CB-7ED1-47AA-81C2-EFA4601B56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3" name="直線コネクタ 332">
                  <a:extLst>
                    <a:ext uri="{FF2B5EF4-FFF2-40B4-BE49-F238E27FC236}">
                      <a16:creationId xmlns:a16="http://schemas.microsoft.com/office/drawing/2014/main" id="{7B4A3D18-C0B3-42ED-891E-671C43F8750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0" name="グループ化 319">
                <a:extLst>
                  <a:ext uri="{FF2B5EF4-FFF2-40B4-BE49-F238E27FC236}">
                    <a16:creationId xmlns:a16="http://schemas.microsoft.com/office/drawing/2014/main" id="{0F7494F0-581A-4C00-9E68-1BCC19707EBC}"/>
                  </a:ext>
                </a:extLst>
              </p:cNvPr>
              <p:cNvGrpSpPr/>
              <p:nvPr/>
            </p:nvGrpSpPr>
            <p:grpSpPr>
              <a:xfrm>
                <a:off x="3852679" y="1132282"/>
                <a:ext cx="67506" cy="164207"/>
                <a:chOff x="3034888" y="1153740"/>
                <a:chExt cx="67506" cy="164207"/>
              </a:xfrm>
            </p:grpSpPr>
            <p:sp>
              <p:nvSpPr>
                <p:cNvPr id="330" name="楕円 329">
                  <a:extLst>
                    <a:ext uri="{FF2B5EF4-FFF2-40B4-BE49-F238E27FC236}">
                      <a16:creationId xmlns:a16="http://schemas.microsoft.com/office/drawing/2014/main" id="{94FE541B-FCF1-48F8-A58E-627C679A98D8}"/>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1" name="直線コネクタ 330">
                  <a:extLst>
                    <a:ext uri="{FF2B5EF4-FFF2-40B4-BE49-F238E27FC236}">
                      <a16:creationId xmlns:a16="http://schemas.microsoft.com/office/drawing/2014/main" id="{A5710AC0-5981-44F9-9EB9-B76333D264A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1" name="グループ化 320">
                <a:extLst>
                  <a:ext uri="{FF2B5EF4-FFF2-40B4-BE49-F238E27FC236}">
                    <a16:creationId xmlns:a16="http://schemas.microsoft.com/office/drawing/2014/main" id="{27BB3383-FE90-4432-8461-DA5E188B8950}"/>
                  </a:ext>
                </a:extLst>
              </p:cNvPr>
              <p:cNvGrpSpPr/>
              <p:nvPr/>
            </p:nvGrpSpPr>
            <p:grpSpPr>
              <a:xfrm>
                <a:off x="3920887" y="1132282"/>
                <a:ext cx="67506" cy="164207"/>
                <a:chOff x="3034888" y="1153740"/>
                <a:chExt cx="67506" cy="164207"/>
              </a:xfrm>
            </p:grpSpPr>
            <p:sp>
              <p:nvSpPr>
                <p:cNvPr id="328" name="楕円 327">
                  <a:extLst>
                    <a:ext uri="{FF2B5EF4-FFF2-40B4-BE49-F238E27FC236}">
                      <a16:creationId xmlns:a16="http://schemas.microsoft.com/office/drawing/2014/main" id="{2E455F75-8768-49DB-9C6E-9BC7114EC43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9" name="直線コネクタ 328">
                  <a:extLst>
                    <a:ext uri="{FF2B5EF4-FFF2-40B4-BE49-F238E27FC236}">
                      <a16:creationId xmlns:a16="http://schemas.microsoft.com/office/drawing/2014/main" id="{3F87490F-803C-4D6C-8EA6-3C5E3C68E7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2" name="グループ化 321">
                <a:extLst>
                  <a:ext uri="{FF2B5EF4-FFF2-40B4-BE49-F238E27FC236}">
                    <a16:creationId xmlns:a16="http://schemas.microsoft.com/office/drawing/2014/main" id="{85C0C16D-349C-46DD-A0B8-B2CC610D47E7}"/>
                  </a:ext>
                </a:extLst>
              </p:cNvPr>
              <p:cNvGrpSpPr/>
              <p:nvPr/>
            </p:nvGrpSpPr>
            <p:grpSpPr>
              <a:xfrm>
                <a:off x="3989095" y="1132282"/>
                <a:ext cx="67506" cy="164207"/>
                <a:chOff x="3034888" y="1153740"/>
                <a:chExt cx="67506" cy="164207"/>
              </a:xfrm>
            </p:grpSpPr>
            <p:sp>
              <p:nvSpPr>
                <p:cNvPr id="326" name="楕円 325">
                  <a:extLst>
                    <a:ext uri="{FF2B5EF4-FFF2-40B4-BE49-F238E27FC236}">
                      <a16:creationId xmlns:a16="http://schemas.microsoft.com/office/drawing/2014/main" id="{E874F315-DF49-4C7B-8920-34AF198D5F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7" name="直線コネクタ 326">
                  <a:extLst>
                    <a:ext uri="{FF2B5EF4-FFF2-40B4-BE49-F238E27FC236}">
                      <a16:creationId xmlns:a16="http://schemas.microsoft.com/office/drawing/2014/main" id="{BFD423F9-FC8C-48F2-AF55-BBC7D2AFD7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3" name="グループ化 322">
                <a:extLst>
                  <a:ext uri="{FF2B5EF4-FFF2-40B4-BE49-F238E27FC236}">
                    <a16:creationId xmlns:a16="http://schemas.microsoft.com/office/drawing/2014/main" id="{F00B2BAA-967A-489C-B856-E0A86ED69BD8}"/>
                  </a:ext>
                </a:extLst>
              </p:cNvPr>
              <p:cNvGrpSpPr/>
              <p:nvPr/>
            </p:nvGrpSpPr>
            <p:grpSpPr>
              <a:xfrm>
                <a:off x="4057301" y="1132282"/>
                <a:ext cx="67506" cy="164207"/>
                <a:chOff x="3034888" y="1153740"/>
                <a:chExt cx="67506" cy="164207"/>
              </a:xfrm>
            </p:grpSpPr>
            <p:sp>
              <p:nvSpPr>
                <p:cNvPr id="324" name="楕円 323">
                  <a:extLst>
                    <a:ext uri="{FF2B5EF4-FFF2-40B4-BE49-F238E27FC236}">
                      <a16:creationId xmlns:a16="http://schemas.microsoft.com/office/drawing/2014/main" id="{7C37AF9D-62F5-4FBF-A1E3-20BC98EC5A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5" name="直線コネクタ 324">
                  <a:extLst>
                    <a:ext uri="{FF2B5EF4-FFF2-40B4-BE49-F238E27FC236}">
                      <a16:creationId xmlns:a16="http://schemas.microsoft.com/office/drawing/2014/main" id="{F82A8992-9DE7-44F5-8216-292C613FA98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sp>
        <p:nvSpPr>
          <p:cNvPr id="404" name="楕円 403">
            <a:extLst>
              <a:ext uri="{FF2B5EF4-FFF2-40B4-BE49-F238E27FC236}">
                <a16:creationId xmlns:a16="http://schemas.microsoft.com/office/drawing/2014/main" id="{A8ACCDF8-4679-4564-A92C-384EA25E7D1F}"/>
              </a:ext>
            </a:extLst>
          </p:cNvPr>
          <p:cNvSpPr/>
          <p:nvPr/>
        </p:nvSpPr>
        <p:spPr>
          <a:xfrm>
            <a:off x="4063238" y="409319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5" name="テキスト ボックス 404">
            <a:extLst>
              <a:ext uri="{FF2B5EF4-FFF2-40B4-BE49-F238E27FC236}">
                <a16:creationId xmlns:a16="http://schemas.microsoft.com/office/drawing/2014/main" id="{050F1F43-9C5A-4FB3-B0DF-FA9E1171A397}"/>
              </a:ext>
            </a:extLst>
          </p:cNvPr>
          <p:cNvSpPr txBox="1"/>
          <p:nvPr/>
        </p:nvSpPr>
        <p:spPr>
          <a:xfrm>
            <a:off x="4073813" y="4013675"/>
            <a:ext cx="1698094" cy="276999"/>
          </a:xfrm>
          <a:prstGeom prst="rect">
            <a:avLst/>
          </a:prstGeom>
          <a:noFill/>
        </p:spPr>
        <p:txBody>
          <a:bodyPr wrap="none" rtlCol="0">
            <a:spAutoFit/>
          </a:bodyPr>
          <a:lstStyle/>
          <a:p>
            <a:r>
              <a:rPr kumimoji="1" lang="en-US" altLang="ja-JP" sz="1200" dirty="0"/>
              <a:t>Phosphatidyl Serine</a:t>
            </a:r>
            <a:r>
              <a:rPr kumimoji="1" lang="ja-JP" altLang="en-US" sz="1200" dirty="0"/>
              <a:t> </a:t>
            </a:r>
            <a:r>
              <a:rPr kumimoji="1" lang="en-US" altLang="ja-JP" sz="1200" dirty="0"/>
              <a:t>(PS)</a:t>
            </a:r>
            <a:endParaRPr kumimoji="1" lang="ja-JP" altLang="en-US" sz="1200" dirty="0"/>
          </a:p>
        </p:txBody>
      </p:sp>
      <p:sp>
        <p:nvSpPr>
          <p:cNvPr id="406" name="Text Box 244">
            <a:extLst>
              <a:ext uri="{FF2B5EF4-FFF2-40B4-BE49-F238E27FC236}">
                <a16:creationId xmlns:a16="http://schemas.microsoft.com/office/drawing/2014/main" id="{C3B7D2D9-0755-48DD-A28D-8BADCF7421D6}"/>
              </a:ext>
            </a:extLst>
          </p:cNvPr>
          <p:cNvSpPr txBox="1">
            <a:spLocks noChangeArrowheads="1"/>
          </p:cNvSpPr>
          <p:nvPr/>
        </p:nvSpPr>
        <p:spPr bwMode="auto">
          <a:xfrm>
            <a:off x="3292322" y="4399334"/>
            <a:ext cx="1327992"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solidFill>
                  <a:srgbClr val="C00000"/>
                </a:solidFill>
              </a:rPr>
              <a:t>PS externalization</a:t>
            </a:r>
          </a:p>
        </p:txBody>
      </p:sp>
      <p:grpSp>
        <p:nvGrpSpPr>
          <p:cNvPr id="407" name="グループ化 406">
            <a:extLst>
              <a:ext uri="{FF2B5EF4-FFF2-40B4-BE49-F238E27FC236}">
                <a16:creationId xmlns:a16="http://schemas.microsoft.com/office/drawing/2014/main" id="{C91ADE79-219E-4BC0-ABFD-0B0A98AEC13F}"/>
              </a:ext>
            </a:extLst>
          </p:cNvPr>
          <p:cNvGrpSpPr/>
          <p:nvPr/>
        </p:nvGrpSpPr>
        <p:grpSpPr>
          <a:xfrm>
            <a:off x="4914985" y="4873267"/>
            <a:ext cx="750526" cy="514965"/>
            <a:chOff x="2821979" y="4030971"/>
            <a:chExt cx="1042370" cy="1068762"/>
          </a:xfrm>
        </p:grpSpPr>
        <p:sp>
          <p:nvSpPr>
            <p:cNvPr id="408" name="楕円 407">
              <a:extLst>
                <a:ext uri="{FF2B5EF4-FFF2-40B4-BE49-F238E27FC236}">
                  <a16:creationId xmlns:a16="http://schemas.microsoft.com/office/drawing/2014/main" id="{EBBBB6D4-07AE-473B-B69D-D7B4AD9D720E}"/>
                </a:ext>
              </a:extLst>
            </p:cNvPr>
            <p:cNvSpPr/>
            <p:nvPr/>
          </p:nvSpPr>
          <p:spPr>
            <a:xfrm rot="18184558">
              <a:off x="3559262" y="4853838"/>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 name="楕円 408">
              <a:extLst>
                <a:ext uri="{FF2B5EF4-FFF2-40B4-BE49-F238E27FC236}">
                  <a16:creationId xmlns:a16="http://schemas.microsoft.com/office/drawing/2014/main" id="{B2877513-3E5E-4E58-9AF4-5EE9FBF6C1A4}"/>
                </a:ext>
              </a:extLst>
            </p:cNvPr>
            <p:cNvSpPr/>
            <p:nvPr/>
          </p:nvSpPr>
          <p:spPr>
            <a:xfrm rot="19685776">
              <a:off x="3652287" y="4644129"/>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0" name="楕円 409">
              <a:extLst>
                <a:ext uri="{FF2B5EF4-FFF2-40B4-BE49-F238E27FC236}">
                  <a16:creationId xmlns:a16="http://schemas.microsoft.com/office/drawing/2014/main" id="{53490361-A96E-4092-B5C8-CD7084F31BA4}"/>
                </a:ext>
              </a:extLst>
            </p:cNvPr>
            <p:cNvSpPr/>
            <p:nvPr/>
          </p:nvSpPr>
          <p:spPr>
            <a:xfrm rot="19685776">
              <a:off x="2937978" y="4251012"/>
              <a:ext cx="99191" cy="172984"/>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 name="楕円 410">
              <a:extLst>
                <a:ext uri="{FF2B5EF4-FFF2-40B4-BE49-F238E27FC236}">
                  <a16:creationId xmlns:a16="http://schemas.microsoft.com/office/drawing/2014/main" id="{D3E735D2-9E76-4172-842E-556182B8F841}"/>
                </a:ext>
              </a:extLst>
            </p:cNvPr>
            <p:cNvSpPr/>
            <p:nvPr/>
          </p:nvSpPr>
          <p:spPr>
            <a:xfrm rot="19685776">
              <a:off x="2821979" y="4558972"/>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2" name="楕円 411">
              <a:extLst>
                <a:ext uri="{FF2B5EF4-FFF2-40B4-BE49-F238E27FC236}">
                  <a16:creationId xmlns:a16="http://schemas.microsoft.com/office/drawing/2014/main" id="{CD115D66-4B02-43EE-B168-49FF34828D56}"/>
                </a:ext>
              </a:extLst>
            </p:cNvPr>
            <p:cNvSpPr/>
            <p:nvPr/>
          </p:nvSpPr>
          <p:spPr>
            <a:xfrm rot="19685776">
              <a:off x="3409484" y="4130313"/>
              <a:ext cx="380575"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3" name="楕円 412">
              <a:extLst>
                <a:ext uri="{FF2B5EF4-FFF2-40B4-BE49-F238E27FC236}">
                  <a16:creationId xmlns:a16="http://schemas.microsoft.com/office/drawing/2014/main" id="{89A30ECD-C0C6-452E-AD3E-E91182394848}"/>
                </a:ext>
              </a:extLst>
            </p:cNvPr>
            <p:cNvSpPr/>
            <p:nvPr/>
          </p:nvSpPr>
          <p:spPr>
            <a:xfrm>
              <a:off x="2923921" y="4130114"/>
              <a:ext cx="848949" cy="847009"/>
            </a:xfrm>
            <a:prstGeom prst="ellipse">
              <a:avLst/>
            </a:prstGeom>
            <a:gradFill flip="none" rotWithShape="1">
              <a:gsLst>
                <a:gs pos="100000">
                  <a:schemeClr val="accent1">
                    <a:lumMod val="75000"/>
                  </a:schemeClr>
                </a:gs>
                <a:gs pos="7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4" name="楕円 413">
              <a:extLst>
                <a:ext uri="{FF2B5EF4-FFF2-40B4-BE49-F238E27FC236}">
                  <a16:creationId xmlns:a16="http://schemas.microsoft.com/office/drawing/2014/main" id="{F1CFA4BD-1B10-4F54-9BB7-26E44AC9B36A}"/>
                </a:ext>
              </a:extLst>
            </p:cNvPr>
            <p:cNvSpPr/>
            <p:nvPr/>
          </p:nvSpPr>
          <p:spPr>
            <a:xfrm rot="19685776">
              <a:off x="3346962" y="4030971"/>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5" name="楕円 414">
              <a:extLst>
                <a:ext uri="{FF2B5EF4-FFF2-40B4-BE49-F238E27FC236}">
                  <a16:creationId xmlns:a16="http://schemas.microsoft.com/office/drawing/2014/main" id="{A0B7CE0E-FD6F-4CD3-A38A-673C64B13BA0}"/>
                </a:ext>
              </a:extLst>
            </p:cNvPr>
            <p:cNvSpPr/>
            <p:nvPr/>
          </p:nvSpPr>
          <p:spPr>
            <a:xfrm rot="19685776">
              <a:off x="3637666" y="4323510"/>
              <a:ext cx="214672" cy="192514"/>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6" name="楕円 415">
              <a:extLst>
                <a:ext uri="{FF2B5EF4-FFF2-40B4-BE49-F238E27FC236}">
                  <a16:creationId xmlns:a16="http://schemas.microsoft.com/office/drawing/2014/main" id="{6B13F1A4-AD80-422C-BD9C-825B99B008EC}"/>
                </a:ext>
              </a:extLst>
            </p:cNvPr>
            <p:cNvSpPr/>
            <p:nvPr/>
          </p:nvSpPr>
          <p:spPr>
            <a:xfrm rot="19685776">
              <a:off x="3476855" y="4176796"/>
              <a:ext cx="212062" cy="172193"/>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7" name="楕円 416">
              <a:extLst>
                <a:ext uri="{FF2B5EF4-FFF2-40B4-BE49-F238E27FC236}">
                  <a16:creationId xmlns:a16="http://schemas.microsoft.com/office/drawing/2014/main" id="{FCFE5C43-97AD-4FBC-93EE-1168325855CB}"/>
                </a:ext>
              </a:extLst>
            </p:cNvPr>
            <p:cNvSpPr/>
            <p:nvPr/>
          </p:nvSpPr>
          <p:spPr>
            <a:xfrm rot="19685776">
              <a:off x="2974379" y="4711372"/>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楕円 417">
              <a:extLst>
                <a:ext uri="{FF2B5EF4-FFF2-40B4-BE49-F238E27FC236}">
                  <a16:creationId xmlns:a16="http://schemas.microsoft.com/office/drawing/2014/main" id="{7C54BFAD-03F2-48D9-9B2F-FA99E76FA1EB}"/>
                </a:ext>
              </a:extLst>
            </p:cNvPr>
            <p:cNvSpPr/>
            <p:nvPr/>
          </p:nvSpPr>
          <p:spPr>
            <a:xfrm rot="19685776">
              <a:off x="3126779" y="4863772"/>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9" name="楕円 418">
              <a:extLst>
                <a:ext uri="{FF2B5EF4-FFF2-40B4-BE49-F238E27FC236}">
                  <a16:creationId xmlns:a16="http://schemas.microsoft.com/office/drawing/2014/main" id="{6F809592-D1E4-4FF4-98ED-EDFAA0251B6A}"/>
                </a:ext>
              </a:extLst>
            </p:cNvPr>
            <p:cNvSpPr/>
            <p:nvPr/>
          </p:nvSpPr>
          <p:spPr>
            <a:xfrm rot="18184558">
              <a:off x="2872822" y="4373315"/>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0" name="楕円 419">
              <a:extLst>
                <a:ext uri="{FF2B5EF4-FFF2-40B4-BE49-F238E27FC236}">
                  <a16:creationId xmlns:a16="http://schemas.microsoft.com/office/drawing/2014/main" id="{CF20B1A5-4675-42AB-9215-E28A4FD2770D}"/>
                </a:ext>
              </a:extLst>
            </p:cNvPr>
            <p:cNvSpPr/>
            <p:nvPr/>
          </p:nvSpPr>
          <p:spPr>
            <a:xfrm rot="20475554">
              <a:off x="3125799" y="4076077"/>
              <a:ext cx="133335" cy="165192"/>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1" name="楕円 420">
              <a:extLst>
                <a:ext uri="{FF2B5EF4-FFF2-40B4-BE49-F238E27FC236}">
                  <a16:creationId xmlns:a16="http://schemas.microsoft.com/office/drawing/2014/main" id="{5DF47D1B-7D45-45E7-9469-E46C48B9497A}"/>
                </a:ext>
              </a:extLst>
            </p:cNvPr>
            <p:cNvSpPr/>
            <p:nvPr/>
          </p:nvSpPr>
          <p:spPr>
            <a:xfrm rot="18184558">
              <a:off x="3017702" y="4152268"/>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2" name="楕円 421">
              <a:extLst>
                <a:ext uri="{FF2B5EF4-FFF2-40B4-BE49-F238E27FC236}">
                  <a16:creationId xmlns:a16="http://schemas.microsoft.com/office/drawing/2014/main" id="{41E48EDA-3844-4FF8-BD60-263F8D276234}"/>
                </a:ext>
              </a:extLst>
            </p:cNvPr>
            <p:cNvSpPr/>
            <p:nvPr/>
          </p:nvSpPr>
          <p:spPr>
            <a:xfrm rot="13933163">
              <a:off x="2895478" y="4600565"/>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3" name="楕円 422">
              <a:extLst>
                <a:ext uri="{FF2B5EF4-FFF2-40B4-BE49-F238E27FC236}">
                  <a16:creationId xmlns:a16="http://schemas.microsoft.com/office/drawing/2014/main" id="{CF789858-928D-4C87-A6B2-0B677EF8E2FA}"/>
                </a:ext>
              </a:extLst>
            </p:cNvPr>
            <p:cNvSpPr/>
            <p:nvPr/>
          </p:nvSpPr>
          <p:spPr>
            <a:xfrm rot="18184558">
              <a:off x="3421620" y="4862777"/>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4" name="楕円 423">
              <a:extLst>
                <a:ext uri="{FF2B5EF4-FFF2-40B4-BE49-F238E27FC236}">
                  <a16:creationId xmlns:a16="http://schemas.microsoft.com/office/drawing/2014/main" id="{20C25885-00D1-44E4-95EE-6D76BA1A3B12}"/>
                </a:ext>
              </a:extLst>
            </p:cNvPr>
            <p:cNvSpPr/>
            <p:nvPr/>
          </p:nvSpPr>
          <p:spPr>
            <a:xfrm rot="18184558">
              <a:off x="3681810" y="4533929"/>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5" name="Text Box 244">
            <a:extLst>
              <a:ext uri="{FF2B5EF4-FFF2-40B4-BE49-F238E27FC236}">
                <a16:creationId xmlns:a16="http://schemas.microsoft.com/office/drawing/2014/main" id="{FA5DF744-B557-43E1-82B1-9B68E95614D6}"/>
              </a:ext>
            </a:extLst>
          </p:cNvPr>
          <p:cNvSpPr txBox="1">
            <a:spLocks noChangeArrowheads="1"/>
          </p:cNvSpPr>
          <p:nvPr/>
        </p:nvSpPr>
        <p:spPr bwMode="auto">
          <a:xfrm>
            <a:off x="3199703" y="4977980"/>
            <a:ext cx="1749005"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solidFill>
                  <a:srgbClr val="C00000"/>
                </a:solidFill>
              </a:rPr>
              <a:t>Cell membrane blebbing</a:t>
            </a:r>
          </a:p>
        </p:txBody>
      </p:sp>
      <p:grpSp>
        <p:nvGrpSpPr>
          <p:cNvPr id="121" name="グループ化 120">
            <a:extLst>
              <a:ext uri="{FF2B5EF4-FFF2-40B4-BE49-F238E27FC236}">
                <a16:creationId xmlns:a16="http://schemas.microsoft.com/office/drawing/2014/main" id="{ED1344B5-E3BA-4F12-98E9-5369140ADE98}"/>
              </a:ext>
            </a:extLst>
          </p:cNvPr>
          <p:cNvGrpSpPr/>
          <p:nvPr/>
        </p:nvGrpSpPr>
        <p:grpSpPr>
          <a:xfrm>
            <a:off x="5060072" y="5542304"/>
            <a:ext cx="467139" cy="377530"/>
            <a:chOff x="4991033" y="5851599"/>
            <a:chExt cx="467139" cy="377530"/>
          </a:xfrm>
        </p:grpSpPr>
        <p:sp>
          <p:nvSpPr>
            <p:cNvPr id="92" name="フリーフォーム: 図形 91">
              <a:extLst>
                <a:ext uri="{FF2B5EF4-FFF2-40B4-BE49-F238E27FC236}">
                  <a16:creationId xmlns:a16="http://schemas.microsoft.com/office/drawing/2014/main" id="{366A6632-C0B3-4327-921E-C048A94D9809}"/>
                </a:ext>
              </a:extLst>
            </p:cNvPr>
            <p:cNvSpPr/>
            <p:nvPr/>
          </p:nvSpPr>
          <p:spPr>
            <a:xfrm>
              <a:off x="4991033" y="5851599"/>
              <a:ext cx="467139" cy="377530"/>
            </a:xfrm>
            <a:custGeom>
              <a:avLst/>
              <a:gdLst>
                <a:gd name="connsiteX0" fmla="*/ 119270 w 467139"/>
                <a:gd name="connsiteY0" fmla="*/ 109330 h 377530"/>
                <a:gd name="connsiteX1" fmla="*/ 168965 w 467139"/>
                <a:gd name="connsiteY1" fmla="*/ 69574 h 377530"/>
                <a:gd name="connsiteX2" fmla="*/ 198783 w 467139"/>
                <a:gd name="connsiteY2" fmla="*/ 59635 h 377530"/>
                <a:gd name="connsiteX3" fmla="*/ 298174 w 467139"/>
                <a:gd name="connsiteY3" fmla="*/ 19878 h 377530"/>
                <a:gd name="connsiteX4" fmla="*/ 447261 w 467139"/>
                <a:gd name="connsiteY4" fmla="*/ 69574 h 377530"/>
                <a:gd name="connsiteX5" fmla="*/ 467139 w 467139"/>
                <a:gd name="connsiteY5" fmla="*/ 119270 h 377530"/>
                <a:gd name="connsiteX6" fmla="*/ 447261 w 467139"/>
                <a:gd name="connsiteY6" fmla="*/ 159026 h 377530"/>
                <a:gd name="connsiteX7" fmla="*/ 417444 w 467139"/>
                <a:gd name="connsiteY7" fmla="*/ 178904 h 377530"/>
                <a:gd name="connsiteX8" fmla="*/ 397565 w 467139"/>
                <a:gd name="connsiteY8" fmla="*/ 198783 h 377530"/>
                <a:gd name="connsiteX9" fmla="*/ 387626 w 467139"/>
                <a:gd name="connsiteY9" fmla="*/ 367748 h 377530"/>
                <a:gd name="connsiteX10" fmla="*/ 298174 w 467139"/>
                <a:gd name="connsiteY10" fmla="*/ 357809 h 377530"/>
                <a:gd name="connsiteX11" fmla="*/ 139148 w 467139"/>
                <a:gd name="connsiteY11" fmla="*/ 337930 h 377530"/>
                <a:gd name="connsiteX12" fmla="*/ 0 w 467139"/>
                <a:gd name="connsiteY12" fmla="*/ 188843 h 377530"/>
                <a:gd name="connsiteX13" fmla="*/ 29817 w 467139"/>
                <a:gd name="connsiteY13" fmla="*/ 178904 h 377530"/>
                <a:gd name="connsiteX14" fmla="*/ 59635 w 467139"/>
                <a:gd name="connsiteY14" fmla="*/ 59635 h 377530"/>
                <a:gd name="connsiteX15" fmla="*/ 89452 w 467139"/>
                <a:gd name="connsiteY15" fmla="*/ 0 h 377530"/>
                <a:gd name="connsiteX16" fmla="*/ 129209 w 467139"/>
                <a:gd name="connsiteY16" fmla="*/ 29817 h 377530"/>
                <a:gd name="connsiteX17" fmla="*/ 149087 w 467139"/>
                <a:gd name="connsiteY17" fmla="*/ 59635 h 377530"/>
                <a:gd name="connsiteX18" fmla="*/ 119270 w 467139"/>
                <a:gd name="connsiteY18" fmla="*/ 109330 h 37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7139" h="377530">
                  <a:moveTo>
                    <a:pt x="119270" y="109330"/>
                  </a:moveTo>
                  <a:cubicBezTo>
                    <a:pt x="122583" y="110986"/>
                    <a:pt x="150976" y="80817"/>
                    <a:pt x="168965" y="69574"/>
                  </a:cubicBezTo>
                  <a:cubicBezTo>
                    <a:pt x="177849" y="64021"/>
                    <a:pt x="189153" y="63762"/>
                    <a:pt x="198783" y="59635"/>
                  </a:cubicBezTo>
                  <a:cubicBezTo>
                    <a:pt x="301165" y="15757"/>
                    <a:pt x="162419" y="65131"/>
                    <a:pt x="298174" y="19878"/>
                  </a:cubicBezTo>
                  <a:cubicBezTo>
                    <a:pt x="363348" y="27119"/>
                    <a:pt x="400906" y="17425"/>
                    <a:pt x="447261" y="69574"/>
                  </a:cubicBezTo>
                  <a:cubicBezTo>
                    <a:pt x="459114" y="82909"/>
                    <a:pt x="460513" y="102705"/>
                    <a:pt x="467139" y="119270"/>
                  </a:cubicBezTo>
                  <a:cubicBezTo>
                    <a:pt x="460513" y="132522"/>
                    <a:pt x="456746" y="147644"/>
                    <a:pt x="447261" y="159026"/>
                  </a:cubicBezTo>
                  <a:cubicBezTo>
                    <a:pt x="439614" y="168203"/>
                    <a:pt x="426772" y="171442"/>
                    <a:pt x="417444" y="178904"/>
                  </a:cubicBezTo>
                  <a:cubicBezTo>
                    <a:pt x="410126" y="184758"/>
                    <a:pt x="404191" y="192157"/>
                    <a:pt x="397565" y="198783"/>
                  </a:cubicBezTo>
                  <a:cubicBezTo>
                    <a:pt x="394252" y="255105"/>
                    <a:pt x="417528" y="319905"/>
                    <a:pt x="387626" y="367748"/>
                  </a:cubicBezTo>
                  <a:cubicBezTo>
                    <a:pt x="371726" y="393189"/>
                    <a:pt x="327961" y="361384"/>
                    <a:pt x="298174" y="357809"/>
                  </a:cubicBezTo>
                  <a:lnTo>
                    <a:pt x="139148" y="337930"/>
                  </a:lnTo>
                  <a:cubicBezTo>
                    <a:pt x="6172" y="227117"/>
                    <a:pt x="39098" y="286589"/>
                    <a:pt x="0" y="188843"/>
                  </a:cubicBezTo>
                  <a:cubicBezTo>
                    <a:pt x="9939" y="185530"/>
                    <a:pt x="19743" y="181782"/>
                    <a:pt x="29817" y="178904"/>
                  </a:cubicBezTo>
                  <a:cubicBezTo>
                    <a:pt x="104837" y="157470"/>
                    <a:pt x="71449" y="189587"/>
                    <a:pt x="59635" y="59635"/>
                  </a:cubicBezTo>
                  <a:cubicBezTo>
                    <a:pt x="62086" y="52283"/>
                    <a:pt x="76607" y="0"/>
                    <a:pt x="89452" y="0"/>
                  </a:cubicBezTo>
                  <a:cubicBezTo>
                    <a:pt x="106017" y="0"/>
                    <a:pt x="115957" y="19878"/>
                    <a:pt x="129209" y="29817"/>
                  </a:cubicBezTo>
                  <a:cubicBezTo>
                    <a:pt x="135835" y="39756"/>
                    <a:pt x="144382" y="48655"/>
                    <a:pt x="149087" y="59635"/>
                  </a:cubicBezTo>
                  <a:cubicBezTo>
                    <a:pt x="159830" y="84701"/>
                    <a:pt x="115957" y="107674"/>
                    <a:pt x="119270" y="109330"/>
                  </a:cubicBezTo>
                  <a:close/>
                </a:path>
              </a:pathLst>
            </a:cu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a:extLst>
                <a:ext uri="{FF2B5EF4-FFF2-40B4-BE49-F238E27FC236}">
                  <a16:creationId xmlns:a16="http://schemas.microsoft.com/office/drawing/2014/main" id="{D3320E0F-70B2-40F7-B163-C533D6CA50E1}"/>
                </a:ext>
              </a:extLst>
            </p:cNvPr>
            <p:cNvSpPr/>
            <p:nvPr/>
          </p:nvSpPr>
          <p:spPr>
            <a:xfrm>
              <a:off x="5273538" y="5953539"/>
              <a:ext cx="109601" cy="123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6" name="楕円 425">
              <a:extLst>
                <a:ext uri="{FF2B5EF4-FFF2-40B4-BE49-F238E27FC236}">
                  <a16:creationId xmlns:a16="http://schemas.microsoft.com/office/drawing/2014/main" id="{56CEDA0D-CC8B-47D1-8117-408DAF93E3B5}"/>
                </a:ext>
              </a:extLst>
            </p:cNvPr>
            <p:cNvSpPr/>
            <p:nvPr/>
          </p:nvSpPr>
          <p:spPr>
            <a:xfrm>
              <a:off x="5126747" y="6063714"/>
              <a:ext cx="109601" cy="123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7" name="楕円 426">
              <a:extLst>
                <a:ext uri="{FF2B5EF4-FFF2-40B4-BE49-F238E27FC236}">
                  <a16:creationId xmlns:a16="http://schemas.microsoft.com/office/drawing/2014/main" id="{2886B9D3-68B9-4C1F-9C1C-EBE58F03CE86}"/>
                </a:ext>
              </a:extLst>
            </p:cNvPr>
            <p:cNvSpPr/>
            <p:nvPr/>
          </p:nvSpPr>
          <p:spPr>
            <a:xfrm>
              <a:off x="5154019" y="5953539"/>
              <a:ext cx="109601" cy="123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8" name="Text Box 244">
            <a:extLst>
              <a:ext uri="{FF2B5EF4-FFF2-40B4-BE49-F238E27FC236}">
                <a16:creationId xmlns:a16="http://schemas.microsoft.com/office/drawing/2014/main" id="{15E20A4D-1AC0-4B50-83C1-C86D21A6E2AB}"/>
              </a:ext>
            </a:extLst>
          </p:cNvPr>
          <p:cNvSpPr txBox="1">
            <a:spLocks noChangeArrowheads="1"/>
          </p:cNvSpPr>
          <p:nvPr/>
        </p:nvSpPr>
        <p:spPr bwMode="auto">
          <a:xfrm>
            <a:off x="3301454" y="5464176"/>
            <a:ext cx="1629293" cy="46166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solidFill>
                  <a:srgbClr val="C00000"/>
                </a:solidFill>
              </a:rPr>
              <a:t>Cell shrinkage</a:t>
            </a:r>
          </a:p>
          <a:p>
            <a:pPr algn="ctr"/>
            <a:r>
              <a:rPr lang="en-US" altLang="ja-JP" sz="1200" b="1" dirty="0">
                <a:solidFill>
                  <a:srgbClr val="C00000"/>
                </a:solidFill>
              </a:rPr>
              <a:t>Nuclear fragmentation</a:t>
            </a:r>
          </a:p>
        </p:txBody>
      </p:sp>
      <p:sp>
        <p:nvSpPr>
          <p:cNvPr id="175" name="テキスト ボックス 174">
            <a:extLst>
              <a:ext uri="{FF2B5EF4-FFF2-40B4-BE49-F238E27FC236}">
                <a16:creationId xmlns:a16="http://schemas.microsoft.com/office/drawing/2014/main" id="{3076B7A9-97BB-4CE7-A088-42987A156B76}"/>
              </a:ext>
            </a:extLst>
          </p:cNvPr>
          <p:cNvSpPr txBox="1"/>
          <p:nvPr/>
        </p:nvSpPr>
        <p:spPr>
          <a:xfrm>
            <a:off x="6498070" y="4648560"/>
            <a:ext cx="1716239" cy="307777"/>
          </a:xfrm>
          <a:prstGeom prst="rect">
            <a:avLst/>
          </a:prstGeom>
          <a:noFill/>
        </p:spPr>
        <p:txBody>
          <a:bodyPr wrap="none" rtlCol="0">
            <a:spAutoFit/>
          </a:bodyPr>
          <a:lstStyle/>
          <a:p>
            <a:r>
              <a:rPr kumimoji="1" lang="en-US" altLang="ja-JP" sz="1400" dirty="0" err="1">
                <a:solidFill>
                  <a:srgbClr val="0070C0"/>
                </a:solidFill>
              </a:rPr>
              <a:t>Flippase</a:t>
            </a:r>
            <a:r>
              <a:rPr kumimoji="1" lang="en-US" altLang="ja-JP" sz="1400" dirty="0">
                <a:solidFill>
                  <a:srgbClr val="0070C0"/>
                </a:solidFill>
              </a:rPr>
              <a:t>, </a:t>
            </a:r>
            <a:r>
              <a:rPr kumimoji="1" lang="en-US" altLang="ja-JP" sz="1400" dirty="0" err="1">
                <a:solidFill>
                  <a:srgbClr val="0070C0"/>
                </a:solidFill>
              </a:rPr>
              <a:t>Scrambrase</a:t>
            </a:r>
            <a:endParaRPr kumimoji="1" lang="ja-JP" altLang="en-US" sz="1400" dirty="0">
              <a:solidFill>
                <a:srgbClr val="0070C0"/>
              </a:solidFill>
            </a:endParaRPr>
          </a:p>
        </p:txBody>
      </p:sp>
      <p:sp>
        <p:nvSpPr>
          <p:cNvPr id="429" name="テキスト ボックス 428">
            <a:extLst>
              <a:ext uri="{FF2B5EF4-FFF2-40B4-BE49-F238E27FC236}">
                <a16:creationId xmlns:a16="http://schemas.microsoft.com/office/drawing/2014/main" id="{2D5477F3-B930-42D7-857C-D58FD3B06918}"/>
              </a:ext>
            </a:extLst>
          </p:cNvPr>
          <p:cNvSpPr txBox="1"/>
          <p:nvPr/>
        </p:nvSpPr>
        <p:spPr>
          <a:xfrm>
            <a:off x="6498070" y="5046396"/>
            <a:ext cx="588494" cy="307777"/>
          </a:xfrm>
          <a:prstGeom prst="rect">
            <a:avLst/>
          </a:prstGeom>
          <a:noFill/>
        </p:spPr>
        <p:txBody>
          <a:bodyPr wrap="none" rtlCol="0">
            <a:spAutoFit/>
          </a:bodyPr>
          <a:lstStyle/>
          <a:p>
            <a:r>
              <a:rPr kumimoji="1" lang="en-US" altLang="ja-JP" sz="1400" dirty="0">
                <a:solidFill>
                  <a:srgbClr val="0070C0"/>
                </a:solidFill>
              </a:rPr>
              <a:t>ROCK</a:t>
            </a:r>
            <a:endParaRPr kumimoji="1" lang="ja-JP" altLang="en-US" sz="1400" dirty="0">
              <a:solidFill>
                <a:srgbClr val="0070C0"/>
              </a:solidFill>
            </a:endParaRPr>
          </a:p>
        </p:txBody>
      </p:sp>
      <p:sp>
        <p:nvSpPr>
          <p:cNvPr id="430" name="テキスト ボックス 429">
            <a:extLst>
              <a:ext uri="{FF2B5EF4-FFF2-40B4-BE49-F238E27FC236}">
                <a16:creationId xmlns:a16="http://schemas.microsoft.com/office/drawing/2014/main" id="{51A0FFE2-3947-407E-8177-CFC364CE28B8}"/>
              </a:ext>
            </a:extLst>
          </p:cNvPr>
          <p:cNvSpPr txBox="1"/>
          <p:nvPr/>
        </p:nvSpPr>
        <p:spPr>
          <a:xfrm>
            <a:off x="6479315" y="5577674"/>
            <a:ext cx="1805751" cy="307777"/>
          </a:xfrm>
          <a:prstGeom prst="rect">
            <a:avLst/>
          </a:prstGeom>
          <a:noFill/>
        </p:spPr>
        <p:txBody>
          <a:bodyPr wrap="none" rtlCol="0">
            <a:spAutoFit/>
          </a:bodyPr>
          <a:lstStyle/>
          <a:p>
            <a:r>
              <a:rPr kumimoji="1" lang="en-US" altLang="ja-JP" sz="1400" dirty="0">
                <a:solidFill>
                  <a:srgbClr val="0070C0"/>
                </a:solidFill>
              </a:rPr>
              <a:t>Cell structure proteins</a:t>
            </a:r>
            <a:endParaRPr kumimoji="1" lang="ja-JP" altLang="en-US" sz="1400" dirty="0">
              <a:solidFill>
                <a:srgbClr val="0070C0"/>
              </a:solidFill>
            </a:endParaRPr>
          </a:p>
        </p:txBody>
      </p:sp>
      <p:sp>
        <p:nvSpPr>
          <p:cNvPr id="431" name="テキスト ボックス 430">
            <a:extLst>
              <a:ext uri="{FF2B5EF4-FFF2-40B4-BE49-F238E27FC236}">
                <a16:creationId xmlns:a16="http://schemas.microsoft.com/office/drawing/2014/main" id="{E21CEFF9-8361-4D6D-ACA2-04012F187747}"/>
              </a:ext>
            </a:extLst>
          </p:cNvPr>
          <p:cNvSpPr txBox="1"/>
          <p:nvPr/>
        </p:nvSpPr>
        <p:spPr>
          <a:xfrm>
            <a:off x="6498415" y="6097765"/>
            <a:ext cx="920445" cy="307777"/>
          </a:xfrm>
          <a:prstGeom prst="rect">
            <a:avLst/>
          </a:prstGeom>
          <a:noFill/>
        </p:spPr>
        <p:txBody>
          <a:bodyPr wrap="none" rtlCol="0">
            <a:spAutoFit/>
          </a:bodyPr>
          <a:lstStyle/>
          <a:p>
            <a:r>
              <a:rPr kumimoji="1" lang="en-US" altLang="ja-JP" sz="1400" dirty="0">
                <a:solidFill>
                  <a:srgbClr val="0070C0"/>
                </a:solidFill>
              </a:rPr>
              <a:t>ICAD/CAD</a:t>
            </a:r>
            <a:endParaRPr kumimoji="1" lang="ja-JP" altLang="en-US" sz="1400" dirty="0">
              <a:solidFill>
                <a:srgbClr val="0070C0"/>
              </a:solidFill>
            </a:endParaRPr>
          </a:p>
        </p:txBody>
      </p:sp>
      <p:sp>
        <p:nvSpPr>
          <p:cNvPr id="433" name="テキスト ボックス 432">
            <a:extLst>
              <a:ext uri="{FF2B5EF4-FFF2-40B4-BE49-F238E27FC236}">
                <a16:creationId xmlns:a16="http://schemas.microsoft.com/office/drawing/2014/main" id="{D660C75E-4597-429C-B3D2-8E0BBF6B3187}"/>
              </a:ext>
            </a:extLst>
          </p:cNvPr>
          <p:cNvSpPr txBox="1"/>
          <p:nvPr/>
        </p:nvSpPr>
        <p:spPr>
          <a:xfrm>
            <a:off x="3868772" y="6110189"/>
            <a:ext cx="581581" cy="307777"/>
          </a:xfrm>
          <a:prstGeom prst="rect">
            <a:avLst/>
          </a:prstGeom>
          <a:noFill/>
        </p:spPr>
        <p:txBody>
          <a:bodyPr wrap="square">
            <a:spAutoFit/>
          </a:bodyPr>
          <a:lstStyle/>
          <a:p>
            <a:r>
              <a:rPr kumimoji="1" lang="en-US" altLang="ja-JP" sz="1400" dirty="0">
                <a:solidFill>
                  <a:srgbClr val="0070C0"/>
                </a:solidFill>
              </a:rPr>
              <a:t>CAD</a:t>
            </a:r>
            <a:endParaRPr lang="ja-JP" altLang="en-US" sz="1400" dirty="0">
              <a:solidFill>
                <a:srgbClr val="0070C0"/>
              </a:solidFill>
            </a:endParaRPr>
          </a:p>
        </p:txBody>
      </p:sp>
      <p:cxnSp>
        <p:nvCxnSpPr>
          <p:cNvPr id="434" name="直線矢印コネクタ 433">
            <a:extLst>
              <a:ext uri="{FF2B5EF4-FFF2-40B4-BE49-F238E27FC236}">
                <a16:creationId xmlns:a16="http://schemas.microsoft.com/office/drawing/2014/main" id="{A9A47109-BBA7-4070-9503-069E90E54E04}"/>
              </a:ext>
            </a:extLst>
          </p:cNvPr>
          <p:cNvCxnSpPr>
            <a:cxnSpLocks/>
          </p:cNvCxnSpPr>
          <p:nvPr/>
        </p:nvCxnSpPr>
        <p:spPr>
          <a:xfrm flipH="1">
            <a:off x="5864438" y="5198519"/>
            <a:ext cx="5386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直線矢印コネクタ 434">
            <a:extLst>
              <a:ext uri="{FF2B5EF4-FFF2-40B4-BE49-F238E27FC236}">
                <a16:creationId xmlns:a16="http://schemas.microsoft.com/office/drawing/2014/main" id="{0C8428C5-569F-4F8A-9C74-2E1545C89287}"/>
              </a:ext>
            </a:extLst>
          </p:cNvPr>
          <p:cNvCxnSpPr>
            <a:cxnSpLocks/>
          </p:cNvCxnSpPr>
          <p:nvPr/>
        </p:nvCxnSpPr>
        <p:spPr>
          <a:xfrm flipV="1">
            <a:off x="2573526" y="5214768"/>
            <a:ext cx="0" cy="10575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直線矢印コネクタ 437">
            <a:extLst>
              <a:ext uri="{FF2B5EF4-FFF2-40B4-BE49-F238E27FC236}">
                <a16:creationId xmlns:a16="http://schemas.microsoft.com/office/drawing/2014/main" id="{87556853-F32B-4EE1-AC9B-8705C8D3A867}"/>
              </a:ext>
            </a:extLst>
          </p:cNvPr>
          <p:cNvCxnSpPr>
            <a:cxnSpLocks/>
          </p:cNvCxnSpPr>
          <p:nvPr/>
        </p:nvCxnSpPr>
        <p:spPr>
          <a:xfrm flipH="1">
            <a:off x="5878074" y="5767525"/>
            <a:ext cx="5386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48" name="グループ化 447">
            <a:extLst>
              <a:ext uri="{FF2B5EF4-FFF2-40B4-BE49-F238E27FC236}">
                <a16:creationId xmlns:a16="http://schemas.microsoft.com/office/drawing/2014/main" id="{0C94F94A-C5B3-4ADA-8893-8A72699B1EC1}"/>
              </a:ext>
            </a:extLst>
          </p:cNvPr>
          <p:cNvGrpSpPr/>
          <p:nvPr/>
        </p:nvGrpSpPr>
        <p:grpSpPr>
          <a:xfrm>
            <a:off x="5894003" y="4510440"/>
            <a:ext cx="518723" cy="307777"/>
            <a:chOff x="5864106" y="4510440"/>
            <a:chExt cx="518723" cy="244585"/>
          </a:xfrm>
        </p:grpSpPr>
        <p:cxnSp>
          <p:nvCxnSpPr>
            <p:cNvPr id="439" name="直線矢印コネクタ 438">
              <a:extLst>
                <a:ext uri="{FF2B5EF4-FFF2-40B4-BE49-F238E27FC236}">
                  <a16:creationId xmlns:a16="http://schemas.microsoft.com/office/drawing/2014/main" id="{35200202-B1A3-44D0-AA16-3253EE7B60FA}"/>
                </a:ext>
              </a:extLst>
            </p:cNvPr>
            <p:cNvCxnSpPr>
              <a:cxnSpLocks/>
            </p:cNvCxnSpPr>
            <p:nvPr/>
          </p:nvCxnSpPr>
          <p:spPr>
            <a:xfrm flipH="1">
              <a:off x="5864106" y="4516650"/>
              <a:ext cx="268820" cy="7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直線コネクタ 441">
              <a:extLst>
                <a:ext uri="{FF2B5EF4-FFF2-40B4-BE49-F238E27FC236}">
                  <a16:creationId xmlns:a16="http://schemas.microsoft.com/office/drawing/2014/main" id="{A9336F5A-DAF4-4531-9CCE-5C8AC2DA5D97}"/>
                </a:ext>
              </a:extLst>
            </p:cNvPr>
            <p:cNvCxnSpPr>
              <a:cxnSpLocks/>
            </p:cNvCxnSpPr>
            <p:nvPr/>
          </p:nvCxnSpPr>
          <p:spPr>
            <a:xfrm>
              <a:off x="6132692" y="4510440"/>
              <a:ext cx="7545" cy="244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a:extLst>
                <a:ext uri="{FF2B5EF4-FFF2-40B4-BE49-F238E27FC236}">
                  <a16:creationId xmlns:a16="http://schemas.microsoft.com/office/drawing/2014/main" id="{5C71719F-25C2-48A6-9D06-2CF4114FC2F5}"/>
                </a:ext>
              </a:extLst>
            </p:cNvPr>
            <p:cNvCxnSpPr>
              <a:cxnSpLocks/>
            </p:cNvCxnSpPr>
            <p:nvPr/>
          </p:nvCxnSpPr>
          <p:spPr>
            <a:xfrm flipH="1">
              <a:off x="6120640" y="4747066"/>
              <a:ext cx="2621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0" name="直線コネクタ 449">
            <a:extLst>
              <a:ext uri="{FF2B5EF4-FFF2-40B4-BE49-F238E27FC236}">
                <a16:creationId xmlns:a16="http://schemas.microsoft.com/office/drawing/2014/main" id="{68638B80-22BE-4AC9-B3B1-F83B5369AFDB}"/>
              </a:ext>
            </a:extLst>
          </p:cNvPr>
          <p:cNvCxnSpPr>
            <a:cxnSpLocks/>
          </p:cNvCxnSpPr>
          <p:nvPr/>
        </p:nvCxnSpPr>
        <p:spPr>
          <a:xfrm flipH="1" flipV="1">
            <a:off x="2564716" y="6261702"/>
            <a:ext cx="1254467" cy="206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矢印コネクタ 452">
            <a:extLst>
              <a:ext uri="{FF2B5EF4-FFF2-40B4-BE49-F238E27FC236}">
                <a16:creationId xmlns:a16="http://schemas.microsoft.com/office/drawing/2014/main" id="{B03AC6F4-DA3F-45A9-AAF9-2F8FF4DB2567}"/>
              </a:ext>
            </a:extLst>
          </p:cNvPr>
          <p:cNvCxnSpPr>
            <a:cxnSpLocks/>
          </p:cNvCxnSpPr>
          <p:nvPr/>
        </p:nvCxnSpPr>
        <p:spPr>
          <a:xfrm flipH="1">
            <a:off x="4413214" y="6272303"/>
            <a:ext cx="1989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7" name="テキスト ボックス 456">
            <a:extLst>
              <a:ext uri="{FF2B5EF4-FFF2-40B4-BE49-F238E27FC236}">
                <a16:creationId xmlns:a16="http://schemas.microsoft.com/office/drawing/2014/main" id="{A18AB8A5-59B3-4C85-9C28-E179D1E8621C}"/>
              </a:ext>
            </a:extLst>
          </p:cNvPr>
          <p:cNvSpPr txBox="1"/>
          <p:nvPr/>
        </p:nvSpPr>
        <p:spPr>
          <a:xfrm>
            <a:off x="-41588" y="197948"/>
            <a:ext cx="9224386" cy="830997"/>
          </a:xfrm>
          <a:prstGeom prst="rect">
            <a:avLst/>
          </a:prstGeom>
          <a:noFill/>
        </p:spPr>
        <p:txBody>
          <a:bodyPr wrap="square" rtlCol="0">
            <a:spAutoFit/>
          </a:bodyPr>
          <a:lstStyle/>
          <a:p>
            <a:pPr algn="ctr"/>
            <a:r>
              <a:rPr kumimoji="1" lang="en-US" altLang="ja-JP" sz="2400" b="1" dirty="0">
                <a:solidFill>
                  <a:srgbClr val="C00000"/>
                </a:solidFill>
              </a:rPr>
              <a:t>Cytochrome c induces caspase activation by </a:t>
            </a:r>
            <a:r>
              <a:rPr kumimoji="1" lang="en-US" altLang="ja-JP" sz="2400" b="1" dirty="0" err="1">
                <a:solidFill>
                  <a:srgbClr val="C00000"/>
                </a:solidFill>
              </a:rPr>
              <a:t>apoptosome</a:t>
            </a:r>
            <a:r>
              <a:rPr kumimoji="1" lang="en-US" altLang="ja-JP" sz="2400" b="1" dirty="0">
                <a:solidFill>
                  <a:srgbClr val="C00000"/>
                </a:solidFill>
              </a:rPr>
              <a:t> formation with Apaf-1 and Caspase 9 </a:t>
            </a:r>
          </a:p>
        </p:txBody>
      </p:sp>
      <p:pic>
        <p:nvPicPr>
          <p:cNvPr id="461" name="オーディオ 460">
            <a:hlinkClick r:id="" action="ppaction://media"/>
            <a:extLst>
              <a:ext uri="{FF2B5EF4-FFF2-40B4-BE49-F238E27FC236}">
                <a16:creationId xmlns:a16="http://schemas.microsoft.com/office/drawing/2014/main" id="{1731FAA4-67E2-46E7-990E-22E5C5CEA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28798378"/>
      </p:ext>
    </p:extLst>
  </p:cSld>
  <p:clrMapOvr>
    <a:masterClrMapping/>
  </p:clrMapOvr>
  <mc:AlternateContent xmlns:mc="http://schemas.openxmlformats.org/markup-compatibility/2006" xmlns:p14="http://schemas.microsoft.com/office/powerpoint/2010/main">
    <mc:Choice Requires="p14">
      <p:transition spd="slow" p14:dur="2000" advTm="270524"/>
    </mc:Choice>
    <mc:Fallback xmlns="">
      <p:transition spd="slow" advTm="27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1"/>
                </p:tgtEl>
              </p:cMediaNode>
            </p:audio>
          </p:childTnLst>
        </p:cTn>
      </p:par>
    </p:tnLst>
  </p:timing>
  <p:extLst>
    <p:ext uri="{3A86A75C-4F4B-4683-9AE1-C65F6400EC91}">
      <p14:laserTraceLst xmlns:p14="http://schemas.microsoft.com/office/powerpoint/2010/main">
        <p14:tracePtLst>
          <p14:tracePt t="78" x="6034088" y="4291013"/>
          <p14:tracePt t="86" x="6034088" y="4316413"/>
          <p14:tracePt t="87" x="6016625" y="4316413"/>
          <p14:tracePt t="99" x="5973763" y="4341813"/>
          <p14:tracePt t="108" x="5922963" y="4359275"/>
          <p14:tracePt t="114" x="5880100" y="4359275"/>
          <p14:tracePt t="122" x="5795963" y="4376738"/>
          <p14:tracePt t="127" x="5676900" y="4394200"/>
          <p14:tracePt t="137" x="5549900" y="4394200"/>
          <p14:tracePt t="148" x="5456238" y="4394200"/>
          <p14:tracePt t="154" x="5353050" y="4394200"/>
          <p14:tracePt t="165" x="5268913" y="4394200"/>
          <p14:tracePt t="167" x="5200650" y="4394200"/>
          <p14:tracePt t="177" x="5157788" y="4394200"/>
          <p14:tracePt t="187" x="5099050" y="4394200"/>
          <p14:tracePt t="193" x="5064125" y="4394200"/>
          <p14:tracePt t="203" x="4987925" y="4359275"/>
          <p14:tracePt t="209" x="4937125" y="4325938"/>
          <p14:tracePt t="220" x="4878388" y="4300538"/>
          <p14:tracePt t="225" x="4810125" y="4257675"/>
          <p14:tracePt t="237" x="4759325" y="4224338"/>
          <p14:tracePt t="248" x="4699000" y="4171950"/>
          <p14:tracePt t="252" x="4648200" y="4121150"/>
          <p14:tracePt t="256" x="4597400" y="4087813"/>
          <p14:tracePt t="268" x="4564063" y="4052888"/>
          <p14:tracePt t="277" x="4546600" y="4019550"/>
          <p14:tracePt t="281" x="4521200" y="3976688"/>
          <p14:tracePt t="291" x="4495800" y="3951288"/>
          <p14:tracePt t="298" x="4478338" y="3917950"/>
          <p14:tracePt t="318" x="4470400" y="3908425"/>
          <p14:tracePt t="327" x="4470400" y="3900488"/>
          <p14:tracePt t="363" x="4470400" y="3892550"/>
          <p14:tracePt t="369" x="4470400" y="3883025"/>
          <p14:tracePt t="377" x="4478338" y="3867150"/>
          <p14:tracePt t="387" x="4513263" y="3857625"/>
          <p14:tracePt t="393" x="4554538" y="3849688"/>
          <p14:tracePt t="403" x="4579938" y="3841750"/>
          <p14:tracePt t="407" x="4640263" y="3824288"/>
          <p14:tracePt t="419" x="4657725" y="3816350"/>
          <p14:tracePt t="427" x="4673600" y="3806825"/>
          <p14:tracePt t="435" x="4691063" y="3806825"/>
          <p14:tracePt t="443" x="4708525" y="3798888"/>
          <p14:tracePt t="450" x="4708525" y="3790950"/>
          <p14:tracePt t="465" x="4708525" y="3781425"/>
          <p14:tracePt t="481" x="4708525" y="3748088"/>
          <p14:tracePt t="489" x="4708525" y="3738563"/>
          <p14:tracePt t="493" x="4683125" y="3705225"/>
          <p14:tracePt t="503" x="4648200" y="3654425"/>
          <p14:tracePt t="509" x="4579938" y="3594100"/>
          <p14:tracePt t="519" x="4503738" y="3527425"/>
          <p14:tracePt t="531" x="4384675" y="3441700"/>
          <p14:tracePt t="535" x="4240213" y="3355975"/>
          <p14:tracePt t="548" x="3986213" y="3186113"/>
          <p14:tracePt t="551" x="3748088" y="3016250"/>
          <p14:tracePt t="559" x="3459163" y="2813050"/>
          <p14:tracePt t="569" x="3135313" y="2592388"/>
          <p14:tracePt t="573" x="2795588" y="2362200"/>
          <p14:tracePt t="585" x="2516188" y="2108200"/>
          <p14:tracePt t="588" x="2227263" y="1903413"/>
          <p14:tracePt t="600" x="2022475" y="1741488"/>
          <p14:tracePt t="609" x="1835150" y="1589088"/>
          <p14:tracePt t="615" x="1716088" y="1504950"/>
          <p14:tracePt t="625" x="1639888" y="1436688"/>
          <p14:tracePt t="631" x="1571625" y="1385888"/>
          <p14:tracePt t="641" x="1563688" y="1376363"/>
          <p14:tracePt t="833" x="1555750" y="1376363"/>
          <p14:tracePt t="844" x="1546225" y="1376363"/>
          <p14:tracePt t="853" x="1538288" y="1376363"/>
          <p14:tracePt t="857" x="1530350" y="1376363"/>
          <p14:tracePt t="869" x="1520825" y="1376363"/>
          <p14:tracePt t="886" x="1512888" y="1376363"/>
          <p14:tracePt t="899" x="1512888" y="1393825"/>
          <p14:tracePt t="904" x="1504950" y="1393825"/>
          <p14:tracePt t="915" x="1495425" y="1419225"/>
          <p14:tracePt t="923" x="1477963" y="1462088"/>
          <p14:tracePt t="932" x="1477963" y="1504950"/>
          <p14:tracePt t="939" x="1477963" y="1538288"/>
          <p14:tracePt t="948" x="1470025" y="1581150"/>
          <p14:tracePt t="955" x="1470025" y="1622425"/>
          <p14:tracePt t="959" x="1470025" y="1649413"/>
          <p14:tracePt t="969" x="1470025" y="1690688"/>
          <p14:tracePt t="981" x="1470025" y="1725613"/>
          <p14:tracePt t="985" x="1477963" y="1776413"/>
          <p14:tracePt t="998" x="1512888" y="1827213"/>
          <p14:tracePt t="1002" x="1538288" y="1885950"/>
          <p14:tracePt t="1015" x="1581150" y="1938338"/>
          <p14:tracePt t="1019" x="1622425" y="1989138"/>
          <p14:tracePt t="1025" x="1649413" y="2039938"/>
          <p14:tracePt t="1035" x="1674813" y="2073275"/>
          <p14:tracePt t="1041" x="1674813" y="2082800"/>
          <p14:tracePt t="1052" x="1674813" y="2098675"/>
          <p14:tracePt t="1065" x="1690688" y="2116138"/>
          <p14:tracePt t="1068" x="1700213" y="2124075"/>
          <p14:tracePt t="1078" x="1700213" y="2133600"/>
          <p14:tracePt t="1081" x="1700213" y="2159000"/>
          <p14:tracePt t="1091" x="1716088" y="2184400"/>
          <p14:tracePt t="1105" x="1716088" y="2192338"/>
          <p14:tracePt t="1115" x="1716088" y="2217738"/>
          <p14:tracePt t="1121" x="1725613" y="2235200"/>
          <p14:tracePt t="1131" x="1725613" y="2243138"/>
          <p14:tracePt t="1141" x="1725613" y="2268538"/>
          <p14:tracePt t="1148" x="1725613" y="2293938"/>
          <p14:tracePt t="1157" x="1725613" y="2303463"/>
          <p14:tracePt t="1164" x="1725613" y="2311400"/>
          <p14:tracePt t="1171" x="1725613" y="2319338"/>
          <p14:tracePt t="1181" x="1725613" y="2336800"/>
          <p14:tracePt t="1187" x="1716088" y="2344738"/>
          <p14:tracePt t="1198" x="1700213" y="2354263"/>
          <p14:tracePt t="1207" x="1674813" y="2362200"/>
          <p14:tracePt t="1215" x="1639888" y="2371725"/>
          <p14:tracePt t="1221" x="1606550" y="2371725"/>
          <p14:tracePt t="1228" x="1563688" y="2371725"/>
          <p14:tracePt t="1237" x="1495425" y="2371725"/>
          <p14:tracePt t="1248" x="1411288" y="2371725"/>
          <p14:tracePt t="1253" x="1333500" y="2371725"/>
          <p14:tracePt t="1264" x="1266825" y="2362200"/>
          <p14:tracePt t="1268" x="1216025" y="2344738"/>
          <p14:tracePt t="1277" x="1181100" y="2328863"/>
          <p14:tracePt t="1287" x="1173163" y="2319338"/>
          <p14:tracePt t="1293" x="1163638" y="2303463"/>
          <p14:tracePt t="1303" x="1163638" y="2286000"/>
          <p14:tracePt t="1307" x="1155700" y="2268538"/>
          <p14:tracePt t="1318" x="1155700" y="2227263"/>
          <p14:tracePt t="1327" x="1147763" y="2192338"/>
          <p14:tracePt t="1335" x="1138238" y="2166938"/>
          <p14:tracePt t="1343" x="1138238" y="2133600"/>
          <p14:tracePt t="1350" x="1138238" y="2116138"/>
          <p14:tracePt t="1359" x="1147763" y="2065338"/>
          <p14:tracePt t="1369" x="1181100" y="2014538"/>
          <p14:tracePt t="1373" x="1223963" y="1954213"/>
          <p14:tracePt t="1385" x="1257300" y="1885950"/>
          <p14:tracePt t="1389" x="1308100" y="1844675"/>
          <p14:tracePt t="1400" x="1333500" y="1809750"/>
          <p14:tracePt t="1409" x="1401763" y="1758950"/>
          <p14:tracePt t="1414" x="1436688" y="1741488"/>
          <p14:tracePt t="1423" x="1452563" y="1733550"/>
          <p14:tracePt t="1431" x="1487488" y="1725613"/>
          <p14:tracePt t="1439" x="1504950" y="1725613"/>
          <p14:tracePt t="1449" x="1530350" y="1716088"/>
          <p14:tracePt t="1455" x="1571625" y="1716088"/>
          <p14:tracePt t="1465" x="1597025" y="1716088"/>
          <p14:tracePt t="1469" x="1657350" y="1716088"/>
          <p14:tracePt t="1484" x="1725613" y="1716088"/>
          <p14:tracePt t="1486" x="1809750" y="1716088"/>
          <p14:tracePt t="1499" x="1895475" y="1725613"/>
          <p14:tracePt t="1505" x="2030413" y="1766888"/>
          <p14:tracePt t="1515" x="2184400" y="1844675"/>
          <p14:tracePt t="1521" x="2286000" y="1911350"/>
          <p14:tracePt t="1525" x="2397125" y="1971675"/>
          <p14:tracePt t="1535" x="2498725" y="2030413"/>
          <p14:tracePt t="1548" x="2592388" y="2082800"/>
          <p14:tracePt t="1552" x="2651125" y="2149475"/>
          <p14:tracePt t="1567" x="2736850" y="2268538"/>
          <p14:tracePt t="1577" x="2762250" y="2311400"/>
          <p14:tracePt t="1585" x="2770188" y="2362200"/>
          <p14:tracePt t="1594" x="2778125" y="2397125"/>
          <p14:tracePt t="1599" x="2778125" y="2422525"/>
          <p14:tracePt t="1609" x="2778125" y="2455863"/>
          <p14:tracePt t="1619" x="2778125" y="2481263"/>
          <p14:tracePt t="1623" x="2778125" y="2498725"/>
          <p14:tracePt t="1635" x="2778125" y="2506663"/>
          <p14:tracePt t="1639" x="2762250" y="2541588"/>
          <p14:tracePt t="1650" x="2744788" y="2557463"/>
          <p14:tracePt t="1659" x="2727325" y="2582863"/>
          <p14:tracePt t="1665" x="2676525" y="2608263"/>
          <p14:tracePt t="1673" x="2625725" y="2643188"/>
          <p14:tracePt t="1681" x="2592388" y="2651125"/>
          <p14:tracePt t="1691" x="2516188" y="2660650"/>
          <p14:tracePt t="1698" x="2463800" y="2660650"/>
          <p14:tracePt t="1707" x="2379663" y="2660650"/>
          <p14:tracePt t="1715" x="2293938" y="2660650"/>
          <p14:tracePt t="1721" x="2235200" y="2660650"/>
          <p14:tracePt t="1731" x="2159000" y="2660650"/>
          <p14:tracePt t="1737" x="2133600" y="2660650"/>
          <p14:tracePt t="1748" x="2116138" y="2660650"/>
          <p14:tracePt t="1752" x="2098675" y="2660650"/>
          <p14:tracePt t="1771" x="2090738" y="2651125"/>
          <p14:tracePt t="1783" x="2090738" y="2643188"/>
          <p14:tracePt t="1787" x="2090738" y="2633663"/>
          <p14:tracePt t="1798" x="2090738" y="2625725"/>
          <p14:tracePt t="1803" x="2090738" y="2574925"/>
          <p14:tracePt t="1815" x="2090738" y="2541588"/>
          <p14:tracePt t="1823" x="2090738" y="2498725"/>
          <p14:tracePt t="1831" x="2090738" y="2438400"/>
          <p14:tracePt t="1839" x="2090738" y="2405063"/>
          <p14:tracePt t="1843" x="2090738" y="2397125"/>
          <p14:tracePt t="1853" x="2090738" y="2354263"/>
          <p14:tracePt t="1865" x="2090738" y="2293938"/>
          <p14:tracePt t="1869" x="2090738" y="2252663"/>
          <p14:tracePt t="1882" x="2098675" y="2192338"/>
          <p14:tracePt t="1899" x="2149475" y="2090738"/>
          <p14:tracePt t="1902" x="2174875" y="2055813"/>
          <p14:tracePt t="1914" x="2227263" y="2022475"/>
          <p14:tracePt t="1918" x="2260600" y="1997075"/>
          <p14:tracePt t="1931" x="2268538" y="1989138"/>
          <p14:tracePt t="1935" x="2278063" y="1989138"/>
          <p14:tracePt t="1948" x="2286000" y="1989138"/>
          <p14:tracePt t="1950" x="2303463" y="1989138"/>
          <p14:tracePt t="1959" x="2319338" y="1989138"/>
          <p14:tracePt t="1965" x="2336800" y="1989138"/>
          <p14:tracePt t="1975" x="2362200" y="1989138"/>
          <p14:tracePt t="1985" x="2405063" y="1989138"/>
          <p14:tracePt t="1999" x="2455863" y="1989138"/>
          <p14:tracePt t="2005" x="2489200" y="1989138"/>
          <p14:tracePt t="2017" x="2532063" y="1989138"/>
          <p14:tracePt t="2025" x="2574925" y="1989138"/>
          <p14:tracePt t="2031" x="2608263" y="1989138"/>
          <p14:tracePt t="2039" x="2643188" y="1989138"/>
          <p14:tracePt t="2048" x="2660650" y="1989138"/>
          <p14:tracePt t="2055" x="2693988" y="1989138"/>
          <p14:tracePt t="2065" x="2727325" y="1989138"/>
          <p14:tracePt t="2071" x="2752725" y="1989138"/>
          <p14:tracePt t="2081" x="2805113" y="1989138"/>
          <p14:tracePt t="2085" x="2846388" y="1989138"/>
          <p14:tracePt t="2098" x="2906713" y="1989138"/>
          <p14:tracePt t="2105" x="2965450" y="1989138"/>
          <p14:tracePt t="2115" x="2990850" y="1989138"/>
          <p14:tracePt t="2121" x="3033713" y="1989138"/>
          <p14:tracePt t="2125" x="3059113" y="1989138"/>
          <p14:tracePt t="2135" x="3094038" y="1989138"/>
          <p14:tracePt t="2148" x="3109913" y="1989138"/>
          <p14:tracePt t="2152" x="3127375" y="1989138"/>
          <p14:tracePt t="2165" x="3135313" y="1979613"/>
          <p14:tracePt t="2168" x="3144838" y="1979613"/>
          <p14:tracePt t="2179" x="3152775" y="1979613"/>
          <p14:tracePt t="2187" x="3170238" y="1971675"/>
          <p14:tracePt t="2202" x="3170238" y="1963738"/>
          <p14:tracePt t="2214" x="3178175" y="1963738"/>
          <p14:tracePt t="2218" x="3195638" y="1963738"/>
          <p14:tracePt t="2241" x="3203575" y="1963738"/>
          <p14:tracePt t="2248" x="3221038" y="1963738"/>
          <p14:tracePt t="2257" x="3238500" y="1963738"/>
          <p14:tracePt t="2266" x="3263900" y="1963738"/>
          <p14:tracePt t="2273" x="3297238" y="1963738"/>
          <p14:tracePt t="2283" x="3340100" y="1963738"/>
          <p14:tracePt t="2288" x="3382963" y="1971675"/>
          <p14:tracePt t="2300" x="3398838" y="1971675"/>
          <p14:tracePt t="2305" x="3416300" y="1979613"/>
          <p14:tracePt t="2315" x="3433763" y="1989138"/>
          <p14:tracePt t="2322" x="3459163" y="2005013"/>
          <p14:tracePt t="2327" x="3475038" y="2014538"/>
          <p14:tracePt t="2337" x="3492500" y="2022475"/>
          <p14:tracePt t="2343" x="3502025" y="2039938"/>
          <p14:tracePt t="2353" x="3509963" y="2055813"/>
          <p14:tracePt t="2370" x="3517900" y="2090738"/>
          <p14:tracePt t="2393" x="3517900" y="2098675"/>
          <p14:tracePt t="2403" x="3517900" y="2124075"/>
          <p14:tracePt t="2407" x="3517900" y="2141538"/>
          <p14:tracePt t="2419" x="3517900" y="2166938"/>
          <p14:tracePt t="2423" x="3517900" y="2174875"/>
          <p14:tracePt t="2433" x="3517900" y="2192338"/>
          <p14:tracePt t="2443" x="3517900" y="2200275"/>
          <p14:tracePt t="2450" x="3517900" y="2209800"/>
          <p14:tracePt t="2459" x="3517900" y="2235200"/>
          <p14:tracePt t="2465" x="3509963" y="2268538"/>
          <p14:tracePt t="2473" x="3502025" y="2268538"/>
          <p14:tracePt t="2485" x="3475038" y="2268538"/>
          <p14:tracePt t="2489" x="3416300" y="2293938"/>
          <p14:tracePt t="2502" x="3398838" y="2293938"/>
          <p14:tracePt t="2505" x="3348038" y="2293938"/>
          <p14:tracePt t="2519" x="3314700" y="2293938"/>
          <p14:tracePt t="2521" x="3279775" y="2293938"/>
          <p14:tracePt t="2537" x="3254375" y="2293938"/>
          <p14:tracePt t="2548" x="3228975" y="2293938"/>
          <p14:tracePt t="2557" x="3221038" y="2268538"/>
          <p14:tracePt t="2565" x="3186113" y="2243138"/>
          <p14:tracePt t="2571" x="3178175" y="2235200"/>
          <p14:tracePt t="2577" x="3152775" y="2200275"/>
          <p14:tracePt t="2587" x="3152775" y="2192338"/>
          <p14:tracePt t="2600" x="3152775" y="2174875"/>
          <p14:tracePt t="2605" x="3152775" y="2166938"/>
          <p14:tracePt t="2615" x="3152775" y="2141538"/>
          <p14:tracePt t="2617" x="3144838" y="2108200"/>
          <p14:tracePt t="2628" x="3135313" y="2098675"/>
          <p14:tracePt t="2637" x="3135313" y="2082800"/>
          <p14:tracePt t="2643" x="3135313" y="2055813"/>
          <p14:tracePt t="2653" x="3127375" y="2039938"/>
          <p14:tracePt t="2665" x="3127375" y="2014538"/>
          <p14:tracePt t="2668" x="3127375" y="2005013"/>
          <p14:tracePt t="2677" x="3127375" y="1997075"/>
          <p14:tracePt t="2685" x="3127375" y="1979613"/>
          <p14:tracePt t="2693" x="3127375" y="1954213"/>
          <p14:tracePt t="2705" x="3127375" y="1946275"/>
          <p14:tracePt t="2715" x="3127375" y="1920875"/>
          <p14:tracePt t="2725" x="3127375" y="1895475"/>
          <p14:tracePt t="2736" x="3127375" y="1885950"/>
          <p14:tracePt t="2741" x="3127375" y="1878013"/>
          <p14:tracePt t="2750" x="3127375" y="1860550"/>
          <p14:tracePt t="2755" x="3152775" y="1835150"/>
          <p14:tracePt t="2765" x="3160713" y="1835150"/>
          <p14:tracePt t="2775" x="3170238" y="1827213"/>
          <p14:tracePt t="2782" x="3178175" y="1819275"/>
          <p14:tracePt t="2791" x="3186113" y="1809750"/>
          <p14:tracePt t="2802" x="3195638" y="1801813"/>
          <p14:tracePt t="2816" x="3195638" y="1793875"/>
          <p14:tracePt t="2818" x="3195638" y="1784350"/>
          <p14:tracePt t="2827" x="3203575" y="1776413"/>
          <p14:tracePt t="2837" x="3211513" y="1776413"/>
          <p14:tracePt t="2848" x="3211513" y="1766888"/>
          <p14:tracePt t="2857" x="3228975" y="1758950"/>
          <p14:tracePt t="2867" x="3238500" y="1751013"/>
          <p14:tracePt t="2882" x="3238500" y="1741488"/>
          <p14:tracePt t="2883" x="3279775" y="1725613"/>
          <p14:tracePt t="2893" x="3305175" y="1725613"/>
          <p14:tracePt t="2900" x="3330575" y="1725613"/>
          <p14:tracePt t="2909" x="3355975" y="1708150"/>
          <p14:tracePt t="2915" x="3373438" y="1708150"/>
          <p14:tracePt t="2925" x="3382963" y="1700213"/>
          <p14:tracePt t="2933" x="3398838" y="1700213"/>
          <p14:tracePt t="2941" x="3424238" y="1690688"/>
          <p14:tracePt t="2949" x="3433763" y="1674813"/>
          <p14:tracePt t="2957" x="3449638" y="1674813"/>
          <p14:tracePt t="2971" x="3467100" y="1674813"/>
          <p14:tracePt t="2981" x="3475038" y="1674813"/>
          <p14:tracePt t="2987" x="3484563" y="1665288"/>
          <p14:tracePt t="2999" x="3492500" y="1665288"/>
          <p14:tracePt t="3004" x="3509963" y="1657350"/>
          <p14:tracePt t="3015" x="3517900" y="1657350"/>
          <p14:tracePt t="3020" x="3527425" y="1657350"/>
          <p14:tracePt t="3032" x="3543300" y="1657350"/>
          <p14:tracePt t="3039" x="3586163" y="1657350"/>
          <p14:tracePt t="3043" x="3603625" y="1649413"/>
          <p14:tracePt t="3053" x="3619500" y="1639888"/>
          <p14:tracePt t="3059" x="3654425" y="1631950"/>
          <p14:tracePt t="3070" x="3671888" y="1631950"/>
          <p14:tracePt t="3089" x="3679825" y="1631950"/>
          <p14:tracePt t="3109" x="3687763" y="1631950"/>
          <p14:tracePt t="3125" x="3697288" y="1631950"/>
          <p14:tracePt t="3151" x="3705225" y="1631950"/>
          <p14:tracePt t="3171" x="3713163" y="1631950"/>
          <p14:tracePt t="3181" x="3730625" y="1631950"/>
          <p14:tracePt t="3197" x="3738563" y="1631950"/>
          <p14:tracePt t="3202" x="3756025" y="1631950"/>
          <p14:tracePt t="3214" x="3773488" y="1631950"/>
          <p14:tracePt t="3218" x="3781425" y="1631950"/>
          <p14:tracePt t="3227" x="3798888" y="1631950"/>
          <p14:tracePt t="3231" x="3816350" y="1631950"/>
          <p14:tracePt t="3241" x="3841750" y="1631950"/>
          <p14:tracePt t="3252" x="3849688" y="1631950"/>
          <p14:tracePt t="3257" x="3867150" y="1631950"/>
          <p14:tracePt t="3269" x="3875088" y="1631950"/>
          <p14:tracePt t="3277" x="3883025" y="1631950"/>
          <p14:tracePt t="3285" x="3900488" y="1639888"/>
          <p14:tracePt t="3298" x="3925888" y="1657350"/>
          <p14:tracePt t="3315" x="3935413" y="1657350"/>
          <p14:tracePt t="3323" x="3943350" y="1657350"/>
          <p14:tracePt t="3328" x="3960813" y="1657350"/>
          <p14:tracePt t="3339" x="3986213" y="1657350"/>
          <p14:tracePt t="3351" x="4019550" y="1674813"/>
          <p14:tracePt t="3359" x="4037013" y="1674813"/>
          <p14:tracePt t="3373" x="4044950" y="1674813"/>
          <p14:tracePt t="3385" x="4062413" y="1674813"/>
          <p14:tracePt t="3389" x="4079875" y="1682750"/>
          <p14:tracePt t="3403" x="4087813" y="1682750"/>
          <p14:tracePt t="3510" x="4087813" y="1690688"/>
          <p14:tracePt t="3520" x="4087813" y="1700213"/>
          <p14:tracePt t="3536" x="4087813" y="1716088"/>
          <p14:tracePt t="3547" x="4087813" y="1725613"/>
          <p14:tracePt t="3555" x="4044950" y="1741488"/>
          <p14:tracePt t="3559" x="4019550" y="1751013"/>
          <p14:tracePt t="3571" x="3976688" y="1751013"/>
          <p14:tracePt t="3575" x="3960813" y="1751013"/>
          <p14:tracePt t="3585" x="3925888" y="1751013"/>
          <p14:tracePt t="3598" x="3883025" y="1758950"/>
          <p14:tracePt t="3602" x="3849688" y="1766888"/>
          <p14:tracePt t="3615" x="3773488" y="1776413"/>
          <p14:tracePt t="3627" x="3738563" y="1776413"/>
          <p14:tracePt t="3631" x="3705225" y="1776413"/>
          <p14:tracePt t="3641" x="3662363" y="1776413"/>
          <p14:tracePt t="3657" x="3636963" y="1776413"/>
          <p14:tracePt t="3668" x="3629025" y="1776413"/>
          <p14:tracePt t="3673" x="3578225" y="1766888"/>
          <p14:tracePt t="3693" x="3568700" y="1766888"/>
          <p14:tracePt t="3703" x="3543300" y="1766888"/>
          <p14:tracePt t="3709" x="3517900" y="1766888"/>
          <p14:tracePt t="3719" x="3502025" y="1766888"/>
          <p14:tracePt t="3731" x="3484563" y="1766888"/>
          <p14:tracePt t="3735" x="3459163" y="1766888"/>
          <p14:tracePt t="3743" x="3441700" y="1766888"/>
          <p14:tracePt t="3750" x="3433763" y="1766888"/>
          <p14:tracePt t="3759" x="3408363" y="1766888"/>
          <p14:tracePt t="3769" x="3398838" y="1766888"/>
          <p14:tracePt t="3773" x="3373438" y="1766888"/>
          <p14:tracePt t="3785" x="3348038" y="1766888"/>
          <p14:tracePt t="3789" x="3330575" y="1766888"/>
          <p14:tracePt t="3800" x="3305175" y="1766888"/>
          <p14:tracePt t="3809" x="3289300" y="1766888"/>
          <p14:tracePt t="3815" x="3271838" y="1766888"/>
          <p14:tracePt t="3825" x="3238500" y="1766888"/>
          <p14:tracePt t="3835" x="3221038" y="1766888"/>
          <p14:tracePt t="3839" x="3211513" y="1766888"/>
          <p14:tracePt t="3851" x="3203575" y="1766888"/>
          <p14:tracePt t="3865" x="3195638" y="1766888"/>
          <p14:tracePt t="3899" x="3186113" y="1766888"/>
          <p14:tracePt t="3945" x="3178175" y="1766888"/>
          <p14:tracePt t="4016" x="3170238" y="1766888"/>
          <p14:tracePt t="4036" x="3160713" y="1766888"/>
          <p14:tracePt t="4057" x="3160713" y="1776413"/>
          <p14:tracePt t="4067" x="3144838" y="1784350"/>
          <p14:tracePt t="4081" x="3144838" y="1793875"/>
          <p14:tracePt t="4091" x="3144838" y="1809750"/>
          <p14:tracePt t="4098" x="3144838" y="1819275"/>
          <p14:tracePt t="4107" x="3144838" y="1844675"/>
          <p14:tracePt t="4115" x="3144838" y="1852613"/>
          <p14:tracePt t="4123" x="3144838" y="1878013"/>
          <p14:tracePt t="4131" x="3144838" y="1885950"/>
          <p14:tracePt t="4137" x="3144838" y="1903413"/>
          <p14:tracePt t="4151" x="3144838" y="1920875"/>
          <p14:tracePt t="4152" x="3144838" y="1946275"/>
          <p14:tracePt t="4165" x="3144838" y="1954213"/>
          <p14:tracePt t="4169" x="3144838" y="1963738"/>
          <p14:tracePt t="4181" x="3144838" y="1971675"/>
          <p14:tracePt t="4209" x="3144838" y="1997075"/>
          <p14:tracePt t="4231" x="3144838" y="2014538"/>
          <p14:tracePt t="4235" x="3144838" y="2022475"/>
          <p14:tracePt t="4243" x="3144838" y="2030413"/>
          <p14:tracePt t="4250" x="3144838" y="2055813"/>
          <p14:tracePt t="4259" x="3152775" y="2055813"/>
          <p14:tracePt t="4269" x="3178175" y="2082800"/>
          <p14:tracePt t="4275" x="3195638" y="2090738"/>
          <p14:tracePt t="4285" x="3211513" y="2116138"/>
          <p14:tracePt t="4289" x="3221038" y="2116138"/>
          <p14:tracePt t="4300" x="3221038" y="2133600"/>
          <p14:tracePt t="4309" x="3254375" y="2159000"/>
          <p14:tracePt t="4315" x="3279775" y="2184400"/>
          <p14:tracePt t="4325" x="3279775" y="2192338"/>
          <p14:tracePt t="4331" x="3305175" y="2200275"/>
          <p14:tracePt t="4339" x="3314700" y="2209800"/>
          <p14:tracePt t="4349" x="3330575" y="2227263"/>
          <p14:tracePt t="4354" x="3373438" y="2243138"/>
          <p14:tracePt t="4365" x="3390900" y="2252663"/>
          <p14:tracePt t="4371" x="3424238" y="2286000"/>
          <p14:tracePt t="4381" x="3475038" y="2311400"/>
          <p14:tracePt t="4391" x="3502025" y="2319338"/>
          <p14:tracePt t="4398" x="3527425" y="2328863"/>
          <p14:tracePt t="4405" x="3568700" y="2354263"/>
          <p14:tracePt t="4415" x="3619500" y="2387600"/>
          <p14:tracePt t="4421" x="3662363" y="2405063"/>
          <p14:tracePt t="4431" x="3713163" y="2422525"/>
          <p14:tracePt t="4436" x="3738563" y="2438400"/>
          <p14:tracePt t="4448" x="3773488" y="2447925"/>
          <p14:tracePt t="4452" x="3781425" y="2455863"/>
          <p14:tracePt t="4465" x="3790950" y="2463800"/>
          <p14:tracePt t="4471" x="3798888" y="2463800"/>
          <p14:tracePt t="4477" x="3806825" y="2463800"/>
          <p14:tracePt t="4521" x="3816350" y="2463800"/>
          <p14:tracePt t="4577" x="3824288" y="2463800"/>
          <p14:tracePt t="4946" x="3841750" y="2463800"/>
          <p14:tracePt t="4957" x="3849688" y="2463800"/>
          <p14:tracePt t="4964" x="3883025" y="2463800"/>
          <p14:tracePt t="4973" x="3908425" y="2463800"/>
          <p14:tracePt t="4977" x="3951288" y="2463800"/>
          <p14:tracePt t="4987" x="3986213" y="2463800"/>
          <p14:tracePt t="4993" x="3994150" y="2463800"/>
          <p14:tracePt t="5003" x="4037013" y="2463800"/>
          <p14:tracePt t="5015" x="4070350" y="2463800"/>
          <p14:tracePt t="5018" x="4095750" y="2463800"/>
          <p14:tracePt t="5028" x="4105275" y="2463800"/>
          <p14:tracePt t="5035" x="4113213" y="2463800"/>
          <p14:tracePt t="5043" x="4121150" y="2463800"/>
          <p14:tracePt t="5053" x="4130675" y="2463800"/>
          <p14:tracePt t="5292" x="4138613" y="2463800"/>
          <p14:tracePt t="5297" x="4146550" y="2463800"/>
          <p14:tracePt t="5305" x="4156075" y="2455863"/>
          <p14:tracePt t="5315" x="4171950" y="2447925"/>
          <p14:tracePt t="5321" x="4214813" y="2422525"/>
          <p14:tracePt t="5332" x="4257675" y="2422525"/>
          <p14:tracePt t="5337" x="4300538" y="2397125"/>
          <p14:tracePt t="5348" x="4325938" y="2354263"/>
          <p14:tracePt t="5353" x="4341813" y="2354263"/>
          <p14:tracePt t="5365" x="4359275" y="2328863"/>
          <p14:tracePt t="5381" x="4368800" y="2328863"/>
          <p14:tracePt t="5389" x="4376738" y="2319338"/>
          <p14:tracePt t="5393" x="4376738" y="2311400"/>
          <p14:tracePt t="5403" x="4384675" y="2311400"/>
          <p14:tracePt t="5757" x="4384675" y="2303463"/>
          <p14:tracePt t="5765" x="4402138" y="2286000"/>
          <p14:tracePt t="5771" x="4435475" y="2260600"/>
          <p14:tracePt t="5777" x="4486275" y="2235200"/>
          <p14:tracePt t="5787" x="4513263" y="2209800"/>
          <p14:tracePt t="5798" x="4538663" y="2192338"/>
          <p14:tracePt t="5803" x="4546600" y="2174875"/>
          <p14:tracePt t="5815" x="4554538" y="2166938"/>
          <p14:tracePt t="5818" x="4572000" y="2159000"/>
          <p14:tracePt t="6043" x="4579938" y="2159000"/>
          <p14:tracePt t="6053" x="4614863" y="2124075"/>
          <p14:tracePt t="6059" x="4648200" y="2116138"/>
          <p14:tracePt t="6069" x="4673600" y="2098675"/>
          <p14:tracePt t="6081" x="4708525" y="2098675"/>
          <p14:tracePt t="6086" x="4749800" y="2090738"/>
          <p14:tracePt t="6093" x="4802188" y="2065338"/>
          <p14:tracePt t="6098" x="4860925" y="2055813"/>
          <p14:tracePt t="6109" x="4929188" y="2039938"/>
          <p14:tracePt t="6119" x="5005388" y="2030413"/>
          <p14:tracePt t="6125" x="5081588" y="2014538"/>
          <p14:tracePt t="6136" x="5149850" y="1997075"/>
          <p14:tracePt t="6139" x="5226050" y="1989138"/>
          <p14:tracePt t="6149" x="5286375" y="1963738"/>
          <p14:tracePt t="6159" x="5362575" y="1954213"/>
          <p14:tracePt t="6165" x="5405438" y="1954213"/>
          <p14:tracePt t="6175" x="5438775" y="1946275"/>
          <p14:tracePt t="6181" x="5472113" y="1946275"/>
          <p14:tracePt t="6189" x="5497513" y="1946275"/>
          <p14:tracePt t="6201" x="5514975" y="1946275"/>
          <p14:tracePt t="6205" x="5540375" y="1946275"/>
          <p14:tracePt t="6221" x="5549900" y="1946275"/>
          <p14:tracePt t="6231" x="5575300" y="1946275"/>
          <p14:tracePt t="6241" x="5591175" y="1946275"/>
          <p14:tracePt t="6248" x="5600700" y="1946275"/>
          <p14:tracePt t="6255" x="5608638" y="1946275"/>
          <p14:tracePt t="6265" x="5616575" y="1946275"/>
          <p14:tracePt t="6271" x="5626100" y="1946275"/>
          <p14:tracePt t="6289" x="5634038" y="1946275"/>
          <p14:tracePt t="6298" x="5641975" y="1946275"/>
          <p14:tracePt t="6315" x="5651500" y="1946275"/>
          <p14:tracePt t="6325" x="5668963" y="1946275"/>
          <p14:tracePt t="6341" x="5684838" y="1946275"/>
          <p14:tracePt t="6352" x="5694363" y="1946275"/>
          <p14:tracePt t="6355" x="5702300" y="1946275"/>
          <p14:tracePt t="6365" x="5727700" y="1946275"/>
          <p14:tracePt t="6375" x="5745163" y="1946275"/>
          <p14:tracePt t="6381" x="5778500" y="1946275"/>
          <p14:tracePt t="6391" x="5813425" y="1946275"/>
          <p14:tracePt t="6398" x="5864225" y="1946275"/>
          <p14:tracePt t="6405" x="5897563" y="1946275"/>
          <p14:tracePt t="6418" x="5932488" y="1946275"/>
          <p14:tracePt t="6421" x="5957888" y="1946275"/>
          <p14:tracePt t="6431" x="5983288" y="1946275"/>
          <p14:tracePt t="6437" x="6008688" y="1946275"/>
          <p14:tracePt t="6448" x="6016625" y="1946275"/>
          <p14:tracePt t="6455" x="6024563" y="1946275"/>
          <p14:tracePt t="6465" x="6049963" y="1946275"/>
          <p14:tracePt t="6471" x="6059488" y="1946275"/>
          <p14:tracePt t="6487" x="6084888" y="1946275"/>
          <p14:tracePt t="6498" x="6092825" y="1946275"/>
          <p14:tracePt t="6502" x="6110288" y="1946275"/>
          <p14:tracePt t="6515" x="6143625" y="1954213"/>
          <p14:tracePt t="6521" x="6178550" y="1954213"/>
          <p14:tracePt t="6529" x="6229350" y="1963738"/>
          <p14:tracePt t="6537" x="6262688" y="1971675"/>
          <p14:tracePt t="6541" x="6288088" y="1971675"/>
          <p14:tracePt t="6552" x="6338888" y="1979613"/>
          <p14:tracePt t="6565" x="6399213" y="1989138"/>
          <p14:tracePt t="6569" x="6475413" y="2014538"/>
          <p14:tracePt t="6577" x="6551613" y="2022475"/>
          <p14:tracePt t="6585" x="6619875" y="2030413"/>
          <p14:tracePt t="6593" x="6705600" y="2047875"/>
          <p14:tracePt t="6603" x="6764338" y="2055813"/>
          <p14:tracePt t="6607" x="6840538" y="2065338"/>
          <p14:tracePt t="6621" x="6900863" y="2073275"/>
          <p14:tracePt t="6623" x="6959600" y="2090738"/>
          <p14:tracePt t="6635" x="6994525" y="2116138"/>
          <p14:tracePt t="6639" x="7027863" y="2124075"/>
          <p14:tracePt t="6648" x="7061200" y="2124075"/>
          <p14:tracePt t="6659" x="7078663" y="2133600"/>
          <p14:tracePt t="6665" x="7088188" y="2133600"/>
          <p14:tracePt t="6675" x="7113588" y="2149475"/>
          <p14:tracePt t="6685" x="7129463" y="2159000"/>
          <p14:tracePt t="6719" x="7138988" y="2174875"/>
          <p14:tracePt t="10653" x="7146925" y="2174875"/>
          <p14:tracePt t="10664" x="7154863" y="2174875"/>
          <p14:tracePt t="10673" x="7180263" y="2174875"/>
          <p14:tracePt t="10681" x="7205663" y="2174875"/>
          <p14:tracePt t="10691" x="7240588" y="2174875"/>
          <p14:tracePt t="10698" x="7248525" y="2174875"/>
          <p14:tracePt t="10707" x="7258050" y="2174875"/>
          <p14:tracePt t="10749" x="7265988" y="2174875"/>
          <p14:tracePt t="11306" x="7273925" y="2174875"/>
          <p14:tracePt t="11836" x="7283450" y="2174875"/>
          <p14:tracePt t="11857" x="7265988" y="2174875"/>
          <p14:tracePt t="11867" x="7223125" y="2174875"/>
          <p14:tracePt t="11881" x="7205663" y="2174875"/>
          <p14:tracePt t="11882" x="7164388" y="2174875"/>
          <p14:tracePt t="11891" x="7129463" y="2174875"/>
          <p14:tracePt t="11898" x="7061200" y="2174875"/>
          <p14:tracePt t="11907" x="6977063" y="2174875"/>
          <p14:tracePt t="11918" x="6865938" y="2174875"/>
          <p14:tracePt t="11921" x="6721475" y="2174875"/>
          <p14:tracePt t="11931" x="6551613" y="2174875"/>
          <p14:tracePt t="11937" x="6399213" y="2166938"/>
          <p14:tracePt t="11948" x="6237288" y="2133600"/>
          <p14:tracePt t="11957" x="6076950" y="2108200"/>
          <p14:tracePt t="11965" x="5957888" y="2082800"/>
          <p14:tracePt t="11973" x="5854700" y="2073275"/>
          <p14:tracePt t="11977" x="5788025" y="2065338"/>
          <p14:tracePt t="11987" x="5710238" y="2047875"/>
          <p14:tracePt t="11998" x="5668963" y="2039938"/>
          <p14:tracePt t="12003" x="5608638" y="2030413"/>
          <p14:tracePt t="12014" x="5575300" y="2022475"/>
          <p14:tracePt t="12018" x="5524500" y="2014538"/>
          <p14:tracePt t="12028" x="5464175" y="2005013"/>
          <p14:tracePt t="12037" x="5430838" y="1997075"/>
          <p14:tracePt t="12043" x="5370513" y="1989138"/>
          <p14:tracePt t="12053" x="5327650" y="1971675"/>
          <p14:tracePt t="12057" x="5251450" y="1954213"/>
          <p14:tracePt t="12069" x="5183188" y="1946275"/>
          <p14:tracePt t="12078" x="5106988" y="1928813"/>
          <p14:tracePt t="12085" x="5048250" y="1903413"/>
          <p14:tracePt t="12093" x="4987925" y="1895475"/>
          <p14:tracePt t="12098" x="4937125" y="1878013"/>
          <p14:tracePt t="12109" x="4852988" y="1852613"/>
          <p14:tracePt t="12119" x="4775200" y="1835150"/>
          <p14:tracePt t="12125" x="4673600" y="1809750"/>
          <p14:tracePt t="12131" x="4554538" y="1801813"/>
          <p14:tracePt t="12141" x="4419600" y="1784350"/>
          <p14:tracePt t="12152" x="4275138" y="1766888"/>
          <p14:tracePt t="12155" x="4130675" y="1751013"/>
          <p14:tracePt t="12165" x="3976688" y="1741488"/>
          <p14:tracePt t="12171" x="3841750" y="1741488"/>
          <p14:tracePt t="12181" x="3713163" y="1741488"/>
          <p14:tracePt t="12191" x="3594100" y="1741488"/>
          <p14:tracePt t="12198" x="3467100" y="1741488"/>
          <p14:tracePt t="12207" x="3382963" y="1741488"/>
          <p14:tracePt t="12215" x="3297238" y="1741488"/>
          <p14:tracePt t="12221" x="3203575" y="1741488"/>
          <p14:tracePt t="12231" x="3084513" y="1741488"/>
          <p14:tracePt t="12237" x="2974975" y="1741488"/>
          <p14:tracePt t="12248" x="2871788" y="1741488"/>
          <p14:tracePt t="12252" x="2770188" y="1766888"/>
          <p14:tracePt t="12265" x="2668588" y="1801813"/>
          <p14:tracePt t="12271" x="2557463" y="1835150"/>
          <p14:tracePt t="12278" x="2481263" y="1852613"/>
          <p14:tracePt t="12287" x="2405063" y="1885950"/>
          <p14:tracePt t="12293" x="2328863" y="1895475"/>
          <p14:tracePt t="12303" x="2293938" y="1911350"/>
          <p14:tracePt t="12309" x="2235200" y="1938338"/>
          <p14:tracePt t="12319" x="2200275" y="1954213"/>
          <p14:tracePt t="12332" x="2166938" y="1971675"/>
          <p14:tracePt t="12339" x="2098675" y="2005013"/>
          <p14:tracePt t="12343" x="2055813" y="2022475"/>
          <p14:tracePt t="12349" x="2005013" y="2039938"/>
          <p14:tracePt t="12359" x="1946275" y="2073275"/>
          <p14:tracePt t="12369" x="1895475" y="2098675"/>
          <p14:tracePt t="12373" x="1844675" y="2133600"/>
          <p14:tracePt t="12385" x="1835150" y="2149475"/>
          <p14:tracePt t="12389" x="1827213" y="2149475"/>
          <p14:tracePt t="12399" x="1819275" y="2149475"/>
          <p14:tracePt t="12409" x="1801813" y="2159000"/>
          <p14:tracePt t="12425" x="1793875" y="2166938"/>
          <p14:tracePt t="12441" x="1784350" y="2174875"/>
          <p14:tracePt t="12452" x="1766888" y="2174875"/>
          <p14:tracePt t="12465" x="1725613" y="2227263"/>
          <p14:tracePt t="12475" x="1708150" y="2243138"/>
          <p14:tracePt t="12481" x="1674813" y="2268538"/>
          <p14:tracePt t="12491" x="1665288" y="2286000"/>
          <p14:tracePt t="12502" x="1657350" y="2286000"/>
          <p14:tracePt t="12505" x="1639888" y="2311400"/>
          <p14:tracePt t="12515" x="1631950" y="2319338"/>
          <p14:tracePt t="12521" x="1622425" y="2328863"/>
          <p14:tracePt t="12531" x="1614488" y="2344738"/>
          <p14:tracePt t="12541" x="1606550" y="2362200"/>
          <p14:tracePt t="12548" x="1597025" y="2371725"/>
          <p14:tracePt t="12557" x="1589088" y="2397125"/>
          <p14:tracePt t="12565" x="1571625" y="2397125"/>
          <p14:tracePt t="12571" x="1563688" y="2413000"/>
          <p14:tracePt t="12581" x="1563688" y="2422525"/>
          <p14:tracePt t="12586" x="1555750" y="2430463"/>
          <p14:tracePt t="12598" x="1546225" y="2438400"/>
          <p14:tracePt t="12607" x="1530350" y="2438400"/>
          <p14:tracePt t="12615" x="1520825" y="2447925"/>
          <p14:tracePt t="12621" x="1512888" y="2455863"/>
          <p14:tracePt t="12631" x="1504950" y="2455863"/>
          <p14:tracePt t="12639" x="1495425" y="2455863"/>
          <p14:tracePt t="12651" x="1462088" y="2455863"/>
          <p14:tracePt t="12655" x="1419225" y="2455863"/>
          <p14:tracePt t="12666" x="1385888" y="2455863"/>
          <p14:tracePt t="12671" x="1360488" y="2455863"/>
          <p14:tracePt t="12681" x="1317625" y="2455863"/>
          <p14:tracePt t="12685" x="1274763" y="2455863"/>
          <p14:tracePt t="12698" x="1241425" y="2455863"/>
          <p14:tracePt t="12702" x="1216025" y="2455863"/>
          <p14:tracePt t="12714" x="1181100" y="2455863"/>
          <p14:tracePt t="12718" x="1173163" y="2455863"/>
          <p14:tracePt t="12728" x="1155700" y="2447925"/>
          <p14:tracePt t="12735" x="1147763" y="2438400"/>
          <p14:tracePt t="12743" x="1138238" y="2430463"/>
          <p14:tracePt t="12759" x="1138238" y="2397125"/>
          <p14:tracePt t="12769" x="1138238" y="2387600"/>
          <p14:tracePt t="12773" x="1130300" y="2371725"/>
          <p14:tracePt t="12785" x="1130300" y="2328863"/>
          <p14:tracePt t="12793" x="1130300" y="2293938"/>
          <p14:tracePt t="12798" x="1130300" y="2286000"/>
          <p14:tracePt t="12809" x="1130300" y="2243138"/>
          <p14:tracePt t="12815" x="1130300" y="2227263"/>
          <p14:tracePt t="12823" x="1130300" y="2184400"/>
          <p14:tracePt t="12835" x="1130300" y="2159000"/>
          <p14:tracePt t="12839" x="1130300" y="2133600"/>
          <p14:tracePt t="12852" x="1147763" y="2090738"/>
          <p14:tracePt t="12853" x="1163638" y="2047875"/>
          <p14:tracePt t="12865" x="1181100" y="2030413"/>
          <p14:tracePt t="12873" x="1216025" y="2014538"/>
          <p14:tracePt t="12882" x="1223963" y="1971675"/>
          <p14:tracePt t="12897" x="1249363" y="1903413"/>
          <p14:tracePt t="12903" x="1282700" y="1870075"/>
          <p14:tracePt t="12915" x="1325563" y="1819275"/>
          <p14:tracePt t="12920" x="1360488" y="1793875"/>
          <p14:tracePt t="12931" x="1419225" y="1793875"/>
          <p14:tracePt t="12935" x="1444625" y="1766888"/>
          <p14:tracePt t="12948" x="1495425" y="1751013"/>
          <p14:tracePt t="12959" x="1512888" y="1741488"/>
          <p14:tracePt t="12969" x="1520825" y="1741488"/>
          <p14:tracePt t="12975" x="1530350" y="1741488"/>
          <p14:tracePt t="12997" x="1555750" y="1733550"/>
          <p14:tracePt t="13002" x="1563688" y="1733550"/>
          <p14:tracePt t="13014" x="1622425" y="1733550"/>
          <p14:tracePt t="13025" x="1665288" y="1733550"/>
          <p14:tracePt t="13035" x="1725613" y="1733550"/>
          <p14:tracePt t="13041" x="1751013" y="1733550"/>
          <p14:tracePt t="13052" x="1819275" y="1733550"/>
          <p14:tracePt t="13055" x="1878013" y="1733550"/>
          <p14:tracePt t="13067" x="1946275" y="1733550"/>
          <p14:tracePt t="13075" x="2005013" y="1733550"/>
          <p14:tracePt t="13081" x="2065338" y="1733550"/>
          <p14:tracePt t="13091" x="2098675" y="1733550"/>
          <p14:tracePt t="13098" x="2141538" y="1733550"/>
          <p14:tracePt t="13118" x="2159000" y="1733550"/>
          <p14:tracePt t="13121" x="2159000" y="1741488"/>
          <p14:tracePt t="13131" x="2166938" y="1741488"/>
          <p14:tracePt t="13152" x="2174875" y="1741488"/>
          <p14:tracePt t="13168" x="2184400" y="1741488"/>
          <p14:tracePt t="13177" x="2192338" y="1741488"/>
          <p14:tracePt t="13187" x="2209800" y="1751013"/>
          <p14:tracePt t="13202" x="2235200" y="1758950"/>
          <p14:tracePt t="13214" x="2252663" y="1784350"/>
          <p14:tracePt t="13221" x="2260600" y="1793875"/>
          <p14:tracePt t="13227" x="2286000" y="1819275"/>
          <p14:tracePt t="13237" x="2328863" y="1844675"/>
          <p14:tracePt t="13243" x="2354263" y="1870075"/>
          <p14:tracePt t="13253" x="2413000" y="1903413"/>
          <p14:tracePt t="13265" x="2438400" y="1911350"/>
          <p14:tracePt t="13268" x="2473325" y="1954213"/>
          <p14:tracePt t="13277" x="2498725" y="1971675"/>
          <p14:tracePt t="13285" x="2532063" y="1971675"/>
          <p14:tracePt t="13293" x="2574925" y="2005013"/>
          <p14:tracePt t="13303" x="2600325" y="2022475"/>
          <p14:tracePt t="13307" x="2633663" y="2055813"/>
          <p14:tracePt t="13319" x="2651125" y="2065338"/>
          <p14:tracePt t="13323" x="2668588" y="2090738"/>
          <p14:tracePt t="13335" x="2686050" y="2108200"/>
          <p14:tracePt t="13357" x="2693988" y="2124075"/>
          <p14:tracePt t="13381" x="2693988" y="2141538"/>
          <p14:tracePt t="13389" x="2693988" y="2149475"/>
          <p14:tracePt t="13423" x="2693988" y="2159000"/>
          <p14:tracePt t="13434" x="2693988" y="2166938"/>
          <p14:tracePt t="13443" x="2693988" y="2174875"/>
          <p14:tracePt t="13451" x="2693988" y="2184400"/>
          <p14:tracePt t="13459" x="2693988" y="2200275"/>
          <p14:tracePt t="13466" x="2693988" y="2209800"/>
          <p14:tracePt t="13475" x="2693988" y="2217738"/>
          <p14:tracePt t="13489" x="2693988" y="2235200"/>
          <p14:tracePt t="13501" x="2693988" y="2252663"/>
          <p14:tracePt t="13514" x="2693988" y="2268538"/>
          <p14:tracePt t="13525" x="2693988" y="2278063"/>
          <p14:tracePt t="13555" x="2693988" y="2286000"/>
          <p14:tracePt t="13569" x="2686050" y="2293938"/>
          <p14:tracePt t="13585" x="2668588" y="2293938"/>
          <p14:tracePt t="13598" x="2668588" y="2303463"/>
          <p14:tracePt t="13605" x="2660650" y="2311400"/>
          <p14:tracePt t="13614" x="2651125" y="2311400"/>
          <p14:tracePt t="13707" x="2643188" y="2311400"/>
          <p14:tracePt t="13732" x="2643188" y="2293938"/>
          <p14:tracePt t="13741" x="2643188" y="2278063"/>
          <p14:tracePt t="13747" x="2668588" y="2235200"/>
          <p14:tracePt t="13757" x="2693988" y="2209800"/>
          <p14:tracePt t="13768" x="2736850" y="2159000"/>
          <p14:tracePt t="13773" x="2770188" y="2124075"/>
          <p14:tracePt t="13781" x="2813050" y="2090738"/>
          <p14:tracePt t="13789" x="2871788" y="2047875"/>
          <p14:tracePt t="13802" x="2965450" y="1979613"/>
          <p14:tracePt t="13805" x="3067050" y="1920875"/>
          <p14:tracePt t="13815" x="3170238" y="1885950"/>
          <p14:tracePt t="13821" x="3289300" y="1827213"/>
          <p14:tracePt t="13831" x="3355975" y="1801813"/>
          <p14:tracePt t="13835" x="3416300" y="1776413"/>
          <p14:tracePt t="13848" x="3449638" y="1758950"/>
          <p14:tracePt t="13855" x="3467100" y="1758950"/>
          <p14:tracePt t="13865" x="3467100" y="1751013"/>
          <p14:tracePt t="13883" x="3484563" y="1741488"/>
          <p14:tracePt t="13886" x="3492500" y="1741488"/>
          <p14:tracePt t="13970" x="3484563" y="1741488"/>
          <p14:tracePt t="13975" x="3449638" y="1758950"/>
          <p14:tracePt t="13982" x="3424238" y="1766888"/>
          <p14:tracePt t="13989" x="3398838" y="1784350"/>
          <p14:tracePt t="14001" x="3365500" y="1809750"/>
          <p14:tracePt t="14002" x="3330575" y="1819275"/>
          <p14:tracePt t="14015" x="3297238" y="1835150"/>
          <p14:tracePt t="14019" x="3263900" y="1852613"/>
          <p14:tracePt t="14031" x="3228975" y="1878013"/>
          <p14:tracePt t="14039" x="3211513" y="1878013"/>
          <p14:tracePt t="14048" x="3186113" y="1885950"/>
          <p14:tracePt t="14055" x="3152775" y="1885950"/>
          <p14:tracePt t="14059" x="3127375" y="1895475"/>
          <p14:tracePt t="14071" x="3094038" y="1903413"/>
          <p14:tracePt t="14077" x="3059113" y="1911350"/>
          <p14:tracePt t="14087" x="3041650" y="1911350"/>
          <p14:tracePt t="14093" x="3008313" y="1911350"/>
          <p14:tracePt t="14103" x="3000375" y="1911350"/>
          <p14:tracePt t="14107" x="2974975" y="1911350"/>
          <p14:tracePt t="14119" x="2965450" y="1911350"/>
          <p14:tracePt t="14135" x="2957513" y="1911350"/>
          <p14:tracePt t="14159" x="2949575" y="1911350"/>
          <p14:tracePt t="14165" x="2940050" y="1911350"/>
          <p14:tracePt t="14175" x="2940050" y="1903413"/>
          <p14:tracePt t="14185" x="2940050" y="1895475"/>
          <p14:tracePt t="14198" x="2940050" y="1878013"/>
          <p14:tracePt t="14209" x="2940050" y="1852613"/>
          <p14:tracePt t="14219" x="2940050" y="1835150"/>
          <p14:tracePt t="14225" x="2940050" y="1809750"/>
          <p14:tracePt t="14235" x="2940050" y="1793875"/>
          <p14:tracePt t="14239" x="2940050" y="1766888"/>
          <p14:tracePt t="14249" x="2940050" y="1758950"/>
          <p14:tracePt t="14265" x="2940050" y="1733550"/>
          <p14:tracePt t="14278" x="2949575" y="1700213"/>
          <p14:tracePt t="14281" x="2965450" y="1700213"/>
          <p14:tracePt t="14291" x="2965450" y="1690688"/>
          <p14:tracePt t="14298" x="2974975" y="1682750"/>
          <p14:tracePt t="14306" x="2990850" y="1674813"/>
          <p14:tracePt t="14318" x="3008313" y="1665288"/>
          <p14:tracePt t="14321" x="3025775" y="1657350"/>
          <p14:tracePt t="14331" x="3041650" y="1649413"/>
          <p14:tracePt t="14337" x="3059113" y="1649413"/>
          <p14:tracePt t="14348" x="3119438" y="1631950"/>
          <p14:tracePt t="14357" x="3160713" y="1622425"/>
          <p14:tracePt t="14364" x="3195638" y="1614488"/>
          <p14:tracePt t="14371" x="3246438" y="1606550"/>
          <p14:tracePt t="14381" x="3271838" y="1597025"/>
          <p14:tracePt t="14389" x="3297238" y="1597025"/>
          <p14:tracePt t="14398" x="3330575" y="1563688"/>
          <p14:tracePt t="14405" x="3373438" y="1563688"/>
          <p14:tracePt t="14409" x="3398838" y="1563688"/>
          <p14:tracePt t="14421" x="3416300" y="1563688"/>
          <p14:tracePt t="14457" x="3424238" y="1563688"/>
          <p14:tracePt t="14487" x="3433763" y="1563688"/>
          <p14:tracePt t="14492" x="3441700" y="1563688"/>
          <p14:tracePt t="14503" x="3449638" y="1563688"/>
          <p14:tracePt t="14514" x="3484563" y="1581150"/>
          <p14:tracePt t="14518" x="3492500" y="1589088"/>
          <p14:tracePt t="14527" x="3502025" y="1597025"/>
          <p14:tracePt t="14531" x="3517900" y="1597025"/>
          <p14:tracePt t="14541" x="3527425" y="1606550"/>
          <p14:tracePt t="14553" x="3560763" y="1622425"/>
          <p14:tracePt t="14568" x="3586163" y="1631950"/>
          <p14:tracePt t="14573" x="3611563" y="1649413"/>
          <p14:tracePt t="14585" x="3619500" y="1665288"/>
          <p14:tracePt t="14593" x="3629025" y="1682750"/>
          <p14:tracePt t="14603" x="3636963" y="1682750"/>
          <p14:tracePt t="14607" x="3646488" y="1700213"/>
          <p14:tracePt t="14618" x="3654425" y="1700213"/>
          <p14:tracePt t="14627" x="3671888" y="1700213"/>
          <p14:tracePt t="14634" x="3671888" y="1708150"/>
          <p14:tracePt t="14643" x="3687763" y="1708150"/>
          <p14:tracePt t="14653" x="3705225" y="1708150"/>
          <p14:tracePt t="14659" x="3713163" y="1716088"/>
          <p14:tracePt t="14669" x="3730625" y="1716088"/>
          <p14:tracePt t="14681" x="3738563" y="1716088"/>
          <p14:tracePt t="14693" x="3748088" y="1716088"/>
          <p14:tracePt t="14703" x="3756025" y="1716088"/>
          <p14:tracePt t="14709" x="3763963" y="1716088"/>
          <p14:tracePt t="14719" x="3773488" y="1716088"/>
          <p14:tracePt t="14731" x="3790950" y="1716088"/>
          <p14:tracePt t="14739" x="3798888" y="1716088"/>
          <p14:tracePt t="14743" x="3806825" y="1716088"/>
          <p14:tracePt t="14755" x="3816350" y="1716088"/>
          <p14:tracePt t="14769" x="3832225" y="1716088"/>
          <p14:tracePt t="14782" x="3857625" y="1716088"/>
          <p14:tracePt t="14800" x="3883025" y="1716088"/>
          <p14:tracePt t="14805" x="3900488" y="1708150"/>
          <p14:tracePt t="14815" x="3917950" y="1690688"/>
          <p14:tracePt t="14819" x="3925888" y="1690688"/>
          <p14:tracePt t="14831" x="3935413" y="1690688"/>
          <p14:tracePt t="14839" x="3943350" y="1690688"/>
          <p14:tracePt t="14848" x="3960813" y="1690688"/>
          <p14:tracePt t="14855" x="3968750" y="1690688"/>
          <p14:tracePt t="14865" x="3986213" y="1690688"/>
          <p14:tracePt t="14882" x="4019550" y="1682750"/>
          <p14:tracePt t="14886" x="4037013" y="1682750"/>
          <p14:tracePt t="14898" x="4052888" y="1682750"/>
          <p14:tracePt t="14902" x="4079875" y="1674813"/>
          <p14:tracePt t="14915" x="4095750" y="1674813"/>
          <p14:tracePt t="14921" x="4130675" y="1674813"/>
          <p14:tracePt t="14925" x="4156075" y="1674813"/>
          <p14:tracePt t="14935" x="4164013" y="1674813"/>
          <p14:tracePt t="14952" x="4171950" y="1674813"/>
          <p14:tracePt t="14964" x="4181475" y="1674813"/>
          <p14:tracePt t="15037" x="4189413" y="1674813"/>
          <p14:tracePt t="15057" x="4181475" y="1682750"/>
          <p14:tracePt t="15068" x="4181475" y="1690688"/>
          <p14:tracePt t="15073" x="4146550" y="1716088"/>
          <p14:tracePt t="15085" x="4130675" y="1716088"/>
          <p14:tracePt t="15089" x="4095750" y="1741488"/>
          <p14:tracePt t="15099" x="4087813" y="1741488"/>
          <p14:tracePt t="15109" x="4052888" y="1758950"/>
          <p14:tracePt t="15114" x="4037013" y="1758950"/>
          <p14:tracePt t="15123" x="4011613" y="1766888"/>
          <p14:tracePt t="15131" x="3986213" y="1776413"/>
          <p14:tracePt t="15139" x="3951288" y="1793875"/>
          <p14:tracePt t="15150" x="3908425" y="1801813"/>
          <p14:tracePt t="15153" x="3875088" y="1809750"/>
          <p14:tracePt t="15165" x="3824288" y="1819275"/>
          <p14:tracePt t="15169" x="3781425" y="1819275"/>
          <p14:tracePt t="15181" x="3722688" y="1819275"/>
          <p14:tracePt t="15189" x="3679825" y="1827213"/>
          <p14:tracePt t="15193" x="3671888" y="1827213"/>
          <p14:tracePt t="15203" x="3646488" y="1827213"/>
          <p14:tracePt t="15209" x="3636963" y="1827213"/>
          <p14:tracePt t="15231" x="3629025" y="1835150"/>
          <p14:tracePt t="15259" x="3619500" y="1835150"/>
          <p14:tracePt t="15295" x="3611563" y="1835150"/>
          <p14:tracePt t="15305" x="3611563" y="1844675"/>
          <p14:tracePt t="15335" x="3603625" y="1852613"/>
          <p14:tracePt t="15375" x="3594100" y="1852613"/>
          <p14:tracePt t="15385" x="3594100" y="1860550"/>
          <p14:tracePt t="15403" x="3594100" y="1878013"/>
          <p14:tracePt t="15418" x="3594100" y="1885950"/>
          <p14:tracePt t="15423" x="3594100" y="1911350"/>
          <p14:tracePt t="15441" x="3594100" y="1920875"/>
          <p14:tracePt t="15448" x="3594100" y="1928813"/>
          <p14:tracePt t="15457" x="3594100" y="1938338"/>
          <p14:tracePt t="15465" x="3594100" y="1954213"/>
          <p14:tracePt t="15485" x="3594100" y="1971675"/>
          <p14:tracePt t="15487" x="3603625" y="1989138"/>
          <p14:tracePt t="15507" x="3611563" y="2005013"/>
          <p14:tracePt t="15514" x="3619500" y="2022475"/>
          <p14:tracePt t="15535" x="3636963" y="2039938"/>
          <p14:tracePt t="15537" x="3646488" y="2047875"/>
          <p14:tracePt t="15557" x="3654425" y="2047875"/>
          <p14:tracePt t="15569" x="3662363" y="2047875"/>
          <p14:tracePt t="15585" x="3671888" y="2055813"/>
          <p14:tracePt t="15614" x="3687763" y="2082800"/>
          <p14:tracePt t="15627" x="3697288" y="2082800"/>
          <p14:tracePt t="15639" x="3705225" y="2082800"/>
          <p14:tracePt t="15643" x="3722688" y="2090738"/>
          <p14:tracePt t="15653" x="3748088" y="2090738"/>
          <p14:tracePt t="15668" x="3756025" y="2090738"/>
          <p14:tracePt t="15678" x="3763963" y="2090738"/>
          <p14:tracePt t="15685" x="3781425" y="2098675"/>
          <p14:tracePt t="15693" x="3790950" y="2098675"/>
          <p14:tracePt t="15703" x="3798888" y="2098675"/>
          <p14:tracePt t="15715" x="3806825" y="2098675"/>
          <p14:tracePt t="15723" x="3824288" y="2098675"/>
          <p14:tracePt t="15767" x="3841750" y="2098675"/>
          <p14:tracePt t="15775" x="3849688" y="2098675"/>
          <p14:tracePt t="15793" x="3857625" y="2098675"/>
          <p14:tracePt t="15812" x="3867150" y="2098675"/>
          <p14:tracePt t="15834" x="3875088" y="2098675"/>
          <p14:tracePt t="15843" x="3892550" y="2090738"/>
          <p14:tracePt t="15853" x="3900488" y="2090738"/>
          <p14:tracePt t="15859" x="3900488" y="2082800"/>
          <p14:tracePt t="15869" x="3917950" y="2073275"/>
          <p14:tracePt t="15873" x="3925888" y="2073275"/>
          <p14:tracePt t="15884" x="3960813" y="2073275"/>
          <p14:tracePt t="15889" x="3986213" y="2073275"/>
          <p14:tracePt t="15899" x="3994150" y="2073275"/>
          <p14:tracePt t="15909" x="4019550" y="2073275"/>
          <p14:tracePt t="15915" x="4037013" y="2065338"/>
          <p14:tracePt t="15925" x="4070350" y="2065338"/>
          <p14:tracePt t="15939" x="4087813" y="2065338"/>
          <p14:tracePt t="15950" x="4105275" y="2065338"/>
          <p14:tracePt t="15959" x="4113213" y="2065338"/>
          <p14:tracePt t="15969" x="4121150" y="2065338"/>
          <p14:tracePt t="15997" x="4130675" y="2065338"/>
          <p14:tracePt t="16873" x="4171950" y="2065338"/>
          <p14:tracePt t="16883" x="4197350" y="2065338"/>
          <p14:tracePt t="16898" x="4265613" y="2065338"/>
          <p14:tracePt t="16903" x="4325938" y="2047875"/>
          <p14:tracePt t="16915" x="4341813" y="2047875"/>
          <p14:tracePt t="16923" x="4376738" y="2047875"/>
          <p14:tracePt t="16927" x="4402138" y="2047875"/>
          <p14:tracePt t="16939" x="4445000" y="2047875"/>
          <p14:tracePt t="16943" x="4452938" y="2047875"/>
          <p14:tracePt t="16953" x="4470400" y="2047875"/>
          <p14:tracePt t="17070" x="4478338" y="2047875"/>
          <p14:tracePt t="17080" x="4478338" y="2030413"/>
          <p14:tracePt t="17089" x="4495800" y="2030413"/>
          <p14:tracePt t="17098" x="4503738" y="2022475"/>
          <p14:tracePt t="17105" x="4521200" y="2014538"/>
          <p14:tracePt t="17135" x="4538663" y="2014538"/>
          <p14:tracePt t="17159" x="4538663" y="2005013"/>
          <p14:tracePt t="17256" x="4546600" y="1997075"/>
          <p14:tracePt t="17282" x="4538663" y="1989138"/>
          <p14:tracePt t="17288" x="4521200" y="1989138"/>
          <p14:tracePt t="17297" x="4513263" y="1971675"/>
          <p14:tracePt t="17307" x="4495800" y="1963738"/>
          <p14:tracePt t="17321" x="4478338" y="1954213"/>
          <p14:tracePt t="17337" x="4470400" y="1954213"/>
          <p14:tracePt t="17341" x="4460875" y="1954213"/>
          <p14:tracePt t="17357" x="4452938" y="1954213"/>
          <p14:tracePt t="17365" x="4445000" y="1954213"/>
          <p14:tracePt t="17381" x="4445000" y="1946275"/>
          <p14:tracePt t="17414" x="4435475" y="1938338"/>
          <p14:tracePt t="17443" x="4435475" y="1920875"/>
          <p14:tracePt t="17452" x="4435475" y="1911350"/>
          <p14:tracePt t="17473" x="4435475" y="1903413"/>
          <p14:tracePt t="17477" x="4435475" y="1885950"/>
          <p14:tracePt t="17487" x="4435475" y="1878013"/>
          <p14:tracePt t="17500" x="4435475" y="1860550"/>
          <p14:tracePt t="17515" x="4435475" y="1844675"/>
          <p14:tracePt t="17519" x="4445000" y="1835150"/>
          <p14:tracePt t="17539" x="4452938" y="1801813"/>
          <p14:tracePt t="17543" x="4460875" y="1793875"/>
          <p14:tracePt t="17553" x="4478338" y="1784350"/>
          <p14:tracePt t="17565" x="4486275" y="1784350"/>
          <p14:tracePt t="17569" x="4495800" y="1784350"/>
          <p14:tracePt t="17581" x="4513263" y="1784350"/>
          <p14:tracePt t="17585" x="4521200" y="1784350"/>
          <p14:tracePt t="17609" x="4538663" y="1784350"/>
          <p14:tracePt t="17619" x="4538663" y="1776413"/>
          <p14:tracePt t="17625" x="4554538" y="1766888"/>
          <p14:tracePt t="17635" x="4564063" y="1766888"/>
          <p14:tracePt t="17639" x="4572000" y="1766888"/>
          <p14:tracePt t="17650" x="4579938" y="1766888"/>
          <p14:tracePt t="17659" x="4597400" y="1758950"/>
          <p14:tracePt t="17665" x="4605338" y="1758950"/>
          <p14:tracePt t="17675" x="4622800" y="1758950"/>
          <p14:tracePt t="17681" x="4657725" y="1758950"/>
          <p14:tracePt t="17689" x="4673600" y="1758950"/>
          <p14:tracePt t="17758" x="4691063" y="1758950"/>
          <p14:tracePt t="17767" x="4699000" y="1758950"/>
          <p14:tracePt t="17787" x="4708525" y="1766888"/>
          <p14:tracePt t="17793" x="4724400" y="1766888"/>
          <p14:tracePt t="17803" x="4749800" y="1766888"/>
          <p14:tracePt t="17815" x="4767263" y="1766888"/>
          <p14:tracePt t="17818" x="4810125" y="1784350"/>
          <p14:tracePt t="17827" x="4835525" y="1784350"/>
          <p14:tracePt t="17835" x="4852988" y="1784350"/>
          <p14:tracePt t="17842" x="4868863" y="1801813"/>
          <p14:tracePt t="17853" x="4886325" y="1801813"/>
          <p14:tracePt t="17859" x="4894263" y="1801813"/>
          <p14:tracePt t="17869" x="4919663" y="1809750"/>
          <p14:tracePt t="17873" x="4929188" y="1809750"/>
          <p14:tracePt t="17893" x="4937125" y="1809750"/>
          <p14:tracePt t="17909" x="4946650" y="1809750"/>
          <p14:tracePt t="17930" x="4962525" y="1809750"/>
          <p14:tracePt t="17935" x="4979988" y="1809750"/>
          <p14:tracePt t="17953" x="4987925" y="1809750"/>
          <p14:tracePt t="17975" x="4997450" y="1809750"/>
          <p14:tracePt t="17991" x="5005388" y="1809750"/>
          <p14:tracePt t="18005" x="5013325" y="1809750"/>
          <p14:tracePt t="18035" x="5013325" y="1801813"/>
          <p14:tracePt t="18048" x="5022850" y="1801813"/>
          <p14:tracePt t="18057" x="5022850" y="1793875"/>
          <p14:tracePt t="18098" x="5030788" y="1784350"/>
          <p14:tracePt t="18131" x="5030788" y="1776413"/>
          <p14:tracePt t="18168" x="5030788" y="1766888"/>
          <p14:tracePt t="18183" x="5030788" y="1751013"/>
          <p14:tracePt t="18193" x="5022850" y="1751013"/>
          <p14:tracePt t="18203" x="5013325" y="1751013"/>
          <p14:tracePt t="18207" x="5005388" y="1751013"/>
          <p14:tracePt t="18219" x="4987925" y="1751013"/>
          <p14:tracePt t="18223" x="4972050" y="1751013"/>
          <p14:tracePt t="18236" x="4937125" y="1725613"/>
          <p14:tracePt t="18248" x="4919663" y="1725613"/>
          <p14:tracePt t="18251" x="4911725" y="1725613"/>
          <p14:tracePt t="18259" x="4886325" y="1725613"/>
          <p14:tracePt t="18275" x="4860925" y="1725613"/>
          <p14:tracePt t="18285" x="4852988" y="1725613"/>
          <p14:tracePt t="18305" x="4843463" y="1725613"/>
          <p14:tracePt t="19370" x="4835525" y="1725613"/>
          <p14:tracePt t="19399" x="4868863" y="1751013"/>
          <p14:tracePt t="19406" x="4903788" y="1766888"/>
          <p14:tracePt t="19415" x="4954588" y="1819275"/>
          <p14:tracePt t="19425" x="5022850" y="1885950"/>
          <p14:tracePt t="19432" x="5091113" y="1954213"/>
          <p14:tracePt t="19439" x="5157788" y="2022475"/>
          <p14:tracePt t="19448" x="5226050" y="2098675"/>
          <p14:tracePt t="19455" x="5302250" y="2192338"/>
          <p14:tracePt t="19464" x="5362575" y="2286000"/>
          <p14:tracePt t="19469" x="5421313" y="2387600"/>
          <p14:tracePt t="19481" x="5464175" y="2473325"/>
          <p14:tracePt t="19485" x="5497513" y="2566988"/>
          <p14:tracePt t="19500" x="5532438" y="2643188"/>
          <p14:tracePt t="19505" x="5540375" y="2727325"/>
          <p14:tracePt t="19509" x="5549900" y="2805113"/>
          <p14:tracePt t="19521" x="5549900" y="2855913"/>
          <p14:tracePt t="19524" x="5549900" y="2914650"/>
          <p14:tracePt t="19535" x="5549900" y="2949575"/>
          <p14:tracePt t="19548" x="5549900" y="2990850"/>
          <p14:tracePt t="19552" x="5549900" y="3008313"/>
          <p14:tracePt t="19565" x="5514975" y="3067050"/>
          <p14:tracePt t="19574" x="5507038" y="3094038"/>
          <p14:tracePt t="19585" x="5507038" y="3119438"/>
          <p14:tracePt t="19591" x="5481638" y="3135313"/>
          <p14:tracePt t="19602" x="5464175" y="3152775"/>
          <p14:tracePt t="19607" x="5446713" y="3160713"/>
          <p14:tracePt t="19619" x="5421313" y="3178175"/>
          <p14:tracePt t="19623" x="5405438" y="3178175"/>
          <p14:tracePt t="19635" x="5380038" y="3186113"/>
          <p14:tracePt t="19643" x="5353050" y="3203575"/>
          <p14:tracePt t="19648" x="5319713" y="3211513"/>
          <p14:tracePt t="19657" x="5302250" y="3228975"/>
          <p14:tracePt t="19666" x="5276850" y="3228975"/>
          <p14:tracePt t="19673" x="5243513" y="3238500"/>
          <p14:tracePt t="19685" x="5235575" y="3238500"/>
          <p14:tracePt t="19686" x="5200650" y="3238500"/>
          <p14:tracePt t="19699" x="5183188" y="3238500"/>
          <p14:tracePt t="19704" x="5175250" y="3238500"/>
          <p14:tracePt t="19715" x="5167313" y="3238500"/>
          <p14:tracePt t="19723" x="5157788" y="3238500"/>
          <p14:tracePt t="19743" x="5149850" y="3246438"/>
          <p14:tracePt t="19830" x="5141913" y="3246438"/>
          <p14:tracePt t="19855" x="5141913" y="3254375"/>
          <p14:tracePt t="19865" x="5141913" y="3263900"/>
          <p14:tracePt t="19881" x="5149850" y="3271838"/>
          <p14:tracePt t="19886" x="5149850" y="3279775"/>
          <p14:tracePt t="19898" x="5149850" y="3289300"/>
          <p14:tracePt t="19899" x="5157788" y="3297238"/>
          <p14:tracePt t="19919" x="5167313" y="3297238"/>
          <p14:tracePt t="20012" x="5167313" y="3305175"/>
          <p14:tracePt t="20021" x="5157788" y="3305175"/>
          <p14:tracePt t="20031" x="5124450" y="3305175"/>
          <p14:tracePt t="20037" x="5073650" y="3305175"/>
          <p14:tracePt t="20048" x="5022850" y="3305175"/>
          <p14:tracePt t="20052" x="4972050" y="3305175"/>
          <p14:tracePt t="20065" x="4929188" y="3305175"/>
          <p14:tracePt t="20071" x="4878388" y="3305175"/>
          <p14:tracePt t="20078" x="4860925" y="3305175"/>
          <p14:tracePt t="20087" x="4843463" y="3305175"/>
          <p14:tracePt t="20091" x="4818063" y="3305175"/>
          <p14:tracePt t="20102" x="4810125" y="3305175"/>
          <p14:tracePt t="20420" x="4792663" y="3305175"/>
          <p14:tracePt t="20440" x="4784725" y="3305175"/>
          <p14:tracePt t="20448" x="4767263" y="3305175"/>
          <p14:tracePt t="20455" x="4741863" y="3305175"/>
          <p14:tracePt t="20459" x="4708525" y="3305175"/>
          <p14:tracePt t="20469" x="4683125" y="3305175"/>
          <p14:tracePt t="20481" x="4657725" y="3305175"/>
          <p14:tracePt t="20485" x="4648200" y="3305175"/>
          <p14:tracePt t="20500" x="4640263" y="3305175"/>
          <p14:tracePt t="20698" x="4640263" y="3314700"/>
          <p14:tracePt t="20707" x="4673600" y="3314700"/>
          <p14:tracePt t="20718" x="4683125" y="3314700"/>
          <p14:tracePt t="20723" x="4733925" y="3314700"/>
          <p14:tracePt t="20735" x="4792663" y="3314700"/>
          <p14:tracePt t="20743" x="4868863" y="3314700"/>
          <p14:tracePt t="20748" x="4919663" y="3314700"/>
          <p14:tracePt t="20757" x="4979988" y="3314700"/>
          <p14:tracePt t="20765" x="5022850" y="3314700"/>
          <p14:tracePt t="20773" x="5056188" y="3314700"/>
          <p14:tracePt t="20785" x="5091113" y="3314700"/>
          <p14:tracePt t="20787" x="5099050" y="3314700"/>
          <p14:tracePt t="21092" x="5106988" y="3314700"/>
          <p14:tracePt t="21101" x="5124450" y="3297238"/>
          <p14:tracePt t="21112" x="5175250" y="3289300"/>
          <p14:tracePt t="21118" x="5218113" y="3289300"/>
          <p14:tracePt t="21125" x="5243513" y="3279775"/>
          <p14:tracePt t="21131" x="5251450" y="3271838"/>
          <p14:tracePt t="21141" x="5268913" y="3271838"/>
          <p14:tracePt t="21152" x="5286375" y="3263900"/>
          <p14:tracePt t="21155" x="5294313" y="3254375"/>
          <p14:tracePt t="21165" x="5302250" y="3254375"/>
          <p14:tracePt t="21171" x="5311775" y="3238500"/>
          <p14:tracePt t="21181" x="5337175" y="3228975"/>
          <p14:tracePt t="21214" x="5345113" y="3221038"/>
          <p14:tracePt t="21257" x="5353050" y="3211513"/>
          <p14:tracePt t="21474" x="5353050" y="3203575"/>
          <p14:tracePt t="21489" x="5319713" y="3178175"/>
          <p14:tracePt t="21500" x="5311775" y="3178175"/>
          <p14:tracePt t="21504" x="5286375" y="3160713"/>
          <p14:tracePt t="21514" x="5260975" y="3152775"/>
          <p14:tracePt t="21525" x="5235575" y="3135313"/>
          <p14:tracePt t="21531" x="5192713" y="3127375"/>
          <p14:tracePt t="21539" x="5141913" y="3101975"/>
          <p14:tracePt t="21548" x="5106988" y="3094038"/>
          <p14:tracePt t="21555" x="5073650" y="3067050"/>
          <p14:tracePt t="21559" x="5038725" y="3051175"/>
          <p14:tracePt t="21571" x="4979988" y="3051175"/>
          <p14:tracePt t="21582" x="4962525" y="3041650"/>
          <p14:tracePt t="21586" x="4919663" y="3033713"/>
          <p14:tracePt t="21598" x="4878388" y="3025775"/>
          <p14:tracePt t="21602" x="4843463" y="3016250"/>
          <p14:tracePt t="21615" x="4810125" y="3008313"/>
          <p14:tracePt t="21618" x="4767263" y="3000375"/>
          <p14:tracePt t="21628" x="4741863" y="3000375"/>
          <p14:tracePt t="21637" x="4699000" y="3000375"/>
          <p14:tracePt t="21641" x="4665663" y="3000375"/>
          <p14:tracePt t="21652" x="4640263" y="3000375"/>
          <p14:tracePt t="21657" x="4605338" y="3000375"/>
          <p14:tracePt t="21668" x="4579938" y="3000375"/>
          <p14:tracePt t="21677" x="4546600" y="3000375"/>
          <p14:tracePt t="21685" x="4521200" y="3000375"/>
          <p14:tracePt t="21693" x="4495800" y="3000375"/>
          <p14:tracePt t="21698" x="4486275" y="3000375"/>
          <p14:tracePt t="21707" x="4470400" y="3000375"/>
          <p14:tracePt t="21718" x="4435475" y="3000375"/>
          <p14:tracePt t="21723" x="4427538" y="3000375"/>
          <p14:tracePt t="21735" x="4419600" y="3000375"/>
          <p14:tracePt t="21885" x="4452938" y="3000375"/>
          <p14:tracePt t="21896" x="4478338" y="2965450"/>
          <p14:tracePt t="21901" x="4495800" y="2940050"/>
          <p14:tracePt t="21909" x="4546600" y="2906713"/>
          <p14:tracePt t="21914" x="4597400" y="2863850"/>
          <p14:tracePt t="21925" x="4622800" y="2838450"/>
          <p14:tracePt t="21935" x="4657725" y="2795588"/>
          <p14:tracePt t="21939" x="4708525" y="2744788"/>
          <p14:tracePt t="21949" x="4741863" y="2693988"/>
          <p14:tracePt t="21955" x="4784725" y="2643188"/>
          <p14:tracePt t="21968" x="4818063" y="2592388"/>
          <p14:tracePt t="21971" x="4852988" y="2516188"/>
          <p14:tracePt t="21981" x="4886325" y="2455863"/>
          <p14:tracePt t="21987" x="4903788" y="2405063"/>
          <p14:tracePt t="21998" x="4911725" y="2362200"/>
          <p14:tracePt t="22007" x="4919663" y="2328863"/>
          <p14:tracePt t="22014" x="4919663" y="2303463"/>
          <p14:tracePt t="22372" x="4919663" y="2293938"/>
          <p14:tracePt t="22386" x="4919663" y="2286000"/>
          <p14:tracePt t="22398" x="4919663" y="2268538"/>
          <p14:tracePt t="22405" x="4919663" y="2252663"/>
          <p14:tracePt t="22421" x="4919663" y="2217738"/>
          <p14:tracePt t="22431" x="4919663" y="2209800"/>
          <p14:tracePt t="22441" x="4919663" y="2184400"/>
          <p14:tracePt t="22448" x="4919663" y="2174875"/>
          <p14:tracePt t="22455" x="4937125" y="2133600"/>
          <p14:tracePt t="22464" x="4946650" y="2082800"/>
          <p14:tracePt t="22471" x="4987925" y="2047875"/>
          <p14:tracePt t="22482" x="5013325" y="1997075"/>
          <p14:tracePt t="22487" x="5056188" y="1946275"/>
          <p14:tracePt t="22498" x="5091113" y="1920875"/>
          <p14:tracePt t="22502" x="5132388" y="1878013"/>
          <p14:tracePt t="22515" x="5167313" y="1844675"/>
          <p14:tracePt t="22521" x="5208588" y="1809750"/>
          <p14:tracePt t="22527" x="5260975" y="1784350"/>
          <p14:tracePt t="22537" x="5286375" y="1758950"/>
          <p14:tracePt t="22541" x="5286375" y="1751013"/>
          <p14:tracePt t="22577" x="5294313" y="1751013"/>
          <p14:tracePt t="22583" x="5302250" y="1751013"/>
          <p14:tracePt t="22593" x="5311775" y="1751013"/>
          <p14:tracePt t="22623" x="5311775" y="1758950"/>
          <p14:tracePt t="22643" x="5311775" y="1776413"/>
          <p14:tracePt t="22663" x="5311775" y="1784350"/>
          <p14:tracePt t="22677" x="5294313" y="1784350"/>
          <p14:tracePt t="22685" x="5294313" y="1801813"/>
          <p14:tracePt t="22693" x="5268913" y="1809750"/>
          <p14:tracePt t="22707" x="5260975" y="1809750"/>
          <p14:tracePt t="22720" x="5251450" y="1819275"/>
          <p14:tracePt t="22759" x="5243513" y="1819275"/>
          <p14:tracePt t="22775" x="5200650" y="1819275"/>
          <p14:tracePt t="22781" x="5167313" y="1819275"/>
          <p14:tracePt t="22988" x="5167313" y="1809750"/>
          <p14:tracePt t="22993" x="5141913" y="1793875"/>
          <p14:tracePt t="23001" x="5132388" y="1793875"/>
          <p14:tracePt t="23015" x="5106988" y="1784350"/>
          <p14:tracePt t="23019" x="5081588" y="1751013"/>
          <p14:tracePt t="23027" x="5038725" y="1716088"/>
          <p14:tracePt t="23031" x="5022850" y="1708150"/>
          <p14:tracePt t="23041" x="5013325" y="1700213"/>
          <p14:tracePt t="23052" x="4987925" y="1674813"/>
          <p14:tracePt t="23057" x="4962525" y="1665288"/>
          <p14:tracePt t="23069" x="4929188" y="1649413"/>
          <p14:tracePt t="23073" x="4894263" y="1606550"/>
          <p14:tracePt t="23325" x="4886325" y="1606550"/>
          <p14:tracePt t="23335" x="4878388" y="1606550"/>
          <p14:tracePt t="23348" x="4868863" y="1606550"/>
          <p14:tracePt t="23352" x="4860925" y="1606550"/>
          <p14:tracePt t="23359" x="4843463" y="1606550"/>
          <p14:tracePt t="23375" x="4835525" y="1606550"/>
          <p14:tracePt t="23385" x="4827588" y="1606550"/>
          <p14:tracePt t="23402" x="4810125" y="1606550"/>
          <p14:tracePt t="23415" x="4792663" y="1597025"/>
          <p14:tracePt t="23425" x="4775200" y="1589088"/>
          <p14:tracePt t="23435" x="4767263" y="1589088"/>
          <p14:tracePt t="23441" x="4767263" y="1571625"/>
          <p14:tracePt t="23452" x="4741863" y="1563688"/>
          <p14:tracePt t="23455" x="4716463" y="1563688"/>
          <p14:tracePt t="23465" x="4699000" y="1538288"/>
          <p14:tracePt t="23475" x="4691063" y="1538288"/>
          <p14:tracePt t="23481" x="4673600" y="1520825"/>
          <p14:tracePt t="23491" x="4665663" y="1512888"/>
          <p14:tracePt t="23498" x="4657725" y="1504950"/>
          <p14:tracePt t="23507" x="4648200" y="1504950"/>
          <p14:tracePt t="23518" x="4630738" y="1487488"/>
          <p14:tracePt t="23523" x="4622800" y="1487488"/>
          <p14:tracePt t="23535" x="4622800" y="1477963"/>
          <p14:tracePt t="23543" x="4614863" y="1477963"/>
          <p14:tracePt t="23552" x="4605338" y="1470025"/>
          <p14:tracePt t="23565" x="4605338" y="1462088"/>
          <p14:tracePt t="23573" x="4597400" y="1462088"/>
          <p14:tracePt t="23683" x="4589463" y="1452563"/>
          <p14:tracePt t="23697" x="4589463" y="1444625"/>
          <p14:tracePt t="23707" x="4589463" y="1436688"/>
          <p14:tracePt t="23723" x="4589463" y="1419225"/>
          <p14:tracePt t="23737" x="4589463" y="1411288"/>
          <p14:tracePt t="23750" x="4605338" y="1376363"/>
          <p14:tracePt t="23753" x="4614863" y="1376363"/>
          <p14:tracePt t="23765" x="4648200" y="1360488"/>
          <p14:tracePt t="23769" x="4657725" y="1350963"/>
          <p14:tracePt t="23781" x="4673600" y="1333500"/>
          <p14:tracePt t="23793" x="4683125" y="1325563"/>
          <p14:tracePt t="23803" x="4708525" y="1317625"/>
          <p14:tracePt t="23809" x="4716463" y="1308100"/>
          <p14:tracePt t="23819" x="4724400" y="1300163"/>
          <p14:tracePt t="23831" x="4749800" y="1300163"/>
          <p14:tracePt t="23835" x="4767263" y="1292225"/>
          <p14:tracePt t="23848" x="4827588" y="1282700"/>
          <p14:tracePt t="23859" x="4852988" y="1282700"/>
          <p14:tracePt t="23869" x="4878388" y="1282700"/>
          <p14:tracePt t="23873" x="4919663" y="1274763"/>
          <p14:tracePt t="23885" x="4954588" y="1274763"/>
          <p14:tracePt t="23889" x="4979988" y="1266825"/>
          <p14:tracePt t="23902" x="5030788" y="1257300"/>
          <p14:tracePt t="23904" x="5064125" y="1257300"/>
          <p14:tracePt t="23915" x="5106988" y="1257300"/>
          <p14:tracePt t="23925" x="5149850" y="1257300"/>
          <p14:tracePt t="23931" x="5183188" y="1257300"/>
          <p14:tracePt t="23941" x="5226050" y="1257300"/>
          <p14:tracePt t="23948" x="5243513" y="1257300"/>
          <p14:tracePt t="23955" x="5276850" y="1257300"/>
          <p14:tracePt t="23965" x="5294313" y="1257300"/>
          <p14:tracePt t="23971" x="5311775" y="1257300"/>
          <p14:tracePt t="23981" x="5345113" y="1257300"/>
          <p14:tracePt t="23985" x="5370513" y="1257300"/>
          <p14:tracePt t="23998" x="5395913" y="1257300"/>
          <p14:tracePt t="24007" x="5421313" y="1257300"/>
          <p14:tracePt t="24014" x="5446713" y="1266825"/>
          <p14:tracePt t="24021" x="5481638" y="1266825"/>
          <p14:tracePt t="24027" x="5497513" y="1266825"/>
          <p14:tracePt t="24037" x="5549900" y="1282700"/>
          <p14:tracePt t="24048" x="5565775" y="1282700"/>
          <p14:tracePt t="24052" x="5626100" y="1292225"/>
          <p14:tracePt t="24065" x="5641975" y="1292225"/>
          <p14:tracePt t="24068" x="5702300" y="1325563"/>
          <p14:tracePt t="24077" x="5735638" y="1325563"/>
          <p14:tracePt t="24087" x="5770563" y="1333500"/>
          <p14:tracePt t="24093" x="5788025" y="1333500"/>
          <p14:tracePt t="24103" x="5813425" y="1343025"/>
          <p14:tracePt t="24107" x="5821363" y="1343025"/>
          <p14:tracePt t="24118" x="5829300" y="1343025"/>
          <p14:tracePt t="24127" x="5838825" y="1343025"/>
          <p14:tracePt t="24137" x="5846763" y="1343025"/>
          <p14:tracePt t="24148" x="5854700" y="1343025"/>
          <p14:tracePt t="24153" x="5872163" y="1343025"/>
          <p14:tracePt t="24178" x="5880100" y="1343025"/>
          <p14:tracePt t="24185" x="5897563" y="1343025"/>
          <p14:tracePt t="24304" x="5905500" y="1343025"/>
          <p14:tracePt t="24324" x="5922963" y="1343025"/>
          <p14:tracePt t="24331" x="5922963" y="1350963"/>
          <p14:tracePt t="24350" x="5940425" y="1350963"/>
          <p14:tracePt t="24359" x="5948363" y="1350963"/>
          <p14:tracePt t="24365" x="5965825" y="1360488"/>
          <p14:tracePt t="24381" x="6024563" y="1368425"/>
          <p14:tracePt t="24389" x="6042025" y="1368425"/>
          <p14:tracePt t="24401" x="6092825" y="1385888"/>
          <p14:tracePt t="24405" x="6118225" y="1385888"/>
          <p14:tracePt t="24416" x="6143625" y="1385888"/>
          <p14:tracePt t="24419" x="6169025" y="1393825"/>
          <p14:tracePt t="24632" x="6169025" y="1401763"/>
          <p14:tracePt t="24647" x="6153150" y="1401763"/>
          <p14:tracePt t="24657" x="6127750" y="1401763"/>
          <p14:tracePt t="24662" x="6084888" y="1401763"/>
          <p14:tracePt t="24671" x="6059488" y="1401763"/>
          <p14:tracePt t="24677" x="6016625" y="1401763"/>
          <p14:tracePt t="24687" x="5991225" y="1401763"/>
          <p14:tracePt t="24698" x="5957888" y="1401763"/>
          <p14:tracePt t="24703" x="5922963" y="1385888"/>
          <p14:tracePt t="24714" x="5889625" y="1376363"/>
          <p14:tracePt t="24719" x="5854700" y="1360488"/>
          <p14:tracePt t="24727" x="5846763" y="1360488"/>
          <p14:tracePt t="24737" x="5803900" y="1360488"/>
          <p14:tracePt t="24743" x="5778500" y="1343025"/>
          <p14:tracePt t="24753" x="5735638" y="1333500"/>
          <p14:tracePt t="24757" x="5719763" y="1333500"/>
          <p14:tracePt t="24768" x="5710238" y="1333500"/>
          <p14:tracePt t="24781" x="5651500" y="1325563"/>
          <p14:tracePt t="24785" x="5591175" y="1317625"/>
          <p14:tracePt t="24793" x="5557838" y="1317625"/>
          <p14:tracePt t="24801" x="5532438" y="1308100"/>
          <p14:tracePt t="24809" x="5507038" y="1308100"/>
          <p14:tracePt t="24819" x="5481638" y="1308100"/>
          <p14:tracePt t="24823" x="5438775" y="1308100"/>
          <p14:tracePt t="24835" x="5395913" y="1300163"/>
          <p14:tracePt t="24839" x="5362575" y="1300163"/>
          <p14:tracePt t="24849" x="5319713" y="1300163"/>
          <p14:tracePt t="24859" x="5294313" y="1292225"/>
          <p14:tracePt t="24864" x="5260975" y="1282700"/>
          <p14:tracePt t="24882" x="5208588" y="1282700"/>
          <p14:tracePt t="24889" x="5200650" y="1282700"/>
          <p14:tracePt t="24899" x="5183188" y="1282700"/>
          <p14:tracePt t="24905" x="5141913" y="1282700"/>
          <p14:tracePt t="24915" x="5116513" y="1282700"/>
          <p14:tracePt t="24931" x="5081588" y="1282700"/>
          <p14:tracePt t="24939" x="5056188" y="1282700"/>
          <p14:tracePt t="24950" x="5030788" y="1282700"/>
          <p14:tracePt t="24955" x="4997450" y="1292225"/>
          <p14:tracePt t="24965" x="4962525" y="1292225"/>
          <p14:tracePt t="24969" x="4954588" y="1292225"/>
          <p14:tracePt t="24981" x="4929188" y="1300163"/>
          <p14:tracePt t="24991" x="4894263" y="1308100"/>
          <p14:tracePt t="24998" x="4878388" y="1308100"/>
          <p14:tracePt t="25005" x="4868863" y="1317625"/>
          <p14:tracePt t="25009" x="4852988" y="1317625"/>
          <p14:tracePt t="25031" x="4843463" y="1325563"/>
          <p14:tracePt t="25035" x="4843463" y="1333500"/>
          <p14:tracePt t="25048" x="4827588" y="1333500"/>
          <p14:tracePt t="25052" x="4810125" y="1343025"/>
          <p14:tracePt t="25071" x="4784725" y="1350963"/>
          <p14:tracePt t="25075" x="4767263" y="1360488"/>
          <p14:tracePt t="25085" x="4767263" y="1368425"/>
          <p14:tracePt t="25102" x="4759325" y="1368425"/>
          <p14:tracePt t="25116" x="4749800" y="1385888"/>
          <p14:tracePt t="25121" x="4749800" y="1393825"/>
          <p14:tracePt t="25131" x="4741863" y="1393825"/>
          <p14:tracePt t="25141" x="4733925" y="1401763"/>
          <p14:tracePt t="25152" x="4724400" y="1411288"/>
          <p14:tracePt t="25169" x="4724400" y="1419225"/>
          <p14:tracePt t="25171" x="4716463" y="1419225"/>
          <p14:tracePt t="25191" x="4708525" y="1436688"/>
          <p14:tracePt t="25198" x="4699000" y="1444625"/>
          <p14:tracePt t="25214" x="4699000" y="1452563"/>
          <p14:tracePt t="25218" x="4699000" y="1462088"/>
          <p14:tracePt t="25227" x="4699000" y="1470025"/>
          <p14:tracePt t="25248" x="4699000" y="1477963"/>
          <p14:tracePt t="25265" x="4699000" y="1495425"/>
          <p14:tracePt t="25287" x="4699000" y="1504950"/>
          <p14:tracePt t="25298" x="4699000" y="1512888"/>
          <p14:tracePt t="25321" x="4699000" y="1520825"/>
          <p14:tracePt t="25325" x="4699000" y="1530350"/>
          <p14:tracePt t="25335" x="4699000" y="1538288"/>
          <p14:tracePt t="25348" x="4699000" y="1546225"/>
          <p14:tracePt t="25359" x="4699000" y="1555750"/>
          <p14:tracePt t="25375" x="4708525" y="1563688"/>
          <p14:tracePt t="25391" x="4716463" y="1571625"/>
          <p14:tracePt t="25402" x="4733925" y="1581150"/>
          <p14:tracePt t="25405" x="4749800" y="1589088"/>
          <p14:tracePt t="25415" x="4759325" y="1597025"/>
          <p14:tracePt t="25421" x="4792663" y="1606550"/>
          <p14:tracePt t="25431" x="4827588" y="1614488"/>
          <p14:tracePt t="25441" x="4860925" y="1622425"/>
          <p14:tracePt t="25448" x="4894263" y="1639888"/>
          <p14:tracePt t="25455" x="4937125" y="1639888"/>
          <p14:tracePt t="25465" x="4962525" y="1639888"/>
          <p14:tracePt t="25471" x="4997450" y="1649413"/>
          <p14:tracePt t="25481" x="5038725" y="1657350"/>
          <p14:tracePt t="25487" x="5081588" y="1665288"/>
          <p14:tracePt t="25498" x="5175250" y="1682750"/>
          <p14:tracePt t="25503" x="5218113" y="1682750"/>
          <p14:tracePt t="25515" x="5276850" y="1682750"/>
          <p14:tracePt t="25519" x="5302250" y="1682750"/>
          <p14:tracePt t="25527" x="5337175" y="1690688"/>
          <p14:tracePt t="25539" x="5353050" y="1690688"/>
          <p14:tracePt t="25548" x="5362575" y="1690688"/>
          <p14:tracePt t="25601" x="5370513" y="1690688"/>
          <p14:tracePt t="25612" x="5380038" y="1690688"/>
          <p14:tracePt t="25625" x="5395913" y="1690688"/>
          <p14:tracePt t="25635" x="5413375" y="1690688"/>
          <p14:tracePt t="25647" x="5438775" y="1690688"/>
          <p14:tracePt t="25653" x="5464175" y="1690688"/>
          <p14:tracePt t="25665" x="5497513" y="1690688"/>
          <p14:tracePt t="25671" x="5540375" y="1690688"/>
          <p14:tracePt t="25675" x="5583238" y="1690688"/>
          <p14:tracePt t="25685" x="5651500" y="1690688"/>
          <p14:tracePt t="25691" x="5694363" y="1690688"/>
          <p14:tracePt t="25702" x="5770563" y="1690688"/>
          <p14:tracePt t="25715" x="5813425" y="1690688"/>
          <p14:tracePt t="25718" x="5846763" y="1690688"/>
          <p14:tracePt t="25727" x="5854700" y="1690688"/>
          <p14:tracePt t="25741" x="5864225" y="1690688"/>
          <p14:tracePt t="25764" x="5872163" y="1690688"/>
          <p14:tracePt t="25771" x="5880100" y="1690688"/>
          <p14:tracePt t="25787" x="5880100" y="1682750"/>
          <p14:tracePt t="25807" x="5889625" y="1682750"/>
          <p14:tracePt t="25874" x="5880100" y="1682750"/>
          <p14:tracePt t="25878" x="5838825" y="1716088"/>
          <p14:tracePt t="25887" x="5770563" y="1776413"/>
          <p14:tracePt t="25893" x="5770563" y="1784350"/>
          <p14:tracePt t="25903" x="5735638" y="1844675"/>
          <p14:tracePt t="25915" x="5719763" y="1878013"/>
          <p14:tracePt t="25919" x="5676900" y="1911350"/>
          <p14:tracePt t="25931" x="5634038" y="1971675"/>
          <p14:tracePt t="25935" x="5583238" y="2047875"/>
          <p14:tracePt t="25943" x="5524500" y="2116138"/>
          <p14:tracePt t="25953" x="5489575" y="2166938"/>
          <p14:tracePt t="25959" x="5456238" y="2217738"/>
          <p14:tracePt t="25969" x="5430838" y="2268538"/>
          <p14:tracePt t="25973" x="5405438" y="2303463"/>
          <p14:tracePt t="25985" x="5405438" y="2328863"/>
          <p14:tracePt t="25993" x="5395913" y="2354263"/>
          <p14:tracePt t="26000" x="5387975" y="2387600"/>
          <p14:tracePt t="26009" x="5380038" y="2405063"/>
          <p14:tracePt t="26014" x="5380038" y="2413000"/>
          <p14:tracePt t="26023" x="5370513" y="2422525"/>
          <p14:tracePt t="26035" x="5370513" y="2447925"/>
          <p14:tracePt t="26039" x="5362575" y="2447925"/>
          <p14:tracePt t="26053" x="5353050" y="2463800"/>
          <p14:tracePt t="26057" x="5353050" y="2473325"/>
          <p14:tracePt t="26064" x="5345113" y="2498725"/>
          <p14:tracePt t="26073" x="5327650" y="2524125"/>
          <p14:tracePt t="26081" x="5327650" y="2532063"/>
          <p14:tracePt t="26089" x="5319713" y="2541588"/>
          <p14:tracePt t="26100" x="5311775" y="2566988"/>
          <p14:tracePt t="26103" x="5302250" y="2574925"/>
          <p14:tracePt t="26115" x="5294313" y="2582863"/>
          <p14:tracePt t="26119" x="5268913" y="2600325"/>
          <p14:tracePt t="26131" x="5268913" y="2617788"/>
          <p14:tracePt t="26139" x="5268913" y="2625725"/>
          <p14:tracePt t="26143" x="5268913" y="2633663"/>
          <p14:tracePt t="26155" x="5251450" y="2651125"/>
          <p14:tracePt t="26159" x="5235575" y="2660650"/>
          <p14:tracePt t="26169" x="5226050" y="2676525"/>
          <p14:tracePt t="26181" x="5226050" y="2693988"/>
          <p14:tracePt t="26185" x="5218113" y="2701925"/>
          <p14:tracePt t="26198" x="5200650" y="2736850"/>
          <p14:tracePt t="26200" x="5200650" y="2762250"/>
          <p14:tracePt t="26209" x="5175250" y="2787650"/>
          <p14:tracePt t="26219" x="5149850" y="2838450"/>
          <p14:tracePt t="26225" x="5149850" y="2863850"/>
          <p14:tracePt t="26235" x="5141913" y="2914650"/>
          <p14:tracePt t="26239" x="5132388" y="2932113"/>
          <p14:tracePt t="26249" x="5124450" y="2982913"/>
          <p14:tracePt t="26259" x="5116513" y="3000375"/>
          <p14:tracePt t="26265" x="5106988" y="3033713"/>
          <p14:tracePt t="26275" x="5106988" y="3051175"/>
          <p14:tracePt t="26281" x="5091113" y="3067050"/>
          <p14:tracePt t="26291" x="5081588" y="3067050"/>
          <p14:tracePt t="26302" x="5073650" y="3101975"/>
          <p14:tracePt t="26315" x="5056188" y="3119438"/>
          <p14:tracePt t="26321" x="5056188" y="3127375"/>
          <p14:tracePt t="26341" x="5038725" y="3127375"/>
          <p14:tracePt t="26348" x="5005388" y="3127375"/>
          <p14:tracePt t="26355" x="4972050" y="3127375"/>
          <p14:tracePt t="26361" x="4962525" y="3127375"/>
          <p14:tracePt t="26371" x="4962525" y="3144838"/>
          <p14:tracePt t="26381" x="4954588" y="3144838"/>
          <p14:tracePt t="26387" x="4929188" y="3144838"/>
          <p14:tracePt t="26398" x="4886325" y="3144838"/>
          <p14:tracePt t="26402" x="4868863" y="3144838"/>
          <p14:tracePt t="26414" x="4835525" y="3144838"/>
          <p14:tracePt t="26421" x="4810125" y="3144838"/>
          <p14:tracePt t="26428" x="4784725" y="3144838"/>
          <p14:tracePt t="26437" x="4724400" y="3144838"/>
          <p14:tracePt t="26441" x="4665663" y="3144838"/>
          <p14:tracePt t="26452" x="4589463" y="3109913"/>
          <p14:tracePt t="26464" x="4529138" y="3067050"/>
          <p14:tracePt t="26468" x="4452938" y="3008313"/>
          <p14:tracePt t="26477" x="4402138" y="2974975"/>
          <p14:tracePt t="26481" x="4351338" y="2914650"/>
          <p14:tracePt t="26491" x="4308475" y="2863850"/>
          <p14:tracePt t="26502" x="4265613" y="2813050"/>
          <p14:tracePt t="26507" x="4232275" y="2770188"/>
          <p14:tracePt t="26518" x="4214813" y="2719388"/>
          <p14:tracePt t="26523" x="4206875" y="2668588"/>
          <p14:tracePt t="26535" x="4206875" y="2625725"/>
          <p14:tracePt t="26543" x="4206875" y="2582863"/>
          <p14:tracePt t="26548" x="4206875" y="2541588"/>
          <p14:tracePt t="26557" x="4206875" y="2498725"/>
          <p14:tracePt t="26564" x="4214813" y="2438400"/>
          <p14:tracePt t="26573" x="4240213" y="2387600"/>
          <p14:tracePt t="26581" x="4265613" y="2336800"/>
          <p14:tracePt t="26589" x="4291013" y="2286000"/>
          <p14:tracePt t="26600" x="4325938" y="2260600"/>
          <p14:tracePt t="26603" x="4333875" y="2260600"/>
          <p14:tracePt t="26614" x="4359275" y="2217738"/>
          <p14:tracePt t="26619" x="4384675" y="2200275"/>
          <p14:tracePt t="26631" x="4394200" y="2174875"/>
          <p14:tracePt t="26639" x="4419600" y="2149475"/>
          <p14:tracePt t="26648" x="4435475" y="2133600"/>
          <p14:tracePt t="26655" x="4460875" y="2116138"/>
          <p14:tracePt t="26659" x="4470400" y="2090738"/>
          <p14:tracePt t="26669" x="4470400" y="2065338"/>
          <p14:tracePt t="26681" x="4486275" y="2047875"/>
          <p14:tracePt t="26685" x="4503738" y="2039938"/>
          <p14:tracePt t="26698" x="4513263" y="2022475"/>
          <p14:tracePt t="26700" x="4529138" y="2005013"/>
          <p14:tracePt t="26709" x="4538663" y="1989138"/>
          <p14:tracePt t="26721" x="4564063" y="1979613"/>
          <p14:tracePt t="26725" x="4589463" y="1946275"/>
          <p14:tracePt t="26736" x="4640263" y="1938338"/>
          <p14:tracePt t="26741" x="4683125" y="1928813"/>
          <p14:tracePt t="26749" x="4741863" y="1911350"/>
          <p14:tracePt t="26759" x="4767263" y="1895475"/>
          <p14:tracePt t="26765" x="4792663" y="1878013"/>
          <p14:tracePt t="26775" x="4843463" y="1870075"/>
          <p14:tracePt t="26781" x="4894263" y="1852613"/>
          <p14:tracePt t="26791" x="4919663" y="1844675"/>
          <p14:tracePt t="26802" x="4954588" y="1827213"/>
          <p14:tracePt t="26804" x="4987925" y="1819275"/>
          <p14:tracePt t="26815" x="4987925" y="1809750"/>
          <p14:tracePt t="26821" x="4997450" y="1809750"/>
          <p14:tracePt t="26832" x="5013325" y="1809750"/>
          <p14:tracePt t="26841" x="5022850" y="1809750"/>
          <p14:tracePt t="26848" x="5038725" y="1809750"/>
          <p14:tracePt t="26855" x="5064125" y="1809750"/>
          <p14:tracePt t="26865" x="5091113" y="1809750"/>
          <p14:tracePt t="26871" x="5149850" y="1809750"/>
          <p14:tracePt t="26882" x="5175250" y="1809750"/>
          <p14:tracePt t="26898" x="5276850" y="1835150"/>
          <p14:tracePt t="26903" x="5337175" y="1852613"/>
          <p14:tracePt t="26915" x="5387975" y="1860550"/>
          <p14:tracePt t="26921" x="5430838" y="1870075"/>
          <p14:tracePt t="26927" x="5497513" y="1895475"/>
          <p14:tracePt t="26937" x="5514975" y="1903413"/>
          <p14:tracePt t="26941" x="5540375" y="1903413"/>
          <p14:tracePt t="26952" x="5575300" y="1903413"/>
          <p14:tracePt t="26964" x="5616575" y="1911350"/>
          <p14:tracePt t="26968" x="5676900" y="1911350"/>
          <p14:tracePt t="26977" x="5710238" y="1920875"/>
          <p14:tracePt t="26984" x="5727700" y="1920875"/>
          <p14:tracePt t="26993" x="5761038" y="1928813"/>
          <p14:tracePt t="27003" x="5813425" y="1954213"/>
          <p14:tracePt t="27018" x="5846763" y="1963738"/>
          <p14:tracePt t="27034" x="5897563" y="1989138"/>
          <p14:tracePt t="27043" x="5932488" y="2005013"/>
          <p14:tracePt t="27048" x="5983288" y="2039938"/>
          <p14:tracePt t="27057" x="6008688" y="2055813"/>
          <p14:tracePt t="27069" x="6034088" y="2073275"/>
          <p14:tracePt t="27073" x="6092825" y="2116138"/>
          <p14:tracePt t="27085" x="6118225" y="2141538"/>
          <p14:tracePt t="27089" x="6161088" y="2184400"/>
          <p14:tracePt t="27100" x="6211888" y="2209800"/>
          <p14:tracePt t="27109" x="6262688" y="2268538"/>
          <p14:tracePt t="27115" x="6297613" y="2293938"/>
          <p14:tracePt t="27123" x="6323013" y="2311400"/>
          <p14:tracePt t="27131" x="6338888" y="2319338"/>
          <p14:tracePt t="27139" x="6373813" y="2344738"/>
          <p14:tracePt t="27153" x="6381750" y="2362200"/>
          <p14:tracePt t="27165" x="6399213" y="2405063"/>
          <p14:tracePt t="27169" x="6407150" y="2413000"/>
          <p14:tracePt t="27181" x="6416675" y="2430463"/>
          <p14:tracePt t="27189" x="6424613" y="2438400"/>
          <p14:tracePt t="27193" x="6424613" y="2463800"/>
          <p14:tracePt t="27203" x="6424613" y="2489200"/>
          <p14:tracePt t="27209" x="6432550" y="2516188"/>
          <p14:tracePt t="27219" x="6432550" y="2549525"/>
          <p14:tracePt t="27231" x="6432550" y="2566988"/>
          <p14:tracePt t="27235" x="6432550" y="2592388"/>
          <p14:tracePt t="27248" x="6432550" y="2617788"/>
          <p14:tracePt t="27250" x="6442075" y="2643188"/>
          <p14:tracePt t="27259" x="6442075" y="2676525"/>
          <p14:tracePt t="27269" x="6442075" y="2701925"/>
          <p14:tracePt t="27275" x="6442075" y="2736850"/>
          <p14:tracePt t="27285" x="6442075" y="2752725"/>
          <p14:tracePt t="27289" x="6442075" y="2787650"/>
          <p14:tracePt t="27300" x="6442075" y="2805113"/>
          <p14:tracePt t="27309" x="6442075" y="2830513"/>
          <p14:tracePt t="27315" x="6442075" y="2855913"/>
          <p14:tracePt t="27325" x="6442075" y="2881313"/>
          <p14:tracePt t="27331" x="6442075" y="2889250"/>
          <p14:tracePt t="27341" x="6442075" y="2897188"/>
          <p14:tracePt t="27352" x="6442075" y="2906713"/>
          <p14:tracePt t="27354" x="6442075" y="2914650"/>
          <p14:tracePt t="27365" x="6442075" y="2932113"/>
          <p14:tracePt t="27385" x="6442075" y="2940050"/>
          <p14:tracePt t="27389" x="6442075" y="2949575"/>
          <p14:tracePt t="27398" x="6442075" y="2957513"/>
          <p14:tracePt t="27405" x="6442075" y="2965450"/>
          <p14:tracePt t="27417" x="6442075" y="2974975"/>
          <p14:tracePt t="27431" x="6432550" y="2982913"/>
          <p14:tracePt t="27439" x="6424613" y="2990850"/>
          <p14:tracePt t="27455" x="6416675" y="3000375"/>
          <p14:tracePt t="27465" x="6416675" y="3025775"/>
          <p14:tracePt t="27475" x="6416675" y="3051175"/>
          <p14:tracePt t="27481" x="6399213" y="3076575"/>
          <p14:tracePt t="27491" x="6399213" y="3094038"/>
          <p14:tracePt t="27498" x="6399213" y="3109913"/>
          <p14:tracePt t="27505" x="6381750" y="3152775"/>
          <p14:tracePt t="27516" x="6373813" y="3178175"/>
          <p14:tracePt t="27521" x="6365875" y="3211513"/>
          <p14:tracePt t="27531" x="6365875" y="3238500"/>
          <p14:tracePt t="27535" x="6365875" y="3254375"/>
          <p14:tracePt t="27548" x="6365875" y="3289300"/>
          <p14:tracePt t="27557" x="6356350" y="3314700"/>
          <p14:tracePt t="27565" x="6356350" y="3330575"/>
          <p14:tracePt t="27571" x="6356350" y="3355975"/>
          <p14:tracePt t="27577" x="6356350" y="3382963"/>
          <p14:tracePt t="27587" x="6348413" y="3390900"/>
          <p14:tracePt t="27593" x="6348413" y="3416300"/>
          <p14:tracePt t="27603" x="6348413" y="3441700"/>
          <p14:tracePt t="27618" x="6348413" y="3449638"/>
          <p14:tracePt t="27627" x="6348413" y="3459163"/>
          <p14:tracePt t="27637" x="6348413" y="3467100"/>
          <p14:tracePt t="27679" x="6348413" y="3475038"/>
          <p14:tracePt t="27691" x="6348413" y="3484563"/>
          <p14:tracePt t="27712" x="6338888" y="3492500"/>
          <p14:tracePt t="27727" x="6330950" y="3502025"/>
          <p14:tracePt t="27732" x="6323013" y="3502025"/>
          <p14:tracePt t="27773" x="6313488" y="3509963"/>
          <p14:tracePt t="27778" x="6305550" y="3509963"/>
          <p14:tracePt t="27787" x="6297613" y="3509963"/>
          <p14:tracePt t="27793" x="6280150" y="3527425"/>
          <p14:tracePt t="27803" x="6272213" y="3535363"/>
          <p14:tracePt t="27815" x="6262688" y="3552825"/>
          <p14:tracePt t="27818" x="6254750" y="3552825"/>
          <p14:tracePt t="27827" x="6246813" y="3552825"/>
          <p14:tracePt t="27835" x="6246813" y="3560763"/>
          <p14:tracePt t="27848" x="6229350" y="3568700"/>
          <p14:tracePt t="27852" x="6203950" y="3603625"/>
          <p14:tracePt t="27857" x="6194425" y="3619500"/>
          <p14:tracePt t="27868" x="6186488" y="3629025"/>
          <p14:tracePt t="27882" x="6161088" y="3654425"/>
          <p14:tracePt t="27885" x="6161088" y="3662363"/>
          <p14:tracePt t="27898" x="6153150" y="3671888"/>
          <p14:tracePt t="27902" x="6143625" y="3679825"/>
          <p14:tracePt t="27905" x="6127750" y="3697288"/>
          <p14:tracePt t="27916" x="6127750" y="3705225"/>
          <p14:tracePt t="27925" x="6118225" y="3713163"/>
          <p14:tracePt t="27931" x="6118225" y="3722688"/>
          <p14:tracePt t="27941" x="6110288" y="3730625"/>
          <p14:tracePt t="27985" x="6102350" y="3730625"/>
          <p14:tracePt t="28042" x="6092825" y="3730625"/>
          <p14:tracePt t="28088" x="6084888" y="3730625"/>
          <p14:tracePt t="29102" x="6084888" y="3713163"/>
          <p14:tracePt t="29114" x="6092825" y="3705225"/>
          <p14:tracePt t="29125" x="6102350" y="3687763"/>
          <p14:tracePt t="29137" x="6102350" y="3679825"/>
          <p14:tracePt t="29141" x="6127750" y="3662363"/>
          <p14:tracePt t="29151" x="6135688" y="3646488"/>
          <p14:tracePt t="29165" x="6143625" y="3629025"/>
          <p14:tracePt t="29175" x="6153150" y="3619500"/>
          <p14:tracePt t="29181" x="6153150" y="3603625"/>
          <p14:tracePt t="29191" x="6161088" y="3603625"/>
          <p14:tracePt t="29258" x="6161088" y="3594100"/>
          <p14:tracePt t="29266" x="6135688" y="3578225"/>
          <p14:tracePt t="29271" x="6092825" y="3568700"/>
          <p14:tracePt t="29285" x="6059488" y="3568700"/>
          <p14:tracePt t="29293" x="6016625" y="3560763"/>
          <p14:tracePt t="29298" x="5999163" y="3560763"/>
          <p14:tracePt t="29307" x="5973763" y="3560763"/>
          <p14:tracePt t="29315" x="5957888" y="3560763"/>
          <p14:tracePt t="29323" x="5948363" y="3560763"/>
          <p14:tracePt t="29334" x="5940425" y="3552825"/>
          <p14:tracePt t="29343" x="5932488" y="3552825"/>
          <p14:tracePt t="29353" x="5932488" y="3543300"/>
          <p14:tracePt t="29365" x="5922963" y="3535363"/>
          <p14:tracePt t="29373" x="5915025" y="3535363"/>
          <p14:tracePt t="29381" x="5905500" y="3527425"/>
          <p14:tracePt t="29389" x="5897563" y="3527425"/>
          <p14:tracePt t="29393" x="5880100" y="3502025"/>
          <p14:tracePt t="29403" x="5864225" y="3492500"/>
          <p14:tracePt t="29415" x="5854700" y="3484563"/>
          <p14:tracePt t="29419" x="5838825" y="3475038"/>
          <p14:tracePt t="29431" x="5813425" y="3459163"/>
          <p14:tracePt t="29435" x="5778500" y="3433763"/>
          <p14:tracePt t="29443" x="5727700" y="3408363"/>
          <p14:tracePt t="29453" x="5694363" y="3398838"/>
          <p14:tracePt t="29459" x="5668963" y="3398838"/>
          <p14:tracePt t="29469" x="5641975" y="3382963"/>
          <p14:tracePt t="29472" x="5591175" y="3365500"/>
          <p14:tracePt t="29485" x="5565775" y="3355975"/>
          <p14:tracePt t="29498" x="5532438" y="3348038"/>
          <p14:tracePt t="29500" x="5472113" y="3322638"/>
          <p14:tracePt t="29509" x="5421313" y="3322638"/>
          <p14:tracePt t="29514" x="5362575" y="3314700"/>
          <p14:tracePt t="29523" x="5337175" y="3314700"/>
          <p14:tracePt t="29535" x="5276850" y="3297238"/>
          <p14:tracePt t="29539" x="5218113" y="3289300"/>
          <p14:tracePt t="29549" x="5157788" y="3271838"/>
          <p14:tracePt t="29555" x="5116513" y="3271838"/>
          <p14:tracePt t="29566" x="5081588" y="3271838"/>
          <p14:tracePt t="29575" x="5048250" y="3271838"/>
          <p14:tracePt t="29581" x="5005388" y="3271838"/>
          <p14:tracePt t="29589" x="4987925" y="3271838"/>
          <p14:tracePt t="29598" x="4962525" y="3271838"/>
          <p14:tracePt t="29605" x="4937125" y="3271838"/>
          <p14:tracePt t="29615" x="4919663" y="3271838"/>
          <p14:tracePt t="29619" x="4911725" y="3271838"/>
          <p14:tracePt t="29631" x="4894263" y="3271838"/>
          <p14:tracePt t="29636" x="4886325" y="3271838"/>
          <p14:tracePt t="29648" x="4852988" y="3271838"/>
          <p14:tracePt t="29655" x="4827588" y="3279775"/>
          <p14:tracePt t="29664" x="4792663" y="3279775"/>
          <p14:tracePt t="29671" x="4741863" y="3289300"/>
          <p14:tracePt t="29676" x="4708525" y="3289300"/>
          <p14:tracePt t="29685" x="4673600" y="3289300"/>
          <p14:tracePt t="29698" x="4630738" y="3297238"/>
          <p14:tracePt t="29702" x="4614863" y="3297238"/>
          <p14:tracePt t="29715" x="4572000" y="3297238"/>
          <p14:tracePt t="29725" x="4564063" y="3297238"/>
          <p14:tracePt t="29739" x="4538663" y="3297238"/>
          <p14:tracePt t="29743" x="4521200" y="3297238"/>
          <p14:tracePt t="29764" x="4513263" y="3305175"/>
          <p14:tracePt t="29834" x="4503738" y="3305175"/>
          <p14:tracePt t="30444" x="4513263" y="3305175"/>
          <p14:tracePt t="30450" x="4538663" y="3305175"/>
          <p14:tracePt t="30459" x="4554538" y="3297238"/>
          <p14:tracePt t="30469" x="4589463" y="3279775"/>
          <p14:tracePt t="30475" x="4640263" y="3279775"/>
          <p14:tracePt t="30486" x="4657725" y="3279775"/>
          <p14:tracePt t="30489" x="4699000" y="3279775"/>
          <p14:tracePt t="30501" x="4749800" y="3271838"/>
          <p14:tracePt t="30509" x="4810125" y="3263900"/>
          <p14:tracePt t="30515" x="4852988" y="3254375"/>
          <p14:tracePt t="30525" x="4911725" y="3254375"/>
          <p14:tracePt t="30531" x="4946650" y="3246438"/>
          <p14:tracePt t="30539" x="4972050" y="3238500"/>
          <p14:tracePt t="30552" x="4987925" y="3228975"/>
          <p14:tracePt t="30557" x="5013325" y="3228975"/>
          <p14:tracePt t="30565" x="5030788" y="3228975"/>
          <p14:tracePt t="30573" x="5048250" y="3228975"/>
          <p14:tracePt t="30585" x="5048250" y="3211513"/>
          <p14:tracePt t="31227" x="5056188" y="3211513"/>
          <p14:tracePt t="31234" x="5073650" y="3195638"/>
          <p14:tracePt t="31244" x="5081588" y="3178175"/>
          <p14:tracePt t="31253" x="5099050" y="3135313"/>
          <p14:tracePt t="31257" x="5141913" y="3094038"/>
          <p14:tracePt t="31269" x="5192713" y="3041650"/>
          <p14:tracePt t="31275" x="5218113" y="3016250"/>
          <p14:tracePt t="31285" x="5251450" y="2957513"/>
          <p14:tracePt t="31289" x="5268913" y="2932113"/>
          <p14:tracePt t="31299" x="5268913" y="2914650"/>
          <p14:tracePt t="31309" x="5286375" y="2889250"/>
          <p14:tracePt t="31315" x="5286375" y="2871788"/>
          <p14:tracePt t="31325" x="5311775" y="2838450"/>
          <p14:tracePt t="31331" x="5319713" y="2830513"/>
          <p14:tracePt t="31339" x="5327650" y="2820988"/>
          <p14:tracePt t="31350" x="5337175" y="2820988"/>
          <p14:tracePt t="31472" x="5337175" y="2838450"/>
          <p14:tracePt t="31481" x="5327650" y="2846388"/>
          <p14:tracePt t="31491" x="5319713" y="2846388"/>
          <p14:tracePt t="31499" x="5311775" y="2863850"/>
          <p14:tracePt t="31507" x="5294313" y="2871788"/>
          <p14:tracePt t="31514" x="5276850" y="2881313"/>
          <p14:tracePt t="31521" x="5243513" y="2897188"/>
          <p14:tracePt t="31531" x="5183188" y="2897188"/>
          <p14:tracePt t="31537" x="5157788" y="2897188"/>
          <p14:tracePt t="31548" x="5141913" y="2897188"/>
          <p14:tracePt t="31552" x="5099050" y="2897188"/>
          <p14:tracePt t="31565" x="5073650" y="2897188"/>
          <p14:tracePt t="31571" x="5038725" y="2881313"/>
          <p14:tracePt t="31577" x="5038725" y="2871788"/>
          <p14:tracePt t="31587" x="5022850" y="2830513"/>
          <p14:tracePt t="31593" x="4979988" y="2795588"/>
          <p14:tracePt t="31603" x="4954588" y="2744788"/>
          <p14:tracePt t="31614" x="4937125" y="2719388"/>
          <p14:tracePt t="31618" x="4919663" y="2686050"/>
          <p14:tracePt t="31627" x="4903788" y="2643188"/>
          <p14:tracePt t="31635" x="4878388" y="2574925"/>
          <p14:tracePt t="31643" x="4868863" y="2506663"/>
          <p14:tracePt t="31655" x="4852988" y="2447925"/>
          <p14:tracePt t="31659" x="4835525" y="2387600"/>
          <p14:tracePt t="31666" x="4827588" y="2328863"/>
          <p14:tracePt t="31675" x="4818063" y="2268538"/>
          <p14:tracePt t="31685" x="4802188" y="2192338"/>
          <p14:tracePt t="31689" x="4792663" y="2159000"/>
          <p14:tracePt t="31702" x="4775200" y="2098675"/>
          <p14:tracePt t="31705" x="4775200" y="2055813"/>
          <p14:tracePt t="31715" x="4775200" y="2030413"/>
          <p14:tracePt t="31727" x="4775200" y="2005013"/>
          <p14:tracePt t="31731" x="4775200" y="1979613"/>
          <p14:tracePt t="31741" x="4775200" y="1971675"/>
          <p14:tracePt t="31748" x="4775200" y="1954213"/>
          <p14:tracePt t="31757" x="4784725" y="1938338"/>
          <p14:tracePt t="31769" x="4792663" y="1928813"/>
          <p14:tracePt t="31771" x="4802188" y="1920875"/>
          <p14:tracePt t="31782" x="4810125" y="1920875"/>
          <p14:tracePt t="31787" x="4835525" y="1911350"/>
          <p14:tracePt t="31798" x="4868863" y="1911350"/>
          <p14:tracePt t="31803" x="4886325" y="1911350"/>
          <p14:tracePt t="31814" x="4946650" y="1911350"/>
          <p14:tracePt t="31823" x="5038725" y="1911350"/>
          <p14:tracePt t="31827" x="5132388" y="1911350"/>
          <p14:tracePt t="31837" x="5218113" y="1938338"/>
          <p14:tracePt t="31843" x="5319713" y="1954213"/>
          <p14:tracePt t="31853" x="5430838" y="1954213"/>
          <p14:tracePt t="31865" x="5549900" y="1971675"/>
          <p14:tracePt t="31868" x="5659438" y="1979613"/>
          <p14:tracePt t="31883" x="5778500" y="2005013"/>
          <p14:tracePt t="31885" x="5864225" y="2014538"/>
          <p14:tracePt t="31893" x="5965825" y="2022475"/>
          <p14:tracePt t="31903" x="6034088" y="2022475"/>
          <p14:tracePt t="31909" x="6092825" y="2022475"/>
          <p14:tracePt t="31919" x="6135688" y="2022475"/>
          <p14:tracePt t="31922" x="6153150" y="2022475"/>
          <p14:tracePt t="31943" x="6178550" y="2022475"/>
          <p14:tracePt t="31969" x="6186488" y="2022475"/>
          <p14:tracePt t="31985" x="6194425" y="2014538"/>
          <p14:tracePt t="31993" x="6194425" y="2005013"/>
          <p14:tracePt t="32003" x="6194425" y="1997075"/>
          <p14:tracePt t="32009" x="6203950" y="1971675"/>
          <p14:tracePt t="32019" x="6211888" y="1963738"/>
          <p14:tracePt t="32023" x="6211888" y="1954213"/>
          <p14:tracePt t="32035" x="6211888" y="1938338"/>
          <p14:tracePt t="32050" x="6211888" y="1920875"/>
          <p14:tracePt t="32059" x="6211888" y="1911350"/>
          <p14:tracePt t="32255" x="6211888" y="1903413"/>
          <p14:tracePt t="32263" x="6211888" y="1895475"/>
          <p14:tracePt t="32270" x="6221413" y="1870075"/>
          <p14:tracePt t="32282" x="6246813" y="1844675"/>
          <p14:tracePt t="32286" x="6254750" y="1819275"/>
          <p14:tracePt t="32300" x="6254750" y="1801813"/>
          <p14:tracePt t="32303" x="6254750" y="1776413"/>
          <p14:tracePt t="32315" x="6254750" y="1751013"/>
          <p14:tracePt t="32319" x="6254750" y="1725613"/>
          <p14:tracePt t="32331" x="6254750" y="1690688"/>
          <p14:tracePt t="32334" x="6254750" y="1665288"/>
          <p14:tracePt t="32343" x="6246813" y="1639888"/>
          <p14:tracePt t="32353" x="6237288" y="1631950"/>
          <p14:tracePt t="32359" x="6221413" y="1606550"/>
          <p14:tracePt t="32369" x="6203950" y="1597025"/>
          <p14:tracePt t="32373" x="6169025" y="1571625"/>
          <p14:tracePt t="32385" x="6118225" y="1555750"/>
          <p14:tracePt t="32398" x="6092825" y="1546225"/>
          <p14:tracePt t="32402" x="6049963" y="1512888"/>
          <p14:tracePt t="32411" x="5983288" y="1487488"/>
          <p14:tracePt t="32415" x="5948363" y="1470025"/>
          <p14:tracePt t="32425" x="5897563" y="1436688"/>
          <p14:tracePt t="32431" x="5854700" y="1419225"/>
          <p14:tracePt t="32441" x="5821363" y="1401763"/>
          <p14:tracePt t="32452" x="5795963" y="1401763"/>
          <p14:tracePt t="32454" x="5761038" y="1376363"/>
          <p14:tracePt t="32465" x="5727700" y="1368425"/>
          <p14:tracePt t="32471" x="5694363" y="1368425"/>
          <p14:tracePt t="32481" x="5684838" y="1360488"/>
          <p14:tracePt t="32491" x="5668963" y="1350963"/>
          <p14:tracePt t="32498" x="5659438" y="1350963"/>
          <p14:tracePt t="32505" x="5651500" y="1350963"/>
          <p14:tracePt t="32515" x="5641975" y="1350963"/>
          <p14:tracePt t="32521" x="5626100" y="1350963"/>
          <p14:tracePt t="32531" x="5616575" y="1350963"/>
          <p14:tracePt t="32537" x="5600700" y="1350963"/>
          <p14:tracePt t="32549" x="5583238" y="1368425"/>
          <p14:tracePt t="32552" x="5583238" y="1385888"/>
          <p14:tracePt t="32564" x="5575300" y="1401763"/>
          <p14:tracePt t="32571" x="5565775" y="1427163"/>
          <p14:tracePt t="32577" x="5540375" y="1470025"/>
          <p14:tracePt t="32587" x="5540375" y="1495425"/>
          <p14:tracePt t="32591" x="5540375" y="1530350"/>
          <p14:tracePt t="32602" x="5540375" y="1571625"/>
          <p14:tracePt t="32614" x="5540375" y="1597025"/>
          <p14:tracePt t="32618" x="5540375" y="1614488"/>
          <p14:tracePt t="32627" x="5540375" y="1657350"/>
          <p14:tracePt t="32635" x="5540375" y="1700213"/>
          <p14:tracePt t="32643" x="5540375" y="1725613"/>
          <p14:tracePt t="32653" x="5540375" y="1751013"/>
          <p14:tracePt t="32656" x="5549900" y="1776413"/>
          <p14:tracePt t="32668" x="5565775" y="1809750"/>
          <p14:tracePt t="32673" x="5591175" y="1852613"/>
          <p14:tracePt t="32685" x="5616575" y="1903413"/>
          <p14:tracePt t="32693" x="5651500" y="1963738"/>
          <p14:tracePt t="32697" x="5694363" y="2039938"/>
          <p14:tracePt t="32709" x="5719763" y="2090738"/>
          <p14:tracePt t="32714" x="5778500" y="2174875"/>
          <p14:tracePt t="32723" x="5829300" y="2235200"/>
          <p14:tracePt t="32735" x="5889625" y="2311400"/>
          <p14:tracePt t="32739" x="5940425" y="2379663"/>
          <p14:tracePt t="32750" x="6008688" y="2447925"/>
          <p14:tracePt t="32752" x="6076950" y="2524125"/>
          <p14:tracePt t="32765" x="6127750" y="2574925"/>
          <p14:tracePt t="32773" x="6186488" y="2643188"/>
          <p14:tracePt t="32781" x="6211888" y="2701925"/>
          <p14:tracePt t="32789" x="6262688" y="2752725"/>
          <p14:tracePt t="32793" x="6323013" y="2838450"/>
          <p14:tracePt t="32803" x="6365875" y="2889250"/>
          <p14:tracePt t="32815" x="6407150" y="2940050"/>
          <p14:tracePt t="32819" x="6442075" y="2990850"/>
          <p14:tracePt t="32831" x="6475413" y="3025775"/>
          <p14:tracePt t="32835" x="6500813" y="3059113"/>
          <p14:tracePt t="32843" x="6510338" y="3067050"/>
          <p14:tracePt t="32853" x="6510338" y="3084513"/>
          <p14:tracePt t="32859" x="6518275" y="3101975"/>
          <p14:tracePt t="32869" x="6526213" y="3127375"/>
          <p14:tracePt t="32875" x="6535738" y="3135313"/>
          <p14:tracePt t="32898" x="6535738" y="3144838"/>
          <p14:tracePt t="32904" x="6535738" y="3152775"/>
          <p14:tracePt t="32996" x="6543675" y="3152775"/>
          <p14:tracePt t="33035" x="6543675" y="3144838"/>
          <p14:tracePt t="33047" x="6526213" y="3127375"/>
          <p14:tracePt t="33055" x="6518275" y="3127375"/>
          <p14:tracePt t="33064" x="6510338" y="3109913"/>
          <p14:tracePt t="33071" x="6483350" y="3101975"/>
          <p14:tracePt t="33077" x="6450013" y="3059113"/>
          <p14:tracePt t="33087" x="6424613" y="3041650"/>
          <p14:tracePt t="33098" x="6399213" y="3016250"/>
          <p14:tracePt t="33103" x="6373813" y="3008313"/>
          <p14:tracePt t="33115" x="6356350" y="2974975"/>
          <p14:tracePt t="33119" x="6323013" y="2965450"/>
          <p14:tracePt t="33139" x="6323013" y="2957513"/>
          <p14:tracePt t="33150" x="6313488" y="2957513"/>
          <p14:tracePt t="33153" x="6305550" y="2957513"/>
          <p14:tracePt t="33189" x="6297613" y="2957513"/>
          <p14:tracePt t="33205" x="6288088" y="2957513"/>
          <p14:tracePt t="33214" x="6288088" y="2982913"/>
          <p14:tracePt t="33225" x="6272213" y="3000375"/>
          <p14:tracePt t="33231" x="6262688" y="3000375"/>
          <p14:tracePt t="33248" x="6254750" y="3016250"/>
          <p14:tracePt t="33255" x="6254750" y="3041650"/>
          <p14:tracePt t="33264" x="6254750" y="3051175"/>
          <p14:tracePt t="33269" x="6254750" y="3067050"/>
          <p14:tracePt t="33281" x="6254750" y="3076575"/>
          <p14:tracePt t="33285" x="6254750" y="3094038"/>
          <p14:tracePt t="33298" x="6254750" y="3101975"/>
          <p14:tracePt t="33323" x="6254750" y="3119438"/>
          <p14:tracePt t="33440" x="6246813" y="3127375"/>
          <p14:tracePt t="33449" x="6237288" y="3127375"/>
          <p14:tracePt t="33453" x="6211888" y="3119438"/>
          <p14:tracePt t="33465" x="6194425" y="3094038"/>
          <p14:tracePt t="33469" x="6169025" y="3059113"/>
          <p14:tracePt t="33482" x="6153150" y="3025775"/>
          <p14:tracePt t="33489" x="6110288" y="2982913"/>
          <p14:tracePt t="33493" x="6076950" y="2949575"/>
          <p14:tracePt t="33503" x="6024563" y="2906713"/>
          <p14:tracePt t="33509" x="5983288" y="2855913"/>
          <p14:tracePt t="33519" x="5932488" y="2813050"/>
          <p14:tracePt t="33531" x="5889625" y="2752725"/>
          <p14:tracePt t="33535" x="5854700" y="2701925"/>
          <p14:tracePt t="33543" x="5838825" y="2668588"/>
          <p14:tracePt t="33551" x="5838825" y="2608263"/>
          <p14:tracePt t="33559" x="5829300" y="2557463"/>
          <p14:tracePt t="33569" x="5821363" y="2541588"/>
          <p14:tracePt t="33575" x="5821363" y="2532063"/>
          <p14:tracePt t="33585" x="5821363" y="2516188"/>
          <p14:tracePt t="33589" x="5821363" y="2498725"/>
          <p14:tracePt t="33600" x="5821363" y="2489200"/>
          <p14:tracePt t="33609" x="5821363" y="2481263"/>
          <p14:tracePt t="33618" x="5821363" y="2473325"/>
          <p14:tracePt t="33621" x="5821363" y="2455863"/>
          <p14:tracePt t="33643" x="5821363" y="2447925"/>
          <p14:tracePt t="33647" x="5821363" y="2438400"/>
          <p14:tracePt t="34017" x="5821363" y="2430463"/>
          <p14:tracePt t="34031" x="5854700" y="2422525"/>
          <p14:tracePt t="34041" x="5915025" y="2422525"/>
          <p14:tracePt t="34052" x="5948363" y="2422525"/>
          <p14:tracePt t="34057" x="5973763" y="2422525"/>
          <p14:tracePt t="34068" x="6008688" y="2422525"/>
          <p14:tracePt t="34071" x="6034088" y="2422525"/>
          <p14:tracePt t="34081" x="6059488" y="2422525"/>
          <p14:tracePt t="34091" x="6092825" y="2422525"/>
          <p14:tracePt t="34102" x="6110288" y="2422525"/>
          <p14:tracePt t="34114" x="6127750" y="2430463"/>
          <p14:tracePt t="34118" x="6178550" y="2430463"/>
          <p14:tracePt t="34127" x="6203950" y="2447925"/>
          <p14:tracePt t="34131" x="6221413" y="2455863"/>
          <p14:tracePt t="34141" x="6237288" y="2481263"/>
          <p14:tracePt t="34157" x="6246813" y="2481263"/>
          <p14:tracePt t="34164" x="6254750" y="2489200"/>
          <p14:tracePt t="34354" x="6262688" y="2489200"/>
          <p14:tracePt t="34365" x="6272213" y="2489200"/>
          <p14:tracePt t="34370" x="6297613" y="2473325"/>
          <p14:tracePt t="34382" x="6313488" y="2463800"/>
          <p14:tracePt t="34398" x="6313488" y="2455863"/>
          <p14:tracePt t="34405" x="6323013" y="2447925"/>
          <p14:tracePt t="34409" x="6338888" y="2438400"/>
          <p14:tracePt t="34419" x="6399213" y="2413000"/>
          <p14:tracePt t="34425" x="6416675" y="2405063"/>
          <p14:tracePt t="34435" x="6467475" y="2379663"/>
          <p14:tracePt t="34448" x="6594475" y="2336800"/>
          <p14:tracePt t="34459" x="6670675" y="2319338"/>
          <p14:tracePt t="34467" x="6738938" y="2293938"/>
          <p14:tracePt t="34475" x="6815138" y="2278063"/>
          <p14:tracePt t="34485" x="6891338" y="2243138"/>
          <p14:tracePt t="34489" x="6969125" y="2209800"/>
          <p14:tracePt t="34499" x="7019925" y="2184400"/>
          <p14:tracePt t="34505" x="7078663" y="2149475"/>
          <p14:tracePt t="34515" x="7129463" y="2116138"/>
          <p14:tracePt t="34525" x="7154863" y="2098675"/>
          <p14:tracePt t="34532" x="7205663" y="2073275"/>
          <p14:tracePt t="34541" x="7240588" y="2055813"/>
          <p14:tracePt t="34555" x="7248525" y="2055813"/>
          <p14:tracePt t="34568" x="7258050" y="2055813"/>
          <p14:tracePt t="34571" x="7265988" y="2055813"/>
          <p14:tracePt t="34581" x="7283450" y="2055813"/>
          <p14:tracePt t="34598" x="7291388" y="2055813"/>
          <p14:tracePt t="34672" x="7299325" y="2055813"/>
          <p14:tracePt t="34687" x="7316788" y="2055813"/>
          <p14:tracePt t="34693" x="7334250" y="2055813"/>
          <p14:tracePt t="34701" x="7359650" y="2055813"/>
          <p14:tracePt t="34714" x="7418388" y="2055813"/>
          <p14:tracePt t="34718" x="7453313" y="2055813"/>
          <p14:tracePt t="34727" x="7494588" y="2073275"/>
          <p14:tracePt t="34735" x="7512050" y="2073275"/>
          <p14:tracePt t="34743" x="7546975" y="2073275"/>
          <p14:tracePt t="34753" x="7572375" y="2073275"/>
          <p14:tracePt t="34757" x="7580313" y="2073275"/>
          <p14:tracePt t="34768" x="7588250" y="2073275"/>
          <p14:tracePt t="34773" x="7597775" y="2073275"/>
          <p14:tracePt t="34784" x="7605713" y="2073275"/>
          <p14:tracePt t="34807" x="7613650" y="2073275"/>
          <p14:tracePt t="34853" x="7623175" y="2073275"/>
          <p14:tracePt t="34869" x="7639050" y="2073275"/>
          <p14:tracePt t="34995" x="7648575" y="2090738"/>
          <p14:tracePt t="35017" x="7666038" y="2108200"/>
          <p14:tracePt t="35020" x="7673975" y="2108200"/>
          <p14:tracePt t="35031" x="7673975" y="2124075"/>
          <p14:tracePt t="35048" x="7673975" y="2133600"/>
          <p14:tracePt t="35064" x="7673975" y="2141538"/>
          <p14:tracePt t="35081" x="7673975" y="2149475"/>
          <p14:tracePt t="35089" x="7673975" y="2159000"/>
          <p14:tracePt t="35098" x="7673975" y="2166938"/>
          <p14:tracePt t="35105" x="7673975" y="2184400"/>
          <p14:tracePt t="35125" x="7666038" y="2200275"/>
          <p14:tracePt t="35135" x="7639050" y="2209800"/>
          <p14:tracePt t="35155" x="7613650" y="2217738"/>
          <p14:tracePt t="35165" x="7605713" y="2227263"/>
          <p14:tracePt t="35171" x="7572375" y="2227263"/>
          <p14:tracePt t="35181" x="7546975" y="2227263"/>
          <p14:tracePt t="35187" x="7512050" y="2227263"/>
          <p14:tracePt t="35198" x="7469188" y="2227263"/>
          <p14:tracePt t="35207" x="7418388" y="2227263"/>
          <p14:tracePt t="35214" x="7385050" y="2227263"/>
          <p14:tracePt t="35220" x="7367588" y="2227263"/>
          <p14:tracePt t="35227" x="7342188" y="2227263"/>
          <p14:tracePt t="35237" x="7316788" y="2227263"/>
          <p14:tracePt t="35460" x="7334250" y="2227263"/>
          <p14:tracePt t="35465" x="7377113" y="2227263"/>
          <p14:tracePt t="35473" x="7392988" y="2227263"/>
          <p14:tracePt t="35484" x="7443788" y="2227263"/>
          <p14:tracePt t="35489" x="7512050" y="2227263"/>
          <p14:tracePt t="35500" x="7597775" y="2227263"/>
          <p14:tracePt t="35505" x="7681913" y="2227263"/>
          <p14:tracePt t="35515" x="7767638" y="2227263"/>
          <p14:tracePt t="35525" x="7861300" y="2227263"/>
          <p14:tracePt t="35531" x="7912100" y="2227263"/>
          <p14:tracePt t="35539" x="7954963" y="2227263"/>
          <p14:tracePt t="35548" x="7962900" y="2227263"/>
          <p14:tracePt t="35772" x="7970838" y="2227263"/>
          <p14:tracePt t="35782" x="7980363" y="2227263"/>
          <p14:tracePt t="35791" x="7988300" y="2227263"/>
          <p14:tracePt t="35798" x="7996238" y="2227263"/>
          <p14:tracePt t="35807" x="8005763" y="2209800"/>
          <p14:tracePt t="35821" x="8013700" y="2200275"/>
          <p14:tracePt t="35837" x="8021638" y="2200275"/>
          <p14:tracePt t="35994" x="8005763" y="2200275"/>
          <p14:tracePt t="36003" x="7996238" y="2200275"/>
          <p14:tracePt t="36014" x="7980363" y="2200275"/>
          <p14:tracePt t="36020" x="7962900" y="2192338"/>
          <p14:tracePt t="36031" x="7945438" y="2192338"/>
          <p14:tracePt t="36033" x="7912100" y="2184400"/>
          <p14:tracePt t="36043" x="7894638" y="2174875"/>
          <p14:tracePt t="36053" x="7877175" y="2174875"/>
          <p14:tracePt t="36059" x="7843838" y="2166938"/>
          <p14:tracePt t="36069" x="7810500" y="2159000"/>
          <p14:tracePt t="36075" x="7793038" y="2141538"/>
          <p14:tracePt t="36089" x="7750175" y="2133600"/>
          <p14:tracePt t="36098" x="7716838" y="2116138"/>
          <p14:tracePt t="36099" x="7707313" y="2116138"/>
          <p14:tracePt t="36109" x="7691438" y="2116138"/>
          <p14:tracePt t="36131" x="7681913" y="2116138"/>
          <p14:tracePt t="36139" x="7681913" y="2108200"/>
          <p14:tracePt t="36550" x="7691438" y="2098675"/>
          <p14:tracePt t="36555" x="7707313" y="2098675"/>
          <p14:tracePt t="36565" x="7724775" y="2082800"/>
          <p14:tracePt t="36569" x="7775575" y="2073275"/>
          <p14:tracePt t="36581" x="7800975" y="2073275"/>
          <p14:tracePt t="36587" x="7861300" y="2073275"/>
          <p14:tracePt t="36599" x="7877175" y="2073275"/>
          <p14:tracePt t="36605" x="7912100" y="2065338"/>
          <p14:tracePt t="36609" x="7970838" y="2055813"/>
          <p14:tracePt t="36620" x="8013700" y="2055813"/>
          <p14:tracePt t="36625" x="8047038" y="2055813"/>
          <p14:tracePt t="36637" x="8064500" y="2047875"/>
          <p14:tracePt t="37136" x="8056563" y="2047875"/>
          <p14:tracePt t="37140" x="8047038" y="2047875"/>
          <p14:tracePt t="37149" x="8021638" y="2055813"/>
          <p14:tracePt t="37159" x="7996238" y="2073275"/>
          <p14:tracePt t="37165" x="7954963" y="2073275"/>
          <p14:tracePt t="37175" x="7912100" y="2082800"/>
          <p14:tracePt t="37182" x="7886700" y="2082800"/>
          <p14:tracePt t="37188" x="7851775" y="2082800"/>
          <p14:tracePt t="37200" x="7826375" y="2082800"/>
          <p14:tracePt t="37205" x="7793038" y="2082800"/>
          <p14:tracePt t="37215" x="7775575" y="2082800"/>
          <p14:tracePt t="37221" x="7767638" y="2082800"/>
          <p14:tracePt t="37231" x="7758113" y="2082800"/>
          <p14:tracePt t="37241" x="7742238" y="2073275"/>
          <p14:tracePt t="37248" x="7742238" y="2065338"/>
          <p14:tracePt t="37255" x="7724775" y="2047875"/>
          <p14:tracePt t="37265" x="7716838" y="2022475"/>
          <p14:tracePt t="37271" x="7707313" y="2014538"/>
          <p14:tracePt t="37281" x="7691438" y="1997075"/>
          <p14:tracePt t="37286" x="7681913" y="1979613"/>
          <p14:tracePt t="37298" x="7673975" y="1946275"/>
          <p14:tracePt t="37305" x="7666038" y="1911350"/>
          <p14:tracePt t="37315" x="7666038" y="1895475"/>
          <p14:tracePt t="37321" x="7656513" y="1878013"/>
          <p14:tracePt t="37331" x="7648575" y="1860550"/>
          <p14:tracePt t="37336" x="7648575" y="1827213"/>
          <p14:tracePt t="37348" x="7631113" y="1809750"/>
          <p14:tracePt t="37352" x="7631113" y="1801813"/>
          <p14:tracePt t="37368" x="7631113" y="1793875"/>
          <p14:tracePt t="37371" x="7623175" y="1793875"/>
          <p14:tracePt t="37528" x="7623175" y="1801813"/>
          <p14:tracePt t="37534" x="7623175" y="1844675"/>
          <p14:tracePt t="37543" x="7623175" y="1852613"/>
          <p14:tracePt t="37553" x="7623175" y="1885950"/>
          <p14:tracePt t="37557" x="7623175" y="1920875"/>
          <p14:tracePt t="37569" x="7623175" y="1963738"/>
          <p14:tracePt t="37573" x="7623175" y="2005013"/>
          <p14:tracePt t="37585" x="7623175" y="2039938"/>
          <p14:tracePt t="37593" x="7623175" y="2073275"/>
          <p14:tracePt t="37597" x="7623175" y="2090738"/>
          <p14:tracePt t="37609" x="7623175" y="2116138"/>
          <p14:tracePt t="37615" x="7631113" y="2149475"/>
          <p14:tracePt t="37623" x="7639050" y="2192338"/>
          <p14:tracePt t="37635" x="7648575" y="2227263"/>
          <p14:tracePt t="37639" x="7666038" y="2260600"/>
          <p14:tracePt t="37650" x="7673975" y="2293938"/>
          <p14:tracePt t="37653" x="7699375" y="2344738"/>
          <p14:tracePt t="37664" x="7707313" y="2387600"/>
          <p14:tracePt t="37673" x="7707313" y="2430463"/>
          <p14:tracePt t="37681" x="7707313" y="2489200"/>
          <p14:tracePt t="37689" x="7716838" y="2532063"/>
          <p14:tracePt t="37693" x="7716838" y="2592388"/>
          <p14:tracePt t="37705" x="7724775" y="2651125"/>
          <p14:tracePt t="37715" x="7732713" y="2711450"/>
          <p14:tracePt t="37720" x="7732713" y="2770188"/>
          <p14:tracePt t="37731" x="7742238" y="2830513"/>
          <p14:tracePt t="37736" x="7742238" y="2897188"/>
          <p14:tracePt t="37748" x="7750175" y="2957513"/>
          <p14:tracePt t="37755" x="7758113" y="2990850"/>
          <p14:tracePt t="37759" x="7758113" y="3025775"/>
          <p14:tracePt t="37770" x="7767638" y="3041650"/>
          <p14:tracePt t="37781" x="7767638" y="3051175"/>
          <p14:tracePt t="37789" x="7767638" y="3059113"/>
          <p14:tracePt t="37799" x="7767638" y="3067050"/>
          <p14:tracePt t="37871" x="7767638" y="3076575"/>
          <p14:tracePt t="37881" x="7767638" y="3084513"/>
          <p14:tracePt t="37921" x="7767638" y="3101975"/>
          <p14:tracePt t="37941" x="7767638" y="3109913"/>
          <p14:tracePt t="37948" x="7767638" y="3119438"/>
          <p14:tracePt t="37968" x="7767638" y="3127375"/>
          <p14:tracePt t="37971" x="7767638" y="3135313"/>
          <p14:tracePt t="37981" x="7767638" y="3144838"/>
          <p14:tracePt t="38014" x="7767638" y="3160713"/>
          <p14:tracePt t="38051" x="7767638" y="3170238"/>
          <p14:tracePt t="38300" x="7767638" y="3178175"/>
          <p14:tracePt t="38316" x="7783513" y="3178175"/>
          <p14:tracePt t="38325" x="7793038" y="3178175"/>
          <p14:tracePt t="38331" x="7810500" y="3178175"/>
          <p14:tracePt t="38339" x="7818438" y="3178175"/>
          <p14:tracePt t="38353" x="7826375" y="3160713"/>
          <p14:tracePt t="38365" x="7843838" y="3152775"/>
          <p14:tracePt t="38371" x="7851775" y="3144838"/>
          <p14:tracePt t="38381" x="7861300" y="3127375"/>
          <p14:tracePt t="38398" x="7861300" y="3084513"/>
          <p14:tracePt t="38415" x="7861300" y="3067050"/>
          <p14:tracePt t="38421" x="7861300" y="3033713"/>
          <p14:tracePt t="38432" x="7861300" y="3025775"/>
          <p14:tracePt t="38437" x="7861300" y="3000375"/>
          <p14:tracePt t="38448" x="7861300" y="2965450"/>
          <p14:tracePt t="38453" x="7861300" y="2957513"/>
          <p14:tracePt t="38465" x="7851775" y="2922588"/>
          <p14:tracePt t="38471" x="7835900" y="2871788"/>
          <p14:tracePt t="38475" x="7800975" y="2820988"/>
          <p14:tracePt t="38486" x="7767638" y="2770188"/>
          <p14:tracePt t="38491" x="7742238" y="2736850"/>
          <p14:tracePt t="38503" x="7724775" y="2701925"/>
          <p14:tracePt t="38514" x="7691438" y="2686050"/>
          <p14:tracePt t="38518" x="7648575" y="2660650"/>
          <p14:tracePt t="38527" x="7639050" y="2643188"/>
          <p14:tracePt t="38531" x="7597775" y="2617788"/>
          <p14:tracePt t="38541" x="7588250" y="2617788"/>
          <p14:tracePt t="38552" x="7572375" y="2608263"/>
          <p14:tracePt t="38557" x="7529513" y="2608263"/>
          <p14:tracePt t="38568" x="7486650" y="2608263"/>
          <p14:tracePt t="38571" x="7461250" y="2608263"/>
          <p14:tracePt t="38581" x="7418388" y="2608263"/>
          <p14:tracePt t="38591" x="7402513" y="2608263"/>
          <p14:tracePt t="38598" x="7367588" y="2608263"/>
          <p14:tracePt t="38607" x="7334250" y="2608263"/>
          <p14:tracePt t="38623" x="7299325" y="2608263"/>
          <p14:tracePt t="38635" x="7265988" y="2633663"/>
          <p14:tracePt t="38637" x="7248525" y="2651125"/>
          <p14:tracePt t="38648" x="7223125" y="2676525"/>
          <p14:tracePt t="38652" x="7197725" y="2701925"/>
          <p14:tracePt t="38665" x="7164388" y="2727325"/>
          <p14:tracePt t="38673" x="7129463" y="2778125"/>
          <p14:tracePt t="38678" x="7113588" y="2820988"/>
          <p14:tracePt t="38687" x="7096125" y="2855913"/>
          <p14:tracePt t="38693" x="7070725" y="2906713"/>
          <p14:tracePt t="38703" x="7070725" y="2932113"/>
          <p14:tracePt t="38715" x="7061200" y="2965450"/>
          <p14:tracePt t="38719" x="7053263" y="3008313"/>
          <p14:tracePt t="38727" x="7035800" y="3067050"/>
          <p14:tracePt t="38735" x="7027863" y="3127375"/>
          <p14:tracePt t="38743" x="7027863" y="3203575"/>
          <p14:tracePt t="38753" x="7027863" y="3246438"/>
          <p14:tracePt t="38759" x="7027863" y="3314700"/>
          <p14:tracePt t="38769" x="7027863" y="3373438"/>
          <p14:tracePt t="38773" x="7027863" y="3408363"/>
          <p14:tracePt t="38785" x="7027863" y="3449638"/>
          <p14:tracePt t="38793" x="7027863" y="3484563"/>
          <p14:tracePt t="38800" x="7045325" y="3517900"/>
          <p14:tracePt t="38809" x="7061200" y="3517900"/>
          <p14:tracePt t="38814" x="7096125" y="3535363"/>
          <p14:tracePt t="38823" x="7129463" y="3552825"/>
          <p14:tracePt t="38834" x="7146925" y="3560763"/>
          <p14:tracePt t="38853" x="7154863" y="3560763"/>
          <p14:tracePt t="38865" x="7164388" y="3560763"/>
          <p14:tracePt t="38882" x="7172325" y="3560763"/>
          <p14:tracePt t="38899" x="7189788" y="3560763"/>
          <p14:tracePt t="38925" x="7205663" y="3552825"/>
          <p14:tracePt t="38931" x="7223125" y="3527425"/>
          <p14:tracePt t="38939" x="7240588" y="3527425"/>
          <p14:tracePt t="38955" x="7248525" y="3502025"/>
          <p14:tracePt t="38965" x="7258050" y="3484563"/>
          <p14:tracePt t="38971" x="7273925" y="3467100"/>
          <p14:tracePt t="38982" x="7283450" y="3433763"/>
          <p14:tracePt t="38986" x="7291388" y="3416300"/>
          <p14:tracePt t="38999" x="7299325" y="3398838"/>
          <p14:tracePt t="39005" x="7316788" y="3382963"/>
          <p14:tracePt t="39021" x="7342188" y="3355975"/>
          <p14:tracePt t="39025" x="7350125" y="3348038"/>
          <p14:tracePt t="39035" x="7350125" y="3340100"/>
          <p14:tracePt t="39048" x="7350125" y="3322638"/>
          <p14:tracePt t="39057" x="7359650" y="3322638"/>
          <p14:tracePt t="39068" x="7359650" y="3314700"/>
          <p14:tracePt t="40423" x="7367588" y="3314700"/>
          <p14:tracePt t="40429" x="7377113" y="3305175"/>
          <p14:tracePt t="40439" x="7385050" y="3279775"/>
          <p14:tracePt t="41039" x="7402513" y="3279775"/>
          <p14:tracePt t="41047" x="7418388" y="3279775"/>
          <p14:tracePt t="41055" x="7443788" y="3279775"/>
          <p14:tracePt t="41065" x="7478713" y="3279775"/>
          <p14:tracePt t="41070" x="7512050" y="3279775"/>
          <p14:tracePt t="41081" x="7529513" y="3279775"/>
          <p14:tracePt t="41085" x="7537450" y="3279775"/>
          <p14:tracePt t="41098" x="7546975" y="3279775"/>
          <p14:tracePt t="41105" x="7562850" y="3279775"/>
          <p14:tracePt t="41109" x="7580313" y="3279775"/>
          <p14:tracePt t="41119" x="7588250" y="3279775"/>
          <p14:tracePt t="41262" x="7597775" y="3279775"/>
          <p14:tracePt t="41301" x="7597775" y="3289300"/>
          <p14:tracePt t="41351" x="7597775" y="3297238"/>
          <p14:tracePt t="41443" x="7613650" y="3297238"/>
          <p14:tracePt t="41457" x="7631113" y="3279775"/>
          <p14:tracePt t="41468" x="7639050" y="3271838"/>
          <p14:tracePt t="41473" x="7666038" y="3254375"/>
          <p14:tracePt t="41485" x="7691438" y="3238500"/>
          <p14:tracePt t="41493" x="7699375" y="3211513"/>
          <p14:tracePt t="41500" x="7707313" y="3195638"/>
          <p14:tracePt t="41635" x="7691438" y="3195638"/>
          <p14:tracePt t="41656" x="7681913" y="3195638"/>
          <p14:tracePt t="41786" x="7681913" y="3203575"/>
          <p14:tracePt t="41802" x="7691438" y="3203575"/>
          <p14:tracePt t="41813" x="7716838" y="3203575"/>
          <p14:tracePt t="41819" x="7724775" y="3186113"/>
          <p14:tracePt t="41825" x="7742238" y="3178175"/>
          <p14:tracePt t="41836" x="7775575" y="3144838"/>
          <p14:tracePt t="41841" x="7826375" y="3127375"/>
          <p14:tracePt t="41854" x="7877175" y="3084513"/>
          <p14:tracePt t="41858" x="7912100" y="3051175"/>
          <p14:tracePt t="41867" x="7927975" y="3051175"/>
          <p14:tracePt t="41882" x="7996238" y="3000375"/>
          <p14:tracePt t="41891" x="8021638" y="2974975"/>
          <p14:tracePt t="41898" x="8031163" y="2965450"/>
          <p14:tracePt t="41907" x="8039100" y="2922588"/>
          <p14:tracePt t="41919" x="8039100" y="2914650"/>
          <p14:tracePt t="41920" x="8039100" y="2889250"/>
          <p14:tracePt t="41931" x="8039100" y="2863850"/>
          <p14:tracePt t="41937" x="8039100" y="2838450"/>
          <p14:tracePt t="41948" x="8039100" y="2805113"/>
          <p14:tracePt t="41957" x="8039100" y="2795588"/>
          <p14:tracePt t="41964" x="8031163" y="2736850"/>
          <p14:tracePt t="41971" x="8031163" y="2727325"/>
          <p14:tracePt t="41977" x="8005763" y="2701925"/>
          <p14:tracePt t="41987" x="7988300" y="2686050"/>
          <p14:tracePt t="41998" x="7954963" y="2651125"/>
          <p14:tracePt t="42003" x="7920038" y="2633663"/>
          <p14:tracePt t="42014" x="7869238" y="2600325"/>
          <p14:tracePt t="42018" x="7818438" y="2574925"/>
          <p14:tracePt t="42027" x="7783513" y="2566988"/>
          <p14:tracePt t="42037" x="7742238" y="2549525"/>
          <p14:tracePt t="42043" x="7691438" y="2524125"/>
          <p14:tracePt t="42053" x="7639050" y="2498725"/>
          <p14:tracePt t="42056" x="7588250" y="2463800"/>
          <p14:tracePt t="42068" x="7562850" y="2438400"/>
          <p14:tracePt t="42077" x="7554913" y="2430463"/>
          <p14:tracePt t="42085" x="7529513" y="2413000"/>
          <p14:tracePt t="42093" x="7504113" y="2397125"/>
          <p14:tracePt t="42103" x="7494588" y="2379663"/>
          <p14:tracePt t="42115" x="7494588" y="2371725"/>
          <p14:tracePt t="42139" x="7494588" y="2362200"/>
          <p14:tracePt t="42159" x="7494588" y="2344738"/>
          <p14:tracePt t="42180" x="7494588" y="2336800"/>
          <p14:tracePt t="42185" x="7504113" y="2328863"/>
          <p14:tracePt t="42203" x="7521575" y="2311400"/>
          <p14:tracePt t="42209" x="7529513" y="2311400"/>
          <p14:tracePt t="42219" x="7546975" y="2293938"/>
          <p14:tracePt t="42235" x="7546975" y="2286000"/>
          <p14:tracePt t="42238" x="7562850" y="2278063"/>
          <p14:tracePt t="42250" x="7562850" y="2268538"/>
          <p14:tracePt t="42255" x="7572375" y="2268538"/>
          <p14:tracePt t="42275" x="7580313" y="2260600"/>
          <p14:tracePt t="42437" x="7588250" y="2252663"/>
          <p14:tracePt t="42453" x="7623175" y="2227263"/>
          <p14:tracePt t="42464" x="7639050" y="2227263"/>
          <p14:tracePt t="42469" x="7648575" y="2227263"/>
          <p14:tracePt t="42477" x="7681913" y="2209800"/>
          <p14:tracePt t="42487" x="7707313" y="2209800"/>
          <p14:tracePt t="42493" x="7750175" y="2200275"/>
          <p14:tracePt t="42503" x="7783513" y="2192338"/>
          <p14:tracePt t="42507" x="7800975" y="2174875"/>
          <p14:tracePt t="42519" x="7810500" y="2174875"/>
          <p14:tracePt t="42527" x="7810500" y="2166938"/>
          <p14:tracePt t="42535" x="7818438" y="2166938"/>
          <p14:tracePt t="42659" x="7810500" y="2166938"/>
          <p14:tracePt t="42670" x="7775575" y="2166938"/>
          <p14:tracePt t="42681" x="7758113" y="2166938"/>
          <p14:tracePt t="42685" x="7716838" y="2166938"/>
          <p14:tracePt t="42698" x="7673975" y="2166938"/>
          <p14:tracePt t="42699" x="7613650" y="2159000"/>
          <p14:tracePt t="42709" x="7529513" y="2159000"/>
          <p14:tracePt t="42719" x="7469188" y="2159000"/>
          <p14:tracePt t="42725" x="7410450" y="2149475"/>
          <p14:tracePt t="42735" x="7342188" y="2149475"/>
          <p14:tracePt t="42741" x="7291388" y="2141538"/>
          <p14:tracePt t="42752" x="7265988" y="2133600"/>
          <p14:tracePt t="42765" x="7180263" y="2124075"/>
          <p14:tracePt t="42775" x="7146925" y="2108200"/>
          <p14:tracePt t="42781" x="7129463" y="2098675"/>
          <p14:tracePt t="42789" x="7113588" y="2098675"/>
          <p14:tracePt t="42802" x="7104063" y="2090738"/>
          <p14:tracePt t="42805" x="7104063" y="2082800"/>
          <p14:tracePt t="43028" x="7113588" y="2082800"/>
          <p14:tracePt t="43034" x="7164388" y="2082800"/>
          <p14:tracePt t="43043" x="7189788" y="2082800"/>
          <p14:tracePt t="43053" x="7240588" y="2082800"/>
          <p14:tracePt t="43057" x="7316788" y="2082800"/>
          <p14:tracePt t="43069" x="7402513" y="2082800"/>
          <p14:tracePt t="43073" x="7469188" y="2082800"/>
          <p14:tracePt t="43085" x="7546975" y="2082800"/>
          <p14:tracePt t="43093" x="7613650" y="2082800"/>
          <p14:tracePt t="43097" x="7656513" y="2082800"/>
          <p14:tracePt t="43107" x="7716838" y="2082800"/>
          <p14:tracePt t="43114" x="7750175" y="2082800"/>
          <p14:tracePt t="43123" x="7758113" y="2082800"/>
          <p14:tracePt t="43606" x="7767638" y="2082800"/>
          <p14:tracePt t="43615" x="7783513" y="2082800"/>
          <p14:tracePt t="43625" x="7810500" y="2082800"/>
          <p14:tracePt t="43632" x="7818438" y="2082800"/>
          <p14:tracePt t="43639" x="7826375" y="2082800"/>
          <p14:tracePt t="43648" x="7843838" y="2082800"/>
          <p14:tracePt t="43655" x="7869238" y="2082800"/>
          <p14:tracePt t="43665" x="7877175" y="2082800"/>
          <p14:tracePt t="43675" x="7886700" y="2082800"/>
          <p14:tracePt t="43686" x="7894638" y="2082800"/>
          <p14:tracePt t="44034" x="7894638" y="2090738"/>
          <p14:tracePt t="44040" x="7902575" y="2116138"/>
          <p14:tracePt t="44048" x="7912100" y="2133600"/>
          <p14:tracePt t="44053" x="7927975" y="2184400"/>
          <p14:tracePt t="44064" x="7954963" y="2192338"/>
          <p14:tracePt t="44075" x="7988300" y="2200275"/>
          <p14:tracePt t="44081" x="8021638" y="2235200"/>
          <p14:tracePt t="44089" x="8064500" y="2260600"/>
          <p14:tracePt t="44098" x="8124825" y="2311400"/>
          <p14:tracePt t="44104" x="8166100" y="2354263"/>
          <p14:tracePt t="44109" x="8226425" y="2397125"/>
          <p14:tracePt t="44120" x="8269288" y="2422525"/>
          <p14:tracePt t="44131" x="8285163" y="2455863"/>
          <p14:tracePt t="44137" x="8294688" y="2463800"/>
          <p14:tracePt t="44148" x="8294688" y="2473325"/>
          <p14:tracePt t="44164" x="8294688" y="2489200"/>
          <p14:tracePt t="44171" x="8294688" y="2532063"/>
          <p14:tracePt t="44175" x="8294688" y="2541588"/>
          <p14:tracePt t="44186" x="8294688" y="2557463"/>
          <p14:tracePt t="44191" x="8294688" y="2582863"/>
          <p14:tracePt t="44203" x="8294688" y="2592388"/>
          <p14:tracePt t="44207" x="8294688" y="2608263"/>
          <p14:tracePt t="44219" x="8294688" y="2643188"/>
          <p14:tracePt t="44231" x="8277225" y="2676525"/>
          <p14:tracePt t="44241" x="8251825" y="2701925"/>
          <p14:tracePt t="44248" x="8234363" y="2719388"/>
          <p14:tracePt t="44257" x="8218488" y="2752725"/>
          <p14:tracePt t="44268" x="8201025" y="2770188"/>
          <p14:tracePt t="44271" x="8183563" y="2787650"/>
          <p14:tracePt t="44281" x="8175625" y="2805113"/>
          <p14:tracePt t="44287" x="8140700" y="2820988"/>
          <p14:tracePt t="44298" x="8089900" y="2838450"/>
          <p14:tracePt t="44307" x="8056563" y="2846388"/>
          <p14:tracePt t="44314" x="7996238" y="2871788"/>
          <p14:tracePt t="44323" x="7970838" y="2897188"/>
          <p14:tracePt t="44327" x="7937500" y="2914650"/>
          <p14:tracePt t="44337" x="7912100" y="2914650"/>
          <p14:tracePt t="44348" x="7894638" y="2914650"/>
          <p14:tracePt t="44353" x="7877175" y="2914650"/>
          <p14:tracePt t="44365" x="7861300" y="2914650"/>
          <p14:tracePt t="44368" x="7851775" y="2914650"/>
          <p14:tracePt t="44377" x="7835900" y="2914650"/>
          <p14:tracePt t="44387" x="7826375" y="2914650"/>
          <p14:tracePt t="44393" x="7818438" y="2914650"/>
          <p14:tracePt t="44403" x="7800975" y="2914650"/>
          <p14:tracePt t="44409" x="7793038" y="2897188"/>
          <p14:tracePt t="44420" x="7793038" y="2889250"/>
          <p14:tracePt t="44431" x="7767638" y="2889250"/>
          <p14:tracePt t="44433" x="7742238" y="2846388"/>
          <p14:tracePt t="44443" x="7724775" y="2846388"/>
          <p14:tracePt t="44449" x="7724775" y="2830513"/>
          <p14:tracePt t="44459" x="7707313" y="2795588"/>
          <p14:tracePt t="44470" x="7681913" y="2770188"/>
          <p14:tracePt t="44473" x="7666038" y="2752725"/>
          <p14:tracePt t="44483" x="7648575" y="2744788"/>
          <p14:tracePt t="44489" x="7631113" y="2727325"/>
          <p14:tracePt t="44498" x="7623175" y="2719388"/>
          <p14:tracePt t="44509" x="7623175" y="2701925"/>
          <p14:tracePt t="44515" x="7613650" y="2693988"/>
          <p14:tracePt t="44531" x="7605713" y="2686050"/>
          <p14:tracePt t="44548" x="7597775" y="2660650"/>
          <p14:tracePt t="44682" x="7597775" y="2676525"/>
          <p14:tracePt t="44687" x="7613650" y="2736850"/>
          <p14:tracePt t="44697" x="7656513" y="2762250"/>
          <p14:tracePt t="44705" x="7673975" y="2787650"/>
          <p14:tracePt t="44714" x="7699375" y="2820988"/>
          <p14:tracePt t="44721" x="7742238" y="2871788"/>
          <p14:tracePt t="44727" x="7783513" y="2940050"/>
          <p14:tracePt t="44736" x="7818438" y="2990850"/>
          <p14:tracePt t="44748" x="7843838" y="3033713"/>
          <p14:tracePt t="44753" x="7869238" y="3101975"/>
          <p14:tracePt t="44765" x="7894638" y="3144838"/>
          <p14:tracePt t="44768" x="7912100" y="3178175"/>
          <p14:tracePt t="44777" x="7937500" y="3228975"/>
          <p14:tracePt t="44787" x="7962900" y="3289300"/>
          <p14:tracePt t="44791" x="7980363" y="3322638"/>
          <p14:tracePt t="44803" x="7996238" y="3390900"/>
          <p14:tracePt t="44807" x="8005763" y="3433763"/>
          <p14:tracePt t="44818" x="8013700" y="3449638"/>
          <p14:tracePt t="44827" x="8013700" y="3484563"/>
          <p14:tracePt t="44831" x="8021638" y="3502025"/>
          <p14:tracePt t="44841" x="8021638" y="3517900"/>
          <p14:tracePt t="44847" x="8031163" y="3527425"/>
          <p14:tracePt t="44866" x="8031163" y="3543300"/>
          <p14:tracePt t="45252" x="8031163" y="3552825"/>
          <p14:tracePt t="45265" x="8005763" y="3543300"/>
          <p14:tracePt t="45272" x="7988300" y="3535363"/>
          <p14:tracePt t="45281" x="7980363" y="3527425"/>
          <p14:tracePt t="45291" x="7970838" y="3527425"/>
          <p14:tracePt t="45298" x="7962900" y="3527425"/>
          <p14:tracePt t="45307" x="7954963" y="3527425"/>
          <p14:tracePt t="45318" x="7945438" y="3527425"/>
          <p14:tracePt t="45730" x="7937500" y="3527425"/>
          <p14:tracePt t="45736" x="7920038" y="3502025"/>
          <p14:tracePt t="45748" x="7902575" y="3492500"/>
          <p14:tracePt t="45755" x="7869238" y="3475038"/>
          <p14:tracePt t="45759" x="7843838" y="3467100"/>
          <p14:tracePt t="45775" x="7843838" y="3459163"/>
          <p14:tracePt t="45781" x="7835900" y="3459163"/>
          <p14:tracePt t="45998" x="7818438" y="3441700"/>
          <p14:tracePt t="46008" x="7818438" y="3433763"/>
          <p14:tracePt t="46017" x="7793038" y="3416300"/>
          <p14:tracePt t="46022" x="7767638" y="3408363"/>
          <p14:tracePt t="46031" x="7742238" y="3365500"/>
          <p14:tracePt t="46043" x="7732713" y="3355975"/>
          <p14:tracePt t="46047" x="7716838" y="3348038"/>
          <p14:tracePt t="46057" x="7707313" y="3340100"/>
          <p14:tracePt t="46064" x="7699375" y="3330575"/>
          <p14:tracePt t="46073" x="7673975" y="3305175"/>
          <p14:tracePt t="46084" x="7666038" y="3297238"/>
          <p14:tracePt t="46093" x="7648575" y="3289300"/>
          <p14:tracePt t="46210" x="7656513" y="3289300"/>
          <p14:tracePt t="46215" x="7681913" y="3289300"/>
          <p14:tracePt t="46225" x="7707313" y="3297238"/>
          <p14:tracePt t="46237" x="7716838" y="3314700"/>
          <p14:tracePt t="46239" x="7742238" y="3340100"/>
          <p14:tracePt t="46248" x="7767638" y="3348038"/>
          <p14:tracePt t="46253" x="7793038" y="3373438"/>
          <p14:tracePt t="46265" x="7818438" y="3398838"/>
          <p14:tracePt t="46275" x="7843838" y="3424238"/>
          <p14:tracePt t="46281" x="7869238" y="3467100"/>
          <p14:tracePt t="46289" x="7920038" y="3527425"/>
          <p14:tracePt t="46298" x="7927975" y="3543300"/>
          <p14:tracePt t="46305" x="7945438" y="3568700"/>
          <p14:tracePt t="46315" x="7962900" y="3611563"/>
          <p14:tracePt t="46320" x="7980363" y="3636963"/>
          <p14:tracePt t="46331" x="7988300" y="3662363"/>
          <p14:tracePt t="46336" x="7996238" y="3679825"/>
          <p14:tracePt t="46348" x="7996238" y="3697288"/>
          <p14:tracePt t="46355" x="7996238" y="3730625"/>
          <p14:tracePt t="46359" x="7996238" y="3756025"/>
          <p14:tracePt t="46371" x="7996238" y="3798888"/>
          <p14:tracePt t="46375" x="7996238" y="3841750"/>
          <p14:tracePt t="46386" x="7996238" y="3867150"/>
          <p14:tracePt t="46398" x="7996238" y="3892550"/>
          <p14:tracePt t="46403" x="7996238" y="3917950"/>
          <p14:tracePt t="46415" x="7970838" y="3968750"/>
          <p14:tracePt t="46436" x="7962900" y="4002088"/>
          <p14:tracePt t="46441" x="7954963" y="4002088"/>
          <p14:tracePt t="46453" x="7954963" y="4011613"/>
          <p14:tracePt t="46455" x="7954963" y="4019550"/>
          <p14:tracePt t="46464" x="7945438" y="4027488"/>
          <p14:tracePt t="46491" x="7937500" y="4037013"/>
          <p14:tracePt t="46533" x="7927975" y="4037013"/>
          <p14:tracePt t="46538" x="7920038" y="4037013"/>
          <p14:tracePt t="46547" x="7912100" y="4037013"/>
          <p14:tracePt t="46557" x="7902575" y="4037013"/>
          <p14:tracePt t="46569" x="7894638" y="4037013"/>
          <p14:tracePt t="46577" x="7886700" y="4037013"/>
          <p14:tracePt t="46584" x="7869238" y="4037013"/>
          <p14:tracePt t="46598" x="7851775" y="4037013"/>
          <p14:tracePt t="46607" x="7826375" y="4037013"/>
          <p14:tracePt t="46618" x="7810500" y="4037013"/>
          <p14:tracePt t="46634" x="7800975" y="4037013"/>
          <p14:tracePt t="46729" x="7793038" y="4037013"/>
          <p14:tracePt t="46753" x="7800975" y="4037013"/>
          <p14:tracePt t="46763" x="7818438" y="4027488"/>
          <p14:tracePt t="46773" x="7843838" y="4019550"/>
          <p14:tracePt t="46781" x="7861300" y="4002088"/>
          <p14:tracePt t="46789" x="7902575" y="4002088"/>
          <p14:tracePt t="46793" x="7927975" y="4002088"/>
          <p14:tracePt t="46803" x="7970838" y="4002088"/>
          <p14:tracePt t="46814" x="8039100" y="4002088"/>
          <p14:tracePt t="46819" x="8107363" y="4002088"/>
          <p14:tracePt t="46831" x="8191500" y="4002088"/>
          <p14:tracePt t="46836" x="8285163" y="4002088"/>
          <p14:tracePt t="46848" x="8370888" y="4002088"/>
          <p14:tracePt t="46855" x="8455025" y="4002088"/>
          <p14:tracePt t="46859" x="8507413" y="4002088"/>
          <p14:tracePt t="46880" x="8558213" y="4002088"/>
          <p14:tracePt t="46886" x="8566150" y="4002088"/>
          <p14:tracePt t="46898" x="8574088" y="4002088"/>
          <p14:tracePt t="47002" x="8574088" y="4011613"/>
          <p14:tracePt t="47014" x="8574088" y="4019550"/>
          <p14:tracePt t="47025" x="8566150" y="4027488"/>
          <p14:tracePt t="47037" x="8540750" y="4044950"/>
          <p14:tracePt t="47047" x="8532813" y="4044950"/>
          <p14:tracePt t="47053" x="8515350" y="4062413"/>
          <p14:tracePt t="47065" x="8497888" y="4070350"/>
          <p14:tracePt t="47075" x="8489950" y="4087813"/>
          <p14:tracePt t="47082" x="8464550" y="4113213"/>
          <p14:tracePt t="47091" x="8455025" y="4130675"/>
          <p14:tracePt t="47102" x="8439150" y="4164013"/>
          <p14:tracePt t="47105" x="8413750" y="4189413"/>
          <p14:tracePt t="47115" x="8404225" y="4197350"/>
          <p14:tracePt t="47121" x="8396288" y="4232275"/>
          <p14:tracePt t="47131" x="8388350" y="4265613"/>
          <p14:tracePt t="47141" x="8378825" y="4308475"/>
          <p14:tracePt t="47148" x="8378825" y="4316413"/>
          <p14:tracePt t="47157" x="8378825" y="4333875"/>
          <p14:tracePt t="47165" x="8370888" y="4368800"/>
          <p14:tracePt t="47173" x="8362950" y="4384675"/>
          <p14:tracePt t="47178" x="8362950" y="4394200"/>
          <p14:tracePt t="47187" x="8362950" y="4402138"/>
          <p14:tracePt t="47193" x="8362950" y="4410075"/>
          <p14:tracePt t="47203" x="8345488" y="4427538"/>
          <p14:tracePt t="47243" x="8335963" y="4435475"/>
          <p14:tracePt t="47263" x="8335963" y="4445000"/>
          <p14:tracePt t="47275" x="8328025" y="4452938"/>
          <p14:tracePt t="47281" x="8302625" y="4452938"/>
          <p14:tracePt t="47299" x="8277225" y="4460875"/>
          <p14:tracePt t="47303" x="8259763" y="4470400"/>
          <p14:tracePt t="47315" x="8226425" y="4486275"/>
          <p14:tracePt t="47320" x="8218488" y="4486275"/>
          <p14:tracePt t="47331" x="8191500" y="4495800"/>
          <p14:tracePt t="47339" x="8158163" y="4503738"/>
          <p14:tracePt t="47348" x="8150225" y="4503738"/>
          <p14:tracePt t="47355" x="8140700" y="4513263"/>
          <p14:tracePt t="47359" x="8132763" y="4521200"/>
          <p14:tracePt t="47381" x="8124825" y="4529138"/>
          <p14:tracePt t="47860" x="8115300" y="4529138"/>
          <p14:tracePt t="47870" x="8099425" y="4529138"/>
          <p14:tracePt t="47883" x="8089900" y="4529138"/>
          <p14:tracePt t="47898" x="8074025" y="4529138"/>
          <p14:tracePt t="47904" x="8064500" y="4521200"/>
          <p14:tracePt t="47909" x="8064500" y="4513263"/>
          <p14:tracePt t="47920" x="8056563" y="4503738"/>
          <p14:tracePt t="47947" x="8056563" y="4495800"/>
          <p14:tracePt t="47985" x="8047038" y="4486275"/>
          <p14:tracePt t="48021" x="8047038" y="4470400"/>
          <p14:tracePt t="48035" x="8047038" y="4445000"/>
          <p14:tracePt t="48048" x="8047038" y="4435475"/>
          <p14:tracePt t="48064" x="8064500" y="4427538"/>
          <p14:tracePt t="48071" x="8081963" y="4427538"/>
          <p14:tracePt t="48075" x="8107363" y="4410075"/>
          <p14:tracePt t="48086" x="8124825" y="4384675"/>
          <p14:tracePt t="48091" x="8150225" y="4376738"/>
          <p14:tracePt t="48102" x="8191500" y="4368800"/>
          <p14:tracePt t="48115" x="8218488" y="4359275"/>
          <p14:tracePt t="48118" x="8226425" y="4359275"/>
          <p14:tracePt t="48314" x="8201025" y="4359275"/>
          <p14:tracePt t="48323" x="8183563" y="4359275"/>
          <p14:tracePt t="48334" x="8150225" y="4359275"/>
          <p14:tracePt t="48339" x="8132763" y="4368800"/>
          <p14:tracePt t="48349" x="8089900" y="4368800"/>
          <p14:tracePt t="48355" x="8056563" y="4368800"/>
          <p14:tracePt t="48365" x="8005763" y="4368800"/>
          <p14:tracePt t="48371" x="7970838" y="4368800"/>
          <p14:tracePt t="48382" x="7954963" y="4368800"/>
          <p14:tracePt t="48389" x="7912100" y="4368800"/>
          <p14:tracePt t="48398" x="7843838" y="4368800"/>
          <p14:tracePt t="48405" x="7783513" y="4368800"/>
          <p14:tracePt t="48409" x="7716838" y="4368800"/>
          <p14:tracePt t="48420" x="7631113" y="4368800"/>
          <p14:tracePt t="48431" x="7554913" y="4368800"/>
          <p14:tracePt t="48436" x="7486650" y="4368800"/>
          <p14:tracePt t="48448" x="7402513" y="4368800"/>
          <p14:tracePt t="48452" x="7342188" y="4368800"/>
          <p14:tracePt t="48464" x="7283450" y="4368800"/>
          <p14:tracePt t="48471" x="7240588" y="4359275"/>
          <p14:tracePt t="48477" x="7189788" y="4359275"/>
          <p14:tracePt t="48484" x="7164388" y="4359275"/>
          <p14:tracePt t="48493" x="7129463" y="4351338"/>
          <p14:tracePt t="48503" x="7088188" y="4351338"/>
          <p14:tracePt t="48507" x="7053263" y="4351338"/>
          <p14:tracePt t="48518" x="7019925" y="4351338"/>
          <p14:tracePt t="48523" x="6985000" y="4351338"/>
          <p14:tracePt t="48535" x="6959600" y="4351338"/>
          <p14:tracePt t="48543" x="6934200" y="4351338"/>
          <p14:tracePt t="48550" x="6908800" y="4351338"/>
          <p14:tracePt t="48559" x="6883400" y="4351338"/>
          <p14:tracePt t="48564" x="6865938" y="4351338"/>
          <p14:tracePt t="48573" x="6840538" y="4341813"/>
          <p14:tracePt t="48585" x="6815138" y="4341813"/>
          <p14:tracePt t="48589" x="6789738" y="4341813"/>
          <p14:tracePt t="48598" x="6764338" y="4341813"/>
          <p14:tracePt t="48603" x="6738938" y="4333875"/>
          <p14:tracePt t="48623" x="6713538" y="4333875"/>
          <p14:tracePt t="48635" x="6705600" y="4325938"/>
          <p14:tracePt t="48655" x="6696075" y="4325938"/>
          <p14:tracePt t="48669" x="6688138" y="4325938"/>
          <p14:tracePt t="48681" x="6670675" y="4325938"/>
          <p14:tracePt t="48685" x="6662738" y="4325938"/>
          <p14:tracePt t="48698" x="6654800" y="4325938"/>
          <p14:tracePt t="48705" x="6645275" y="4325938"/>
          <p14:tracePt t="48709" x="6637338" y="4325938"/>
          <p14:tracePt t="48719" x="6619875" y="4325938"/>
          <p14:tracePt t="48747" x="6611938" y="4325938"/>
          <p14:tracePt t="48755" x="6602413" y="4325938"/>
          <p14:tracePt t="48771" x="6586538" y="4325938"/>
          <p14:tracePt t="48785" x="6569075" y="4325938"/>
          <p14:tracePt t="48798" x="6561138" y="4325938"/>
          <p14:tracePt t="48814" x="6543675" y="4316413"/>
          <p14:tracePt t="48821" x="6535738" y="4316413"/>
          <p14:tracePt t="48825" x="6518275" y="4308475"/>
          <p14:tracePt t="48835" x="6510338" y="4308475"/>
          <p14:tracePt t="48848" x="6500813" y="4308475"/>
          <p14:tracePt t="48852" x="6492875" y="4308475"/>
          <p14:tracePt t="48864" x="6475413" y="4308475"/>
          <p14:tracePt t="49249" x="6500813" y="4308475"/>
          <p14:tracePt t="49260" x="6543675" y="4308475"/>
          <p14:tracePt t="49269" x="6594475" y="4308475"/>
          <p14:tracePt t="49275" x="6688138" y="4300538"/>
          <p14:tracePt t="49285" x="6799263" y="4283075"/>
          <p14:tracePt t="49289" x="6916738" y="4275138"/>
          <p14:tracePt t="49300" x="7010400" y="4265613"/>
          <p14:tracePt t="49309" x="7113588" y="4240213"/>
          <p14:tracePt t="49315" x="7215188" y="4232275"/>
          <p14:tracePt t="49325" x="7316788" y="4214813"/>
          <p14:tracePt t="49331" x="7377113" y="4206875"/>
          <p14:tracePt t="49339" x="7435850" y="4197350"/>
          <p14:tracePt t="49349" x="7469188" y="4197350"/>
          <p14:tracePt t="49355" x="7469188" y="4189413"/>
          <p14:tracePt t="49365" x="7478713" y="4189413"/>
          <p14:tracePt t="49577" x="7461250" y="4189413"/>
          <p14:tracePt t="49582" x="7453313" y="4189413"/>
          <p14:tracePt t="49591" x="7427913" y="4189413"/>
          <p14:tracePt t="49603" x="7410450" y="4189413"/>
          <p14:tracePt t="49609" x="7377113" y="4189413"/>
          <p14:tracePt t="49623" x="7359650" y="4189413"/>
          <p14:tracePt t="49635" x="7350125" y="4189413"/>
          <p14:tracePt t="49639" x="7316788" y="4189413"/>
          <p14:tracePt t="49650" x="7291388" y="4189413"/>
          <p14:tracePt t="49655" x="7283450" y="4189413"/>
          <p14:tracePt t="49665" x="7223125" y="4189413"/>
          <p14:tracePt t="49675" x="7197725" y="4189413"/>
          <p14:tracePt t="49681" x="7180263" y="4189413"/>
          <p14:tracePt t="49691" x="7146925" y="4189413"/>
          <p14:tracePt t="49698" x="7113588" y="4189413"/>
          <p14:tracePt t="49707" x="7096125" y="4189413"/>
          <p14:tracePt t="49714" x="7061200" y="4189413"/>
          <p14:tracePt t="49721" x="7027863" y="4189413"/>
          <p14:tracePt t="49735" x="6985000" y="4189413"/>
          <p14:tracePt t="49741" x="6951663" y="4189413"/>
          <p14:tracePt t="49748" x="6908800" y="4189413"/>
          <p14:tracePt t="49755" x="6900863" y="4189413"/>
          <p14:tracePt t="49765" x="6850063" y="4189413"/>
          <p14:tracePt t="49771" x="6815138" y="4189413"/>
          <p14:tracePt t="49775" x="6799263" y="4189413"/>
          <p14:tracePt t="49785" x="6781800" y="4189413"/>
          <p14:tracePt t="49798" x="6756400" y="4189413"/>
          <p14:tracePt t="49802" x="6731000" y="4189413"/>
          <p14:tracePt t="49814" x="6721475" y="4189413"/>
          <p14:tracePt t="49831" x="6713538" y="4189413"/>
          <p14:tracePt t="49835" x="6705600" y="4189413"/>
          <p14:tracePt t="49843" x="6696075" y="4189413"/>
          <p14:tracePt t="49850" x="6688138" y="4197350"/>
          <p14:tracePt t="53147" x="6670675" y="4197350"/>
          <p14:tracePt t="53157" x="6662738" y="4197350"/>
          <p14:tracePt t="53164" x="6627813" y="4197350"/>
          <p14:tracePt t="53171" x="6586538" y="4197350"/>
          <p14:tracePt t="53184" x="6543675" y="4197350"/>
          <p14:tracePt t="53189" x="6518275" y="4189413"/>
          <p14:tracePt t="53200" x="6475413" y="4181475"/>
          <p14:tracePt t="53203" x="6399213" y="4171950"/>
          <p14:tracePt t="53215" x="6297613" y="4146550"/>
          <p14:tracePt t="53219" x="6211888" y="4130675"/>
          <p14:tracePt t="53231" x="6118225" y="4095750"/>
          <p14:tracePt t="53239" x="6034088" y="4062413"/>
          <p14:tracePt t="53243" x="5957888" y="4037013"/>
          <p14:tracePt t="53253" x="5897563" y="4019550"/>
          <p14:tracePt t="53258" x="5889625" y="4011613"/>
          <p14:tracePt t="53269" x="5880100" y="4002088"/>
          <p14:tracePt t="53542" x="5872163" y="4002088"/>
          <p14:tracePt t="53546" x="5864225" y="4002088"/>
          <p14:tracePt t="53568" x="5846763" y="4002088"/>
          <p14:tracePt t="53577" x="5838825" y="4002088"/>
          <p14:tracePt t="53654" x="5838825" y="3994150"/>
          <p14:tracePt t="53663" x="5838825" y="3986213"/>
          <p14:tracePt t="53672" x="5829300" y="3986213"/>
          <p14:tracePt t="53678" x="5803900" y="3951288"/>
          <p14:tracePt t="53687" x="5770563" y="3917950"/>
          <p14:tracePt t="53693" x="5745163" y="3900488"/>
          <p14:tracePt t="53703" x="5719763" y="3849688"/>
          <p14:tracePt t="53715" x="5676900" y="3824288"/>
          <p14:tracePt t="53718" x="5626100" y="3781425"/>
          <p14:tracePt t="53727" x="5549900" y="3713163"/>
          <p14:tracePt t="53735" x="5456238" y="3619500"/>
          <p14:tracePt t="53743" x="5353050" y="3527425"/>
          <p14:tracePt t="53752" x="5218113" y="3398838"/>
          <p14:tracePt t="53759" x="5116513" y="3289300"/>
          <p14:tracePt t="53769" x="4987925" y="3178175"/>
          <p14:tracePt t="53773" x="4878388" y="3084513"/>
          <p14:tracePt t="53784" x="4741863" y="2982913"/>
          <p14:tracePt t="53798" x="4554538" y="2830513"/>
          <p14:tracePt t="53803" x="4410075" y="2736850"/>
          <p14:tracePt t="53807" x="4257675" y="2608263"/>
          <p14:tracePt t="53819" x="4087813" y="2506663"/>
          <p14:tracePt t="53823" x="3925888" y="2430463"/>
          <p14:tracePt t="53835" x="3790950" y="2379663"/>
          <p14:tracePt t="53837" x="3679825" y="2319338"/>
          <p14:tracePt t="53848" x="3578225" y="2286000"/>
          <p14:tracePt t="53857" x="3467100" y="2252663"/>
          <p14:tracePt t="53864" x="3382963" y="2217738"/>
          <p14:tracePt t="53884" x="3246438" y="2166938"/>
          <p14:tracePt t="53889" x="3186113" y="2159000"/>
          <p14:tracePt t="53899" x="3152775" y="2159000"/>
          <p14:tracePt t="53905" x="3119438" y="2159000"/>
          <p14:tracePt t="53915" x="3094038" y="2159000"/>
          <p14:tracePt t="53920" x="3059113" y="2159000"/>
          <p14:tracePt t="53931" x="3041650" y="2159000"/>
          <p14:tracePt t="53936" x="3016250" y="2159000"/>
          <p14:tracePt t="53948" x="2982913" y="2159000"/>
          <p14:tracePt t="53955" x="2965450" y="2159000"/>
          <p14:tracePt t="53959" x="2922588" y="2159000"/>
          <p14:tracePt t="53971" x="2897188" y="2159000"/>
          <p14:tracePt t="53975" x="2871788" y="2166938"/>
          <p14:tracePt t="53985" x="2830513" y="2192338"/>
          <p14:tracePt t="53998" x="2813050" y="2192338"/>
          <p14:tracePt t="54002" x="2778125" y="2192338"/>
          <p14:tracePt t="54015" x="2752725" y="2200275"/>
          <p14:tracePt t="54025" x="2711450" y="2209800"/>
          <p14:tracePt t="54035" x="2676525" y="2217738"/>
          <p14:tracePt t="54041" x="2651125" y="2227263"/>
          <p14:tracePt t="54052" x="2617788" y="2243138"/>
          <p14:tracePt t="54055" x="2582863" y="2243138"/>
          <p14:tracePt t="54065" x="2541588" y="2252663"/>
          <p14:tracePt t="54078" x="2506663" y="2252663"/>
          <p14:tracePt t="54081" x="2489200" y="2252663"/>
          <p14:tracePt t="54091" x="2455863" y="2252663"/>
          <p14:tracePt t="54098" x="2413000" y="2252663"/>
          <p14:tracePt t="54105" x="2379663" y="2252663"/>
          <p14:tracePt t="54115" x="2344738" y="2252663"/>
          <p14:tracePt t="54121" x="2319338" y="2252663"/>
          <p14:tracePt t="54131" x="2293938" y="2252663"/>
          <p14:tracePt t="54148" x="2268538" y="2252663"/>
          <p14:tracePt t="54165" x="2260600" y="2252663"/>
          <p14:tracePt t="54171" x="2243138" y="2252663"/>
          <p14:tracePt t="54181" x="2235200" y="2252663"/>
          <p14:tracePt t="54193" x="2227263" y="2252663"/>
          <p14:tracePt t="54207" x="2217738" y="2252663"/>
          <p14:tracePt t="54248" x="2217738" y="2243138"/>
          <p14:tracePt t="54459" x="2217738" y="2235200"/>
          <p14:tracePt t="54476" x="2217738" y="2217738"/>
          <p14:tracePt t="54489" x="2217738" y="2192338"/>
          <p14:tracePt t="54498" x="2217738" y="2166938"/>
          <p14:tracePt t="54515" x="2235200" y="2133600"/>
          <p14:tracePt t="54520" x="2252663" y="2133600"/>
          <p14:tracePt t="54531" x="2268538" y="2124075"/>
          <p14:tracePt t="54536" x="2268538" y="2116138"/>
          <p14:tracePt t="54548" x="2268538" y="2108200"/>
          <p14:tracePt t="54555" x="2268538" y="2090738"/>
          <p14:tracePt t="54562" x="2268538" y="2065338"/>
          <p14:tracePt t="54571" x="2243138" y="2047875"/>
          <p14:tracePt t="54575" x="2235200" y="2039938"/>
          <p14:tracePt t="54585" x="2227263" y="2030413"/>
          <p14:tracePt t="54598" x="2227263" y="2022475"/>
          <p14:tracePt t="54602" x="2217738" y="2014538"/>
          <p14:tracePt t="54614" x="2184400" y="2014538"/>
          <p14:tracePt t="54625" x="2174875" y="2014538"/>
          <p14:tracePt t="54635" x="2159000" y="2005013"/>
          <p14:tracePt t="54641" x="2141538" y="1997075"/>
          <p14:tracePt t="54652" x="2108200" y="1997075"/>
          <p14:tracePt t="54655" x="2082800" y="1997075"/>
          <p14:tracePt t="54665" x="2073275" y="1997075"/>
          <p14:tracePt t="54675" x="2047875" y="1989138"/>
          <p14:tracePt t="54681" x="2005013" y="1989138"/>
          <p14:tracePt t="54691" x="1971675" y="1989138"/>
          <p14:tracePt t="54698" x="1928813" y="1989138"/>
          <p14:tracePt t="54707" x="1878013" y="1989138"/>
          <p14:tracePt t="54718" x="1844675" y="1989138"/>
          <p14:tracePt t="54723" x="1793875" y="1989138"/>
          <p14:tracePt t="54731" x="1741488" y="1971675"/>
          <p14:tracePt t="54739" x="1733550" y="1971675"/>
          <p14:tracePt t="54749" x="1716088" y="1971675"/>
          <p14:tracePt t="54753" x="1708150" y="1971675"/>
          <p14:tracePt t="54765" x="1700213" y="1971675"/>
          <p14:tracePt t="54773" x="1690688" y="1963738"/>
          <p14:tracePt t="55072" x="1682750" y="1963738"/>
          <p14:tracePt t="55093" x="1690688" y="1979613"/>
          <p14:tracePt t="55097" x="1700213" y="1989138"/>
          <p14:tracePt t="55110" x="1716088" y="1997075"/>
          <p14:tracePt t="55114" x="1741488" y="2022475"/>
          <p14:tracePt t="55123" x="1776413" y="2030413"/>
          <p14:tracePt t="55131" x="1809750" y="2030413"/>
          <p14:tracePt t="55143" x="1835150" y="2039938"/>
          <p14:tracePt t="55150" x="1860550" y="2039938"/>
          <p14:tracePt t="55153" x="1903413" y="2039938"/>
          <p14:tracePt t="55165" x="1928813" y="2039938"/>
          <p14:tracePt t="55173" x="1971675" y="2039938"/>
          <p14:tracePt t="55181" x="1997075" y="2039938"/>
          <p14:tracePt t="55188" x="2022475" y="2039938"/>
          <p14:tracePt t="55193" x="2055813" y="2039938"/>
          <p14:tracePt t="55203" x="2065338" y="2039938"/>
          <p14:tracePt t="55214" x="2090738" y="2039938"/>
          <p14:tracePt t="55218" x="2098675" y="2039938"/>
          <p14:tracePt t="55247" x="2108200" y="2039938"/>
          <p14:tracePt t="55252" x="2116138" y="2039938"/>
          <p14:tracePt t="55264" x="2116138" y="2022475"/>
          <p14:tracePt t="55268" x="2124075" y="2022475"/>
          <p14:tracePt t="55281" x="2133600" y="2022475"/>
          <p14:tracePt t="55291" x="2141538" y="2014538"/>
          <p14:tracePt t="55302" x="2149475" y="2014538"/>
          <p14:tracePt t="55307" x="2159000" y="2005013"/>
          <p14:tracePt t="55318" x="2166938" y="1997075"/>
          <p14:tracePt t="55321" x="2192338" y="1989138"/>
          <p14:tracePt t="55331" x="2209800" y="1971675"/>
          <p14:tracePt t="55341" x="2227263" y="1963738"/>
          <p14:tracePt t="55348" x="2252663" y="1954213"/>
          <p14:tracePt t="55357" x="2260600" y="1928813"/>
          <p14:tracePt t="55364" x="2268538" y="1920875"/>
          <p14:tracePt t="55373" x="2286000" y="1903413"/>
          <p14:tracePt t="55385" x="2311400" y="1903413"/>
          <p14:tracePt t="55387" x="2328863" y="1885950"/>
          <p14:tracePt t="55398" x="2344738" y="1885950"/>
          <p14:tracePt t="55403" x="2354263" y="1870075"/>
          <p14:tracePt t="55414" x="2387600" y="1870075"/>
          <p14:tracePt t="55423" x="2430463" y="1870075"/>
          <p14:tracePt t="55427" x="2473325" y="1870075"/>
          <p14:tracePt t="55441" x="2516188" y="1870075"/>
          <p14:tracePt t="55448" x="2541588" y="1870075"/>
          <p14:tracePt t="55452" x="2566988" y="1870075"/>
          <p14:tracePt t="55465" x="2608263" y="1870075"/>
          <p14:tracePt t="55468" x="2660650" y="1870075"/>
          <p14:tracePt t="55477" x="2711450" y="1870075"/>
          <p14:tracePt t="55487" x="2752725" y="1870075"/>
          <p14:tracePt t="55493" x="2787650" y="1870075"/>
          <p14:tracePt t="55503" x="2846388" y="1870075"/>
          <p14:tracePt t="55507" x="2871788" y="1870075"/>
          <p14:tracePt t="55518" x="2906713" y="1870075"/>
          <p14:tracePt t="55528" x="2949575" y="1870075"/>
          <p14:tracePt t="55535" x="2974975" y="1870075"/>
          <p14:tracePt t="55543" x="3016250" y="1870075"/>
          <p14:tracePt t="55548" x="3059113" y="1844675"/>
          <p14:tracePt t="55559" x="3094038" y="1835150"/>
          <p14:tracePt t="55569" x="3144838" y="1827213"/>
          <p14:tracePt t="55573" x="3160713" y="1827213"/>
          <p14:tracePt t="55583" x="3195638" y="1827213"/>
          <p14:tracePt t="55588" x="3228975" y="1827213"/>
          <p14:tracePt t="55598" x="3263900" y="1819275"/>
          <p14:tracePt t="55614" x="3271838" y="1819275"/>
          <p14:tracePt t="55623" x="3289300" y="1819275"/>
          <p14:tracePt t="55631" x="3297238" y="1819275"/>
          <p14:tracePt t="55639" x="3322638" y="1819275"/>
          <p14:tracePt t="55650" x="3322638" y="1809750"/>
          <p14:tracePt t="55659" x="3330575" y="1801813"/>
          <p14:tracePt t="55664" x="3340100" y="1793875"/>
          <p14:tracePt t="55689" x="3340100" y="1784350"/>
          <p14:tracePt t="55700" x="3340100" y="1776413"/>
          <p14:tracePt t="55715" x="3340100" y="1758950"/>
          <p14:tracePt t="55719" x="3340100" y="1741488"/>
          <p14:tracePt t="55735" x="3340100" y="1733550"/>
          <p14:tracePt t="55748" x="3340100" y="1708150"/>
          <p14:tracePt t="55759" x="3340100" y="1700213"/>
          <p14:tracePt t="55765" x="3340100" y="1690688"/>
          <p14:tracePt t="55786" x="3340100" y="1682750"/>
          <p14:tracePt t="55798" x="3340100" y="1674813"/>
          <p14:tracePt t="55805" x="3355975" y="1657350"/>
          <p14:tracePt t="55821" x="3373438" y="1649413"/>
          <p14:tracePt t="55825" x="3408363" y="1649413"/>
          <p14:tracePt t="55836" x="3416300" y="1631950"/>
          <p14:tracePt t="55848" x="3475038" y="1631950"/>
          <p14:tracePt t="55852" x="3492500" y="1631950"/>
          <p14:tracePt t="55865" x="3568700" y="1631950"/>
          <p14:tracePt t="55875" x="3629025" y="1631950"/>
          <p14:tracePt t="55897" x="3705225" y="1631950"/>
          <p14:tracePt t="55902" x="3748088" y="1631950"/>
          <p14:tracePt t="55905" x="3790950" y="1631950"/>
          <p14:tracePt t="55915" x="3816350" y="1631950"/>
          <p14:tracePt t="55927" x="3824288" y="1631950"/>
          <p14:tracePt t="55933" x="3832225" y="1631950"/>
          <p14:tracePt t="55941" x="3841750" y="1631950"/>
          <p14:tracePt t="55964" x="3849688" y="1639888"/>
          <p14:tracePt t="55981" x="3867150" y="1665288"/>
          <p14:tracePt t="56001" x="3867150" y="1674813"/>
          <p14:tracePt t="56014" x="3875088" y="1682750"/>
          <p14:tracePt t="56019" x="3883025" y="1682750"/>
          <p14:tracePt t="56027" x="3883025" y="1690688"/>
          <p14:tracePt t="56035" x="3892550" y="1690688"/>
          <p14:tracePt t="56043" x="3892550" y="1700213"/>
          <p14:tracePt t="56057" x="3900488" y="1700213"/>
          <p14:tracePt t="56065" x="3917950" y="1716088"/>
          <p14:tracePt t="56071" x="3925888" y="1716088"/>
          <p14:tracePt t="56081" x="3935413" y="1716088"/>
          <p14:tracePt t="56415" x="3951288" y="1716088"/>
          <p14:tracePt t="56425" x="3976688" y="1716088"/>
          <p14:tracePt t="56431" x="3986213" y="1716088"/>
          <p14:tracePt t="56439" x="4011613" y="1716088"/>
          <p14:tracePt t="56450" x="4062413" y="1716088"/>
          <p14:tracePt t="56455" x="4070350" y="1716088"/>
          <p14:tracePt t="56465" x="4079875" y="1716088"/>
          <p14:tracePt t="56468" x="4087813" y="1716088"/>
          <p14:tracePt t="56486" x="4095750" y="1716088"/>
          <p14:tracePt t="56541" x="4095750" y="1725613"/>
          <p14:tracePt t="56557" x="4087813" y="1733550"/>
          <p14:tracePt t="56583" x="4044950" y="1733550"/>
          <p14:tracePt t="56587" x="4019550" y="1733550"/>
          <p14:tracePt t="56600" x="3986213" y="1733550"/>
          <p14:tracePt t="56609" x="3951288" y="1733550"/>
          <p14:tracePt t="56614" x="3908425" y="1733550"/>
          <p14:tracePt t="56623" x="3841750" y="1733550"/>
          <p14:tracePt t="56627" x="3763963" y="1733550"/>
          <p14:tracePt t="56637" x="3697288" y="1733550"/>
          <p14:tracePt t="56648" x="3619500" y="1733550"/>
          <p14:tracePt t="56653" x="3552825" y="1733550"/>
          <p14:tracePt t="56665" x="3492500" y="1733550"/>
          <p14:tracePt t="56669" x="3424238" y="1733550"/>
          <p14:tracePt t="56682" x="3365500" y="1733550"/>
          <p14:tracePt t="56685" x="3322638" y="1733550"/>
          <p14:tracePt t="56698" x="3279775" y="1733550"/>
          <p14:tracePt t="56705" x="3238500" y="1733550"/>
          <p14:tracePt t="56709" x="3203575" y="1733550"/>
          <p14:tracePt t="56719" x="3160713" y="1733550"/>
          <p14:tracePt t="56725" x="3127375" y="1733550"/>
          <p14:tracePt t="56735" x="3101975" y="1733550"/>
          <p14:tracePt t="56748" x="3084513" y="1741488"/>
          <p14:tracePt t="56752" x="3059113" y="1741488"/>
          <p14:tracePt t="56765" x="3025775" y="1751013"/>
          <p14:tracePt t="56775" x="2990850" y="1751013"/>
          <p14:tracePt t="56785" x="2949575" y="1776413"/>
          <p14:tracePt t="56791" x="2914650" y="1776413"/>
          <p14:tracePt t="56802" x="2871788" y="1784350"/>
          <p14:tracePt t="56805" x="2813050" y="1784350"/>
          <p14:tracePt t="56814" x="2778125" y="1793875"/>
          <p14:tracePt t="56825" x="2736850" y="1801813"/>
          <p14:tracePt t="56831" x="2711450" y="1801813"/>
          <p14:tracePt t="56841" x="2676525" y="1809750"/>
          <p14:tracePt t="56848" x="2633663" y="1827213"/>
          <p14:tracePt t="56857" x="2582863" y="1852613"/>
          <p14:tracePt t="56868" x="2549525" y="1860550"/>
          <p14:tracePt t="56871" x="2506663" y="1860550"/>
          <p14:tracePt t="56881" x="2447925" y="1860550"/>
          <p14:tracePt t="56900" x="2371725" y="1878013"/>
          <p14:tracePt t="56907" x="2319338" y="1895475"/>
          <p14:tracePt t="56915" x="2286000" y="1911350"/>
          <p14:tracePt t="56923" x="2243138" y="1920875"/>
          <p14:tracePt t="56926" x="2209800" y="1928813"/>
          <p14:tracePt t="56937" x="2192338" y="1938338"/>
          <p14:tracePt t="56943" x="2174875" y="1946275"/>
          <p14:tracePt t="56953" x="2149475" y="1946275"/>
          <p14:tracePt t="56964" x="2133600" y="1946275"/>
          <p14:tracePt t="56969" x="2108200" y="1971675"/>
          <p14:tracePt t="56981" x="2082800" y="1989138"/>
          <p14:tracePt t="56985" x="2073275" y="1997075"/>
          <p14:tracePt t="56993" x="2055813" y="2005013"/>
          <p14:tracePt t="57003" x="2030413" y="2014538"/>
          <p14:tracePt t="57009" x="2014538" y="2022475"/>
          <p14:tracePt t="57019" x="2014538" y="2030413"/>
          <p14:tracePt t="57023" x="1997075" y="2039938"/>
          <p14:tracePt t="57035" x="1989138" y="2039938"/>
          <p14:tracePt t="57043" x="1971675" y="2047875"/>
          <p14:tracePt t="57050" x="1946275" y="2065338"/>
          <p14:tracePt t="57059" x="1938338" y="2065338"/>
          <p14:tracePt t="57065" x="1938338" y="2073275"/>
          <p14:tracePt t="57073" x="1928813" y="2073275"/>
          <p14:tracePt t="57089" x="1920875" y="2090738"/>
          <p14:tracePt t="57232" x="1954213" y="2090738"/>
          <p14:tracePt t="57237" x="1971675" y="2090738"/>
          <p14:tracePt t="57247" x="2005013" y="2090738"/>
          <p14:tracePt t="57252" x="2039938" y="2082800"/>
          <p14:tracePt t="57264" x="2065338" y="2082800"/>
          <p14:tracePt t="57271" x="2098675" y="2073275"/>
          <p14:tracePt t="57275" x="2124075" y="2065338"/>
          <p14:tracePt t="57285" x="2200275" y="2065338"/>
          <p14:tracePt t="57291" x="2252663" y="2047875"/>
          <p14:tracePt t="57302" x="2319338" y="2039938"/>
          <p14:tracePt t="57315" x="2397125" y="2039938"/>
          <p14:tracePt t="57327" x="2413000" y="2039938"/>
          <p14:tracePt t="57478" x="2422525" y="2039938"/>
          <p14:tracePt t="57489" x="2438400" y="2039938"/>
          <p14:tracePt t="57494" x="2447925" y="2039938"/>
          <p14:tracePt t="57502" x="2455863" y="2039938"/>
          <p14:tracePt t="57509" x="2463800" y="2039938"/>
          <p14:tracePt t="57518" x="2473325" y="2047875"/>
          <p14:tracePt t="57523" x="2481263" y="2055813"/>
          <p14:tracePt t="57535" x="2489200" y="2055813"/>
          <p14:tracePt t="57548" x="2506663" y="2082800"/>
          <p14:tracePt t="57549" x="2516188" y="2082800"/>
          <p14:tracePt t="57559" x="2532063" y="2090738"/>
          <p14:tracePt t="57567" x="2541588" y="2090738"/>
          <p14:tracePt t="57575" x="2549525" y="2098675"/>
          <p14:tracePt t="57591" x="2557463" y="2098675"/>
          <p14:tracePt t="57814" x="2557463" y="2108200"/>
          <p14:tracePt t="57853" x="2557463" y="2116138"/>
          <p14:tracePt t="57873" x="2549525" y="2116138"/>
          <p14:tracePt t="57883" x="2541588" y="2124075"/>
          <p14:tracePt t="57905" x="2532063" y="2124075"/>
          <p14:tracePt t="57915" x="2516188" y="2124075"/>
          <p14:tracePt t="57931" x="2498725" y="2124075"/>
          <p14:tracePt t="57936" x="2473325" y="2133600"/>
          <p14:tracePt t="57949" x="2447925" y="2133600"/>
          <p14:tracePt t="57955" x="2422525" y="2133600"/>
          <p14:tracePt t="57959" x="2387600" y="2141538"/>
          <p14:tracePt t="57969" x="2354263" y="2141538"/>
          <p14:tracePt t="57975" x="2311400" y="2141538"/>
          <p14:tracePt t="57985" x="2286000" y="2141538"/>
          <p14:tracePt t="57998" x="2243138" y="2141538"/>
          <p14:tracePt t="58003" x="2209800" y="2141538"/>
          <p14:tracePt t="58007" x="2174875" y="2141538"/>
          <p14:tracePt t="58018" x="2133600" y="2141538"/>
          <p14:tracePt t="58028" x="2124075" y="2141538"/>
          <p14:tracePt t="58035" x="2098675" y="2141538"/>
          <p14:tracePt t="58043" x="2082800" y="2141538"/>
          <p14:tracePt t="58048" x="2039938" y="2141538"/>
          <p14:tracePt t="58059" x="2030413" y="2141538"/>
          <p14:tracePt t="58064" x="2005013" y="2141538"/>
          <p14:tracePt t="58073" x="1979613" y="2141538"/>
          <p14:tracePt t="58089" x="1963738" y="2141538"/>
          <p14:tracePt t="58101" x="1954213" y="2141538"/>
          <p14:tracePt t="58105" x="1946275" y="2141538"/>
          <p14:tracePt t="58125" x="1938338" y="2141538"/>
          <p14:tracePt t="58226" x="1928813" y="2141538"/>
          <p14:tracePt t="58233" x="1903413" y="2141538"/>
          <p14:tracePt t="58241" x="1895475" y="2149475"/>
          <p14:tracePt t="58248" x="1878013" y="2149475"/>
          <p14:tracePt t="58255" x="1844675" y="2149475"/>
          <p14:tracePt t="58265" x="1819275" y="2149475"/>
          <p14:tracePt t="58271" x="1784350" y="2149475"/>
          <p14:tracePt t="58281" x="1758950" y="2149475"/>
          <p14:tracePt t="58287" x="1741488" y="2149475"/>
          <p14:tracePt t="58298" x="1682750" y="2149475"/>
          <p14:tracePt t="58302" x="1665288" y="2149475"/>
          <p14:tracePt t="58314" x="1622425" y="2149475"/>
          <p14:tracePt t="58321" x="1571625" y="2149475"/>
          <p14:tracePt t="58327" x="1555750" y="2149475"/>
          <p14:tracePt t="58337" x="1530350" y="2149475"/>
          <p14:tracePt t="58343" x="1520825" y="2149475"/>
          <p14:tracePt t="58412" x="1512888" y="2159000"/>
          <p14:tracePt t="58458" x="1520825" y="2159000"/>
          <p14:tracePt t="58469" x="1546225" y="2141538"/>
          <p14:tracePt t="58473" x="1555750" y="2133600"/>
          <p14:tracePt t="58484" x="1597025" y="2133600"/>
          <p14:tracePt t="58493" x="1631950" y="2116138"/>
          <p14:tracePt t="58500" x="1674813" y="2098675"/>
          <p14:tracePt t="58509" x="1708150" y="2073275"/>
          <p14:tracePt t="58514" x="1751013" y="2065338"/>
          <p14:tracePt t="58523" x="1776413" y="2055813"/>
          <p14:tracePt t="58535" x="1801813" y="2039938"/>
          <p14:tracePt t="58539" x="1827213" y="2022475"/>
          <p14:tracePt t="58550" x="1860550" y="2005013"/>
          <p14:tracePt t="58552" x="1870075" y="2005013"/>
          <p14:tracePt t="58564" x="1895475" y="1997075"/>
          <p14:tracePt t="58572" x="1911350" y="1989138"/>
          <p14:tracePt t="58581" x="1938338" y="1979613"/>
          <p14:tracePt t="58589" x="1979613" y="1971675"/>
          <p14:tracePt t="58598" x="2005013" y="1946275"/>
          <p14:tracePt t="58605" x="2030413" y="1938338"/>
          <p14:tracePt t="58615" x="2055813" y="1920875"/>
          <p14:tracePt t="58621" x="2090738" y="1911350"/>
          <p14:tracePt t="58631" x="2141538" y="1903413"/>
          <p14:tracePt t="58635" x="2166938" y="1903413"/>
          <p14:tracePt t="58648" x="2209800" y="1895475"/>
          <p14:tracePt t="58652" x="2268538" y="1885950"/>
          <p14:tracePt t="58665" x="2319338" y="1878013"/>
          <p14:tracePt t="58671" x="2362200" y="1878013"/>
          <p14:tracePt t="58675" x="2397125" y="1878013"/>
          <p14:tracePt t="58685" x="2438400" y="1878013"/>
          <p14:tracePt t="58691" x="2463800" y="1878013"/>
          <p14:tracePt t="58702" x="2481263" y="1878013"/>
          <p14:tracePt t="58714" x="2506663" y="1878013"/>
          <p14:tracePt t="58718" x="2516188" y="1878013"/>
          <p14:tracePt t="58723" x="2524125" y="1878013"/>
          <p14:tracePt t="58804" x="2532063" y="1878013"/>
          <p14:tracePt t="58826" x="2549525" y="1878013"/>
          <p14:tracePt t="58836" x="2557463" y="1878013"/>
          <p14:tracePt t="58839" x="2557463" y="1885950"/>
          <p14:tracePt t="58850" x="2566988" y="1895475"/>
          <p14:tracePt t="58855" x="2582863" y="1895475"/>
          <p14:tracePt t="58864" x="2608263" y="1911350"/>
          <p14:tracePt t="58882" x="2660650" y="1938338"/>
          <p14:tracePt t="58889" x="2693988" y="1946275"/>
          <p14:tracePt t="58898" x="2719388" y="1946275"/>
          <p14:tracePt t="58905" x="2744788" y="1946275"/>
          <p14:tracePt t="58915" x="2770188" y="1946275"/>
          <p14:tracePt t="58925" x="2787650" y="1946275"/>
          <p14:tracePt t="58931" x="2795588" y="1946275"/>
          <p14:tracePt t="58939" x="2820988" y="1946275"/>
          <p14:tracePt t="58970" x="2830513" y="1946275"/>
          <p14:tracePt t="58981" x="2838450" y="1946275"/>
          <p14:tracePt t="58998" x="2846388" y="1946275"/>
          <p14:tracePt t="59005" x="2846388" y="1928813"/>
          <p14:tracePt t="59014" x="2855913" y="1911350"/>
          <p14:tracePt t="59031" x="2863850" y="1895475"/>
          <p14:tracePt t="59052" x="2881313" y="1860550"/>
          <p14:tracePt t="59055" x="2889250" y="1852613"/>
          <p14:tracePt t="59071" x="2889250" y="1844675"/>
          <p14:tracePt t="59081" x="2897188" y="1827213"/>
          <p14:tracePt t="59087" x="2897188" y="1819275"/>
          <p14:tracePt t="59098" x="2906713" y="1809750"/>
          <p14:tracePt t="59107" x="2922588" y="1784350"/>
          <p14:tracePt t="59114" x="2932113" y="1784350"/>
          <p14:tracePt t="59121" x="2949575" y="1784350"/>
          <p14:tracePt t="59127" x="2957513" y="1784350"/>
          <p14:tracePt t="59137" x="2974975" y="1776413"/>
          <p14:tracePt t="59148" x="2982913" y="1776413"/>
          <p14:tracePt t="59152" x="2990850" y="1776413"/>
          <p14:tracePt t="59171" x="3008313" y="1758950"/>
          <p14:tracePt t="59177" x="3016250" y="1751013"/>
          <p14:tracePt t="59187" x="3033713" y="1751013"/>
          <p14:tracePt t="59193" x="3051175" y="1751013"/>
          <p14:tracePt t="59203" x="3059113" y="1751013"/>
          <p14:tracePt t="59215" x="3076575" y="1751013"/>
          <p14:tracePt t="59218" x="3084513" y="1751013"/>
          <p14:tracePt t="59232" x="3101975" y="1751013"/>
          <p14:tracePt t="59236" x="3119438" y="1751013"/>
          <p14:tracePt t="59249" x="3203575" y="1751013"/>
          <p14:tracePt t="59259" x="3228975" y="1751013"/>
          <p14:tracePt t="59265" x="3246438" y="1751013"/>
          <p14:tracePt t="59275" x="3271838" y="1751013"/>
          <p14:tracePt t="59285" x="3297238" y="1751013"/>
          <p14:tracePt t="59291" x="3314700" y="1751013"/>
          <p14:tracePt t="59301" x="3348038" y="1766888"/>
          <p14:tracePt t="59305" x="3365500" y="1776413"/>
          <p14:tracePt t="59315" x="3390900" y="1784350"/>
          <p14:tracePt t="59325" x="3416300" y="1809750"/>
          <p14:tracePt t="59331" x="3433763" y="1835150"/>
          <p14:tracePt t="59340" x="3441700" y="1844675"/>
          <p14:tracePt t="59348" x="3459163" y="1860550"/>
          <p14:tracePt t="59357" x="3484563" y="1870075"/>
          <p14:tracePt t="59368" x="3484563" y="1878013"/>
          <p14:tracePt t="59371" x="3502025" y="1895475"/>
          <p14:tracePt t="59381" x="3517900" y="1895475"/>
          <p14:tracePt t="59388" x="3535363" y="1920875"/>
          <p14:tracePt t="59398" x="3578225" y="1954213"/>
          <p14:tracePt t="59407" x="3619500" y="1971675"/>
          <p14:tracePt t="59414" x="3646488" y="1989138"/>
          <p14:tracePt t="59423" x="3687763" y="1989138"/>
          <p14:tracePt t="59429" x="3713163" y="2014538"/>
          <p14:tracePt t="59437" x="3756025" y="2014538"/>
          <p14:tracePt t="59448" x="3781425" y="2014538"/>
          <p14:tracePt t="59453" x="3806825" y="2022475"/>
          <p14:tracePt t="59468" x="3816350" y="2022475"/>
          <p14:tracePt t="59477" x="3832225" y="2022475"/>
          <p14:tracePt t="59487" x="3849688" y="2022475"/>
          <p14:tracePt t="59493" x="3867150" y="2022475"/>
          <p14:tracePt t="59503" x="3875088" y="2022475"/>
          <p14:tracePt t="59509" x="3883025" y="2014538"/>
          <p14:tracePt t="59519" x="3883025" y="1997075"/>
          <p14:tracePt t="59531" x="3900488" y="1963738"/>
          <p14:tracePt t="59535" x="3900488" y="1946275"/>
          <p14:tracePt t="59543" x="3900488" y="1928813"/>
          <p14:tracePt t="59550" x="3900488" y="1911350"/>
          <p14:tracePt t="59559" x="3908425" y="1870075"/>
          <p14:tracePt t="59569" x="3908425" y="1852613"/>
          <p14:tracePt t="59573" x="3908425" y="1835150"/>
          <p14:tracePt t="59585" x="3908425" y="1819275"/>
          <p14:tracePt t="59589" x="3908425" y="1809750"/>
          <p14:tracePt t="59720" x="3917950" y="1801813"/>
          <p14:tracePt t="59732" x="3925888" y="1801813"/>
          <p14:tracePt t="59741" x="3976688" y="1835150"/>
          <p14:tracePt t="59747" x="3994150" y="1844675"/>
          <p14:tracePt t="59757" x="4011613" y="1870075"/>
          <p14:tracePt t="59765" x="4027488" y="1903413"/>
          <p14:tracePt t="59771" x="4044950" y="1928813"/>
          <p14:tracePt t="59778" x="4070350" y="1954213"/>
          <p14:tracePt t="59787" x="4095750" y="1979613"/>
          <p14:tracePt t="59798" x="4156075" y="2039938"/>
          <p14:tracePt t="59802" x="4206875" y="2073275"/>
          <p14:tracePt t="59814" x="4206875" y="2090738"/>
          <p14:tracePt t="59818" x="4232275" y="2116138"/>
          <p14:tracePt t="59827" x="4257675" y="2124075"/>
          <p14:tracePt t="59837" x="4265613" y="2141538"/>
          <p14:tracePt t="59843" x="4265613" y="2149475"/>
          <p14:tracePt t="59851" x="4265613" y="2174875"/>
          <p14:tracePt t="59867" x="4265613" y="2184400"/>
          <p14:tracePt t="59869" x="4257675" y="2192338"/>
          <p14:tracePt t="59884" x="4257675" y="2209800"/>
          <p14:tracePt t="59886" x="4224338" y="2243138"/>
          <p14:tracePt t="59898" x="4214813" y="2252663"/>
          <p14:tracePt t="59902" x="4206875" y="2268538"/>
          <p14:tracePt t="59914" x="4189413" y="2278063"/>
          <p14:tracePt t="59921" x="4130675" y="2293938"/>
          <p14:tracePt t="59925" x="4105275" y="2303463"/>
          <p14:tracePt t="59935" x="4062413" y="2328863"/>
          <p14:tracePt t="59941" x="4027488" y="2344738"/>
          <p14:tracePt t="59952" x="4011613" y="2354263"/>
          <p14:tracePt t="59964" x="3960813" y="2387600"/>
          <p14:tracePt t="59975" x="3925888" y="2405063"/>
          <p14:tracePt t="59981" x="3917950" y="2405063"/>
          <p14:tracePt t="59991" x="3875088" y="2405063"/>
          <p14:tracePt t="60002" x="3857625" y="2405063"/>
          <p14:tracePt t="60007" x="3824288" y="2405063"/>
          <p14:tracePt t="60018" x="3781425" y="2405063"/>
          <p14:tracePt t="60021" x="3756025" y="2387600"/>
          <p14:tracePt t="60031" x="3722688" y="2371725"/>
          <p14:tracePt t="60041" x="3662363" y="2319338"/>
          <p14:tracePt t="60048" x="3611563" y="2286000"/>
          <p14:tracePt t="60053" x="3535363" y="2243138"/>
          <p14:tracePt t="60065" x="3467100" y="2192338"/>
          <p14:tracePt t="60073" x="3373438" y="2149475"/>
          <p14:tracePt t="60081" x="3289300" y="2124075"/>
          <p14:tracePt t="60089" x="3186113" y="2090738"/>
          <p14:tracePt t="60098" x="3067050" y="2055813"/>
          <p14:tracePt t="60105" x="2940050" y="2022475"/>
          <p14:tracePt t="60115" x="2855913" y="2005013"/>
          <p14:tracePt t="60119" x="2778125" y="1997075"/>
          <p14:tracePt t="60131" x="2711450" y="1997075"/>
          <p14:tracePt t="60135" x="2676525" y="1997075"/>
          <p14:tracePt t="60148" x="2668588" y="1997075"/>
          <p14:tracePt t="60155" x="2660650" y="1997075"/>
          <p14:tracePt t="60159" x="2633663" y="1997075"/>
          <p14:tracePt t="60189" x="2625725" y="1997075"/>
          <p14:tracePt t="60197" x="2617788" y="1997075"/>
          <p14:tracePt t="60205" x="2608263" y="1997075"/>
          <p14:tracePt t="60214" x="2582863" y="1997075"/>
          <p14:tracePt t="60221" x="2574925" y="1997075"/>
          <p14:tracePt t="60231" x="2557463" y="1997075"/>
          <p14:tracePt t="60235" x="2541588" y="1997075"/>
          <p14:tracePt t="60248" x="2532063" y="1997075"/>
          <p14:tracePt t="60255" x="2506663" y="1997075"/>
          <p14:tracePt t="60259" x="2489200" y="1997075"/>
          <p14:tracePt t="60269" x="2473325" y="1997075"/>
          <p14:tracePt t="60275" x="2455863" y="1997075"/>
          <p14:tracePt t="60285" x="2447925" y="1997075"/>
          <p14:tracePt t="60298" x="2413000" y="1997075"/>
          <p14:tracePt t="60315" x="2362200" y="1997075"/>
          <p14:tracePt t="60341" x="2354263" y="1997075"/>
          <p14:tracePt t="60462" x="2371725" y="2005013"/>
          <p14:tracePt t="60467" x="2397125" y="2005013"/>
          <p14:tracePt t="60477" x="2413000" y="2005013"/>
          <p14:tracePt t="60481" x="2447925" y="2005013"/>
          <p14:tracePt t="60491" x="2516188" y="2014538"/>
          <p14:tracePt t="60502" x="2574925" y="2022475"/>
          <p14:tracePt t="60506" x="2651125" y="2030413"/>
          <p14:tracePt t="60518" x="2693988" y="2047875"/>
          <p14:tracePt t="60520" x="2711450" y="2047875"/>
          <p14:tracePt t="60535" x="2727325" y="2047875"/>
          <p14:tracePt t="60543" x="2736850" y="2047875"/>
          <p14:tracePt t="60548" x="2752725" y="2055813"/>
          <p14:tracePt t="60643" x="2752725" y="2073275"/>
          <p14:tracePt t="60734" x="2752725" y="2082800"/>
          <p14:tracePt t="60740" x="2770188" y="2090738"/>
          <p14:tracePt t="60750" x="2787650" y="2098675"/>
          <p14:tracePt t="60759" x="2820988" y="2108200"/>
          <p14:tracePt t="60766" x="2855913" y="2116138"/>
          <p14:tracePt t="60771" x="2863850" y="2124075"/>
          <p14:tracePt t="60781" x="2906713" y="2141538"/>
          <p14:tracePt t="60791" x="2957513" y="2159000"/>
          <p14:tracePt t="60798" x="3041650" y="2174875"/>
          <p14:tracePt t="60807" x="3119438" y="2192338"/>
          <p14:tracePt t="60815" x="3203575" y="2217738"/>
          <p14:tracePt t="60821" x="3254375" y="2235200"/>
          <p14:tracePt t="60831" x="3289300" y="2243138"/>
          <p14:tracePt t="60837" x="3322638" y="2252663"/>
          <p14:tracePt t="60973" x="3322638" y="2260600"/>
          <p14:tracePt t="60978" x="3330575" y="2268538"/>
          <p14:tracePt t="60984" x="3330575" y="2278063"/>
          <p14:tracePt t="61003" x="3340100" y="2278063"/>
          <p14:tracePt t="61015" x="3348038" y="2278063"/>
          <p14:tracePt t="61019" x="3355975" y="2286000"/>
          <p14:tracePt t="61149" x="3365500" y="2286000"/>
          <p14:tracePt t="61160" x="3365500" y="2293938"/>
          <p14:tracePt t="61182" x="3355975" y="2293938"/>
          <p14:tracePt t="61191" x="3340100" y="2303463"/>
          <p14:tracePt t="61201" x="3330575" y="2303463"/>
          <p14:tracePt t="61205" x="3322638" y="2303463"/>
          <p14:tracePt t="61214" x="3297238" y="2303463"/>
          <p14:tracePt t="61221" x="3246438" y="2303463"/>
          <p14:tracePt t="61231" x="3203575" y="2303463"/>
          <p14:tracePt t="61237" x="3178175" y="2303463"/>
          <p14:tracePt t="61248" x="3135313" y="2303463"/>
          <p14:tracePt t="61257" x="3076575" y="2303463"/>
          <p14:tracePt t="61265" x="3025775" y="2303463"/>
          <p14:tracePt t="61273" x="2949575" y="2303463"/>
          <p14:tracePt t="61277" x="2906713" y="2303463"/>
          <p14:tracePt t="61287" x="2838450" y="2303463"/>
          <p14:tracePt t="61298" x="2805113" y="2303463"/>
          <p14:tracePt t="61303" x="2770188" y="2293938"/>
          <p14:tracePt t="61314" x="2744788" y="2286000"/>
          <p14:tracePt t="61318" x="2727325" y="2278063"/>
          <p14:tracePt t="61328" x="2711450" y="2268538"/>
          <p14:tracePt t="61337" x="2693988" y="2260600"/>
          <p14:tracePt t="61343" x="2668588" y="2252663"/>
          <p14:tracePt t="61353" x="2660650" y="2252663"/>
          <p14:tracePt t="61357" x="2633663" y="2243138"/>
          <p14:tracePt t="61369" x="2600325" y="2227263"/>
          <p14:tracePt t="61382" x="2566988" y="2227263"/>
          <p14:tracePt t="61385" x="2541588" y="2217738"/>
          <p14:tracePt t="61391" x="2524125" y="2209800"/>
          <p14:tracePt t="61402" x="2506663" y="2209800"/>
          <p14:tracePt t="61414" x="2473325" y="2200275"/>
          <p14:tracePt t="61425" x="2447925" y="2192338"/>
          <p14:tracePt t="61431" x="2422525" y="2184400"/>
          <p14:tracePt t="61441" x="2387600" y="2184400"/>
          <p14:tracePt t="61452" x="2371725" y="2174875"/>
          <p14:tracePt t="61457" x="2344738" y="2174875"/>
          <p14:tracePt t="61468" x="2303463" y="2149475"/>
          <p14:tracePt t="61471" x="2268538" y="2149475"/>
          <p14:tracePt t="61485" x="2235200" y="2141538"/>
          <p14:tracePt t="61487" x="2184400" y="2124075"/>
          <p14:tracePt t="61498" x="2149475" y="2108200"/>
          <p14:tracePt t="61507" x="2133600" y="2090738"/>
          <p14:tracePt t="61514" x="2124075" y="2073275"/>
          <p14:tracePt t="61523" x="2108200" y="2055813"/>
          <p14:tracePt t="61527" x="2082800" y="2039938"/>
          <p14:tracePt t="61537" x="2055813" y="2022475"/>
          <p14:tracePt t="61548" x="2047875" y="2014538"/>
          <p14:tracePt t="61557" x="2047875" y="2005013"/>
          <p14:tracePt t="61568" x="2047875" y="1997075"/>
          <p14:tracePt t="61573" x="2047875" y="1989138"/>
          <p14:tracePt t="61586" x="2022475" y="1979613"/>
          <p14:tracePt t="61591" x="2014538" y="1963738"/>
          <p14:tracePt t="61621" x="2014538" y="1946275"/>
          <p14:tracePt t="61631" x="2014538" y="1938338"/>
          <p14:tracePt t="61641" x="2014538" y="1928813"/>
          <p14:tracePt t="61652" x="2014538" y="1920875"/>
          <p14:tracePt t="61655" x="2014538" y="1903413"/>
          <p14:tracePt t="61675" x="2014538" y="1895475"/>
          <p14:tracePt t="61681" x="2030413" y="1895475"/>
          <p14:tracePt t="61691" x="2039938" y="1885950"/>
          <p14:tracePt t="61698" x="2055813" y="1878013"/>
          <p14:tracePt t="61721" x="2065338" y="1878013"/>
          <p14:tracePt t="61737" x="2073275" y="1878013"/>
          <p14:tracePt t="61757" x="2082800" y="1878013"/>
          <p14:tracePt t="61764" x="2090738" y="1878013"/>
          <p14:tracePt t="61781" x="2098675" y="1878013"/>
          <p14:tracePt t="61791" x="2108200" y="1878013"/>
          <p14:tracePt t="61798" x="2116138" y="1878013"/>
          <p14:tracePt t="61807" x="2124075" y="1878013"/>
          <p14:tracePt t="61814" x="2159000" y="1878013"/>
          <p14:tracePt t="61820" x="2166938" y="1878013"/>
          <p14:tracePt t="61824" x="2174875" y="1878013"/>
          <p14:tracePt t="61835" x="2192338" y="1878013"/>
          <p14:tracePt t="61848" x="2209800" y="1878013"/>
          <p14:tracePt t="61852" x="2217738" y="1878013"/>
          <p14:tracePt t="61864" x="2227263" y="1878013"/>
          <p14:tracePt t="61885" x="2243138" y="1878013"/>
          <p14:tracePt t="61887" x="2252663" y="1878013"/>
          <p14:tracePt t="61898" x="2260600" y="1878013"/>
          <p14:tracePt t="61902" x="2268538" y="1878013"/>
          <p14:tracePt t="61914" x="2278063" y="1878013"/>
          <p14:tracePt t="61918" x="2286000" y="1878013"/>
          <p14:tracePt t="61927" x="2303463" y="1878013"/>
          <p14:tracePt t="61937" x="2336800" y="1878013"/>
          <p14:tracePt t="61943" x="2362200" y="1878013"/>
          <p14:tracePt t="61953" x="2397125" y="1895475"/>
          <p14:tracePt t="61957" x="2430463" y="1903413"/>
          <p14:tracePt t="61969" x="2455863" y="1920875"/>
          <p14:tracePt t="61977" x="2473325" y="1928813"/>
          <p14:tracePt t="61986" x="2489200" y="1928813"/>
          <p14:tracePt t="61998" x="2506663" y="1928813"/>
          <p14:tracePt t="62000" x="2532063" y="1938338"/>
          <p14:tracePt t="62015" x="2549525" y="1938338"/>
          <p14:tracePt t="62025" x="2557463" y="1938338"/>
          <p14:tracePt t="62390" x="2582863" y="1938338"/>
          <p14:tracePt t="62399" x="2625725" y="1946275"/>
          <p14:tracePt t="62405" x="2651125" y="1954213"/>
          <p14:tracePt t="62415" x="2686050" y="1971675"/>
          <p14:tracePt t="62438" x="2701925" y="1989138"/>
          <p14:tracePt t="62455" x="2711450" y="1989138"/>
          <p14:tracePt t="62500" x="2719388" y="1989138"/>
          <p14:tracePt t="62808" x="2719388" y="1997075"/>
          <p14:tracePt t="62817" x="2719388" y="2014538"/>
          <p14:tracePt t="62831" x="2719388" y="2022475"/>
          <p14:tracePt t="62836" x="2719388" y="2039938"/>
          <p14:tracePt t="62843" x="2719388" y="2065338"/>
          <p14:tracePt t="62859" x="2719388" y="2098675"/>
          <p14:tracePt t="62865" x="2727325" y="2108200"/>
          <p14:tracePt t="62875" x="2736850" y="2149475"/>
          <p14:tracePt t="62887" x="2736850" y="2159000"/>
          <p14:tracePt t="62889" x="2744788" y="2184400"/>
          <p14:tracePt t="62898" x="2744788" y="2192338"/>
          <p14:tracePt t="62909" x="2744788" y="2200275"/>
          <p14:tracePt t="63247" x="2744788" y="2209800"/>
          <p14:tracePt t="63269" x="2752725" y="2227263"/>
          <p14:tracePt t="63287" x="2752725" y="2235200"/>
          <p14:tracePt t="63313" x="2752725" y="2243138"/>
          <p14:tracePt t="63317" x="2752725" y="2252663"/>
          <p14:tracePt t="63327" x="2752725" y="2260600"/>
          <p14:tracePt t="63350" x="2752725" y="2268538"/>
          <p14:tracePt t="63359" x="2752725" y="2278063"/>
          <p14:tracePt t="63389" x="2752725" y="2286000"/>
          <p14:tracePt t="66097" x="2752725" y="2293938"/>
          <p14:tracePt t="66102" x="2752725" y="2303463"/>
          <p14:tracePt t="66114" x="2762250" y="2319338"/>
          <p14:tracePt t="66123" x="2795588" y="2354263"/>
          <p14:tracePt t="66127" x="2795588" y="2362200"/>
          <p14:tracePt t="66137" x="2795588" y="2371725"/>
          <p14:tracePt t="66143" x="2795588" y="2379663"/>
          <p14:tracePt t="66153" x="2795588" y="2397125"/>
          <p14:tracePt t="66169" x="2805113" y="2405063"/>
          <p14:tracePt t="66185" x="2805113" y="2422525"/>
          <p14:tracePt t="66193" x="2805113" y="2430463"/>
          <p14:tracePt t="66203" x="2805113" y="2438400"/>
          <p14:tracePt t="66209" x="2805113" y="2447925"/>
          <p14:tracePt t="66221" x="2805113" y="2463800"/>
          <p14:tracePt t="66231" x="2805113" y="2473325"/>
          <p14:tracePt t="66235" x="2805113" y="2481263"/>
          <p14:tracePt t="66248" x="2805113" y="2506663"/>
          <p14:tracePt t="66264" x="2805113" y="2516188"/>
          <p14:tracePt t="66275" x="2805113" y="2532063"/>
          <p14:tracePt t="66285" x="2795588" y="2541588"/>
          <p14:tracePt t="66298" x="2795588" y="2549525"/>
          <p14:tracePt t="66305" x="2795588" y="2557463"/>
          <p14:tracePt t="66700" x="2795588" y="2566988"/>
          <p14:tracePt t="66725" x="2795588" y="2574925"/>
          <p14:tracePt t="66729" x="2787650" y="2582863"/>
          <p14:tracePt t="66739" x="2778125" y="2582863"/>
          <p14:tracePt t="66752" x="2778125" y="2600325"/>
          <p14:tracePt t="66764" x="2762250" y="2600325"/>
          <p14:tracePt t="66769" x="2744788" y="2608263"/>
          <p14:tracePt t="66781" x="2744788" y="2617788"/>
          <p14:tracePt t="66798" x="2727325" y="2625725"/>
          <p14:tracePt t="66807" x="2727325" y="2633663"/>
          <p14:tracePt t="66815" x="2719388" y="2643188"/>
          <p14:tracePt t="66819" x="2711450" y="2643188"/>
          <p14:tracePt t="66831" x="2701925" y="2643188"/>
          <p14:tracePt t="66835" x="2693988" y="2651125"/>
          <p14:tracePt t="66843" x="2686050" y="2651125"/>
          <p14:tracePt t="66853" x="2676525" y="2660650"/>
          <p14:tracePt t="66886" x="2668588" y="2668588"/>
          <p14:tracePt t="68258" x="2651125" y="2676525"/>
          <p14:tracePt t="68263" x="2643188" y="2686050"/>
          <p14:tracePt t="68273" x="2633663" y="2686050"/>
          <p14:tracePt t="68285" x="2600325" y="2701925"/>
          <p14:tracePt t="68289" x="2574925" y="2711450"/>
          <p14:tracePt t="68298" x="2557463" y="2727325"/>
          <p14:tracePt t="68303" x="2524125" y="2736850"/>
          <p14:tracePt t="68314" x="2463800" y="2744788"/>
          <p14:tracePt t="68318" x="2362200" y="2770188"/>
          <p14:tracePt t="68331" x="2293938" y="2778125"/>
          <p14:tracePt t="68339" x="2217738" y="2805113"/>
          <p14:tracePt t="68343" x="2174875" y="2813050"/>
          <p14:tracePt t="68353" x="2124075" y="2820988"/>
          <p14:tracePt t="68359" x="2090738" y="2830513"/>
          <p14:tracePt t="68369" x="2055813" y="2838450"/>
          <p14:tracePt t="68381" x="2030413" y="2838450"/>
          <p14:tracePt t="68385" x="2005013" y="2855913"/>
          <p14:tracePt t="68393" x="1946275" y="2871788"/>
          <p14:tracePt t="68400" x="1938338" y="2889250"/>
          <p14:tracePt t="68409" x="1903413" y="2906713"/>
          <p14:tracePt t="68419" x="1860550" y="2922588"/>
          <p14:tracePt t="68425" x="1835150" y="2932113"/>
          <p14:tracePt t="68435" x="1809750" y="2949575"/>
          <p14:tracePt t="68439" x="1793875" y="2949575"/>
          <p14:tracePt t="68450" x="1784350" y="2949575"/>
          <p14:tracePt t="68459" x="1766888" y="2957513"/>
          <p14:tracePt t="68469" x="1758950" y="2957513"/>
          <p14:tracePt t="68581" x="1751013" y="2965450"/>
          <p14:tracePt t="68678" x="1751013" y="2949575"/>
          <p14:tracePt t="68682" x="1751013" y="2932113"/>
          <p14:tracePt t="68691" x="1758950" y="2914650"/>
          <p14:tracePt t="68699" x="1784350" y="2855913"/>
          <p14:tracePt t="68707" x="1801813" y="2820988"/>
          <p14:tracePt t="68718" x="1852613" y="2762250"/>
          <p14:tracePt t="68721" x="1860550" y="2736850"/>
          <p14:tracePt t="68735" x="1895475" y="2686050"/>
          <p14:tracePt t="68737" x="1946275" y="2608263"/>
          <p14:tracePt t="68748" x="1989138" y="2532063"/>
          <p14:tracePt t="68753" x="2030413" y="2430463"/>
          <p14:tracePt t="68764" x="2055813" y="2354263"/>
          <p14:tracePt t="68773" x="2065338" y="2268538"/>
          <p14:tracePt t="68781" x="2073275" y="2209800"/>
          <p14:tracePt t="68789" x="2082800" y="2166938"/>
          <p14:tracePt t="68793" x="2082800" y="2124075"/>
          <p14:tracePt t="68803" x="2082800" y="2073275"/>
          <p14:tracePt t="68814" x="2082800" y="2055813"/>
          <p14:tracePt t="68819" x="2082800" y="2022475"/>
          <p14:tracePt t="68831" x="2082800" y="1989138"/>
          <p14:tracePt t="68835" x="2082800" y="1971675"/>
          <p14:tracePt t="68843" x="2082800" y="1954213"/>
          <p14:tracePt t="68855" x="2082800" y="1938338"/>
          <p14:tracePt t="68864" x="2082800" y="1928813"/>
          <p14:tracePt t="68882" x="2082800" y="1878013"/>
          <p14:tracePt t="68886" x="2082800" y="1870075"/>
          <p14:tracePt t="68891" x="2082800" y="1852613"/>
          <p14:tracePt t="68903" x="2098675" y="1827213"/>
          <p14:tracePt t="68915" x="2166938" y="1784350"/>
          <p14:tracePt t="68925" x="2174875" y="1784350"/>
          <p14:tracePt t="68931" x="2227263" y="1741488"/>
          <p14:tracePt t="68941" x="2268538" y="1733550"/>
          <p14:tracePt t="68952" x="2319338" y="1725613"/>
          <p14:tracePt t="68957" x="2362200" y="1725613"/>
          <p14:tracePt t="68965" x="2397125" y="1725613"/>
          <p14:tracePt t="68973" x="2447925" y="1725613"/>
          <p14:tracePt t="68985" x="2473325" y="1725613"/>
          <p14:tracePt t="68989" x="2481263" y="1725613"/>
          <p14:tracePt t="69000" x="2498725" y="1725613"/>
          <p14:tracePt t="69016" x="2516188" y="1725613"/>
          <p14:tracePt t="69018" x="2524125" y="1725613"/>
          <p14:tracePt t="69037" x="2541588" y="1725613"/>
          <p14:tracePt t="69360" x="2549525" y="1725613"/>
          <p14:tracePt t="69370" x="2566988" y="1725613"/>
          <p14:tracePt t="69381" x="2592388" y="1725613"/>
          <p14:tracePt t="69383" x="2643188" y="1725613"/>
          <p14:tracePt t="69393" x="2693988" y="1733550"/>
          <p14:tracePt t="69400" x="2752725" y="1758950"/>
          <p14:tracePt t="69409" x="2778125" y="1766888"/>
          <p14:tracePt t="69419" x="2830513" y="1784350"/>
          <p14:tracePt t="69425" x="2889250" y="1801813"/>
          <p14:tracePt t="69435" x="2965450" y="1835150"/>
          <p14:tracePt t="69438" x="3033713" y="1870075"/>
          <p14:tracePt t="69449" x="3094038" y="1885950"/>
          <p14:tracePt t="69459" x="3127375" y="1911350"/>
          <p14:tracePt t="69465" x="3160713" y="1928813"/>
          <p14:tracePt t="69475" x="3203575" y="1946275"/>
          <p14:tracePt t="69481" x="3211513" y="1963738"/>
          <p14:tracePt t="69489" x="3228975" y="1979613"/>
          <p14:tracePt t="69500" x="3246438" y="1989138"/>
          <p14:tracePt t="69505" x="3263900" y="1997075"/>
          <p14:tracePt t="69519" x="3271838" y="2005013"/>
          <p14:tracePt t="69531" x="3297238" y="2047875"/>
          <p14:tracePt t="69539" x="3305175" y="2055813"/>
          <p14:tracePt t="69559" x="3305175" y="2073275"/>
          <p14:tracePt t="69571" x="3305175" y="2082800"/>
          <p14:tracePt t="69577" x="3305175" y="2090738"/>
          <p14:tracePt t="69587" x="3305175" y="2098675"/>
          <p14:tracePt t="69598" x="3305175" y="2108200"/>
          <p14:tracePt t="69603" x="3314700" y="2108200"/>
          <p14:tracePt t="69614" x="3314700" y="2124075"/>
          <p14:tracePt t="69623" x="3314700" y="2133600"/>
          <p14:tracePt t="69627" x="3314700" y="2141538"/>
          <p14:tracePt t="69637" x="3314700" y="2149475"/>
          <p14:tracePt t="69657" x="3314700" y="2159000"/>
          <p14:tracePt t="69870" x="3314700" y="2166938"/>
          <p14:tracePt t="69879" x="3348038" y="2200275"/>
          <p14:tracePt t="69891" x="3382963" y="2235200"/>
          <p14:tracePt t="69897" x="3390900" y="2268538"/>
          <p14:tracePt t="69905" x="3398838" y="2311400"/>
          <p14:tracePt t="69915" x="3408363" y="2371725"/>
          <p14:tracePt t="69921" x="3408363" y="2473325"/>
          <p14:tracePt t="69931" x="3408363" y="2541588"/>
          <p14:tracePt t="69937" x="3408363" y="2625725"/>
          <p14:tracePt t="69948" x="3408363" y="2719388"/>
          <p14:tracePt t="69952" x="3408363" y="2813050"/>
          <p14:tracePt t="69964" x="3408363" y="2897188"/>
          <p14:tracePt t="69968" x="3408363" y="3000375"/>
          <p14:tracePt t="69977" x="3365500" y="3101975"/>
          <p14:tracePt t="69985" x="3305175" y="3211513"/>
          <p14:tracePt t="69993" x="3271838" y="3314700"/>
          <p14:tracePt t="70003" x="3203575" y="3390900"/>
          <p14:tracePt t="70009" x="3160713" y="3449638"/>
          <p14:tracePt t="70019" x="3119438" y="3502025"/>
          <p14:tracePt t="70023" x="3076575" y="3552825"/>
          <p14:tracePt t="70033" x="3059113" y="3560763"/>
          <p14:tracePt t="70043" x="3025775" y="3594100"/>
          <p14:tracePt t="70050" x="3008313" y="3611563"/>
          <p14:tracePt t="70059" x="2982913" y="3619500"/>
          <p14:tracePt t="70064" x="2949575" y="3629025"/>
          <p14:tracePt t="70073" x="2914650" y="3646488"/>
          <p14:tracePt t="70085" x="2881313" y="3646488"/>
          <p14:tracePt t="70089" x="2846388" y="3646488"/>
          <p14:tracePt t="70098" x="2795588" y="3646488"/>
          <p14:tracePt t="70103" x="2752725" y="3646488"/>
          <p14:tracePt t="70115" x="2711450" y="3646488"/>
          <p14:tracePt t="70123" x="2676525" y="3646488"/>
          <p14:tracePt t="70131" x="2643188" y="3646488"/>
          <p14:tracePt t="70139" x="2592388" y="3646488"/>
          <p14:tracePt t="70148" x="2516188" y="3646488"/>
          <p14:tracePt t="70155" x="2430463" y="3636963"/>
          <p14:tracePt t="70165" x="2354263" y="3629025"/>
          <p14:tracePt t="70169" x="2268538" y="3603625"/>
          <p14:tracePt t="70181" x="2166938" y="3578225"/>
          <p14:tracePt t="70191" x="2065338" y="3560763"/>
          <p14:tracePt t="70198" x="1989138" y="3535363"/>
          <p14:tracePt t="70202" x="1903413" y="3517900"/>
          <p14:tracePt t="70214" x="1844675" y="3492500"/>
          <p14:tracePt t="70218" x="1793875" y="3484563"/>
          <p14:tracePt t="70228" x="1776413" y="3475038"/>
          <p14:tracePt t="70237" x="1766888" y="3467100"/>
          <p14:tracePt t="70243" x="1751013" y="3467100"/>
          <p14:tracePt t="70363" x="1741488" y="3467100"/>
          <p14:tracePt t="70476" x="1741488" y="3459163"/>
          <p14:tracePt t="70486" x="1741488" y="3449638"/>
          <p14:tracePt t="70490" x="1758950" y="3441700"/>
          <p14:tracePt t="70500" x="1766888" y="3433763"/>
          <p14:tracePt t="70505" x="1766888" y="3424238"/>
          <p14:tracePt t="70515" x="1776413" y="3424238"/>
          <p14:tracePt t="70525" x="1784350" y="3416300"/>
          <p14:tracePt t="70535" x="1793875" y="3398838"/>
          <p14:tracePt t="70549" x="1793875" y="3373438"/>
          <p14:tracePt t="70559" x="1793875" y="3365500"/>
          <p14:tracePt t="70565" x="1793875" y="3322638"/>
          <p14:tracePt t="70575" x="1766888" y="3271838"/>
          <p14:tracePt t="70586" x="1741488" y="3246438"/>
          <p14:tracePt t="70591" x="1708150" y="3221038"/>
          <p14:tracePt t="70602" x="1657350" y="3160713"/>
          <p14:tracePt t="70605" x="1614488" y="3109913"/>
          <p14:tracePt t="70615" x="1546225" y="3084513"/>
          <p14:tracePt t="70625" x="1504950" y="3059113"/>
          <p14:tracePt t="70631" x="1427163" y="3051175"/>
          <p14:tracePt t="70641" x="1385888" y="3051175"/>
          <p14:tracePt t="70648" x="1368425" y="3051175"/>
          <p14:tracePt t="70655" x="1350963" y="3051175"/>
          <p14:tracePt t="70666" x="1325563" y="3076575"/>
          <p14:tracePt t="70671" x="1325563" y="3101975"/>
          <p14:tracePt t="70681" x="1325563" y="3127375"/>
          <p14:tracePt t="70685" x="1325563" y="3144838"/>
          <p14:tracePt t="70702" x="1325563" y="3160713"/>
          <p14:tracePt t="70704" x="1325563" y="3178175"/>
          <p14:tracePt t="70714" x="1343025" y="3195638"/>
          <p14:tracePt t="70721" x="1350963" y="3203575"/>
          <p14:tracePt t="70731" x="1376363" y="3203575"/>
          <p14:tracePt t="70735" x="1411288" y="3221038"/>
          <p14:tracePt t="70748" x="1436688" y="3221038"/>
          <p14:tracePt t="70755" x="1487488" y="3228975"/>
          <p14:tracePt t="70764" x="1563688" y="3246438"/>
          <p14:tracePt t="70771" x="1631950" y="3263900"/>
          <p14:tracePt t="70775" x="1733550" y="3289300"/>
          <p14:tracePt t="70786" x="1827213" y="3305175"/>
          <p14:tracePt t="70798" x="1928813" y="3322638"/>
          <p14:tracePt t="70802" x="2030413" y="3340100"/>
          <p14:tracePt t="70815" x="2098675" y="3340100"/>
          <p14:tracePt t="70818" x="2149475" y="3365500"/>
          <p14:tracePt t="70828" x="2159000" y="3365500"/>
          <p14:tracePt t="70836" x="2166938" y="3365500"/>
          <p14:tracePt t="70937" x="2174875" y="3373438"/>
          <p14:tracePt t="70947" x="2174875" y="3382963"/>
          <p14:tracePt t="70957" x="2184400" y="3382963"/>
          <p14:tracePt t="70969" x="2192338" y="3398838"/>
          <p14:tracePt t="70987" x="2192338" y="3408363"/>
          <p14:tracePt t="70998" x="2209800" y="3424238"/>
          <p14:tracePt t="71007" x="2217738" y="3424238"/>
          <p14:tracePt t="71014" x="2235200" y="3433763"/>
          <p14:tracePt t="71023" x="2278063" y="3449638"/>
          <p14:tracePt t="71028" x="2319338" y="3449638"/>
          <p14:tracePt t="71037" x="2397125" y="3467100"/>
          <p14:tracePt t="71048" x="2455863" y="3475038"/>
          <p14:tracePt t="71052" x="2532063" y="3484563"/>
          <p14:tracePt t="71064" x="2574925" y="3484563"/>
          <p14:tracePt t="71069" x="2617788" y="3484563"/>
          <p14:tracePt t="71081" x="2651125" y="3484563"/>
          <p14:tracePt t="71089" x="2668588" y="3484563"/>
          <p14:tracePt t="71109" x="2676525" y="3484563"/>
          <p14:tracePt t="71115" x="2686050" y="3484563"/>
          <p14:tracePt t="71123" x="2693988" y="3484563"/>
          <p14:tracePt t="71139" x="2693988" y="3475038"/>
          <p14:tracePt t="71150" x="2693988" y="3459163"/>
          <p14:tracePt t="71155" x="2693988" y="3441700"/>
          <p14:tracePt t="71165" x="2693988" y="3424238"/>
          <p14:tracePt t="71175" x="2693988" y="3416300"/>
          <p14:tracePt t="71181" x="2693988" y="3398838"/>
          <p14:tracePt t="71189" x="2693988" y="3382963"/>
          <p14:tracePt t="71198" x="2693988" y="3365500"/>
          <p14:tracePt t="71205" x="2693988" y="3355975"/>
          <p14:tracePt t="71216" x="2693988" y="3340100"/>
          <p14:tracePt t="71219" x="2693988" y="3330575"/>
          <p14:tracePt t="71231" x="2693988" y="3305175"/>
          <p14:tracePt t="71235" x="2693988" y="3297238"/>
          <p14:tracePt t="71255" x="2693988" y="3279775"/>
          <p14:tracePt t="71266" x="2686050" y="3271838"/>
          <p14:tracePt t="71281" x="2676525" y="3271838"/>
          <p14:tracePt t="71302" x="2676525" y="3254375"/>
          <p14:tracePt t="71315" x="2668588" y="3246438"/>
          <p14:tracePt t="71319" x="2651125" y="3246438"/>
          <p14:tracePt t="71335" x="2608263" y="3246438"/>
          <p14:tracePt t="71343" x="2600325" y="3246438"/>
          <p14:tracePt t="71350" x="2582863" y="3246438"/>
          <p14:tracePt t="71359" x="2557463" y="3246438"/>
          <p14:tracePt t="71369" x="2516188" y="3246438"/>
          <p14:tracePt t="71375" x="2516188" y="3254375"/>
          <p14:tracePt t="71385" x="2498725" y="3263900"/>
          <p14:tracePt t="71391" x="2489200" y="3263900"/>
          <p14:tracePt t="71402" x="2473325" y="3271838"/>
          <p14:tracePt t="71414" x="2463800" y="3279775"/>
          <p14:tracePt t="71457" x="2463800" y="3297238"/>
          <p14:tracePt t="71464" x="2463800" y="3305175"/>
          <p14:tracePt t="71471" x="2473325" y="3314700"/>
          <p14:tracePt t="71481" x="2498725" y="3314700"/>
          <p14:tracePt t="71487" x="2524125" y="3322638"/>
          <p14:tracePt t="71498" x="2541588" y="3330575"/>
          <p14:tracePt t="71502" x="2566988" y="3340100"/>
          <p14:tracePt t="71514" x="2582863" y="3340100"/>
          <p14:tracePt t="71523" x="2600325" y="3348038"/>
          <p14:tracePt t="71527" x="2625725" y="3365500"/>
          <p14:tracePt t="71537" x="2633663" y="3373438"/>
          <p14:tracePt t="71543" x="2651125" y="3373438"/>
          <p14:tracePt t="71552" x="2668588" y="3373438"/>
          <p14:tracePt t="71905" x="2701925" y="3373438"/>
          <p14:tracePt t="71915" x="2752725" y="3373438"/>
          <p14:tracePt t="71921" x="2778125" y="3373438"/>
          <p14:tracePt t="71931" x="2830513" y="3373438"/>
          <p14:tracePt t="71935" x="2906713" y="3382963"/>
          <p14:tracePt t="71948" x="3000375" y="3390900"/>
          <p14:tracePt t="71955" x="3094038" y="3398838"/>
          <p14:tracePt t="71964" x="3178175" y="3416300"/>
          <p14:tracePt t="71971" x="3263900" y="3416300"/>
          <p14:tracePt t="71975" x="3305175" y="3433763"/>
          <p14:tracePt t="71987" x="3322638" y="3433763"/>
          <p14:tracePt t="71998" x="3340100" y="3433763"/>
          <p14:tracePt t="72002" x="3340100" y="3441700"/>
          <p14:tracePt t="72366" x="3340100" y="3459163"/>
          <p14:tracePt t="72370" x="3305175" y="3475038"/>
          <p14:tracePt t="72381" x="3289300" y="3492500"/>
          <p14:tracePt t="72389" x="3279775" y="3492500"/>
          <p14:tracePt t="72398" x="3254375" y="3502025"/>
          <p14:tracePt t="72405" x="3246438" y="3502025"/>
          <p14:tracePt t="72414" x="3228975" y="3509963"/>
          <p14:tracePt t="72421" x="3203575" y="3527425"/>
          <p14:tracePt t="72724" x="3195638" y="3527425"/>
          <p14:tracePt t="72737" x="3178175" y="3535363"/>
          <p14:tracePt t="72753" x="3170238" y="3543300"/>
          <p14:tracePt t="72764" x="3160713" y="3543300"/>
          <p14:tracePt t="72773" x="3160713" y="3552825"/>
          <p14:tracePt t="72785" x="3152775" y="3552825"/>
          <p14:tracePt t="72789" x="3144838" y="3552825"/>
          <p14:tracePt t="72800" x="3127375" y="3552825"/>
          <p14:tracePt t="72809" x="3119438" y="3552825"/>
          <p14:tracePt t="72814" x="3109913" y="3552825"/>
          <p14:tracePt t="72823" x="3094038" y="3552825"/>
          <p14:tracePt t="72831" x="3084513" y="3552825"/>
          <p14:tracePt t="72969" x="3109913" y="3552825"/>
          <p14:tracePt t="72983" x="3135313" y="3552825"/>
          <p14:tracePt t="72988" x="3170238" y="3552825"/>
          <p14:tracePt t="72997" x="3203575" y="3552825"/>
          <p14:tracePt t="73005" x="3238500" y="3552825"/>
          <p14:tracePt t="73014" x="3289300" y="3552825"/>
          <p14:tracePt t="73019" x="3330575" y="3552825"/>
          <p14:tracePt t="73031" x="3390900" y="3552825"/>
          <p14:tracePt t="73035" x="3433763" y="3552825"/>
          <p14:tracePt t="73048" x="3509963" y="3560763"/>
          <p14:tracePt t="73052" x="3535363" y="3560763"/>
          <p14:tracePt t="73064" x="3594100" y="3560763"/>
          <p14:tracePt t="73075" x="3611563" y="3560763"/>
          <p14:tracePt t="73273" x="3619500" y="3560763"/>
          <p14:tracePt t="73278" x="3629025" y="3560763"/>
          <p14:tracePt t="73287" x="3646488" y="3560763"/>
          <p14:tracePt t="73298" x="3654425" y="3560763"/>
          <p14:tracePt t="73303" x="3687763" y="3560763"/>
          <p14:tracePt t="73315" x="3705225" y="3560763"/>
          <p14:tracePt t="73343" x="3713163" y="3560763"/>
          <p14:tracePt t="73353" x="3722688" y="3560763"/>
          <p14:tracePt t="73365" x="3730625" y="3560763"/>
          <p14:tracePt t="73667" x="3756025" y="3560763"/>
          <p14:tracePt t="73674" x="3798888" y="3560763"/>
          <p14:tracePt t="73682" x="3841750" y="3560763"/>
          <p14:tracePt t="73689" x="3883025" y="3560763"/>
          <p14:tracePt t="73700" x="3900488" y="3560763"/>
          <p14:tracePt t="73703" x="3925888" y="3560763"/>
          <p14:tracePt t="73715" x="3951288" y="3560763"/>
          <p14:tracePt t="73723" x="3960813" y="3560763"/>
          <p14:tracePt t="73859" x="3960813" y="3552825"/>
          <p14:tracePt t="73871" x="3968750" y="3543300"/>
          <p14:tracePt t="73887" x="3986213" y="3527425"/>
          <p14:tracePt t="73898" x="4011613" y="3502025"/>
          <p14:tracePt t="73918" x="4027488" y="3492500"/>
          <p14:tracePt t="73920" x="4052888" y="3475038"/>
          <p14:tracePt t="73931" x="4062413" y="3459163"/>
          <p14:tracePt t="73941" x="4062413" y="3449638"/>
          <p14:tracePt t="73948" x="4070350" y="3441700"/>
          <p14:tracePt t="73957" x="4079875" y="3433763"/>
          <p14:tracePt t="73968" x="4079875" y="3424238"/>
          <p14:tracePt t="73971" x="4079875" y="3416300"/>
          <p14:tracePt t="73981" x="4087813" y="3408363"/>
          <p14:tracePt t="74107" x="4087813" y="3390900"/>
          <p14:tracePt t="74117" x="4087813" y="3382963"/>
          <p14:tracePt t="74139" x="4079875" y="3382963"/>
          <p14:tracePt t="74149" x="4070350" y="3382963"/>
          <p14:tracePt t="74220" x="4062413" y="3382963"/>
          <p14:tracePt t="74226" x="4044950" y="3382963"/>
          <p14:tracePt t="74236" x="4027488" y="3382963"/>
          <p14:tracePt t="74238" x="4002088" y="3382963"/>
          <p14:tracePt t="74249" x="3976688" y="3382963"/>
          <p14:tracePt t="74259" x="3935413" y="3382963"/>
          <p14:tracePt t="74265" x="3908425" y="3382963"/>
          <p14:tracePt t="74275" x="3892550" y="3382963"/>
          <p14:tracePt t="74281" x="3867150" y="3382963"/>
          <p14:tracePt t="74293" x="3798888" y="3365500"/>
          <p14:tracePt t="74297" x="3756025" y="3355975"/>
          <p14:tracePt t="74307" x="3679825" y="3348038"/>
          <p14:tracePt t="74314" x="3636963" y="3330575"/>
          <p14:tracePt t="74323" x="3578225" y="3322638"/>
          <p14:tracePt t="74335" x="3527425" y="3314700"/>
          <p14:tracePt t="74337" x="3484563" y="3305175"/>
          <p14:tracePt t="74348" x="3475038" y="3305175"/>
          <p14:tracePt t="74353" x="3459163" y="3305175"/>
          <p14:tracePt t="74373" x="3449638" y="3305175"/>
          <p14:tracePt t="74381" x="3424238" y="3297238"/>
          <p14:tracePt t="74389" x="3416300" y="3297238"/>
          <p14:tracePt t="74398" x="3398838" y="3297238"/>
          <p14:tracePt t="74402" x="3390900" y="3297238"/>
          <p14:tracePt t="74415" x="3373438" y="3297238"/>
          <p14:tracePt t="74477" x="3365500" y="3297238"/>
          <p14:tracePt t="74487" x="3348038" y="3297238"/>
          <p14:tracePt t="74503" x="3314700" y="3297238"/>
          <p14:tracePt t="74507" x="3305175" y="3297238"/>
          <p14:tracePt t="74519" x="3289300" y="3297238"/>
          <p14:tracePt t="74527" x="3263900" y="3297238"/>
          <p14:tracePt t="74535" x="3254375" y="3297238"/>
          <p14:tracePt t="74543" x="3238500" y="3297238"/>
          <p14:tracePt t="74548" x="3221038" y="3297238"/>
          <p14:tracePt t="74557" x="3203575" y="3297238"/>
          <p14:tracePt t="74569" x="3178175" y="3297238"/>
          <p14:tracePt t="74573" x="3160713" y="3297238"/>
          <p14:tracePt t="74585" x="3135313" y="3297238"/>
          <p14:tracePt t="74589" x="3127375" y="3297238"/>
          <p14:tracePt t="74605" x="3109913" y="3297238"/>
          <p14:tracePt t="74614" x="3094038" y="3297238"/>
          <p14:tracePt t="74655" x="3084513" y="3297238"/>
          <p14:tracePt t="74664" x="3076575" y="3297238"/>
          <p14:tracePt t="75295" x="3084513" y="3297238"/>
          <p14:tracePt t="75301" x="3127375" y="3297238"/>
          <p14:tracePt t="75314" x="3152775" y="3297238"/>
          <p14:tracePt t="75321" x="3186113" y="3297238"/>
          <p14:tracePt t="75327" x="3221038" y="3297238"/>
          <p14:tracePt t="75337" x="3246438" y="3297238"/>
          <p14:tracePt t="75341" x="3279775" y="3297238"/>
          <p14:tracePt t="75352" x="3305175" y="3297238"/>
          <p14:tracePt t="75365" x="3314700" y="3297238"/>
          <p14:tracePt t="75368" x="3330575" y="3297238"/>
          <p14:tracePt t="76210" x="3340100" y="3297238"/>
          <p14:tracePt t="76220" x="3355975" y="3297238"/>
          <p14:tracePt t="76223" x="3382963" y="3297238"/>
          <p14:tracePt t="76235" x="3398838" y="3297238"/>
          <p14:tracePt t="76250" x="3484563" y="3297238"/>
          <p14:tracePt t="76259" x="3509963" y="3297238"/>
          <p14:tracePt t="76265" x="3527425" y="3297238"/>
          <p14:tracePt t="76275" x="3560763" y="3297238"/>
          <p14:tracePt t="76285" x="3568700" y="3297238"/>
          <p14:tracePt t="76298" x="3578225" y="3289300"/>
          <p14:tracePt t="76325" x="3586163" y="3289300"/>
          <p14:tracePt t="76335" x="3594100" y="3289300"/>
          <p14:tracePt t="76352" x="3611563" y="3289300"/>
          <p14:tracePt t="76355" x="3619500" y="3289300"/>
          <p14:tracePt t="76365" x="3629025" y="3289300"/>
          <p14:tracePt t="76375" x="3654425" y="3289300"/>
          <p14:tracePt t="76391" x="3662363" y="3289300"/>
          <p14:tracePt t="76398" x="3671888" y="3289300"/>
          <p14:tracePt t="76405" x="3679825" y="3279775"/>
          <p14:tracePt t="76415" x="3697288" y="3279775"/>
          <p14:tracePt t="76421" x="3713163" y="3279775"/>
          <p14:tracePt t="76431" x="3730625" y="3279775"/>
          <p14:tracePt t="76435" x="3763963" y="3279775"/>
          <p14:tracePt t="76448" x="3806825" y="3271838"/>
          <p14:tracePt t="76457" x="3841750" y="3271838"/>
          <p14:tracePt t="76464" x="3875088" y="3271838"/>
          <p14:tracePt t="76471" x="3892550" y="3271838"/>
          <p14:tracePt t="76475" x="3917950" y="3271838"/>
          <p14:tracePt t="76485" x="3935413" y="3271838"/>
          <p14:tracePt t="76498" x="3951288" y="3271838"/>
          <p14:tracePt t="76502" x="3976688" y="3271838"/>
          <p14:tracePt t="76514" x="3986213" y="3271838"/>
          <p14:tracePt t="76846" x="4011613" y="3254375"/>
          <p14:tracePt t="76851" x="4037013" y="3246438"/>
          <p14:tracePt t="76859" x="4062413" y="3246438"/>
          <p14:tracePt t="76865" x="4079875" y="3238500"/>
          <p14:tracePt t="76882" x="4095750" y="3238500"/>
          <p14:tracePt t="77006" x="4095750" y="3228975"/>
          <p14:tracePt t="77015" x="4087813" y="3228975"/>
          <p14:tracePt t="77021" x="4079875" y="3228975"/>
          <p14:tracePt t="77032" x="4052888" y="3228975"/>
          <p14:tracePt t="77036" x="4027488" y="3228975"/>
          <p14:tracePt t="77048" x="3976688" y="3228975"/>
          <p14:tracePt t="77055" x="3917950" y="3221038"/>
          <p14:tracePt t="77064" x="3900488" y="3221038"/>
          <p14:tracePt t="77071" x="3849688" y="3221038"/>
          <p14:tracePt t="77077" x="3790950" y="3211513"/>
          <p14:tracePt t="77087" x="3713163" y="3203575"/>
          <p14:tracePt t="77098" x="3646488" y="3186113"/>
          <p14:tracePt t="77102" x="3568700" y="3178175"/>
          <p14:tracePt t="77114" x="3484563" y="3170238"/>
          <p14:tracePt t="77118" x="3398838" y="3160713"/>
          <p14:tracePt t="77127" x="3340100" y="3160713"/>
          <p14:tracePt t="77137" x="3297238" y="3160713"/>
          <p14:tracePt t="77141" x="3221038" y="3160713"/>
          <p14:tracePt t="77152" x="3178175" y="3160713"/>
          <p14:tracePt t="77157" x="3119438" y="3160713"/>
          <p14:tracePt t="77168" x="3067050" y="3160713"/>
          <p14:tracePt t="77177" x="3008313" y="3160713"/>
          <p14:tracePt t="77184" x="2949575" y="3160713"/>
          <p14:tracePt t="77193" x="2889250" y="3160713"/>
          <p14:tracePt t="77197" x="2830513" y="3144838"/>
          <p14:tracePt t="77207" x="2762250" y="3135313"/>
          <p14:tracePt t="77218" x="2719388" y="3135313"/>
          <p14:tracePt t="77223" x="2660650" y="3135313"/>
          <p14:tracePt t="77235" x="2625725" y="3135313"/>
          <p14:tracePt t="77237" x="2592388" y="3135313"/>
          <p14:tracePt t="77248" x="2582863" y="3135313"/>
          <p14:tracePt t="77259" x="2574925" y="3135313"/>
          <p14:tracePt t="77265" x="2557463" y="3135313"/>
          <p14:tracePt t="77370" x="2557463" y="3144838"/>
          <p14:tracePt t="77386" x="2557463" y="3178175"/>
          <p14:tracePt t="77398" x="2557463" y="3195638"/>
          <p14:tracePt t="77405" x="2574925" y="3228975"/>
          <p14:tracePt t="77409" x="2600325" y="3254375"/>
          <p14:tracePt t="77418" x="2633663" y="3263900"/>
          <p14:tracePt t="77425" x="2651125" y="3279775"/>
          <p14:tracePt t="77435" x="2701925" y="3297238"/>
          <p14:tracePt t="77447" x="2744788" y="3314700"/>
          <p14:tracePt t="77450" x="2813050" y="3348038"/>
          <p14:tracePt t="77459" x="2889250" y="3382963"/>
          <p14:tracePt t="77464" x="2974975" y="3408363"/>
          <p14:tracePt t="77475" x="3051175" y="3424238"/>
          <p14:tracePt t="77486" x="3135313" y="3449638"/>
          <p14:tracePt t="77489" x="3211513" y="3467100"/>
          <p14:tracePt t="77501" x="3271838" y="3475038"/>
          <p14:tracePt t="77505" x="3348038" y="3492500"/>
          <p14:tracePt t="77514" x="3373438" y="3502025"/>
          <p14:tracePt t="77525" x="3424238" y="3502025"/>
          <p14:tracePt t="77531" x="3433763" y="3502025"/>
          <p14:tracePt t="77541" x="3459163" y="3502025"/>
          <p14:tracePt t="77548" x="3467100" y="3502025"/>
          <p14:tracePt t="77601" x="3475038" y="3502025"/>
          <p14:tracePt t="77606" x="3484563" y="3502025"/>
          <p14:tracePt t="77616" x="3517900" y="3502025"/>
          <p14:tracePt t="77625" x="3552825" y="3502025"/>
          <p14:tracePt t="77631" x="3586163" y="3502025"/>
          <p14:tracePt t="77641" x="3629025" y="3502025"/>
          <p14:tracePt t="77648" x="3646488" y="3502025"/>
          <p14:tracePt t="77657" x="3705225" y="3509963"/>
          <p14:tracePt t="77668" x="3790950" y="3517900"/>
          <p14:tracePt t="77671" x="3892550" y="3543300"/>
          <p14:tracePt t="77681" x="4002088" y="3552825"/>
          <p14:tracePt t="77687" x="4105275" y="3560763"/>
          <p14:tracePt t="77698" x="4224338" y="3578225"/>
          <p14:tracePt t="77703" x="4308475" y="3586163"/>
          <p14:tracePt t="77715" x="4376738" y="3594100"/>
          <p14:tracePt t="77722" x="4427538" y="3603625"/>
          <p14:tracePt t="77727" x="4460875" y="3611563"/>
          <p14:tracePt t="77737" x="4470400" y="3619500"/>
          <p14:tracePt t="77950" x="4478338" y="3629025"/>
          <p14:tracePt t="77959" x="4495800" y="3629025"/>
          <p14:tracePt t="77966" x="4495800" y="3636963"/>
          <p14:tracePt t="78117" x="4495800" y="3646488"/>
          <p14:tracePt t="78131" x="4495800" y="3654425"/>
          <p14:tracePt t="78141" x="4470400" y="3654425"/>
          <p14:tracePt t="78152" x="4460875" y="3662363"/>
          <p14:tracePt t="78157" x="4435475" y="3662363"/>
          <p14:tracePt t="78168" x="4427538" y="3662363"/>
          <p14:tracePt t="78173" x="4410075" y="3671888"/>
          <p14:tracePt t="78185" x="4384675" y="3679825"/>
          <p14:tracePt t="78189" x="4368800" y="3679825"/>
          <p14:tracePt t="78198" x="4351338" y="3679825"/>
          <p14:tracePt t="78205" x="4316413" y="3679825"/>
          <p14:tracePt t="78215" x="4300538" y="3679825"/>
          <p14:tracePt t="78225" x="4291013" y="3679825"/>
          <p14:tracePt t="78231" x="4275138" y="3679825"/>
          <p14:tracePt t="78239" x="4265613" y="3679825"/>
          <p14:tracePt t="78255" x="4249738" y="3679825"/>
          <p14:tracePt t="78265" x="4240213" y="3687763"/>
          <p14:tracePt t="78287" x="4206875" y="3697288"/>
          <p14:tracePt t="78298" x="4197350" y="3697288"/>
          <p14:tracePt t="78318" x="4189413" y="3697288"/>
          <p14:tracePt t="78323" x="4181475" y="3697288"/>
          <p14:tracePt t="78424" x="4181475" y="3705225"/>
          <p14:tracePt t="78433" x="4181475" y="3713163"/>
          <p14:tracePt t="78437" x="4181475" y="3730625"/>
          <p14:tracePt t="78459" x="4189413" y="3730625"/>
          <p14:tracePt t="78465" x="4206875" y="3738563"/>
          <p14:tracePt t="78473" x="4232275" y="3738563"/>
          <p14:tracePt t="78482" x="4257675" y="3738563"/>
          <p14:tracePt t="78491" x="4265613" y="3738563"/>
          <p14:tracePt t="78498" x="4300538" y="3738563"/>
          <p14:tracePt t="78505" x="4333875" y="3738563"/>
          <p14:tracePt t="78514" x="4351338" y="3738563"/>
          <p14:tracePt t="78521" x="4376738" y="3738563"/>
          <p14:tracePt t="78528" x="4402138" y="3738563"/>
          <p14:tracePt t="78537" x="4410075" y="3738563"/>
          <p14:tracePt t="78548" x="4435475" y="3738563"/>
          <p14:tracePt t="78552" x="4445000" y="3738563"/>
          <p14:tracePt t="78565" x="4452938" y="3738563"/>
          <p14:tracePt t="78569" x="4460875" y="3738563"/>
          <p14:tracePt t="78577" x="4470400" y="3738563"/>
          <p14:tracePt t="78593" x="4486275" y="3738563"/>
          <p14:tracePt t="78607" x="4495800" y="3738563"/>
          <p14:tracePt t="78627" x="4503738" y="3738563"/>
          <p14:tracePt t="78647" x="4513263" y="3738563"/>
          <p14:tracePt t="78685" x="4521200" y="3738563"/>
          <p14:tracePt t="78822" x="4529138" y="3730625"/>
          <p14:tracePt t="78832" x="4538663" y="3730625"/>
          <p14:tracePt t="78837" x="4554538" y="3730625"/>
          <p14:tracePt t="78849" x="4589463" y="3730625"/>
          <p14:tracePt t="78852" x="4597400" y="3730625"/>
          <p14:tracePt t="78865" x="4648200" y="3748088"/>
          <p14:tracePt t="78882" x="4716463" y="3773488"/>
          <p14:tracePt t="78891" x="4759325" y="3781425"/>
          <p14:tracePt t="78898" x="4792663" y="3781425"/>
          <p14:tracePt t="78902" x="4827588" y="3798888"/>
          <p14:tracePt t="78915" x="4886325" y="3798888"/>
          <p14:tracePt t="78921" x="4929188" y="3806825"/>
          <p14:tracePt t="78925" x="4972050" y="3816350"/>
          <p14:tracePt t="78935" x="5005388" y="3824288"/>
          <p14:tracePt t="78941" x="5038725" y="3832225"/>
          <p14:tracePt t="78952" x="5048250" y="3841750"/>
          <p14:tracePt t="79153" x="5056188" y="3841750"/>
          <p14:tracePt t="79164" x="5073650" y="3841750"/>
          <p14:tracePt t="79169" x="5091113" y="3841750"/>
          <p14:tracePt t="79177" x="5106988" y="3841750"/>
          <p14:tracePt t="79187" x="5124450" y="3841750"/>
          <p14:tracePt t="79193" x="5132388" y="3841750"/>
          <p14:tracePt t="79203" x="5157788" y="3841750"/>
          <p14:tracePt t="79207" x="5175250" y="3841750"/>
          <p14:tracePt t="79218" x="5192713" y="3841750"/>
          <p14:tracePt t="79227" x="5208588" y="3841750"/>
          <p14:tracePt t="79234" x="5226050" y="3841750"/>
          <p14:tracePt t="79243" x="5235575" y="3841750"/>
          <p14:tracePt t="79250" x="5243513" y="3841750"/>
          <p14:tracePt t="79258" x="5251450" y="3841750"/>
          <p14:tracePt t="79269" x="5260975" y="3841750"/>
          <p14:tracePt t="79281" x="5268913" y="3841750"/>
          <p14:tracePt t="79329" x="5276850" y="3841750"/>
          <p14:tracePt t="79336" x="5286375" y="3841750"/>
          <p14:tracePt t="79347" x="5294313" y="3841750"/>
          <p14:tracePt t="79385" x="5302250" y="3841750"/>
          <p14:tracePt t="79390" x="5311775" y="3841750"/>
          <p14:tracePt t="79403" x="5319713" y="3841750"/>
          <p14:tracePt t="79409" x="5337175" y="3841750"/>
          <p14:tracePt t="79415" x="5345113" y="3841750"/>
          <p14:tracePt t="79425" x="5370513" y="3824288"/>
          <p14:tracePt t="79432" x="5395913" y="3824288"/>
          <p14:tracePt t="79439" x="5413375" y="3816350"/>
          <p14:tracePt t="79448" x="5413375" y="3806825"/>
          <p14:tracePt t="79455" x="5446713" y="3798888"/>
          <p14:tracePt t="79465" x="5481638" y="3790950"/>
          <p14:tracePt t="79471" x="5489575" y="3781425"/>
          <p14:tracePt t="79481" x="5497513" y="3781425"/>
          <p14:tracePt t="79498" x="5507038" y="3773488"/>
          <p14:tracePt t="79505" x="5507038" y="3756025"/>
          <p14:tracePt t="79945" x="5489575" y="3763963"/>
          <p14:tracePt t="79950" x="5464175" y="3763963"/>
          <p14:tracePt t="79959" x="5413375" y="3773488"/>
          <p14:tracePt t="79965" x="5395913" y="3781425"/>
          <p14:tracePt t="79975" x="5337175" y="3781425"/>
          <p14:tracePt t="79986" x="5294313" y="3790950"/>
          <p14:tracePt t="79989" x="5268913" y="3790950"/>
          <p14:tracePt t="79998" x="5251450" y="3790950"/>
          <p14:tracePt t="80005" x="5226050" y="3790950"/>
          <p14:tracePt t="80018" x="5218113" y="3790950"/>
          <p14:tracePt t="80027" x="5208588" y="3790950"/>
          <p14:tracePt t="80053" x="5200650" y="3790950"/>
          <p14:tracePt t="80065" x="5192713" y="3790950"/>
          <p14:tracePt t="80068" x="5167313" y="3790950"/>
          <p14:tracePt t="80077" x="5141913" y="3790950"/>
          <p14:tracePt t="80084" x="5106988" y="3790950"/>
          <p14:tracePt t="80093" x="5099050" y="3781425"/>
          <p14:tracePt t="80103" x="5073650" y="3756025"/>
          <p14:tracePt t="80107" x="5048250" y="3748088"/>
          <p14:tracePt t="80118" x="5030788" y="3738563"/>
          <p14:tracePt t="80135" x="4997450" y="3722688"/>
          <p14:tracePt t="80143" x="4972050" y="3697288"/>
          <p14:tracePt t="80148" x="4954588" y="3687763"/>
          <p14:tracePt t="80157" x="4946650" y="3671888"/>
          <p14:tracePt t="80165" x="4919663" y="3671888"/>
          <p14:tracePt t="80173" x="4886325" y="3646488"/>
          <p14:tracePt t="80185" x="4852988" y="3636963"/>
          <p14:tracePt t="80189" x="4802188" y="3619500"/>
          <p14:tracePt t="80199" x="4784725" y="3611563"/>
          <p14:tracePt t="80203" x="4767263" y="3594100"/>
          <p14:tracePt t="80215" x="4708525" y="3578225"/>
          <p14:tracePt t="80223" x="4691063" y="3578225"/>
          <p14:tracePt t="80231" x="4665663" y="3578225"/>
          <p14:tracePt t="80239" x="4630738" y="3568700"/>
          <p14:tracePt t="80243" x="4589463" y="3560763"/>
          <p14:tracePt t="80253" x="4554538" y="3543300"/>
          <p14:tracePt t="80265" x="4503738" y="3535363"/>
          <p14:tracePt t="80269" x="4470400" y="3535363"/>
          <p14:tracePt t="80281" x="4452938" y="3527425"/>
          <p14:tracePt t="80285" x="4419600" y="3517900"/>
          <p14:tracePt t="80298" x="4394200" y="3509963"/>
          <p14:tracePt t="80305" x="4368800" y="3509963"/>
          <p14:tracePt t="80319" x="4351338" y="3502025"/>
          <p14:tracePt t="80325" x="4341813" y="3502025"/>
          <p14:tracePt t="80466" x="4333875" y="3502025"/>
          <p14:tracePt t="80476" x="4325938" y="3502025"/>
          <p14:tracePt t="80486" x="4300538" y="3502025"/>
          <p14:tracePt t="80491" x="4291013" y="3502025"/>
          <p14:tracePt t="80502" x="4283075" y="3502025"/>
          <p14:tracePt t="80515" x="4240213" y="3502025"/>
          <p14:tracePt t="80536" x="4232275" y="3502025"/>
          <p14:tracePt t="80541" x="4224338" y="3502025"/>
          <p14:tracePt t="80555" x="4214813" y="3502025"/>
          <p14:tracePt t="81019" x="4214813" y="3492500"/>
          <p14:tracePt t="81026" x="4214813" y="3484563"/>
          <p14:tracePt t="81047" x="4224338" y="3484563"/>
          <p14:tracePt t="81054" x="4240213" y="3484563"/>
          <p14:tracePt t="81065" x="4265613" y="3475038"/>
          <p14:tracePt t="81071" x="4291013" y="3475038"/>
          <p14:tracePt t="81081" x="4308475" y="3467100"/>
          <p14:tracePt t="81087" x="4341813" y="3467100"/>
          <p14:tracePt t="81099" x="4368800" y="3459163"/>
          <p14:tracePt t="81106" x="4394200" y="3459163"/>
          <p14:tracePt t="81114" x="4435475" y="3459163"/>
          <p14:tracePt t="81121" x="4452938" y="3459163"/>
          <p14:tracePt t="81126" x="4470400" y="3449638"/>
          <p14:tracePt t="81137" x="4513263" y="3449638"/>
          <p14:tracePt t="81148" x="4546600" y="3449638"/>
          <p14:tracePt t="81152" x="4554538" y="3449638"/>
          <p14:tracePt t="81164" x="4564063" y="3449638"/>
          <p14:tracePt t="81168" x="4572000" y="3449638"/>
          <p14:tracePt t="81596" x="4579938" y="3449638"/>
          <p14:tracePt t="81606" x="4589463" y="3449638"/>
          <p14:tracePt t="81614" x="4597400" y="3449638"/>
          <p14:tracePt t="81620" x="4614863" y="3449638"/>
          <p14:tracePt t="81632" x="4630738" y="3433763"/>
          <p14:tracePt t="81635" x="4640263" y="3424238"/>
          <p14:tracePt t="81648" x="4665663" y="3424238"/>
          <p14:tracePt t="81653" x="4691063" y="3416300"/>
          <p14:tracePt t="81664" x="4724400" y="3416300"/>
          <p14:tracePt t="81668" x="4749800" y="3416300"/>
          <p14:tracePt t="81677" x="4775200" y="3416300"/>
          <p14:tracePt t="81687" x="4810125" y="3416300"/>
          <p14:tracePt t="81693" x="4818063" y="3416300"/>
          <p14:tracePt t="81703" x="4843463" y="3416300"/>
          <p14:tracePt t="81707" x="4868863" y="3416300"/>
          <p14:tracePt t="81718" x="4911725" y="3416300"/>
          <p14:tracePt t="81727" x="4937125" y="3416300"/>
          <p14:tracePt t="81735" x="4979988" y="3416300"/>
          <p14:tracePt t="81742" x="5005388" y="3416300"/>
          <p14:tracePt t="81748" x="5030788" y="3416300"/>
          <p14:tracePt t="81759" x="5038725" y="3416300"/>
          <p14:tracePt t="81769" x="5048250" y="3416300"/>
          <p14:tracePt t="81936" x="5056188" y="3416300"/>
          <p14:tracePt t="81947" x="5064125" y="3416300"/>
          <p14:tracePt t="81955" x="5081588" y="3433763"/>
          <p14:tracePt t="81964" x="5091113" y="3441700"/>
          <p14:tracePt t="81969" x="5099050" y="3449638"/>
          <p14:tracePt t="81981" x="5099050" y="3459163"/>
          <p14:tracePt t="81985" x="5124450" y="3492500"/>
          <p14:tracePt t="81993" x="5149850" y="3502025"/>
          <p14:tracePt t="82003" x="5157788" y="3509963"/>
          <p14:tracePt t="82009" x="5175250" y="3517900"/>
          <p14:tracePt t="82018" x="5208588" y="3543300"/>
          <p14:tracePt t="82027" x="5235575" y="3552825"/>
          <p14:tracePt t="82037" x="5260975" y="3560763"/>
          <p14:tracePt t="82041" x="5268913" y="3568700"/>
          <p14:tracePt t="82052" x="5286375" y="3568700"/>
          <p14:tracePt t="82064" x="5302250" y="3568700"/>
          <p14:tracePt t="82071" x="5311775" y="3568700"/>
          <p14:tracePt t="82148" x="5319713" y="3568700"/>
          <p14:tracePt t="82164" x="5327650" y="3568700"/>
          <p14:tracePt t="82375" x="5337175" y="3568700"/>
          <p14:tracePt t="82385" x="5345113" y="3568700"/>
          <p14:tracePt t="82401" x="5353050" y="3552825"/>
          <p14:tracePt t="82405" x="5362575" y="3552825"/>
          <p14:tracePt t="82415" x="5380038" y="3543300"/>
          <p14:tracePt t="82431" x="5413375" y="3535363"/>
          <p14:tracePt t="82441" x="5421313" y="3517900"/>
          <p14:tracePt t="82448" x="5438775" y="3517900"/>
          <p14:tracePt t="82455" x="5464175" y="3509963"/>
          <p14:tracePt t="82464" x="5481638" y="3492500"/>
          <p14:tracePt t="82471" x="5489575" y="3492500"/>
          <p14:tracePt t="82481" x="5497513" y="3492500"/>
          <p14:tracePt t="82487" x="5507038" y="3492500"/>
          <p14:tracePt t="82830" x="5514975" y="3484563"/>
          <p14:tracePt t="82851" x="5524500" y="3484563"/>
          <p14:tracePt t="82859" x="5549900" y="3484563"/>
          <p14:tracePt t="82869" x="5591175" y="3484563"/>
          <p14:tracePt t="82875" x="5608638" y="3484563"/>
          <p14:tracePt t="82885" x="5634038" y="3484563"/>
          <p14:tracePt t="82889" x="5684838" y="3484563"/>
          <p14:tracePt t="82900" x="5727700" y="3502025"/>
          <p14:tracePt t="82909" x="5795963" y="3535363"/>
          <p14:tracePt t="82915" x="5838825" y="3560763"/>
          <p14:tracePt t="82925" x="5905500" y="3594100"/>
          <p14:tracePt t="82931" x="5932488" y="3619500"/>
          <p14:tracePt t="82941" x="5957888" y="3646488"/>
          <p14:tracePt t="82950" x="5965825" y="3671888"/>
          <p14:tracePt t="82955" x="5973763" y="3705225"/>
          <p14:tracePt t="82965" x="5983288" y="3722688"/>
          <p14:tracePt t="82970" x="5983288" y="3748088"/>
          <p14:tracePt t="82981" x="5983288" y="3781425"/>
          <p14:tracePt t="82991" x="5983288" y="3806825"/>
          <p14:tracePt t="82998" x="5983288" y="3824288"/>
          <p14:tracePt t="83005" x="5983288" y="3841750"/>
          <p14:tracePt t="83014" x="5973763" y="3849688"/>
          <p14:tracePt t="83021" x="5957888" y="3883025"/>
          <p14:tracePt t="83031" x="5948363" y="3883025"/>
          <p14:tracePt t="83037" x="5932488" y="3908425"/>
          <p14:tracePt t="83050" x="5915025" y="3925888"/>
          <p14:tracePt t="83053" x="5880100" y="3943350"/>
          <p14:tracePt t="83064" x="5864225" y="3943350"/>
          <p14:tracePt t="83071" x="5846763" y="3951288"/>
          <p14:tracePt t="83077" x="5813425" y="3960813"/>
          <p14:tracePt t="83091" x="5803900" y="3976688"/>
          <p14:tracePt t="83098" x="5788025" y="3986213"/>
          <p14:tracePt t="83101" x="5770563" y="4002088"/>
          <p14:tracePt t="83116" x="5761038" y="4011613"/>
          <p14:tracePt t="83117" x="5761038" y="4019550"/>
          <p14:tracePt t="83127" x="5753100" y="4027488"/>
          <p14:tracePt t="83131" x="5735638" y="4027488"/>
          <p14:tracePt t="83141" x="5735638" y="4037013"/>
          <p14:tracePt t="83152" x="5727700" y="4037013"/>
          <p14:tracePt t="83369" x="5719763" y="4037013"/>
          <p14:tracePt t="83379" x="5710238" y="4044950"/>
          <p14:tracePt t="83400" x="5702300" y="4044950"/>
          <p14:tracePt t="83409" x="5694363" y="4044950"/>
          <p14:tracePt t="83419" x="5694363" y="4062413"/>
          <p14:tracePt t="83425" x="5684838" y="4062413"/>
          <p14:tracePt t="83436" x="5676900" y="4062413"/>
          <p14:tracePt t="83448" x="5668963" y="4062413"/>
          <p14:tracePt t="83450" x="5651500" y="4062413"/>
          <p14:tracePt t="83459" x="5626100" y="4062413"/>
          <p14:tracePt t="83465" x="5608638" y="4070350"/>
          <p14:tracePt t="83475" x="5583238" y="4070350"/>
          <p14:tracePt t="83485" x="5549900" y="4070350"/>
          <p14:tracePt t="83491" x="5532438" y="4070350"/>
          <p14:tracePt t="83502" x="5497513" y="4070350"/>
          <p14:tracePt t="83505" x="5456238" y="4070350"/>
          <p14:tracePt t="83515" x="5421313" y="4070350"/>
          <p14:tracePt t="83525" x="5370513" y="4070350"/>
          <p14:tracePt t="83531" x="5311775" y="4070350"/>
          <p14:tracePt t="83548" x="5286375" y="4070350"/>
          <p14:tracePt t="83548" x="5243513" y="4070350"/>
          <p14:tracePt t="83555" x="5235575" y="4070350"/>
          <p14:tracePt t="83565" x="5226050" y="4070350"/>
          <p14:tracePt t="83569" x="5208588" y="4070350"/>
          <p14:tracePt t="83812" x="5200650" y="4070350"/>
          <p14:tracePt t="83818" x="5192713" y="4070350"/>
          <p14:tracePt t="83827" x="5183188" y="4052888"/>
          <p14:tracePt t="83833" x="5167313" y="4044950"/>
          <p14:tracePt t="83843" x="5157788" y="4044950"/>
          <p14:tracePt t="83848" x="5132388" y="4044950"/>
          <p14:tracePt t="83857" x="5116513" y="4037013"/>
          <p14:tracePt t="83880" x="5081588" y="4019550"/>
          <p14:tracePt t="83886" x="5056188" y="4002088"/>
          <p14:tracePt t="83889" x="5048250" y="3994150"/>
          <p14:tracePt t="83899" x="5038725" y="3994150"/>
          <p14:tracePt t="83919" x="5030788" y="3994150"/>
          <p14:tracePt t="84172" x="5038725" y="3994150"/>
          <p14:tracePt t="84185" x="5056188" y="3994150"/>
          <p14:tracePt t="84191" x="5073650" y="3994150"/>
          <p14:tracePt t="84202" x="5099050" y="3994150"/>
          <p14:tracePt t="84214" x="5141913" y="3994150"/>
          <p14:tracePt t="84218" x="5167313" y="3994150"/>
          <p14:tracePt t="84228" x="5200650" y="3994150"/>
          <p14:tracePt t="84231" x="5226050" y="3994150"/>
          <p14:tracePt t="84241" x="5276850" y="3976688"/>
          <p14:tracePt t="84252" x="5319713" y="3951288"/>
          <p14:tracePt t="84257" x="5353050" y="3951288"/>
          <p14:tracePt t="84268" x="5413375" y="3935413"/>
          <p14:tracePt t="84271" x="5438775" y="3935413"/>
          <p14:tracePt t="84281" x="5464175" y="3917950"/>
          <p14:tracePt t="84291" x="5481638" y="3917950"/>
          <p14:tracePt t="84298" x="5497513" y="3908425"/>
          <p14:tracePt t="84307" x="5524500" y="3892550"/>
          <p14:tracePt t="84314" x="5532438" y="3883025"/>
          <p14:tracePt t="84323" x="5540375" y="3883025"/>
          <p14:tracePt t="84335" x="5557838" y="3867150"/>
          <p14:tracePt t="84368" x="5565775" y="3867150"/>
          <p14:tracePt t="84377" x="5565775" y="3857625"/>
          <p14:tracePt t="84385" x="5575300" y="3857625"/>
          <p14:tracePt t="84393" x="5583238" y="3849688"/>
          <p14:tracePt t="84398" x="5583238" y="3841750"/>
          <p14:tracePt t="84415" x="5591175" y="3841750"/>
          <p14:tracePt t="84427" x="5600700" y="3841750"/>
          <p14:tracePt t="84439" x="5608638" y="3841750"/>
          <p14:tracePt t="84509" x="5608638" y="3832225"/>
          <p14:tracePt t="84534" x="5608638" y="3816350"/>
          <p14:tracePt t="84565" x="5608638" y="3806825"/>
          <p14:tracePt t="84570" x="5616575" y="3798888"/>
          <p14:tracePt t="84589" x="5634038" y="3790950"/>
          <p14:tracePt t="84609" x="5634038" y="3781425"/>
          <p14:tracePt t="84629" x="5634038" y="3773488"/>
          <p14:tracePt t="84651" x="5641975" y="3763963"/>
          <p14:tracePt t="84662" x="5651500" y="3756025"/>
          <p14:tracePt t="84671" x="5651500" y="3748088"/>
          <p14:tracePt t="84689" x="5659438" y="3748088"/>
          <p14:tracePt t="84700" x="5668963" y="3748088"/>
          <p14:tracePt t="84745" x="5676900" y="3738563"/>
          <p14:tracePt t="84792" x="5676900" y="3730625"/>
          <p14:tracePt t="84954" x="5676900" y="3713163"/>
          <p14:tracePt t="84964" x="5684838" y="3705225"/>
          <p14:tracePt t="85030" x="5684838" y="3697288"/>
          <p14:tracePt t="85039" x="5694363" y="3687763"/>
          <p14:tracePt t="85069" x="5694363" y="3679825"/>
          <p14:tracePt t="85114" x="5702300" y="3679825"/>
          <p14:tracePt t="85139" x="5710238" y="3671888"/>
          <p14:tracePt t="85183" x="5719763" y="3654425"/>
          <p14:tracePt t="85201" x="5727700" y="3654425"/>
          <p14:tracePt t="85219" x="5735638" y="3654425"/>
          <p14:tracePt t="85255" x="5735638" y="3646488"/>
          <p14:tracePt t="85265" x="5735638" y="3636963"/>
          <p14:tracePt t="85336" x="5735638" y="3629025"/>
          <p14:tracePt t="85352" x="5735638" y="3619500"/>
          <p14:tracePt t="85364" x="5735638" y="3603625"/>
          <p14:tracePt t="85375" x="5727700" y="3586163"/>
          <p14:tracePt t="85385" x="5727700" y="3578225"/>
          <p14:tracePt t="85398" x="5710238" y="3568700"/>
          <p14:tracePt t="85405" x="5684838" y="3535363"/>
          <p14:tracePt t="85415" x="5676900" y="3517900"/>
          <p14:tracePt t="85421" x="5659438" y="3502025"/>
          <p14:tracePt t="85427" x="5641975" y="3467100"/>
          <p14:tracePt t="85448" x="5608638" y="3441700"/>
          <p14:tracePt t="85455" x="5600700" y="3433763"/>
          <p14:tracePt t="85459" x="5600700" y="3424238"/>
          <p14:tracePt t="85469" x="5583238" y="3424238"/>
          <p14:tracePt t="85482" x="5565775" y="3416300"/>
          <p14:tracePt t="85487" x="5557838" y="3408363"/>
          <p14:tracePt t="85498" x="5540375" y="3398838"/>
          <p14:tracePt t="85499" x="5524500" y="3398838"/>
          <p14:tracePt t="85509" x="5507038" y="3398838"/>
          <p14:tracePt t="85519" x="5481638" y="3398838"/>
          <p14:tracePt t="85525" x="5456238" y="3390900"/>
          <p14:tracePt t="85535" x="5446713" y="3390900"/>
          <p14:tracePt t="85553" x="5430838" y="3390900"/>
          <p14:tracePt t="85571" x="5421313" y="3390900"/>
          <p14:tracePt t="85585" x="5405438" y="3390900"/>
          <p14:tracePt t="85598" x="5395913" y="3390900"/>
          <p14:tracePt t="85603" x="5387975" y="3390900"/>
          <p14:tracePt t="85618" x="5380038" y="3390900"/>
          <p14:tracePt t="85620" x="5353050" y="3390900"/>
          <p14:tracePt t="85627" x="5345113" y="3390900"/>
          <p14:tracePt t="85637" x="5337175" y="3390900"/>
          <p14:tracePt t="85641" x="5311775" y="3390900"/>
          <p14:tracePt t="85652" x="5286375" y="3390900"/>
          <p14:tracePt t="85668" x="5268913" y="3390900"/>
          <p14:tracePt t="85678" x="5260975" y="3390900"/>
          <p14:tracePt t="85691" x="5243513" y="3390900"/>
          <p14:tracePt t="85702" x="5235575" y="3390900"/>
          <p14:tracePt t="85718" x="5218113" y="3390900"/>
          <p14:tracePt t="85727" x="5208588" y="3390900"/>
          <p14:tracePt t="85734" x="5192713" y="3390900"/>
          <p14:tracePt t="85743" x="5192713" y="3408363"/>
          <p14:tracePt t="85753" x="5175250" y="3408363"/>
          <p14:tracePt t="85757" x="5175250" y="3416300"/>
          <p14:tracePt t="85768" x="5157788" y="3424238"/>
          <p14:tracePt t="85773" x="5149850" y="3433763"/>
          <p14:tracePt t="85784" x="5149850" y="3441700"/>
          <p14:tracePt t="85793" x="5141913" y="3467100"/>
          <p14:tracePt t="85803" x="5141913" y="3475038"/>
          <p14:tracePt t="85814" x="5132388" y="3475038"/>
          <p14:tracePt t="85839" x="5132388" y="3484563"/>
          <p14:tracePt t="85850" x="5132388" y="3492500"/>
          <p14:tracePt t="85859" x="5132388" y="3502025"/>
          <p14:tracePt t="85868" x="5132388" y="3527425"/>
          <p14:tracePt t="85882" x="5141913" y="3527425"/>
          <p14:tracePt t="85884" x="5167313" y="3543300"/>
          <p14:tracePt t="85893" x="5200650" y="3552825"/>
          <p14:tracePt t="85904" x="5243513" y="3560763"/>
          <p14:tracePt t="85909" x="5294313" y="3586163"/>
          <p14:tracePt t="85919" x="5319713" y="3586163"/>
          <p14:tracePt t="85923" x="5370513" y="3594100"/>
          <p14:tracePt t="85936" x="5430838" y="3611563"/>
          <p14:tracePt t="85948" x="5489575" y="3611563"/>
          <p14:tracePt t="85949" x="5524500" y="3619500"/>
          <p14:tracePt t="85959" x="5565775" y="3629025"/>
          <p14:tracePt t="85965" x="5600700" y="3629025"/>
          <p14:tracePt t="85975" x="5608638" y="3629025"/>
          <p14:tracePt t="85985" x="5616575" y="3629025"/>
          <p14:tracePt t="86009" x="5626100" y="3629025"/>
          <p14:tracePt t="86019" x="5634038" y="3619500"/>
          <p14:tracePt t="86025" x="5651500" y="3560763"/>
          <p14:tracePt t="86035" x="5659438" y="3543300"/>
          <p14:tracePt t="86041" x="5668963" y="3517900"/>
          <p14:tracePt t="86052" x="5668963" y="3492500"/>
          <p14:tracePt t="86062" x="5676900" y="3459163"/>
          <p14:tracePt t="86066" x="5684838" y="3441700"/>
          <p14:tracePt t="86075" x="5684838" y="3424238"/>
          <p14:tracePt t="86081" x="5702300" y="3390900"/>
          <p14:tracePt t="86091" x="5710238" y="3365500"/>
          <p14:tracePt t="86101" x="5710238" y="3348038"/>
          <p14:tracePt t="86105" x="5719763" y="3322638"/>
          <p14:tracePt t="86115" x="5719763" y="3305175"/>
          <p14:tracePt t="86121" x="5727700" y="3297238"/>
          <p14:tracePt t="86131" x="5727700" y="3289300"/>
          <p14:tracePt t="86141" x="5745163" y="3254375"/>
          <p14:tracePt t="86148" x="5745163" y="3238500"/>
          <p14:tracePt t="86157" x="5753100" y="3203575"/>
          <p14:tracePt t="86164" x="5753100" y="3195638"/>
          <p14:tracePt t="86171" x="5770563" y="3178175"/>
          <p14:tracePt t="86181" x="5788025" y="3160713"/>
          <p14:tracePt t="86187" x="5795963" y="3144838"/>
          <p14:tracePt t="86198" x="5813425" y="3127375"/>
          <p14:tracePt t="86202" x="5821363" y="3127375"/>
          <p14:tracePt t="86214" x="5821363" y="3119438"/>
          <p14:tracePt t="86237" x="5829300" y="3119438"/>
          <p14:tracePt t="86241" x="5838825" y="3109913"/>
          <p14:tracePt t="86253" x="5846763" y="3109913"/>
          <p14:tracePt t="86268" x="5872163" y="3109913"/>
          <p14:tracePt t="86277" x="5880100" y="3109913"/>
          <p14:tracePt t="86285" x="5905500" y="3109913"/>
          <p14:tracePt t="86291" x="5940425" y="3109913"/>
          <p14:tracePt t="86298" x="5965825" y="3109913"/>
          <p14:tracePt t="86307" x="6024563" y="3109913"/>
          <p14:tracePt t="86318" x="6067425" y="3109913"/>
          <p14:tracePt t="86323" x="6118225" y="3119438"/>
          <p14:tracePt t="86335" x="6161088" y="3127375"/>
          <p14:tracePt t="86337" x="6169025" y="3135313"/>
          <p14:tracePt t="86348" x="6178550" y="3135313"/>
          <p14:tracePt t="86767" x="6186488" y="3135313"/>
          <p14:tracePt t="86781" x="6203950" y="3152775"/>
          <p14:tracePt t="86974" x="6221413" y="3152775"/>
          <p14:tracePt t="86983" x="6229350" y="3152775"/>
          <p14:tracePt t="86989" x="6237288" y="3135313"/>
          <p14:tracePt t="87000" x="6280150" y="3094038"/>
          <p14:tracePt t="87005" x="6297613" y="3067050"/>
          <p14:tracePt t="87015" x="6330950" y="3033713"/>
          <p14:tracePt t="87019" x="6365875" y="3016250"/>
          <p14:tracePt t="87031" x="6416675" y="2965450"/>
          <p14:tracePt t="87038" x="6442075" y="2949575"/>
          <p14:tracePt t="87048" x="6475413" y="2932113"/>
          <p14:tracePt t="87055" x="6535738" y="2897188"/>
          <p14:tracePt t="87059" x="6594475" y="2846388"/>
          <p14:tracePt t="87068" x="6670675" y="2805113"/>
          <p14:tracePt t="87085" x="6731000" y="2762250"/>
          <p14:tracePt t="87087" x="6799263" y="2719388"/>
          <p14:tracePt t="87093" x="6832600" y="2668588"/>
          <p14:tracePt t="87102" x="6900863" y="2633663"/>
          <p14:tracePt t="87114" x="6951663" y="2592388"/>
          <p14:tracePt t="87118" x="6959600" y="2582863"/>
          <p14:tracePt t="87127" x="6994525" y="2557463"/>
          <p14:tracePt t="87135" x="7010400" y="2541588"/>
          <p14:tracePt t="87143" x="7019925" y="2524125"/>
          <p14:tracePt t="87152" x="7027863" y="2516188"/>
          <p14:tracePt t="87157" x="7035800" y="2516188"/>
          <p14:tracePt t="87185" x="7045325" y="2516188"/>
          <p14:tracePt t="87198" x="7053263" y="2516188"/>
          <p14:tracePt t="87205" x="7061200" y="2516188"/>
          <p14:tracePt t="87218" x="7061200" y="2506663"/>
          <p14:tracePt t="87235" x="7070725" y="2506663"/>
          <p14:tracePt t="87297" x="7078663" y="2498725"/>
          <p14:tracePt t="87325" x="7053263" y="2498725"/>
          <p14:tracePt t="87332" x="7035800" y="2489200"/>
          <p14:tracePt t="87341" x="6985000" y="2489200"/>
          <p14:tracePt t="87352" x="6951663" y="2489200"/>
          <p14:tracePt t="87355" x="6908800" y="2489200"/>
          <p14:tracePt t="87364" x="6875463" y="2489200"/>
          <p14:tracePt t="87371" x="6832600" y="2489200"/>
          <p14:tracePt t="87381" x="6815138" y="2489200"/>
          <p14:tracePt t="87391" x="6772275" y="2489200"/>
          <p14:tracePt t="87398" x="6738938" y="2489200"/>
          <p14:tracePt t="87405" x="6713538" y="2489200"/>
          <p14:tracePt t="87414" x="6680200" y="2498725"/>
          <p14:tracePt t="87421" x="6670675" y="2506663"/>
          <p14:tracePt t="87431" x="6645275" y="2524125"/>
          <p14:tracePt t="87437" x="6611938" y="2532063"/>
          <p14:tracePt t="87448" x="6594475" y="2549525"/>
          <p14:tracePt t="87452" x="6569075" y="2566988"/>
          <p14:tracePt t="87465" x="6551613" y="2592388"/>
          <p14:tracePt t="87471" x="6518275" y="2608263"/>
          <p14:tracePt t="87477" x="6510338" y="2625725"/>
          <p14:tracePt t="87487" x="6475413" y="2633663"/>
          <p14:tracePt t="87493" x="6442075" y="2676525"/>
          <p14:tracePt t="87503" x="6424613" y="2686050"/>
          <p14:tracePt t="87507" x="6391275" y="2711450"/>
          <p14:tracePt t="87518" x="6381750" y="2727325"/>
          <p14:tracePt t="87527" x="6356350" y="2752725"/>
          <p14:tracePt t="87535" x="6338888" y="2770188"/>
          <p14:tracePt t="87543" x="6323013" y="2795588"/>
          <p14:tracePt t="87548" x="6305550" y="2813050"/>
          <p14:tracePt t="87557" x="6288088" y="2830513"/>
          <p14:tracePt t="87573" x="6280150" y="2846388"/>
          <p14:tracePt t="87585" x="6262688" y="2871788"/>
          <p14:tracePt t="87589" x="6254750" y="2871788"/>
          <p14:tracePt t="87598" x="6246813" y="2889250"/>
          <p14:tracePt t="87609" x="6237288" y="2897188"/>
          <p14:tracePt t="87614" x="6229350" y="2906713"/>
          <p14:tracePt t="87623" x="6211888" y="2922588"/>
          <p14:tracePt t="87631" x="6203950" y="2940050"/>
          <p14:tracePt t="87639" x="6203950" y="2949575"/>
          <p14:tracePt t="87659" x="6203950" y="2957513"/>
          <p14:tracePt t="87664" x="6194425" y="2974975"/>
          <p14:tracePt t="87673" x="6186488" y="2974975"/>
          <p14:tracePt t="87681" x="6186488" y="2982913"/>
          <p14:tracePt t="87689" x="6178550" y="2990850"/>
          <p14:tracePt t="87699" x="6169025" y="2990850"/>
          <p14:tracePt t="87705" x="6161088" y="3000375"/>
          <p14:tracePt t="87725" x="6153150" y="3000375"/>
          <p14:tracePt t="87731" x="6143625" y="3008313"/>
          <p14:tracePt t="87739" x="6135688" y="3016250"/>
          <p14:tracePt t="87749" x="6127750" y="3016250"/>
          <p14:tracePt t="87755" x="6110288" y="3016250"/>
          <p14:tracePt t="87765" x="6102350" y="3016250"/>
          <p14:tracePt t="87775" x="6092825" y="3016250"/>
          <p14:tracePt t="87785" x="6076950" y="3016250"/>
          <p14:tracePt t="87791" x="6067425" y="3016250"/>
          <p14:tracePt t="87801" x="6059488" y="3008313"/>
          <p14:tracePt t="87805" x="6049963" y="2990850"/>
          <p14:tracePt t="87814" x="6034088" y="2982913"/>
          <p14:tracePt t="87825" x="6024563" y="2974975"/>
          <p14:tracePt t="87831" x="6008688" y="2957513"/>
          <p14:tracePt t="87841" x="5999163" y="2949575"/>
          <p14:tracePt t="87848" x="5983288" y="2914650"/>
          <p14:tracePt t="87855" x="5983288" y="2889250"/>
          <p14:tracePt t="87865" x="5965825" y="2863850"/>
          <p14:tracePt t="87883" x="5965825" y="2846388"/>
          <p14:tracePt t="87891" x="5965825" y="2838450"/>
          <p14:tracePt t="87904" x="5965825" y="2830513"/>
          <p14:tracePt t="87907" x="5957888" y="2820988"/>
          <p14:tracePt t="87919" x="5957888" y="2795588"/>
          <p14:tracePt t="87923" x="5948363" y="2770188"/>
          <p14:tracePt t="87943" x="5948363" y="2752725"/>
          <p14:tracePt t="87959" x="5948363" y="2744788"/>
          <p14:tracePt t="87965" x="5948363" y="2736850"/>
          <p14:tracePt t="88005" x="5948363" y="2727325"/>
          <p14:tracePt t="88009" x="5915025" y="2727325"/>
          <p14:tracePt t="88018" x="5880100" y="2727325"/>
          <p14:tracePt t="88025" x="5838825" y="2762250"/>
          <p14:tracePt t="88035" x="5788025" y="2778125"/>
          <p14:tracePt t="88048" x="5761038" y="2795588"/>
          <p14:tracePt t="88049" x="5727700" y="2813050"/>
          <p14:tracePt t="88059" x="5668963" y="2855913"/>
          <p14:tracePt t="88066" x="5616575" y="2881313"/>
          <p14:tracePt t="88074" x="5540375" y="2906713"/>
          <p14:tracePt t="88085" x="5464175" y="2949575"/>
          <p14:tracePt t="88089" x="5387975" y="2990850"/>
          <p14:tracePt t="88100" x="5294313" y="3033713"/>
          <p14:tracePt t="88107" x="5235575" y="3067050"/>
          <p14:tracePt t="88118" x="5157788" y="3094038"/>
          <p14:tracePt t="88122" x="5106988" y="3119438"/>
          <p14:tracePt t="88135" x="5064125" y="3135313"/>
          <p14:tracePt t="88137" x="5030788" y="3152775"/>
          <p14:tracePt t="88148" x="5005388" y="3160713"/>
          <p14:tracePt t="88157" x="4997450" y="3160713"/>
          <p14:tracePt t="88164" x="4987925" y="3160713"/>
          <p14:tracePt t="88173" x="4979988" y="3160713"/>
          <p14:tracePt t="88177" x="4972050" y="3160713"/>
          <p14:tracePt t="88187" x="4962525" y="3160713"/>
          <p14:tracePt t="88198" x="4954588" y="3160713"/>
          <p14:tracePt t="88203" x="4946650" y="3160713"/>
          <p14:tracePt t="88215" x="4946650" y="3152775"/>
          <p14:tracePt t="88218" x="4946650" y="3135313"/>
          <p14:tracePt t="88232" x="4946650" y="3101975"/>
          <p14:tracePt t="88250" x="4946650" y="3094038"/>
          <p14:tracePt t="88255" x="4946650" y="3067050"/>
          <p14:tracePt t="88265" x="4954588" y="3033713"/>
          <p14:tracePt t="88269" x="4972050" y="3000375"/>
          <p14:tracePt t="88282" x="5038725" y="2965450"/>
          <p14:tracePt t="88285" x="5048250" y="2949575"/>
          <p14:tracePt t="88298" x="5116513" y="2932113"/>
          <p14:tracePt t="88305" x="5208588" y="2889250"/>
          <p14:tracePt t="88314" x="5327650" y="2838450"/>
          <p14:tracePt t="88318" x="5464175" y="2813050"/>
          <p14:tracePt t="88327" x="5600700" y="2778125"/>
          <p14:tracePt t="88337" x="5727700" y="2762250"/>
          <p14:tracePt t="88343" x="5854700" y="2736850"/>
          <p14:tracePt t="88353" x="5983288" y="2719388"/>
          <p14:tracePt t="88357" x="6092825" y="2711450"/>
          <p14:tracePt t="88368" x="6178550" y="2711450"/>
          <p14:tracePt t="88377" x="6254750" y="2711450"/>
          <p14:tracePt t="88381" x="6288088" y="2711450"/>
          <p14:tracePt t="88398" x="6305550" y="2711450"/>
          <p14:tracePt t="88457" x="6313488" y="2711450"/>
          <p14:tracePt t="88464" x="6330950" y="2711450"/>
          <p14:tracePt t="88473" x="6330950" y="2693988"/>
          <p14:tracePt t="88482" x="6338888" y="2693988"/>
          <p14:tracePt t="88489" x="6348413" y="2686050"/>
          <p14:tracePt t="88498" x="6365875" y="2676525"/>
          <p14:tracePt t="88503" x="6381750" y="2668588"/>
          <p14:tracePt t="88515" x="6399213" y="2651125"/>
          <p14:tracePt t="88521" x="6416675" y="2633663"/>
          <p14:tracePt t="88531" x="6432550" y="2600325"/>
          <p14:tracePt t="88535" x="6467475" y="2557463"/>
          <p14:tracePt t="88548" x="6492875" y="2524125"/>
          <p14:tracePt t="88552" x="6518275" y="2473325"/>
          <p14:tracePt t="88565" x="6543675" y="2413000"/>
          <p14:tracePt t="88571" x="6586538" y="2362200"/>
          <p14:tracePt t="88576" x="6611938" y="2286000"/>
          <p14:tracePt t="88587" x="6637338" y="2235200"/>
          <p14:tracePt t="88591" x="6645275" y="2166938"/>
          <p14:tracePt t="88602" x="6654800" y="2090738"/>
          <p14:tracePt t="88607" x="6654800" y="2030413"/>
          <p14:tracePt t="88619" x="6662738" y="1963738"/>
          <p14:tracePt t="88623" x="6688138" y="1903413"/>
          <p14:tracePt t="88635" x="6705600" y="1827213"/>
          <p14:tracePt t="88643" x="6713538" y="1766888"/>
          <p14:tracePt t="88651" x="6721475" y="1716088"/>
          <p14:tracePt t="88658" x="6721475" y="1708150"/>
          <p14:tracePt t="88664" x="6721475" y="1674813"/>
          <p14:tracePt t="88675" x="6721475" y="1657350"/>
          <p14:tracePt t="88691" x="6721475" y="1639888"/>
          <p14:tracePt t="88702" x="6721475" y="1631950"/>
          <p14:tracePt t="88705" x="6731000" y="1614488"/>
          <p14:tracePt t="88714" x="6756400" y="1597025"/>
          <p14:tracePt t="88720" x="6764338" y="1581150"/>
          <p14:tracePt t="88731" x="6789738" y="1581150"/>
          <p14:tracePt t="88735" x="6832600" y="1555750"/>
          <p14:tracePt t="88748" x="6875463" y="1546225"/>
          <p14:tracePt t="88757" x="6926263" y="1538288"/>
          <p14:tracePt t="88764" x="6969125" y="1538288"/>
          <p14:tracePt t="88770" x="7002463" y="1538288"/>
          <p14:tracePt t="88777" x="7053263" y="1538288"/>
          <p14:tracePt t="88787" x="7121525" y="1538288"/>
          <p14:tracePt t="88798" x="7197725" y="1538288"/>
          <p14:tracePt t="88802" x="7299325" y="1538288"/>
          <p14:tracePt t="88815" x="7385050" y="1538288"/>
          <p14:tracePt t="88818" x="7478713" y="1538288"/>
          <p14:tracePt t="88827" x="7562850" y="1538288"/>
          <p14:tracePt t="88837" x="7639050" y="1538288"/>
          <p14:tracePt t="88843" x="7699375" y="1538288"/>
          <p14:tracePt t="88853" x="7732713" y="1555750"/>
          <p14:tracePt t="88857" x="7775575" y="1571625"/>
          <p14:tracePt t="88868" x="7783513" y="1581150"/>
          <p14:tracePt t="88882" x="7793038" y="1597025"/>
          <p14:tracePt t="88886" x="7800975" y="1597025"/>
          <p14:tracePt t="88893" x="7800975" y="1606550"/>
          <p14:tracePt t="88898" x="7800975" y="1614488"/>
          <p14:tracePt t="88907" x="7800975" y="1622425"/>
          <p14:tracePt t="88918" x="7800975" y="1639888"/>
          <p14:tracePt t="88923" x="7810500" y="1657350"/>
          <p14:tracePt t="88933" x="7810500" y="1674813"/>
          <p14:tracePt t="88939" x="7810500" y="1716088"/>
          <p14:tracePt t="88949" x="7818438" y="1741488"/>
          <p14:tracePt t="88959" x="7826375" y="1758950"/>
          <p14:tracePt t="88964" x="7835900" y="1758950"/>
          <p14:tracePt t="88975" x="7835900" y="1793875"/>
          <p14:tracePt t="88981" x="7851775" y="1809750"/>
          <p14:tracePt t="89231" x="7851775" y="1819275"/>
          <p14:tracePt t="89241" x="7851775" y="1852613"/>
          <p14:tracePt t="89248" x="7886700" y="1895475"/>
          <p14:tracePt t="89257" x="7894638" y="1954213"/>
          <p14:tracePt t="89270" x="7912100" y="2014538"/>
          <p14:tracePt t="89273" x="7937500" y="2065338"/>
          <p14:tracePt t="89283" x="7937500" y="2090738"/>
          <p14:tracePt t="89287" x="7945438" y="2133600"/>
          <p14:tracePt t="89298" x="7970838" y="2200275"/>
          <p14:tracePt t="89307" x="7996238" y="2278063"/>
          <p14:tracePt t="89315" x="8005763" y="2344738"/>
          <p14:tracePt t="89323" x="8013700" y="2422525"/>
          <p14:tracePt t="89327" x="8039100" y="2498725"/>
          <p14:tracePt t="89337" x="8047038" y="2566988"/>
          <p14:tracePt t="89348" x="8047038" y="2625725"/>
          <p14:tracePt t="89353" x="8047038" y="2693988"/>
          <p14:tracePt t="89364" x="8047038" y="2736850"/>
          <p14:tracePt t="89370" x="8047038" y="2787650"/>
          <p14:tracePt t="89381" x="8047038" y="2813050"/>
          <p14:tracePt t="89389" x="8039100" y="2830513"/>
          <p14:tracePt t="89392" x="8031163" y="2871788"/>
          <p14:tracePt t="89403" x="8005763" y="2889250"/>
          <p14:tracePt t="89407" x="7980363" y="2922588"/>
          <p14:tracePt t="89418" x="7945438" y="2957513"/>
          <p14:tracePt t="89431" x="7927975" y="2965450"/>
          <p14:tracePt t="89433" x="7902575" y="2974975"/>
          <p14:tracePt t="89443" x="7877175" y="3000375"/>
          <p14:tracePt t="89448" x="7835900" y="3008313"/>
          <p14:tracePt t="89458" x="7793038" y="3016250"/>
          <p14:tracePt t="89469" x="7767638" y="3016250"/>
          <p14:tracePt t="89472" x="7732713" y="3025775"/>
          <p14:tracePt t="89487" x="7673975" y="3033713"/>
          <p14:tracePt t="89489" x="7613650" y="3051175"/>
          <p14:tracePt t="89498" x="7572375" y="3051175"/>
          <p14:tracePt t="89509" x="7504113" y="3051175"/>
          <p14:tracePt t="89514" x="7453313" y="3051175"/>
          <p14:tracePt t="89525" x="7402513" y="3051175"/>
          <p14:tracePt t="89531" x="7367588" y="3051175"/>
          <p14:tracePt t="89541" x="7299325" y="3051175"/>
          <p14:tracePt t="89548" x="7265988" y="3051175"/>
          <p14:tracePt t="89555" x="7223125" y="3016250"/>
          <p14:tracePt t="89565" x="7180263" y="3000375"/>
          <p14:tracePt t="89571" x="7164388" y="2965450"/>
          <p14:tracePt t="89581" x="7146925" y="2940050"/>
          <p14:tracePt t="89585" x="7121525" y="2906713"/>
          <p14:tracePt t="89599" x="7096125" y="2881313"/>
          <p14:tracePt t="89604" x="7078663" y="2830513"/>
          <p14:tracePt t="89612" x="7070725" y="2805113"/>
          <p14:tracePt t="89621" x="7053263" y="2762250"/>
          <p14:tracePt t="89627" x="7045325" y="2744788"/>
          <p14:tracePt t="89637" x="7035800" y="2727325"/>
          <p14:tracePt t="89647" x="7019925" y="2686050"/>
          <p14:tracePt t="89651" x="7019925" y="2668588"/>
          <p14:tracePt t="89664" x="7010400" y="2643188"/>
          <p14:tracePt t="89668" x="7002463" y="2617788"/>
          <p14:tracePt t="89677" x="6994525" y="2600325"/>
          <p14:tracePt t="89687" x="6994525" y="2574925"/>
          <p14:tracePt t="89691" x="6985000" y="2549525"/>
          <p14:tracePt t="89702" x="6985000" y="2541588"/>
          <p14:tracePt t="89707" x="6985000" y="2524125"/>
          <p14:tracePt t="89718" x="6985000" y="2516188"/>
          <p14:tracePt t="89727" x="6985000" y="2506663"/>
          <p14:tracePt t="89735" x="6985000" y="2481263"/>
          <p14:tracePt t="89752" x="6985000" y="2473325"/>
          <p14:tracePt t="89757" x="6985000" y="2455863"/>
          <p14:tracePt t="89770" x="6985000" y="2447925"/>
          <p14:tracePt t="89777" x="6994525" y="2430463"/>
          <p14:tracePt t="89787" x="7002463" y="2430463"/>
          <p14:tracePt t="89798" x="7027863" y="2422525"/>
          <p14:tracePt t="89802" x="7045325" y="2413000"/>
          <p14:tracePt t="89814" x="7070725" y="2405063"/>
          <p14:tracePt t="89818" x="7104063" y="2405063"/>
          <p14:tracePt t="89827" x="7138988" y="2379663"/>
          <p14:tracePt t="89837" x="7164388" y="2379663"/>
          <p14:tracePt t="89841" x="7180263" y="2379663"/>
          <p14:tracePt t="89853" x="7223125" y="2379663"/>
          <p14:tracePt t="89857" x="7258050" y="2379663"/>
          <p14:tracePt t="89868" x="7273925" y="2379663"/>
          <p14:tracePt t="89877" x="7283450" y="2379663"/>
          <p14:tracePt t="89898" x="7299325" y="2379663"/>
          <p14:tracePt t="90044" x="7283450" y="2379663"/>
          <p14:tracePt t="90054" x="7248525" y="2387600"/>
          <p14:tracePt t="90059" x="7205663" y="2397125"/>
          <p14:tracePt t="90069" x="7154863" y="2413000"/>
          <p14:tracePt t="90073" x="7129463" y="2413000"/>
          <p14:tracePt t="90085" x="7113588" y="2413000"/>
          <p14:tracePt t="90093" x="7070725" y="2413000"/>
          <p14:tracePt t="90101" x="7053263" y="2422525"/>
          <p14:tracePt t="90109" x="7027863" y="2430463"/>
          <p14:tracePt t="90115" x="7019925" y="2430463"/>
          <p14:tracePt t="90125" x="6985000" y="2438400"/>
          <p14:tracePt t="90148" x="6977063" y="2438400"/>
          <p14:tracePt t="90159" x="6969125" y="2438400"/>
          <p14:tracePt t="90211" x="6959600" y="2438400"/>
          <p14:tracePt t="90221" x="6951663" y="2438400"/>
          <p14:tracePt t="90584" x="6943725" y="2455863"/>
          <p14:tracePt t="90594" x="6943725" y="2506663"/>
          <p14:tracePt t="90603" x="6943725" y="2541588"/>
          <p14:tracePt t="90609" x="6943725" y="2557463"/>
          <p14:tracePt t="90619" x="6943725" y="2608263"/>
          <p14:tracePt t="90623" x="6943725" y="2676525"/>
          <p14:tracePt t="90634" x="6951663" y="2719388"/>
          <p14:tracePt t="90643" x="6959600" y="2778125"/>
          <p14:tracePt t="90649" x="6969125" y="2838450"/>
          <p14:tracePt t="90659" x="6994525" y="2906713"/>
          <p14:tracePt t="90669" x="7010400" y="2965450"/>
          <p14:tracePt t="90677" x="7045325" y="3016250"/>
          <p14:tracePt t="90681" x="7053263" y="3059113"/>
          <p14:tracePt t="90691" x="7061200" y="3094038"/>
          <p14:tracePt t="90698" x="7061200" y="3119438"/>
          <p14:tracePt t="90707" x="7061200" y="3135313"/>
          <p14:tracePt t="90718" x="7061200" y="3170238"/>
          <p14:tracePt t="90720" x="7061200" y="3178175"/>
          <p14:tracePt t="90731" x="7027863" y="3203575"/>
          <p14:tracePt t="90737" x="7019925" y="3211513"/>
          <p14:tracePt t="90748" x="7010400" y="3228975"/>
          <p14:tracePt t="90757" x="6969125" y="3246438"/>
          <p14:tracePt t="90765" x="6959600" y="3254375"/>
          <p14:tracePt t="90770" x="6951663" y="3263900"/>
          <p14:tracePt t="90776" x="6891338" y="3305175"/>
          <p14:tracePt t="90787" x="6865938" y="3305175"/>
          <p14:tracePt t="90798" x="6832600" y="3322638"/>
          <p14:tracePt t="90803" x="6824663" y="3330575"/>
          <p14:tracePt t="90815" x="6807200" y="3340100"/>
          <p14:tracePt t="90819" x="6772275" y="3348038"/>
          <p14:tracePt t="90827" x="6738938" y="3348038"/>
          <p14:tracePt t="90837" x="6705600" y="3355975"/>
          <p14:tracePt t="90842" x="6645275" y="3365500"/>
          <p14:tracePt t="90853" x="6586538" y="3373438"/>
          <p14:tracePt t="90857" x="6535738" y="3373438"/>
          <p14:tracePt t="90881" x="6475413" y="3373438"/>
          <p14:tracePt t="90886" x="6391275" y="3373438"/>
          <p14:tracePt t="90899" x="6365875" y="3373438"/>
          <p14:tracePt t="90915" x="6338888" y="3373438"/>
          <p14:tracePt t="90947" x="6330950" y="3373438"/>
          <p14:tracePt t="90964" x="6323013" y="3373438"/>
          <p14:tracePt t="90971" x="6313488" y="3373438"/>
          <p14:tracePt t="91067" x="6313488" y="3382963"/>
          <p14:tracePt t="91078" x="6313488" y="3398838"/>
          <p14:tracePt t="91087" x="6313488" y="3424238"/>
          <p14:tracePt t="91102" x="6313488" y="3441700"/>
          <p14:tracePt t="91107" x="6323013" y="3459163"/>
          <p14:tracePt t="91119" x="6330950" y="3459163"/>
          <p14:tracePt t="91131" x="6348413" y="3484563"/>
          <p14:tracePt t="91139" x="6348413" y="3492500"/>
          <p14:tracePt t="91152" x="6356350" y="3502025"/>
          <p14:tracePt t="91154" x="6365875" y="3502025"/>
          <p14:tracePt t="91169" x="6365875" y="3509963"/>
          <p14:tracePt t="91181" x="6373813" y="3517900"/>
          <p14:tracePt t="91189" x="6381750" y="3517900"/>
          <p14:tracePt t="91193" x="6391275" y="3517900"/>
          <p14:tracePt t="91203" x="6399213" y="3535363"/>
          <p14:tracePt t="91214" x="6407150" y="3543300"/>
          <p14:tracePt t="91223" x="6416675" y="3543300"/>
          <p14:tracePt t="91231" x="6424613" y="3552825"/>
          <p14:tracePt t="91248" x="6442075" y="3552825"/>
          <p14:tracePt t="91259" x="6442075" y="3560763"/>
          <p14:tracePt t="91265" x="6450013" y="3560763"/>
          <p14:tracePt t="91275" x="6467475" y="3578225"/>
          <p14:tracePt t="91285" x="6475413" y="3578225"/>
          <p14:tracePt t="91289" x="6500813" y="3586163"/>
          <p14:tracePt t="91300" x="6518275" y="3594100"/>
          <p14:tracePt t="91305" x="6543675" y="3611563"/>
          <p14:tracePt t="91315" x="6551613" y="3619500"/>
          <p14:tracePt t="91321" x="6569075" y="3629025"/>
          <p14:tracePt t="91331" x="6602413" y="3636963"/>
          <p14:tracePt t="91341" x="6619875" y="3636963"/>
          <p14:tracePt t="91348" x="6627813" y="3636963"/>
          <p14:tracePt t="91357" x="6654800" y="3636963"/>
          <p14:tracePt t="91364" x="6662738" y="3636963"/>
          <p14:tracePt t="91371" x="6670675" y="3636963"/>
          <p14:tracePt t="91385" x="6680200" y="3636963"/>
          <p14:tracePt t="91389" x="6696075" y="3636963"/>
          <p14:tracePt t="91393" x="6705600" y="3636963"/>
          <p14:tracePt t="91403" x="6713538" y="3636963"/>
          <p14:tracePt t="91419" x="6721475" y="3629025"/>
          <p14:tracePt t="91431" x="6731000" y="3629025"/>
          <p14:tracePt t="91439" x="6731000" y="3611563"/>
          <p14:tracePt t="91443" x="6731000" y="3603625"/>
          <p14:tracePt t="91453" x="6731000" y="3586163"/>
          <p14:tracePt t="91459" x="6738938" y="3568700"/>
          <p14:tracePt t="91469" x="6738938" y="3560763"/>
          <p14:tracePt t="91481" x="6738938" y="3543300"/>
          <p14:tracePt t="91487" x="6738938" y="3527425"/>
          <p14:tracePt t="91491" x="6738938" y="3517900"/>
          <p14:tracePt t="91502" x="6738938" y="3492500"/>
          <p14:tracePt t="91514" x="6738938" y="3484563"/>
          <p14:tracePt t="91518" x="6738938" y="3475038"/>
          <p14:tracePt t="91528" x="6738938" y="3467100"/>
          <p14:tracePt t="91613" x="6738938" y="3459163"/>
          <p14:tracePt t="91623" x="6764338" y="3459163"/>
          <p14:tracePt t="91627" x="6781800" y="3459163"/>
          <p14:tracePt t="91637" x="6840538" y="3502025"/>
          <p14:tracePt t="91643" x="6858000" y="3509963"/>
          <p14:tracePt t="91653" x="6883400" y="3527425"/>
          <p14:tracePt t="91665" x="6916738" y="3552825"/>
          <p14:tracePt t="91669" x="6943725" y="3568700"/>
          <p14:tracePt t="91677" x="6977063" y="3586163"/>
          <p14:tracePt t="91693" x="6994525" y="3594100"/>
          <p14:tracePt t="91703" x="7002463" y="3603625"/>
          <p14:tracePt t="91709" x="7010400" y="3619500"/>
          <p14:tracePt t="91723" x="7019925" y="3629025"/>
          <p14:tracePt t="91769" x="7019925" y="3636963"/>
          <p14:tracePt t="91796" x="7019925" y="3646488"/>
          <p14:tracePt t="91802" x="7019925" y="3654425"/>
          <p14:tracePt t="91829" x="7027863" y="3687763"/>
          <p14:tracePt t="91846" x="7027863" y="3697288"/>
          <p14:tracePt t="91855" x="7035800" y="3697288"/>
          <p14:tracePt t="91865" x="7035800" y="3705225"/>
          <p14:tracePt t="91871" x="7045325" y="3730625"/>
          <p14:tracePt t="91881" x="7053263" y="3738563"/>
          <p14:tracePt t="91891" x="7070725" y="3748088"/>
          <p14:tracePt t="91898" x="7096125" y="3756025"/>
          <p14:tracePt t="91914" x="7113588" y="3773488"/>
          <p14:tracePt t="91921" x="7138988" y="3773488"/>
          <p14:tracePt t="92054" x="7129463" y="3781425"/>
          <p14:tracePt t="92059" x="7104063" y="3781425"/>
          <p14:tracePt t="92067" x="7061200" y="3781425"/>
          <p14:tracePt t="92077" x="6969125" y="3781425"/>
          <p14:tracePt t="92084" x="6840538" y="3781425"/>
          <p14:tracePt t="92093" x="6713538" y="3781425"/>
          <p14:tracePt t="92100" x="6586538" y="3781425"/>
          <p14:tracePt t="92109" x="6442075" y="3790950"/>
          <p14:tracePt t="92115" x="6305550" y="3790950"/>
          <p14:tracePt t="92125" x="6178550" y="3790950"/>
          <p14:tracePt t="92131" x="6049963" y="3790950"/>
          <p14:tracePt t="92139" x="5948363" y="3790950"/>
          <p14:tracePt t="92149" x="5854700" y="3790950"/>
          <p14:tracePt t="92155" x="5795963" y="3790950"/>
          <p14:tracePt t="92165" x="5735638" y="3790950"/>
          <p14:tracePt t="92181" x="5719763" y="3790950"/>
          <p14:tracePt t="92225" x="5702300" y="3790950"/>
          <p14:tracePt t="92246" x="5684838" y="3790950"/>
          <p14:tracePt t="92255" x="5676900" y="3781425"/>
          <p14:tracePt t="92268" x="5676900" y="3773488"/>
          <p14:tracePt t="92271" x="5668963" y="3773488"/>
          <p14:tracePt t="92282" x="5659438" y="3773488"/>
          <p14:tracePt t="92286" x="5659438" y="3763963"/>
          <p14:tracePt t="92298" x="5641975" y="3748088"/>
          <p14:tracePt t="92305" x="5616575" y="3738563"/>
          <p14:tracePt t="92314" x="5600700" y="3738563"/>
          <p14:tracePt t="92321" x="5575300" y="3738563"/>
          <p14:tracePt t="92327" x="5557838" y="3738563"/>
          <p14:tracePt t="92337" x="5540375" y="3738563"/>
          <p14:tracePt t="92348" x="5507038" y="3730625"/>
          <p14:tracePt t="92352" x="5481638" y="3730625"/>
          <p14:tracePt t="92364" x="5464175" y="3730625"/>
          <p14:tracePt t="92368" x="5446713" y="3722688"/>
          <p14:tracePt t="92377" x="5430838" y="3722688"/>
          <p14:tracePt t="92387" x="5421313" y="3722688"/>
          <p14:tracePt t="92402" x="5405438" y="3722688"/>
          <p14:tracePt t="92477" x="5405438" y="3713163"/>
          <p14:tracePt t="92498" x="5405438" y="3705225"/>
          <p14:tracePt t="92513" x="5413375" y="3697288"/>
          <p14:tracePt t="92525" x="5438775" y="3679825"/>
          <p14:tracePt t="92531" x="5481638" y="3679825"/>
          <p14:tracePt t="92541" x="5507038" y="3671888"/>
          <p14:tracePt t="92552" x="5557838" y="3662363"/>
          <p14:tracePt t="92555" x="5600700" y="3654425"/>
          <p14:tracePt t="92565" x="5694363" y="3629025"/>
          <p14:tracePt t="92571" x="5753100" y="3611563"/>
          <p14:tracePt t="92581" x="5829300" y="3603625"/>
          <p14:tracePt t="92591" x="5872163" y="3594100"/>
          <p14:tracePt t="92598" x="5932488" y="3594100"/>
          <p14:tracePt t="92605" x="5965825" y="3594100"/>
          <p14:tracePt t="92615" x="5991225" y="3586163"/>
          <p14:tracePt t="92623" x="5999163" y="3586163"/>
          <p14:tracePt t="92635" x="6008688" y="3586163"/>
          <p14:tracePt t="92638" x="6016625" y="3586163"/>
          <p14:tracePt t="92659" x="6024563" y="3586163"/>
          <p14:tracePt t="92665" x="6034088" y="3586163"/>
          <p14:tracePt t="92675" x="6059488" y="3586163"/>
          <p14:tracePt t="92685" x="6067425" y="3586163"/>
          <p14:tracePt t="92689" x="6076950" y="3586163"/>
          <p14:tracePt t="92700" x="6102350" y="3603625"/>
          <p14:tracePt t="92714" x="6118225" y="3603625"/>
          <p14:tracePt t="92725" x="6127750" y="3603625"/>
          <p14:tracePt t="92735" x="6135688" y="3611563"/>
          <p14:tracePt t="92739" x="6143625" y="3611563"/>
          <p14:tracePt t="92751" x="6153150" y="3611563"/>
          <p14:tracePt t="92755" x="6161088" y="3619500"/>
          <p14:tracePt t="92765" x="6169025" y="3619500"/>
          <p14:tracePt t="92781" x="6178550" y="3619500"/>
          <p14:tracePt t="92825" x="6178550" y="3629025"/>
          <p14:tracePt t="92831" x="6194425" y="3629025"/>
          <p14:tracePt t="92851" x="6211888" y="3629025"/>
          <p14:tracePt t="92854" x="6237288" y="3629025"/>
          <p14:tracePt t="92865" x="6246813" y="3629025"/>
          <p14:tracePt t="92871" x="6262688" y="3629025"/>
          <p14:tracePt t="92882" x="6288088" y="3629025"/>
          <p14:tracePt t="92891" x="6297613" y="3629025"/>
          <p14:tracePt t="92898" x="6323013" y="3629025"/>
          <p14:tracePt t="92907" x="6330950" y="3629025"/>
          <p14:tracePt t="92914" x="6348413" y="3629025"/>
          <p14:tracePt t="92920" x="6381750" y="3629025"/>
          <p14:tracePt t="92931" x="6399213" y="3629025"/>
          <p14:tracePt t="92937" x="6416675" y="3629025"/>
          <p14:tracePt t="92948" x="6432550" y="3629025"/>
          <p14:tracePt t="92964" x="6442075" y="3629025"/>
          <p14:tracePt t="93083" x="6450013" y="3629025"/>
          <p14:tracePt t="93103" x="6450013" y="3611563"/>
          <p14:tracePt t="93125" x="6457950" y="3594100"/>
          <p14:tracePt t="93131" x="6467475" y="3578225"/>
          <p14:tracePt t="93155" x="6467475" y="3552825"/>
          <p14:tracePt t="93171" x="6467475" y="3543300"/>
          <p14:tracePt t="93185" x="6467475" y="3535363"/>
          <p14:tracePt t="93191" x="6467475" y="3527425"/>
          <p14:tracePt t="93233" x="6467475" y="3517900"/>
          <p14:tracePt t="93241" x="6467475" y="3509963"/>
          <p14:tracePt t="93255" x="6467475" y="3502025"/>
          <p14:tracePt t="93317" x="6467475" y="3492500"/>
          <p14:tracePt t="93327" x="6492875" y="3475038"/>
          <p14:tracePt t="93332" x="6510338" y="3475038"/>
          <p14:tracePt t="93343" x="6518275" y="3475038"/>
          <p14:tracePt t="93353" x="6543675" y="3475038"/>
          <p14:tracePt t="93357" x="6577013" y="3475038"/>
          <p14:tracePt t="93368" x="6602413" y="3475038"/>
          <p14:tracePt t="93373" x="6619875" y="3475038"/>
          <p14:tracePt t="93385" x="6662738" y="3475038"/>
          <p14:tracePt t="93393" x="6721475" y="3475038"/>
          <p14:tracePt t="93398" x="6781800" y="3475038"/>
          <p14:tracePt t="93407" x="6815138" y="3475038"/>
          <p14:tracePt t="93414" x="6858000" y="3475038"/>
          <p14:tracePt t="93435" x="6865938" y="3475038"/>
          <p14:tracePt t="93520" x="6865938" y="3502025"/>
          <p14:tracePt t="93530" x="6850063" y="3502025"/>
          <p14:tracePt t="93536" x="6815138" y="3502025"/>
          <p14:tracePt t="93547" x="6789738" y="3509963"/>
          <p14:tracePt t="93552" x="6738938" y="3517900"/>
          <p14:tracePt t="93559" x="6688138" y="3527425"/>
          <p14:tracePt t="93569" x="6645275" y="3527425"/>
          <p14:tracePt t="93575" x="6602413" y="3527425"/>
          <p14:tracePt t="93586" x="6543675" y="3527425"/>
          <p14:tracePt t="93589" x="6518275" y="3527425"/>
          <p14:tracePt t="93600" x="6492875" y="3527425"/>
          <p14:tracePt t="93609" x="6450013" y="3527425"/>
          <p14:tracePt t="93616" x="6416675" y="3527425"/>
          <p14:tracePt t="93625" x="6373813" y="3527425"/>
          <p14:tracePt t="93632" x="6330950" y="3527425"/>
          <p14:tracePt t="93639" x="6297613" y="3527425"/>
          <p14:tracePt t="93652" x="6254750" y="3527425"/>
          <p14:tracePt t="93655" x="6221413" y="3527425"/>
          <p14:tracePt t="93664" x="6178550" y="3527425"/>
          <p14:tracePt t="93668" x="6153150" y="3527425"/>
          <p14:tracePt t="93681" x="6127750" y="3527425"/>
          <p14:tracePt t="93689" x="6092825" y="3527425"/>
          <p14:tracePt t="93698" x="6067425" y="3527425"/>
          <p14:tracePt t="93705" x="6042025" y="3527425"/>
          <p14:tracePt t="93714" x="6024563" y="3527425"/>
          <p14:tracePt t="93720" x="6008688" y="3527425"/>
          <p14:tracePt t="93731" x="5973763" y="3527425"/>
          <p14:tracePt t="93735" x="5940425" y="3527425"/>
          <p14:tracePt t="93748" x="5905500" y="3527425"/>
          <p14:tracePt t="93752" x="5864225" y="3527425"/>
          <p14:tracePt t="93764" x="5838825" y="3527425"/>
          <p14:tracePt t="93771" x="5795963" y="3527425"/>
          <p14:tracePt t="93775" x="5761038" y="3527425"/>
          <p14:tracePt t="93785" x="5735638" y="3527425"/>
          <p14:tracePt t="93790" x="5719763" y="3527425"/>
          <p14:tracePt t="93802" x="5694363" y="3527425"/>
          <p14:tracePt t="93814" x="5684838" y="3527425"/>
          <p14:tracePt t="93818" x="5668963" y="3527425"/>
          <p14:tracePt t="93827" x="5659438" y="3527425"/>
          <p14:tracePt t="93831" x="5651500" y="3527425"/>
          <p14:tracePt t="93841" x="5634038" y="3527425"/>
          <p14:tracePt t="93852" x="5608638" y="3527425"/>
          <p14:tracePt t="93857" x="5591175" y="3527425"/>
          <p14:tracePt t="93869" x="5575300" y="3527425"/>
          <p14:tracePt t="93870" x="5540375" y="3527425"/>
          <p14:tracePt t="93881" x="5532438" y="3527425"/>
          <p14:tracePt t="93897" x="5507038" y="3527425"/>
          <p14:tracePt t="93898" x="5472113" y="3527425"/>
          <p14:tracePt t="93907" x="5456238" y="3527425"/>
          <p14:tracePt t="93915" x="5430838" y="3535363"/>
          <p14:tracePt t="93923" x="5405438" y="3543300"/>
          <p14:tracePt t="93935" x="5387975" y="3543300"/>
          <p14:tracePt t="93937" x="5370513" y="3543300"/>
          <p14:tracePt t="93953" x="5362575" y="3543300"/>
          <p14:tracePt t="93965" x="5353050" y="3543300"/>
          <p14:tracePt t="93977" x="5345113" y="3560763"/>
          <p14:tracePt t="93993" x="5337175" y="3568700"/>
          <p14:tracePt t="94003" x="5327650" y="3568700"/>
          <p14:tracePt t="94023" x="5319713" y="3568700"/>
          <p14:tracePt t="94035" x="5311775" y="3568700"/>
          <p14:tracePt t="94052" x="5302250" y="3578225"/>
          <p14:tracePt t="94064" x="5276850" y="3578225"/>
          <p14:tracePt t="94075" x="5260975" y="3586163"/>
          <p14:tracePt t="94081" x="5243513" y="3586163"/>
          <p14:tracePt t="94091" x="5235575" y="3594100"/>
          <p14:tracePt t="94102" x="5218113" y="3594100"/>
          <p14:tracePt t="94105" x="5208588" y="3603625"/>
          <p14:tracePt t="94118" x="5200650" y="3611563"/>
          <p14:tracePt t="94120" x="5192713" y="3619500"/>
          <p14:tracePt t="94131" x="5183188" y="3629025"/>
          <p14:tracePt t="94152" x="5167313" y="3629025"/>
          <p14:tracePt t="94333" x="5183188" y="3629025"/>
          <p14:tracePt t="94343" x="5226050" y="3619500"/>
          <p14:tracePt t="94353" x="5243513" y="3619500"/>
          <p14:tracePt t="94359" x="5268913" y="3619500"/>
          <p14:tracePt t="94369" x="5319713" y="3619500"/>
          <p14:tracePt t="94372" x="5380038" y="3619500"/>
          <p14:tracePt t="94383" x="5456238" y="3619500"/>
          <p14:tracePt t="94399" x="5591175" y="3619500"/>
          <p14:tracePt t="94408" x="5626100" y="3619500"/>
          <p14:tracePt t="94415" x="5659438" y="3619500"/>
          <p14:tracePt t="94424" x="5668963" y="3619500"/>
          <p14:tracePt t="94432" x="5676900" y="3619500"/>
          <p14:tracePt t="94488" x="5684838" y="3619500"/>
          <p14:tracePt t="94501" x="5694363" y="3619500"/>
          <p14:tracePt t="94506" x="5710238" y="3619500"/>
          <p14:tracePt t="94515" x="5719763" y="3611563"/>
          <p14:tracePt t="94521" x="5719763" y="3603625"/>
          <p14:tracePt t="94531" x="5735638" y="3603625"/>
          <p14:tracePt t="94540" x="5753100" y="3603625"/>
          <p14:tracePt t="94558" x="5778500" y="3603625"/>
          <p14:tracePt t="94575" x="5795963" y="3603625"/>
          <p14:tracePt t="94581" x="5829300" y="3603625"/>
          <p14:tracePt t="94589" x="5864225" y="3586163"/>
          <p14:tracePt t="94592" x="5880100" y="3586163"/>
          <p14:tracePt t="94603" x="5940425" y="3578225"/>
          <p14:tracePt t="94614" x="5957888" y="3578225"/>
          <p14:tracePt t="94619" x="5983288" y="3560763"/>
          <p14:tracePt t="94631" x="6008688" y="3552825"/>
          <p14:tracePt t="94635" x="6042025" y="3543300"/>
          <p14:tracePt t="94648" x="6084888" y="3535363"/>
          <p14:tracePt t="94655" x="6127750" y="3535363"/>
          <p14:tracePt t="94665" x="6161088" y="3527425"/>
          <p14:tracePt t="94671" x="6186488" y="3527425"/>
          <p14:tracePt t="94677" x="6221413" y="3527425"/>
          <p14:tracePt t="94687" x="6229350" y="3527425"/>
          <p14:tracePt t="94691" x="6237288" y="3527425"/>
          <p14:tracePt t="94714" x="6246813" y="3527425"/>
          <p14:tracePt t="94757" x="6262688" y="3527425"/>
          <p14:tracePt t="94763" x="6297613" y="3527425"/>
          <p14:tracePt t="94773" x="6313488" y="3527425"/>
          <p14:tracePt t="94781" x="6338888" y="3527425"/>
          <p14:tracePt t="94789" x="6356350" y="3527425"/>
          <p14:tracePt t="94793" x="6365875" y="3527425"/>
          <p14:tracePt t="94805" x="6381750" y="3527425"/>
          <p14:tracePt t="94815" x="6407150" y="3543300"/>
          <p14:tracePt t="94831" x="6416675" y="3543300"/>
          <p14:tracePt t="94870" x="6424613" y="3543300"/>
          <p14:tracePt t="94887" x="6442075" y="3527425"/>
          <p14:tracePt t="94897" x="6450013" y="3509963"/>
          <p14:tracePt t="94903" x="6457950" y="3467100"/>
          <p14:tracePt t="94909" x="6467475" y="3441700"/>
          <p14:tracePt t="94915" x="6475413" y="3398838"/>
          <p14:tracePt t="94925" x="6475413" y="3340100"/>
          <p14:tracePt t="94935" x="6483350" y="3314700"/>
          <p14:tracePt t="94941" x="6492875" y="3254375"/>
          <p14:tracePt t="94952" x="6492875" y="3221038"/>
          <p14:tracePt t="94955" x="6492875" y="3178175"/>
          <p14:tracePt t="94968" x="6492875" y="3119438"/>
          <p14:tracePt t="94973" x="6492875" y="3059113"/>
          <p14:tracePt t="94985" x="6492875" y="3016250"/>
          <p14:tracePt t="94987" x="6492875" y="2957513"/>
          <p14:tracePt t="94998" x="6492875" y="2932113"/>
          <p14:tracePt t="95007" x="6510338" y="2897188"/>
          <p14:tracePt t="95014" x="6518275" y="2871788"/>
          <p14:tracePt t="95023" x="6518275" y="2855913"/>
          <p14:tracePt t="95027" x="6518275" y="2820988"/>
          <p14:tracePt t="95039" x="6535738" y="2805113"/>
          <p14:tracePt t="95051" x="6561138" y="2787650"/>
          <p14:tracePt t="95052" x="6569075" y="2762250"/>
          <p14:tracePt t="95064" x="6569075" y="2744788"/>
          <p14:tracePt t="95070" x="6569075" y="2727325"/>
          <p14:tracePt t="95081" x="6577013" y="2693988"/>
          <p14:tracePt t="95085" x="6577013" y="2676525"/>
          <p14:tracePt t="95098" x="6577013" y="2660650"/>
          <p14:tracePt t="95102" x="6577013" y="2651125"/>
          <p14:tracePt t="95114" x="6577013" y="2625725"/>
          <p14:tracePt t="95121" x="6594475" y="2608263"/>
          <p14:tracePt t="95131" x="6594475" y="2600325"/>
          <p14:tracePt t="95135" x="6594475" y="2582863"/>
          <p14:tracePt t="95148" x="6602413" y="2582863"/>
          <p14:tracePt t="95152" x="6602413" y="2574925"/>
          <p14:tracePt t="95165" x="6611938" y="2566988"/>
          <p14:tracePt t="95177" x="6627813" y="2549525"/>
          <p14:tracePt t="95187" x="6637338" y="2541588"/>
          <p14:tracePt t="95203" x="6645275" y="2541588"/>
          <p14:tracePt t="95215" x="6662738" y="2524125"/>
          <p14:tracePt t="95223" x="6680200" y="2524125"/>
          <p14:tracePt t="95227" x="6713538" y="2516188"/>
          <p14:tracePt t="95237" x="6731000" y="2516188"/>
          <p14:tracePt t="95243" x="6764338" y="2516188"/>
          <p14:tracePt t="95253" x="6807200" y="2516188"/>
          <p14:tracePt t="95265" x="6865938" y="2516188"/>
          <p14:tracePt t="95269" x="6908800" y="2516188"/>
          <p14:tracePt t="95281" x="6951663" y="2516188"/>
          <p14:tracePt t="95285" x="7002463" y="2524125"/>
          <p14:tracePt t="95293" x="7035800" y="2541588"/>
          <p14:tracePt t="95303" x="7070725" y="2566988"/>
          <p14:tracePt t="95309" x="7078663" y="2592388"/>
          <p14:tracePt t="95319" x="7096125" y="2651125"/>
          <p14:tracePt t="95323" x="7104063" y="2711450"/>
          <p14:tracePt t="95335" x="7104063" y="2752725"/>
          <p14:tracePt t="95343" x="7104063" y="2820988"/>
          <p14:tracePt t="95351" x="7104063" y="2881313"/>
          <p14:tracePt t="95359" x="7104063" y="2949575"/>
          <p14:tracePt t="95364" x="7104063" y="3025775"/>
          <p14:tracePt t="95375" x="7104063" y="3084513"/>
          <p14:tracePt t="95381" x="7088188" y="3160713"/>
          <p14:tracePt t="95391" x="7061200" y="3221038"/>
          <p14:tracePt t="95402" x="7045325" y="3297238"/>
          <p14:tracePt t="95405" x="7019925" y="3355975"/>
          <p14:tracePt t="95415" x="7002463" y="3433763"/>
          <p14:tracePt t="95421" x="6977063" y="3502025"/>
          <p14:tracePt t="95431" x="6959600" y="3568700"/>
          <p14:tracePt t="95441" x="6951663" y="3636963"/>
          <p14:tracePt t="95448" x="6926263" y="3697288"/>
          <p14:tracePt t="95455" x="6908800" y="3763963"/>
          <p14:tracePt t="95464" x="6891338" y="3806825"/>
          <p14:tracePt t="95471" x="6875463" y="3841750"/>
          <p14:tracePt t="95481" x="6858000" y="3875088"/>
          <p14:tracePt t="95485" x="6858000" y="3900488"/>
          <p14:tracePt t="95498" x="6840538" y="3925888"/>
          <p14:tracePt t="95502" x="6832600" y="3935413"/>
          <p14:tracePt t="95548" x="6824663" y="3951288"/>
          <p14:tracePt t="95667" x="6824663" y="3960813"/>
          <p14:tracePt t="95707" x="6832600" y="3960813"/>
          <p14:tracePt t="95723" x="6840538" y="3960813"/>
          <p14:tracePt t="95735" x="6858000" y="3960813"/>
          <p14:tracePt t="95739" x="6865938" y="3960813"/>
          <p14:tracePt t="95753" x="6875463" y="3960813"/>
          <p14:tracePt t="95757" x="6883400" y="3960813"/>
          <p14:tracePt t="95781" x="6891338" y="3960813"/>
          <p14:tracePt t="95789" x="6908800" y="3960813"/>
          <p14:tracePt t="95803" x="6916738" y="3960813"/>
          <p14:tracePt t="95809" x="6926263" y="3960813"/>
          <p14:tracePt t="95819" x="6951663" y="3943350"/>
          <p14:tracePt t="95831" x="6985000" y="3935413"/>
          <p14:tracePt t="95835" x="7002463" y="3935413"/>
          <p14:tracePt t="95848" x="7010400" y="3925888"/>
          <p14:tracePt t="95850" x="7027863" y="3917950"/>
          <p14:tracePt t="95864" x="7035800" y="3917950"/>
          <p14:tracePt t="95882" x="7045325" y="3917950"/>
          <p14:tracePt t="95886" x="7045325" y="3908425"/>
          <p14:tracePt t="95898" x="7053263" y="3900488"/>
          <p14:tracePt t="95899" x="7061200" y="3900488"/>
          <p14:tracePt t="95909" x="7061200" y="3892550"/>
          <p14:tracePt t="96576" x="7078663" y="3892550"/>
          <p14:tracePt t="96585" x="7088188" y="3883025"/>
          <p14:tracePt t="96598" x="7088188" y="3875088"/>
          <p14:tracePt t="96607" x="7096125" y="3875088"/>
          <p14:tracePt t="96618" x="7104063" y="3867150"/>
          <p14:tracePt t="96628" x="7113588" y="3849688"/>
          <p14:tracePt t="96648" x="7121525" y="3841750"/>
          <p14:tracePt t="96677" x="7129463" y="3832225"/>
          <p14:tracePt t="96767" x="7129463" y="3824288"/>
          <p14:tracePt t="96785" x="7113588" y="3824288"/>
          <p14:tracePt t="96796" x="7096125" y="3824288"/>
          <p14:tracePt t="96801" x="7078663" y="3824288"/>
          <p14:tracePt t="96812" x="7053263" y="3824288"/>
          <p14:tracePt t="96815" x="7019925" y="3816350"/>
          <p14:tracePt t="96825" x="6985000" y="3806825"/>
          <p14:tracePt t="96835" x="6951663" y="3806825"/>
          <p14:tracePt t="96841" x="6934200" y="3798888"/>
          <p14:tracePt t="96937" x="6934200" y="3790950"/>
          <p14:tracePt t="96951" x="6943725" y="3781425"/>
          <p14:tracePt t="96957" x="6985000" y="3781425"/>
          <p14:tracePt t="96968" x="7019925" y="3781425"/>
          <p14:tracePt t="96978" x="7053263" y="3781425"/>
          <p14:tracePt t="96981" x="7070725" y="3781425"/>
          <p14:tracePt t="96991" x="7104063" y="3781425"/>
          <p14:tracePt t="96998" x="7129463" y="3781425"/>
          <p14:tracePt t="97018" x="7138988" y="3781425"/>
          <p14:tracePt t="97104" x="7113588" y="3781425"/>
          <p14:tracePt t="97109" x="7070725" y="3781425"/>
          <p14:tracePt t="97119" x="7045325" y="3781425"/>
          <p14:tracePt t="97123" x="6977063" y="3781425"/>
          <p14:tracePt t="97134" x="6891338" y="3798888"/>
          <p14:tracePt t="97143" x="6789738" y="3806825"/>
          <p14:tracePt t="97148" x="6654800" y="3806825"/>
          <p14:tracePt t="97157" x="6500813" y="3806825"/>
          <p14:tracePt t="97165" x="6305550" y="3806825"/>
          <p14:tracePt t="97173" x="6076950" y="3806825"/>
          <p14:tracePt t="97183" x="5838825" y="3806825"/>
          <p14:tracePt t="97189" x="5549900" y="3806825"/>
          <p14:tracePt t="97200" x="5345113" y="3806825"/>
          <p14:tracePt t="97203" x="5116513" y="3806825"/>
          <p14:tracePt t="97215" x="4911725" y="3806825"/>
          <p14:tracePt t="97225" x="4759325" y="3806825"/>
          <p14:tracePt t="97231" x="4614863" y="3806825"/>
          <p14:tracePt t="97239" x="4486275" y="3806825"/>
          <p14:tracePt t="97248" x="4394200" y="3806825"/>
          <p14:tracePt t="97253" x="4316413" y="3806825"/>
          <p14:tracePt t="97265" x="4249738" y="3816350"/>
          <p14:tracePt t="97268" x="4197350" y="3824288"/>
          <p14:tracePt t="97281" x="4197350" y="3832225"/>
          <p14:tracePt t="97285" x="4181475" y="3832225"/>
          <p14:tracePt t="97298" x="4171950" y="3832225"/>
          <p14:tracePt t="97331" x="4171950" y="3841750"/>
          <p14:tracePt t="97522" x="4164013" y="3841750"/>
          <p14:tracePt t="97531" x="4156075" y="3841750"/>
          <p14:tracePt t="97543" x="4130675" y="3841750"/>
          <p14:tracePt t="97552" x="4095750" y="3841750"/>
          <p14:tracePt t="97565" x="4052888" y="3841750"/>
          <p14:tracePt t="97569" x="4044950" y="3841750"/>
          <p14:tracePt t="97581" x="4037013" y="3841750"/>
          <p14:tracePt t="97589" x="4011613" y="3841750"/>
          <p14:tracePt t="97598" x="3968750" y="3841750"/>
          <p14:tracePt t="97609" x="3892550" y="3841750"/>
          <p14:tracePt t="97615" x="3798888" y="3841750"/>
          <p14:tracePt t="97623" x="3697288" y="3806825"/>
          <p14:tracePt t="97632" x="3578225" y="3773488"/>
          <p14:tracePt t="97641" x="3502025" y="3748088"/>
          <p14:tracePt t="97648" x="3441700" y="3722688"/>
          <p14:tracePt t="97655" x="3382963" y="3697288"/>
          <p14:tracePt t="97664" x="3348038" y="3687763"/>
          <p14:tracePt t="97671" x="3322638" y="3687763"/>
          <p14:tracePt t="97737" x="3314700" y="3687763"/>
          <p14:tracePt t="97757" x="3305175" y="3679825"/>
          <p14:tracePt t="97765" x="3289300" y="3679825"/>
          <p14:tracePt t="97771" x="3271838" y="3671888"/>
          <p14:tracePt t="97781" x="3263900" y="3671888"/>
          <p14:tracePt t="97787" x="3263900" y="3662363"/>
          <p14:tracePt t="97798" x="3254375" y="3654425"/>
          <p14:tracePt t="97814" x="3246438" y="3654425"/>
          <p14:tracePt t="97823" x="3246438" y="3646488"/>
          <p14:tracePt t="97827" x="3238500" y="3636963"/>
          <p14:tracePt t="97843" x="3228975" y="3636963"/>
          <p14:tracePt t="98048" x="3228975" y="3629025"/>
          <p14:tracePt t="98058" x="3228975" y="3619500"/>
          <p14:tracePt t="98089" x="3238500" y="3619500"/>
          <p14:tracePt t="98099" x="3246438" y="3611563"/>
          <p14:tracePt t="98109" x="3263900" y="3611563"/>
          <p14:tracePt t="98115" x="3289300" y="3594100"/>
          <p14:tracePt t="98125" x="3305175" y="3594100"/>
          <p14:tracePt t="98131" x="3340100" y="3586163"/>
          <p14:tracePt t="98143" x="3355975" y="3578225"/>
          <p14:tracePt t="98150" x="3398838" y="3568700"/>
          <p14:tracePt t="98155" x="3424238" y="3568700"/>
          <p14:tracePt t="98165" x="3433763" y="3560763"/>
          <p14:tracePt t="98173" x="3441700" y="3552825"/>
          <p14:tracePt t="98182" x="3459163" y="3552825"/>
          <p14:tracePt t="98193" x="3467100" y="3552825"/>
          <p14:tracePt t="98215" x="3475038" y="3535363"/>
          <p14:tracePt t="98769" x="3467100" y="3535363"/>
          <p14:tracePt t="98780" x="3449638" y="3535363"/>
          <p14:tracePt t="98797" x="3398838" y="3543300"/>
          <p14:tracePt t="98805" x="3355975" y="3543300"/>
          <p14:tracePt t="98815" x="3330575" y="3552825"/>
          <p14:tracePt t="98819" x="3305175" y="3552825"/>
          <p14:tracePt t="98831" x="3297238" y="3552825"/>
          <p14:tracePt t="98836" x="3263900" y="3552825"/>
          <p14:tracePt t="98855" x="3254375" y="3552825"/>
          <p14:tracePt t="98880" x="3246438" y="3552825"/>
          <p14:tracePt t="98898" x="3238500" y="3552825"/>
          <p14:tracePt t="98906" x="3228975" y="3552825"/>
          <p14:tracePt t="99044" x="3221038" y="3552825"/>
          <p14:tracePt t="99069" x="3211513" y="3552825"/>
          <p14:tracePt t="99084" x="3203575" y="3552825"/>
          <p14:tracePt t="99100" x="3195638" y="3552825"/>
          <p14:tracePt t="99113" x="3186113" y="3552825"/>
          <p14:tracePt t="99129" x="3178175" y="3552825"/>
          <p14:tracePt t="99139" x="3170238" y="3560763"/>
          <p14:tracePt t="99167" x="3160713" y="3560763"/>
          <p14:tracePt t="99582" x="3170238" y="3560763"/>
          <p14:tracePt t="99588" x="3186113" y="3560763"/>
          <p14:tracePt t="99598" x="3203575" y="3560763"/>
          <p14:tracePt t="99607" x="3246438" y="3560763"/>
          <p14:tracePt t="99614" x="3297238" y="3560763"/>
          <p14:tracePt t="99621" x="3340100" y="3560763"/>
          <p14:tracePt t="99627" x="3382963" y="3552825"/>
          <p14:tracePt t="99637" x="3408363" y="3552825"/>
          <p14:tracePt t="99648" x="3441700" y="3543300"/>
          <p14:tracePt t="99652" x="3475038" y="3527425"/>
          <p14:tracePt t="99668" x="3475038" y="3517900"/>
          <p14:tracePt t="99993" x="3484563" y="3517900"/>
          <p14:tracePt t="100000" x="3509963" y="3509963"/>
          <p14:tracePt t="100012" x="3527425" y="3509963"/>
          <p14:tracePt t="100015" x="3543300" y="3509963"/>
          <p14:tracePt t="100024" x="3578225" y="3502025"/>
          <p14:tracePt t="100031" x="3629025" y="3492500"/>
          <p14:tracePt t="100041" x="3671888" y="3492500"/>
          <p14:tracePt t="100052" x="3730625" y="3484563"/>
          <p14:tracePt t="100054" x="3763963" y="3484563"/>
          <p14:tracePt t="100064" x="3773488" y="3475038"/>
          <p14:tracePt t="100071" x="3790950" y="3475038"/>
          <p14:tracePt t="100616" x="3798888" y="3475038"/>
          <p14:tracePt t="100642" x="3806825" y="3467100"/>
          <p14:tracePt t="100650" x="3816350" y="3459163"/>
          <p14:tracePt t="100665" x="3824288" y="3449638"/>
          <p14:tracePt t="100675" x="3832225" y="3449638"/>
          <p14:tracePt t="100681" x="3841750" y="3441700"/>
          <p14:tracePt t="100691" x="3841750" y="3433763"/>
          <p14:tracePt t="101599" x="3849688" y="3433763"/>
          <p14:tracePt t="101613" x="3867150" y="3416300"/>
          <p14:tracePt t="101629" x="3892550" y="3408363"/>
          <p14:tracePt t="101997" x="3900488" y="3408363"/>
          <p14:tracePt t="102005" x="3935413" y="3408363"/>
          <p14:tracePt t="102014" x="3968750" y="3408363"/>
          <p14:tracePt t="102023" x="4019550" y="3408363"/>
          <p14:tracePt t="102027" x="4062413" y="3408363"/>
          <p14:tracePt t="102037" x="4087813" y="3408363"/>
          <p14:tracePt t="102043" x="4138613" y="3408363"/>
          <p14:tracePt t="102053" x="4240213" y="3408363"/>
          <p14:tracePt t="102065" x="4341813" y="3408363"/>
          <p14:tracePt t="102068" x="4452938" y="3408363"/>
          <p14:tracePt t="102077" x="4564063" y="3408363"/>
          <p14:tracePt t="102084" x="4665663" y="3408363"/>
          <p14:tracePt t="102093" x="4775200" y="3408363"/>
          <p14:tracePt t="102103" x="4852988" y="3424238"/>
          <p14:tracePt t="102115" x="4860925" y="3424238"/>
          <p14:tracePt t="102119" x="4878388" y="3433763"/>
          <p14:tracePt t="102300" x="4886325" y="3433763"/>
          <p14:tracePt t="102317" x="4894263" y="3433763"/>
          <p14:tracePt t="102325" x="4911725" y="3433763"/>
          <p14:tracePt t="102335" x="4929188" y="3433763"/>
          <p14:tracePt t="102341" x="4954588" y="3433763"/>
          <p14:tracePt t="102352" x="4979988" y="3433763"/>
          <p14:tracePt t="102355" x="4997450" y="3441700"/>
          <p14:tracePt t="102365" x="5056188" y="3475038"/>
          <p14:tracePt t="102381" x="5073650" y="3492500"/>
          <p14:tracePt t="102398" x="5091113" y="3502025"/>
          <p14:tracePt t="102402" x="5116513" y="3535363"/>
          <p14:tracePt t="102415" x="5132388" y="3552825"/>
          <p14:tracePt t="102420" x="5167313" y="3586163"/>
          <p14:tracePt t="102425" x="5175250" y="3611563"/>
          <p14:tracePt t="102437" x="5183188" y="3629025"/>
          <p14:tracePt t="102443" x="5200650" y="3671888"/>
          <p14:tracePt t="102459" x="5200650" y="3679825"/>
          <p14:tracePt t="102469" x="5200650" y="3687763"/>
          <p14:tracePt t="102473" x="5200650" y="3697288"/>
          <p14:tracePt t="102485" x="5200650" y="3713163"/>
          <p14:tracePt t="102489" x="5200650" y="3730625"/>
          <p14:tracePt t="102500" x="5200650" y="3748088"/>
          <p14:tracePt t="102509" x="5192713" y="3756025"/>
          <p14:tracePt t="102516" x="5167313" y="3773488"/>
          <p14:tracePt t="102525" x="5157788" y="3773488"/>
          <p14:tracePt t="102531" x="5157788" y="3790950"/>
          <p14:tracePt t="102539" x="5141913" y="3806825"/>
          <p14:tracePt t="102552" x="5132388" y="3806825"/>
          <p14:tracePt t="102555" x="5124450" y="3824288"/>
          <p14:tracePt t="102564" x="5116513" y="3832225"/>
          <p14:tracePt t="102570" x="5106988" y="3849688"/>
          <p14:tracePt t="102581" x="5091113" y="3849688"/>
          <p14:tracePt t="102591" x="5081588" y="3849688"/>
          <p14:tracePt t="102598" x="5056188" y="3867150"/>
          <p14:tracePt t="102605" x="5038725" y="3867150"/>
          <p14:tracePt t="102614" x="5030788" y="3875088"/>
          <p14:tracePt t="102621" x="5030788" y="3883025"/>
          <p14:tracePt t="102631" x="5022850" y="3883025"/>
          <p14:tracePt t="102635" x="5013325" y="3883025"/>
          <p14:tracePt t="102652" x="5005388" y="3883025"/>
          <p14:tracePt t="102665" x="4987925" y="3883025"/>
          <p14:tracePt t="102669" x="4987925" y="3892550"/>
          <p14:tracePt t="102693" x="4979988" y="3908425"/>
          <p14:tracePt t="102703" x="4972050" y="3908425"/>
          <p14:tracePt t="102714" x="4962525" y="3908425"/>
          <p14:tracePt t="102731" x="4954588" y="3908425"/>
          <p14:tracePt t="102789" x="4946650" y="3908425"/>
          <p14:tracePt t="102803" x="4937125" y="3908425"/>
          <p14:tracePt t="102845" x="4919663" y="3908425"/>
          <p14:tracePt t="102855" x="4911725" y="3917950"/>
          <p14:tracePt t="102865" x="4903788" y="3917950"/>
          <p14:tracePt t="102869" x="4886325" y="3917950"/>
          <p14:tracePt t="102882" x="4878388" y="3917950"/>
          <p14:tracePt t="102891" x="4852988" y="3917950"/>
          <p14:tracePt t="102898" x="4843463" y="3917950"/>
          <p14:tracePt t="102905" x="4835525" y="3917950"/>
          <p14:tracePt t="102915" x="4827588" y="3917950"/>
          <p14:tracePt t="102921" x="4818063" y="3917950"/>
          <p14:tracePt t="103104" x="4852988" y="3917950"/>
          <p14:tracePt t="103108" x="4886325" y="3917950"/>
          <p14:tracePt t="103117" x="4919663" y="3925888"/>
          <p14:tracePt t="103121" x="4946650" y="3925888"/>
          <p14:tracePt t="103132" x="4972050" y="3925888"/>
          <p14:tracePt t="103141" x="5013325" y="3925888"/>
          <p14:tracePt t="103148" x="5048250" y="3925888"/>
          <p14:tracePt t="103159" x="5056188" y="3925888"/>
          <p14:tracePt t="103165" x="5081588" y="3925888"/>
          <p14:tracePt t="103175" x="5116513" y="3925888"/>
          <p14:tracePt t="103181" x="5141913" y="3925888"/>
          <p14:tracePt t="103189" x="5183188" y="3925888"/>
          <p14:tracePt t="103198" x="5235575" y="3925888"/>
          <p14:tracePt t="103215" x="5243513" y="3925888"/>
          <p14:tracePt t="103402" x="5251450" y="3925888"/>
          <p14:tracePt t="103413" x="5260975" y="3917950"/>
          <p14:tracePt t="103419" x="5276850" y="3917950"/>
          <p14:tracePt t="103427" x="5319713" y="3917950"/>
          <p14:tracePt t="103437" x="5353050" y="3917950"/>
          <p14:tracePt t="103441" x="5395913" y="3917950"/>
          <p14:tracePt t="103452" x="5421313" y="3917950"/>
          <p14:tracePt t="103457" x="5456238" y="3917950"/>
          <p14:tracePt t="103468" x="5472113" y="3917950"/>
          <p14:tracePt t="103477" x="5481638" y="3917950"/>
          <p14:tracePt t="103827" x="5489575" y="3917950"/>
          <p14:tracePt t="103837" x="5497513" y="3917950"/>
          <p14:tracePt t="104392" x="5481638" y="3917950"/>
          <p14:tracePt t="104398" x="5438775" y="3917950"/>
          <p14:tracePt t="104405" x="5421313" y="3917950"/>
          <p14:tracePt t="104415" x="5380038" y="3917950"/>
          <p14:tracePt t="104421" x="5337175" y="3917950"/>
          <p14:tracePt t="104431" x="5276850" y="3917950"/>
          <p14:tracePt t="104437" x="5243513" y="3917950"/>
          <p14:tracePt t="104448" x="5226050" y="3917950"/>
          <p14:tracePt t="104457" x="5208588" y="3917950"/>
          <p14:tracePt t="104464" x="5175250" y="3917950"/>
          <p14:tracePt t="104471" x="5157788" y="3917950"/>
          <p14:tracePt t="104477" x="5149850" y="3917950"/>
          <p14:tracePt t="104487" x="5132388" y="3917950"/>
          <p14:tracePt t="104498" x="5124450" y="3917950"/>
          <p14:tracePt t="104502" x="5106988" y="3917950"/>
          <p14:tracePt t="104514" x="5099050" y="3917950"/>
          <p14:tracePt t="104640" x="5106988" y="3917950"/>
          <p14:tracePt t="104649" x="5132388" y="3917950"/>
          <p14:tracePt t="104653" x="5157788" y="3917950"/>
          <p14:tracePt t="104665" x="5218113" y="3908425"/>
          <p14:tracePt t="104673" x="5260975" y="3900488"/>
          <p14:tracePt t="104681" x="5337175" y="3892550"/>
          <p14:tracePt t="104689" x="5387975" y="3867150"/>
          <p14:tracePt t="104698" x="5446713" y="3857625"/>
          <p14:tracePt t="104704" x="5481638" y="3841750"/>
          <p14:tracePt t="104714" x="5514975" y="3824288"/>
          <p14:tracePt t="104721" x="5549900" y="3816350"/>
          <p14:tracePt t="104725" x="5565775" y="3806825"/>
          <p14:tracePt t="104735" x="5575300" y="3798888"/>
          <p14:tracePt t="104757" x="5575300" y="3790950"/>
          <p14:tracePt t="104768" x="5583238" y="3773488"/>
          <p14:tracePt t="104771" x="5583238" y="3748088"/>
          <p14:tracePt t="104785" x="5583238" y="3738563"/>
          <p14:tracePt t="104788" x="5583238" y="3722688"/>
          <p14:tracePt t="104800" x="5583238" y="3713163"/>
          <p14:tracePt t="104802" x="5583238" y="3671888"/>
          <p14:tracePt t="104815" x="5583238" y="3662363"/>
          <p14:tracePt t="104818" x="5583238" y="3654425"/>
          <p14:tracePt t="104831" x="5575300" y="3629025"/>
          <p14:tracePt t="104839" x="5549900" y="3603625"/>
          <p14:tracePt t="104848" x="5514975" y="3578225"/>
          <p14:tracePt t="104855" x="5497513" y="3552825"/>
          <p14:tracePt t="104864" x="5472113" y="3535363"/>
          <p14:tracePt t="104870" x="5456238" y="3517900"/>
          <p14:tracePt t="104875" x="5430838" y="3509963"/>
          <p14:tracePt t="104885" x="5405438" y="3492500"/>
          <p14:tracePt t="104898" x="5395913" y="3484563"/>
          <p14:tracePt t="104914" x="5380038" y="3475038"/>
          <p14:tracePt t="104921" x="5370513" y="3475038"/>
          <p14:tracePt t="104931" x="5362575" y="3475038"/>
          <p14:tracePt t="104935" x="5345113" y="3475038"/>
          <p14:tracePt t="104948" x="5319713" y="3467100"/>
          <p14:tracePt t="104955" x="5319713" y="3459163"/>
          <p14:tracePt t="104964" x="5311775" y="3459163"/>
          <p14:tracePt t="104971" x="5294313" y="3459163"/>
          <p14:tracePt t="104977" x="5260975" y="3459163"/>
          <p14:tracePt t="104987" x="5208588" y="3424238"/>
          <p14:tracePt t="104998" x="5200650" y="3424238"/>
          <p14:tracePt t="105003" x="5167313" y="3416300"/>
          <p14:tracePt t="105014" x="5141913" y="3416300"/>
          <p14:tracePt t="105019" x="5106988" y="3408363"/>
          <p14:tracePt t="105027" x="5081588" y="3398838"/>
          <p14:tracePt t="105035" x="5030788" y="3390900"/>
          <p14:tracePt t="105043" x="4987925" y="3382963"/>
          <p14:tracePt t="105052" x="4954588" y="3382963"/>
          <p14:tracePt t="105057" x="4919663" y="3373438"/>
          <p14:tracePt t="105069" x="4878388" y="3355975"/>
          <p14:tracePt t="105073" x="4843463" y="3355975"/>
          <p14:tracePt t="105084" x="4818063" y="3355975"/>
          <p14:tracePt t="105093" x="4802188" y="3355975"/>
          <p14:tracePt t="105098" x="4775200" y="3348038"/>
          <p14:tracePt t="105107" x="4733925" y="3340100"/>
          <p14:tracePt t="105115" x="4724400" y="3340100"/>
          <p14:tracePt t="105123" x="4699000" y="3330575"/>
          <p14:tracePt t="105133" x="4673600" y="3330575"/>
          <p14:tracePt t="105139" x="4640263" y="3330575"/>
          <p14:tracePt t="105151" x="4614863" y="3330575"/>
          <p14:tracePt t="105152" x="4597400" y="3330575"/>
          <p14:tracePt t="105164" x="4572000" y="3330575"/>
          <p14:tracePt t="105173" x="4554538" y="3330575"/>
          <p14:tracePt t="105181" x="4546600" y="3322638"/>
          <p14:tracePt t="105188" x="4513263" y="3322638"/>
          <p14:tracePt t="105193" x="4495800" y="3322638"/>
          <p14:tracePt t="105216" x="4478338" y="3322638"/>
          <p14:tracePt t="105219" x="4470400" y="3322638"/>
          <p14:tracePt t="105231" x="4460875" y="3322638"/>
          <p14:tracePt t="105235" x="4435475" y="3322638"/>
          <p14:tracePt t="105248" x="4419600" y="3322638"/>
          <p14:tracePt t="105255" x="4394200" y="3322638"/>
          <p14:tracePt t="105259" x="4376738" y="3322638"/>
          <p14:tracePt t="105281" x="4359275" y="3322638"/>
          <p14:tracePt t="105289" x="4351338" y="3322638"/>
          <p14:tracePt t="105309" x="4341813" y="3322638"/>
          <p14:tracePt t="105325" x="4333875" y="3322638"/>
          <p14:tracePt t="105366" x="4325938" y="3322638"/>
          <p14:tracePt t="105375" x="4325938" y="3330575"/>
          <p14:tracePt t="105381" x="4325938" y="3340100"/>
          <p14:tracePt t="105402" x="4325938" y="3348038"/>
          <p14:tracePt t="105407" x="4325938" y="3365500"/>
          <p14:tracePt t="105426" x="4325938" y="3398838"/>
          <p14:tracePt t="105441" x="4325938" y="3416300"/>
          <p14:tracePt t="105451" x="4325938" y="3424238"/>
          <p14:tracePt t="105461" x="4325938" y="3433763"/>
          <p14:tracePt t="105468" x="4325938" y="3449638"/>
          <p14:tracePt t="105476" x="4333875" y="3467100"/>
          <p14:tracePt t="105487" x="4351338" y="3475038"/>
          <p14:tracePt t="105491" x="4376738" y="3502025"/>
          <p14:tracePt t="105502" x="4384675" y="3517900"/>
          <p14:tracePt t="105515" x="4445000" y="3543300"/>
          <p14:tracePt t="105518" x="4452938" y="3552825"/>
          <p14:tracePt t="105531" x="4486275" y="3568700"/>
          <p14:tracePt t="105535" x="4529138" y="3611563"/>
          <p14:tracePt t="105543" x="4554538" y="3619500"/>
          <p14:tracePt t="105552" x="4579938" y="3629025"/>
          <p14:tracePt t="105559" x="4605338" y="3636963"/>
          <p14:tracePt t="105568" x="4665663" y="3662363"/>
          <p14:tracePt t="105575" x="4708525" y="3679825"/>
          <p14:tracePt t="105585" x="4759325" y="3687763"/>
          <p14:tracePt t="105598" x="4818063" y="3697288"/>
          <p14:tracePt t="105599" x="4878388" y="3705225"/>
          <p14:tracePt t="105615" x="4937125" y="3705225"/>
          <p14:tracePt t="105619" x="5005388" y="3722688"/>
          <p14:tracePt t="105623" x="5038725" y="3722688"/>
          <p14:tracePt t="105635" x="5081588" y="3722688"/>
          <p14:tracePt t="105639" x="5116513" y="3722688"/>
          <p14:tracePt t="105659" x="5124450" y="3722688"/>
          <p14:tracePt t="105670" x="5132388" y="3722688"/>
          <p14:tracePt t="105716" x="5141913" y="3722688"/>
          <p14:tracePt t="105719" x="5149850" y="3722688"/>
          <p14:tracePt t="105731" x="5167313" y="3722688"/>
          <p14:tracePt t="105739" x="5175250" y="3722688"/>
          <p14:tracePt t="105748" x="5200650" y="3713163"/>
          <p14:tracePt t="105755" x="5226050" y="3705225"/>
          <p14:tracePt t="105759" x="5235575" y="3705225"/>
          <p14:tracePt t="105769" x="5268913" y="3705225"/>
          <p14:tracePt t="105781" x="5294313" y="3705225"/>
          <p14:tracePt t="105785" x="5302250" y="3705225"/>
          <p14:tracePt t="105798" x="5327650" y="3705225"/>
          <p14:tracePt t="105801" x="5353050" y="3687763"/>
          <p14:tracePt t="105820" x="5370513" y="3687763"/>
          <p14:tracePt t="105827" x="5387975" y="3679825"/>
          <p14:tracePt t="105837" x="5387975" y="3671888"/>
          <p14:tracePt t="105841" x="5405438" y="3671888"/>
          <p14:tracePt t="105852" x="5413375" y="3671888"/>
          <p14:tracePt t="107113" x="5413375" y="3646488"/>
          <p14:tracePt t="107118" x="5456238" y="3603625"/>
          <p14:tracePt t="107129" x="5472113" y="3586163"/>
          <p14:tracePt t="107137" x="5481638" y="3552825"/>
          <p14:tracePt t="107143" x="5507038" y="3527425"/>
          <p14:tracePt t="107153" x="5514975" y="3517900"/>
          <p14:tracePt t="107157" x="5540375" y="3475038"/>
          <p14:tracePt t="107168" x="5575300" y="3459163"/>
          <p14:tracePt t="107181" x="5616575" y="3424238"/>
          <p14:tracePt t="107185" x="5651500" y="3398838"/>
          <p14:tracePt t="107193" x="5694363" y="3365500"/>
          <p14:tracePt t="107200" x="5710238" y="3348038"/>
          <p14:tracePt t="107209" x="5735638" y="3348038"/>
          <p14:tracePt t="107218" x="5745163" y="3330575"/>
          <p14:tracePt t="107223" x="5761038" y="3330575"/>
          <p14:tracePt t="107235" x="5761038" y="3322638"/>
          <p14:tracePt t="108304" x="5735638" y="3322638"/>
          <p14:tracePt t="108310" x="5694363" y="3322638"/>
          <p14:tracePt t="108319" x="5641975" y="3330575"/>
          <p14:tracePt t="108323" x="5557838" y="3355975"/>
          <p14:tracePt t="108335" x="5438775" y="3365500"/>
          <p14:tracePt t="108342" x="5302250" y="3390900"/>
          <p14:tracePt t="108350" x="5183188" y="3398838"/>
          <p14:tracePt t="108359" x="5073650" y="3416300"/>
          <p14:tracePt t="108364" x="4972050" y="3416300"/>
          <p14:tracePt t="108373" x="4868863" y="3416300"/>
          <p14:tracePt t="108385" x="4775200" y="3416300"/>
          <p14:tracePt t="108389" x="4673600" y="3416300"/>
          <p14:tracePt t="108398" x="4589463" y="3416300"/>
          <p14:tracePt t="108402" x="4503738" y="3416300"/>
          <p14:tracePt t="108414" x="4419600" y="3416300"/>
          <p14:tracePt t="108423" x="4341813" y="3408363"/>
          <p14:tracePt t="108431" x="4257675" y="3390900"/>
          <p14:tracePt t="108439" x="4171950" y="3355975"/>
          <p14:tracePt t="108448" x="4095750" y="3330575"/>
          <p14:tracePt t="108455" x="4019550" y="3322638"/>
          <p14:tracePt t="108465" x="3968750" y="3305175"/>
          <p14:tracePt t="108469" x="3908425" y="3289300"/>
          <p14:tracePt t="108481" x="3900488" y="3289300"/>
          <p14:tracePt t="108485" x="3892550" y="3279775"/>
          <p14:tracePt t="108498" x="3875088" y="3271838"/>
          <p14:tracePt t="108504" x="3841750" y="3263900"/>
          <p14:tracePt t="108514" x="3832225" y="3263900"/>
          <p14:tracePt t="108520" x="3816350" y="3263900"/>
          <p14:tracePt t="108531" x="3798888" y="3263900"/>
          <p14:tracePt t="108535" x="3773488" y="3263900"/>
          <p14:tracePt t="108548" x="3773488" y="3254375"/>
          <p14:tracePt t="108556" x="3756025" y="3254375"/>
          <p14:tracePt t="108564" x="3730625" y="3254375"/>
          <p14:tracePt t="108587" x="3713163" y="3254375"/>
          <p14:tracePt t="108602" x="3697288" y="3254375"/>
          <p14:tracePt t="108614" x="3671888" y="3254375"/>
          <p14:tracePt t="108621" x="3654425" y="3254375"/>
          <p14:tracePt t="108636" x="3646488" y="3254375"/>
          <p14:tracePt t="108643" x="3636963" y="3254375"/>
          <p14:tracePt t="108669" x="3629025" y="3254375"/>
          <p14:tracePt t="108856" x="3636963" y="3254375"/>
          <p14:tracePt t="108865" x="3646488" y="3254375"/>
          <p14:tracePt t="108869" x="3662363" y="3254375"/>
          <p14:tracePt t="108884" x="3687763" y="3254375"/>
          <p14:tracePt t="108891" x="3697288" y="3271838"/>
          <p14:tracePt t="108898" x="3705225" y="3271838"/>
          <p14:tracePt t="108905" x="3722688" y="3271838"/>
          <p14:tracePt t="108914" x="3730625" y="3271838"/>
          <p14:tracePt t="108918" x="3756025" y="3271838"/>
          <p14:tracePt t="108931" x="3781425" y="3271838"/>
          <p14:tracePt t="108935" x="3806825" y="3271838"/>
          <p14:tracePt t="108948" x="3857625" y="3289300"/>
          <p14:tracePt t="108952" x="3883025" y="3289300"/>
          <p14:tracePt t="108965" x="3900488" y="3297238"/>
          <p14:tracePt t="108970" x="3935413" y="3297238"/>
          <p14:tracePt t="108977" x="3951288" y="3305175"/>
          <p14:tracePt t="108987" x="3960813" y="3305175"/>
          <p14:tracePt t="108991" x="3976688" y="3305175"/>
          <p14:tracePt t="109014" x="3986213" y="3305175"/>
          <p14:tracePt t="109123" x="3986213" y="3314700"/>
          <p14:tracePt t="109133" x="3986213" y="3330575"/>
          <p14:tracePt t="109147" x="3986213" y="3340100"/>
          <p14:tracePt t="109157" x="3968750" y="3348038"/>
          <p14:tracePt t="109164" x="3960813" y="3355975"/>
          <p14:tracePt t="109173" x="3951288" y="3373438"/>
          <p14:tracePt t="109185" x="3917950" y="3398838"/>
          <p14:tracePt t="109186" x="3892550" y="3424238"/>
          <p14:tracePt t="109198" x="3867150" y="3433763"/>
          <p14:tracePt t="109203" x="3841750" y="3459163"/>
          <p14:tracePt t="109214" x="3816350" y="3467100"/>
          <p14:tracePt t="109223" x="3798888" y="3475038"/>
          <p14:tracePt t="109231" x="3790950" y="3475038"/>
          <p14:tracePt t="109239" x="3781425" y="3475038"/>
          <p14:tracePt t="109243" x="3773488" y="3475038"/>
          <p14:tracePt t="109253" x="3773488" y="3484563"/>
          <p14:tracePt t="109365" x="3798888" y="3484563"/>
          <p14:tracePt t="109375" x="3824288" y="3484563"/>
          <p14:tracePt t="109385" x="3867150" y="3484563"/>
          <p14:tracePt t="109389" x="3900488" y="3484563"/>
          <p14:tracePt t="109399" x="3951288" y="3467100"/>
          <p14:tracePt t="109407" x="3986213" y="3467100"/>
          <p14:tracePt t="109418" x="4002088" y="3449638"/>
          <p14:tracePt t="109421" x="4019550" y="3433763"/>
          <p14:tracePt t="109431" x="4037013" y="3424238"/>
          <p14:tracePt t="109437" x="4052888" y="3424238"/>
          <p14:tracePt t="109493" x="4062413" y="3424238"/>
          <p14:tracePt t="109503" x="4070350" y="3408363"/>
          <p14:tracePt t="109514" x="4070350" y="3398838"/>
          <p14:tracePt t="109534" x="4079875" y="3398838"/>
          <p14:tracePt t="109689" x="4079875" y="3390900"/>
          <p14:tracePt t="109699" x="4079875" y="3382963"/>
          <p14:tracePt t="109709" x="4062413" y="3365500"/>
          <p14:tracePt t="109714" x="3994150" y="3330575"/>
          <p14:tracePt t="109725" x="3951288" y="3314700"/>
          <p14:tracePt t="109731" x="3917950" y="3314700"/>
          <p14:tracePt t="109739" x="3875088" y="3314700"/>
          <p14:tracePt t="109750" x="3790950" y="3297238"/>
          <p14:tracePt t="109755" x="3713163" y="3279775"/>
          <p14:tracePt t="109764" x="3611563" y="3271838"/>
          <p14:tracePt t="109769" x="3509963" y="3246438"/>
          <p14:tracePt t="109781" x="3408363" y="3238500"/>
          <p14:tracePt t="109789" x="3348038" y="3221038"/>
          <p14:tracePt t="109798" x="3279775" y="3221038"/>
          <p14:tracePt t="109805" x="3228975" y="3211513"/>
          <p14:tracePt t="109814" x="3221038" y="3211513"/>
          <p14:tracePt t="109820" x="3195638" y="3203575"/>
          <p14:tracePt t="109831" x="3186113" y="3203575"/>
          <p14:tracePt t="109835" x="3170238" y="3203575"/>
          <p14:tracePt t="109849" x="3160713" y="3203575"/>
          <p14:tracePt t="109864" x="3152775" y="3203575"/>
          <p14:tracePt t="109875" x="3144838" y="3203575"/>
          <p14:tracePt t="109886" x="3135313" y="3203575"/>
          <p14:tracePt t="109914" x="3127375" y="3203575"/>
          <p14:tracePt t="109921" x="3119438" y="3203575"/>
          <p14:tracePt t="109931" x="3119438" y="3211513"/>
          <p14:tracePt t="109948" x="3119438" y="3221038"/>
          <p14:tracePt t="109957" x="3119438" y="3228975"/>
          <p14:tracePt t="109964" x="3119438" y="3254375"/>
          <p14:tracePt t="109971" x="3119438" y="3263900"/>
          <p14:tracePt t="109977" x="3119438" y="3297238"/>
          <p14:tracePt t="109986" x="3119438" y="3305175"/>
          <p14:tracePt t="109998" x="3144838" y="3340100"/>
          <p14:tracePt t="110002" x="3186113" y="3390900"/>
          <p14:tracePt t="110014" x="3203575" y="3398838"/>
          <p14:tracePt t="110018" x="3228975" y="3441700"/>
          <p14:tracePt t="110027" x="3254375" y="3441700"/>
          <p14:tracePt t="110037" x="3289300" y="3459163"/>
          <p14:tracePt t="110043" x="3348038" y="3484563"/>
          <p14:tracePt t="110053" x="3390900" y="3502025"/>
          <p14:tracePt t="110057" x="3441700" y="3509963"/>
          <p14:tracePt t="110068" x="3484563" y="3517900"/>
          <p14:tracePt t="110077" x="3509963" y="3527425"/>
          <p14:tracePt t="110085" x="3552825" y="3527425"/>
          <p14:tracePt t="110093" x="3568700" y="3527425"/>
          <p14:tracePt t="110098" x="3578225" y="3527425"/>
          <p14:tracePt t="110107" x="3594100" y="3527425"/>
          <p14:tracePt t="110118" x="3603625" y="3527425"/>
          <p14:tracePt t="110135" x="3629025" y="3527425"/>
          <p14:tracePt t="110153" x="3636963" y="3527425"/>
          <p14:tracePt t="110177" x="3646488" y="3527425"/>
          <p14:tracePt t="110187" x="3654425" y="3527425"/>
          <p14:tracePt t="111227" x="3646488" y="3527425"/>
          <p14:tracePt t="111238" x="3586163" y="3543300"/>
          <p14:tracePt t="111243" x="3552825" y="3560763"/>
          <p14:tracePt t="111253" x="3502025" y="3568700"/>
          <p14:tracePt t="111257" x="3449638" y="3611563"/>
          <p14:tracePt t="111268" x="3416300" y="3629025"/>
          <p14:tracePt t="111278" x="3355975" y="3636963"/>
          <p14:tracePt t="111285" x="3322638" y="3671888"/>
          <p14:tracePt t="111293" x="3289300" y="3671888"/>
          <p14:tracePt t="111297" x="3254375" y="3671888"/>
          <p14:tracePt t="111307" x="3211513" y="3671888"/>
          <p14:tracePt t="111318" x="3152775" y="3687763"/>
          <p14:tracePt t="111323" x="3101975" y="3687763"/>
          <p14:tracePt t="111336" x="3041650" y="3697288"/>
          <p14:tracePt t="111339" x="2940050" y="3697288"/>
          <p14:tracePt t="111350" x="2855913" y="3697288"/>
          <p14:tracePt t="111359" x="2770188" y="3697288"/>
          <p14:tracePt t="111364" x="2668588" y="3697288"/>
          <p14:tracePt t="111373" x="2574925" y="3697288"/>
          <p14:tracePt t="111381" x="2455863" y="3697288"/>
          <p14:tracePt t="111389" x="2344738" y="3679825"/>
          <p14:tracePt t="111399" x="2227263" y="3679825"/>
          <p14:tracePt t="111402" x="2116138" y="3654425"/>
          <p14:tracePt t="111414" x="1997075" y="3619500"/>
          <p14:tracePt t="111419" x="1895475" y="3586163"/>
          <p14:tracePt t="111431" x="1776413" y="3552825"/>
          <p14:tracePt t="111439" x="1674813" y="3517900"/>
          <p14:tracePt t="111449" x="1589088" y="3502025"/>
          <p14:tracePt t="111455" x="1538288" y="3475038"/>
          <p14:tracePt t="111459" x="1495425" y="3467100"/>
          <p14:tracePt t="111468" x="1470025" y="3449638"/>
          <p14:tracePt t="111481" x="1462088" y="3449638"/>
          <p14:tracePt t="111485" x="1452563" y="3441700"/>
          <p14:tracePt t="111652" x="1470025" y="3449638"/>
          <p14:tracePt t="111664" x="1512888" y="3459163"/>
          <p14:tracePt t="111669" x="1571625" y="3467100"/>
          <p14:tracePt t="111674" x="1606550" y="3475038"/>
          <p14:tracePt t="111681" x="1631950" y="3484563"/>
          <p14:tracePt t="111691" x="1657350" y="3484563"/>
          <p14:tracePt t="111702" x="1690688" y="3484563"/>
          <p14:tracePt t="111707" x="1733550" y="3484563"/>
          <p14:tracePt t="111719" x="1766888" y="3484563"/>
          <p14:tracePt t="111720" x="1793875" y="3484563"/>
          <p14:tracePt t="111732" x="1835150" y="3484563"/>
          <p14:tracePt t="111737" x="1852613" y="3484563"/>
          <p14:tracePt t="111748" x="1870075" y="3484563"/>
          <p14:tracePt t="111764" x="1878013" y="3484563"/>
          <p14:tracePt t="111773" x="1885950" y="3475038"/>
          <p14:tracePt t="111803" x="1885950" y="3467100"/>
          <p14:tracePt t="111829" x="1885950" y="3449638"/>
          <p14:tracePt t="111850" x="1885950" y="3433763"/>
          <p14:tracePt t="111859" x="1885950" y="3424238"/>
          <p14:tracePt t="111869" x="1878013" y="3424238"/>
          <p14:tracePt t="111881" x="1870075" y="3416300"/>
          <p14:tracePt t="111899" x="1852613" y="3408363"/>
          <p14:tracePt t="111904" x="1844675" y="3398838"/>
          <p14:tracePt t="111914" x="1827213" y="3398838"/>
          <p14:tracePt t="111925" x="1793875" y="3398838"/>
          <p14:tracePt t="111931" x="1784350" y="3398838"/>
          <p14:tracePt t="111939" x="1758950" y="3390900"/>
          <p14:tracePt t="111948" x="1733550" y="3382963"/>
          <p14:tracePt t="111955" x="1708150" y="3382963"/>
          <p14:tracePt t="111965" x="1700213" y="3373438"/>
          <p14:tracePt t="111971" x="1690688" y="3365500"/>
          <p14:tracePt t="111981" x="1682750" y="3355975"/>
          <p14:tracePt t="111987" x="1665288" y="3355975"/>
          <p14:tracePt t="111998" x="1657350" y="3348038"/>
          <p14:tracePt t="112005" x="1639888" y="3340100"/>
          <p14:tracePt t="112019" x="1631950" y="3330575"/>
          <p14:tracePt t="112035" x="1622425" y="3330575"/>
          <p14:tracePt t="112069" x="1614488" y="3330575"/>
          <p14:tracePt t="112100" x="1597025" y="3330575"/>
          <p14:tracePt t="112104" x="1581150" y="3330575"/>
          <p14:tracePt t="112114" x="1571625" y="3330575"/>
          <p14:tracePt t="112119" x="1538288" y="3330575"/>
          <p14:tracePt t="112131" x="1512888" y="3330575"/>
          <p14:tracePt t="112139" x="1504950" y="3340100"/>
          <p14:tracePt t="112148" x="1477963" y="3348038"/>
          <p14:tracePt t="112155" x="1462088" y="3355975"/>
          <p14:tracePt t="112159" x="1436688" y="3355975"/>
          <p14:tracePt t="112175" x="1419225" y="3373438"/>
          <p14:tracePt t="112185" x="1401763" y="3382963"/>
          <p14:tracePt t="112198" x="1393825" y="3398838"/>
          <p14:tracePt t="112202" x="1385888" y="3398838"/>
          <p14:tracePt t="112214" x="1376363" y="3398838"/>
          <p14:tracePt t="112220" x="1368425" y="3408363"/>
          <p14:tracePt t="112237" x="1368425" y="3416300"/>
          <p14:tracePt t="112256" x="1368425" y="3424238"/>
          <p14:tracePt t="112268" x="1368425" y="3433763"/>
          <p14:tracePt t="112291" x="1368425" y="3459163"/>
          <p14:tracePt t="112298" x="1393825" y="3459163"/>
          <p14:tracePt t="112307" x="1436688" y="3467100"/>
          <p14:tracePt t="112318" x="1470025" y="3467100"/>
          <p14:tracePt t="112321" x="1538288" y="3475038"/>
          <p14:tracePt t="112331" x="1597025" y="3492500"/>
          <p14:tracePt t="112337" x="1665288" y="3509963"/>
          <p14:tracePt t="112348" x="1741488" y="3517900"/>
          <p14:tracePt t="112357" x="1784350" y="3517900"/>
          <p14:tracePt t="112364" x="1835150" y="3527425"/>
          <p14:tracePt t="112373" x="1878013" y="3527425"/>
          <p14:tracePt t="112377" x="1895475" y="3527425"/>
          <p14:tracePt t="112387" x="1911350" y="3527425"/>
          <p14:tracePt t="112398" x="1938338" y="3527425"/>
          <p14:tracePt t="112403" x="1946275" y="3527425"/>
          <p14:tracePt t="112415" x="1954213" y="3527425"/>
          <p14:tracePt t="112418" x="1963738" y="3527425"/>
          <p14:tracePt t="112437" x="1971675" y="3527425"/>
          <p14:tracePt t="112443" x="1979613" y="3527425"/>
          <p14:tracePt t="112619" x="1989138" y="3535363"/>
          <p14:tracePt t="112639" x="1989138" y="3543300"/>
          <p14:tracePt t="112655" x="1997075" y="3552825"/>
          <p14:tracePt t="112670" x="2005013" y="3552825"/>
          <p14:tracePt t="112675" x="2014538" y="3552825"/>
          <p14:tracePt t="112685" x="2022475" y="3560763"/>
          <p14:tracePt t="112698" x="2039938" y="3560763"/>
          <p14:tracePt t="112702" x="2055813" y="3578225"/>
          <p14:tracePt t="112709" x="2082800" y="3586163"/>
          <p14:tracePt t="112715" x="2108200" y="3594100"/>
          <p14:tracePt t="112741" x="2116138" y="3594100"/>
          <p14:tracePt t="112748" x="2124075" y="3594100"/>
          <p14:tracePt t="112903" x="2116138" y="3594100"/>
          <p14:tracePt t="113004" x="2108200" y="3594100"/>
          <p14:tracePt t="113014" x="2108200" y="3603625"/>
          <p14:tracePt t="113019" x="2108200" y="3611563"/>
          <p14:tracePt t="113031" x="2124075" y="3619500"/>
          <p14:tracePt t="113035" x="2149475" y="3629025"/>
          <p14:tracePt t="113048" x="2184400" y="3629025"/>
          <p14:tracePt t="113053" x="2200275" y="3629025"/>
          <p14:tracePt t="113059" x="2235200" y="3629025"/>
          <p14:tracePt t="113068" x="2293938" y="3646488"/>
          <p14:tracePt t="113075" x="2319338" y="3646488"/>
          <p14:tracePt t="113085" x="2344738" y="3646488"/>
          <p14:tracePt t="113098" x="2379663" y="3646488"/>
          <p14:tracePt t="113109" x="2413000" y="3646488"/>
          <p14:tracePt t="113125" x="2422525" y="3646488"/>
          <p14:tracePt t="113135" x="2438400" y="3646488"/>
          <p14:tracePt t="113139" x="2455863" y="3646488"/>
          <p14:tracePt t="113149" x="2473325" y="3636963"/>
          <p14:tracePt t="113155" x="2481263" y="3629025"/>
          <p14:tracePt t="113165" x="2498725" y="3619500"/>
          <p14:tracePt t="113175" x="2524125" y="3611563"/>
          <p14:tracePt t="113181" x="2541588" y="3603625"/>
          <p14:tracePt t="113191" x="2549525" y="3594100"/>
          <p14:tracePt t="113198" x="2557463" y="3586163"/>
          <p14:tracePt t="113205" x="2566988" y="3578225"/>
          <p14:tracePt t="113225" x="2574925" y="3578225"/>
          <p14:tracePt t="113231" x="2592388" y="3578225"/>
          <p14:tracePt t="113241" x="2592388" y="3568700"/>
          <p14:tracePt t="113252" x="2625725" y="3560763"/>
          <p14:tracePt t="113255" x="2633663" y="3552825"/>
          <p14:tracePt t="113268" x="2643188" y="3543300"/>
          <p14:tracePt t="113270" x="2651125" y="3535363"/>
          <p14:tracePt t="113287" x="2660650" y="3535363"/>
          <p14:tracePt t="113300" x="2660650" y="3527425"/>
          <p14:tracePt t="113318" x="2660650" y="3517900"/>
          <p14:tracePt t="113580" x="2676525" y="3509963"/>
          <p14:tracePt t="113597" x="2686050" y="3509963"/>
          <p14:tracePt t="113604" x="2686050" y="3502025"/>
          <p14:tracePt t="113614" x="2693988" y="3492500"/>
          <p14:tracePt t="113621" x="2701925" y="3484563"/>
          <p14:tracePt t="113625" x="2719388" y="3467100"/>
          <p14:tracePt t="113636" x="2727325" y="3459163"/>
          <p14:tracePt t="113648" x="2736850" y="3459163"/>
          <p14:tracePt t="113657" x="2744788" y="3449638"/>
          <p14:tracePt t="113681" x="2744788" y="3441700"/>
          <p14:tracePt t="113697" x="2744788" y="3433763"/>
          <p14:tracePt t="113702" x="2752725" y="3424238"/>
          <p14:tracePt t="113751" x="2752725" y="3416300"/>
          <p14:tracePt t="113783" x="2752725" y="3408363"/>
          <p14:tracePt t="113819" x="2744788" y="3408363"/>
          <p14:tracePt t="113829" x="2736850" y="3408363"/>
          <p14:tracePt t="113836" x="2727325" y="3408363"/>
          <p14:tracePt t="113847" x="2701925" y="3408363"/>
          <p14:tracePt t="113859" x="2676525" y="3408363"/>
          <p14:tracePt t="113873" x="2651125" y="3408363"/>
          <p14:tracePt t="113885" x="2608263" y="3408363"/>
          <p14:tracePt t="113889" x="2582863" y="3408363"/>
          <p14:tracePt t="113899" x="2549525" y="3408363"/>
          <p14:tracePt t="113915" x="2489200" y="3416300"/>
          <p14:tracePt t="113925" x="2481263" y="3424238"/>
          <p14:tracePt t="113931" x="2463800" y="3424238"/>
          <p14:tracePt t="113941" x="2447925" y="3424238"/>
          <p14:tracePt t="113948" x="2438400" y="3424238"/>
          <p14:tracePt t="113957" x="2422525" y="3424238"/>
          <p14:tracePt t="113964" x="2413000" y="3424238"/>
          <p14:tracePt t="113973" x="2397125" y="3424238"/>
          <p14:tracePt t="113981" x="2371725" y="3424238"/>
          <p14:tracePt t="113987" x="2362200" y="3424238"/>
          <p14:tracePt t="113998" x="2336800" y="3424238"/>
          <p14:tracePt t="114002" x="2303463" y="3424238"/>
          <p14:tracePt t="114015" x="2268538" y="3416300"/>
          <p14:tracePt t="114019" x="2235200" y="3408363"/>
          <p14:tracePt t="114031" x="2227263" y="3398838"/>
          <p14:tracePt t="114035" x="2200275" y="3390900"/>
          <p14:tracePt t="114048" x="2174875" y="3390900"/>
          <p14:tracePt t="114055" x="2141538" y="3390900"/>
          <p14:tracePt t="114059" x="2116138" y="3382963"/>
          <p14:tracePt t="114069" x="2055813" y="3365500"/>
          <p14:tracePt t="114075" x="2005013" y="3355975"/>
          <p14:tracePt t="114085" x="1946275" y="3348038"/>
          <p14:tracePt t="114098" x="1903413" y="3340100"/>
          <p14:tracePt t="114102" x="1844675" y="3330575"/>
          <p14:tracePt t="114111" x="1793875" y="3322638"/>
          <p14:tracePt t="114118" x="1758950" y="3314700"/>
          <p14:tracePt t="114181" x="1751013" y="3314700"/>
          <p14:tracePt t="114193" x="1751013" y="3297238"/>
          <p14:tracePt t="114203" x="1776413" y="3271838"/>
          <p14:tracePt t="114207" x="1801813" y="3254375"/>
          <p14:tracePt t="114218" x="1852613" y="3211513"/>
          <p14:tracePt t="114223" x="1895475" y="3178175"/>
          <p14:tracePt t="114235" x="1954213" y="3127375"/>
          <p14:tracePt t="114239" x="2005013" y="3084513"/>
          <p14:tracePt t="114250" x="2022475" y="3059113"/>
          <p14:tracePt t="114259" x="2065338" y="3033713"/>
          <p14:tracePt t="114264" x="2116138" y="2982913"/>
          <p14:tracePt t="114273" x="2166938" y="2932113"/>
          <p14:tracePt t="114281" x="2235200" y="2871788"/>
          <p14:tracePt t="114289" x="2268538" y="2838450"/>
          <p14:tracePt t="114299" x="2319338" y="2795588"/>
          <p14:tracePt t="114305" x="2362200" y="2736850"/>
          <p14:tracePt t="114315" x="2379663" y="2693988"/>
          <p14:tracePt t="114319" x="2387600" y="2651125"/>
          <p14:tracePt t="114332" x="2397125" y="2617788"/>
          <p14:tracePt t="114339" x="2405063" y="2592388"/>
          <p14:tracePt t="114348" x="2405063" y="2566988"/>
          <p14:tracePt t="114355" x="2405063" y="2532063"/>
          <p14:tracePt t="114359" x="2405063" y="2516188"/>
          <p14:tracePt t="114369" x="2405063" y="2498725"/>
          <p14:tracePt t="114381" x="2405063" y="2489200"/>
          <p14:tracePt t="114385" x="2405063" y="2473325"/>
          <p14:tracePt t="114405" x="2405063" y="2455863"/>
          <p14:tracePt t="114414" x="2413000" y="2455863"/>
          <p14:tracePt t="114425" x="2422525" y="2438400"/>
          <p14:tracePt t="114431" x="2430463" y="2413000"/>
          <p14:tracePt t="114439" x="2447925" y="2387600"/>
          <p14:tracePt t="114448" x="2455863" y="2379663"/>
          <p14:tracePt t="114455" x="2463800" y="2354263"/>
          <p14:tracePt t="114465" x="2481263" y="2336800"/>
          <p14:tracePt t="114471" x="2489200" y="2328863"/>
          <p14:tracePt t="114481" x="2498725" y="2319338"/>
          <p14:tracePt t="114485" x="2516188" y="2311400"/>
          <p14:tracePt t="114498" x="2524125" y="2311400"/>
          <p14:tracePt t="114647" x="2516188" y="2319338"/>
          <p14:tracePt t="114658" x="2481263" y="2336800"/>
          <p14:tracePt t="114668" x="2463800" y="2344738"/>
          <p14:tracePt t="114670" x="2455863" y="2362200"/>
          <p14:tracePt t="114685" x="2438400" y="2371725"/>
          <p14:tracePt t="114686" x="2413000" y="2379663"/>
          <p14:tracePt t="114698" x="2397125" y="2387600"/>
          <p14:tracePt t="114718" x="2387600" y="2405063"/>
          <p14:tracePt t="114849" x="2405063" y="2397125"/>
          <p14:tracePt t="114859" x="2413000" y="2397125"/>
          <p14:tracePt t="114868" x="2430463" y="2397125"/>
          <p14:tracePt t="114875" x="2455863" y="2387600"/>
          <p14:tracePt t="114881" x="2481263" y="2387600"/>
          <p14:tracePt t="114891" x="2506663" y="2387600"/>
          <p14:tracePt t="114903" x="2524125" y="2387600"/>
          <p14:tracePt t="114905" x="2549525" y="2387600"/>
          <p14:tracePt t="114931" x="2557463" y="2387600"/>
          <p14:tracePt t="114941" x="2566988" y="2387600"/>
          <p14:tracePt t="114964" x="2582863" y="2387600"/>
          <p14:tracePt t="114977" x="2592388" y="2387600"/>
          <p14:tracePt t="114984" x="2600325" y="2387600"/>
          <p14:tracePt t="115000" x="2608263" y="2413000"/>
          <p14:tracePt t="115009" x="2608263" y="2438400"/>
          <p14:tracePt t="115014" x="2617788" y="2481263"/>
          <p14:tracePt t="115023" x="2617788" y="2498725"/>
          <p14:tracePt t="115035" x="2617788" y="2524125"/>
          <p14:tracePt t="115039" x="2617788" y="2574925"/>
          <p14:tracePt t="115049" x="2617788" y="2608263"/>
          <p14:tracePt t="115052" x="2617788" y="2651125"/>
          <p14:tracePt t="115064" x="2617788" y="2701925"/>
          <p14:tracePt t="115073" x="2617788" y="2727325"/>
          <p14:tracePt t="115081" x="2617788" y="2752725"/>
          <p14:tracePt t="115089" x="2617788" y="2795588"/>
          <p14:tracePt t="115093" x="2617788" y="2846388"/>
          <p14:tracePt t="115105" x="2617788" y="2881313"/>
          <p14:tracePt t="115115" x="2617788" y="2940050"/>
          <p14:tracePt t="115119" x="2608263" y="3000375"/>
          <p14:tracePt t="115132" x="2592388" y="3033713"/>
          <p14:tracePt t="115136" x="2574925" y="3067050"/>
          <p14:tracePt t="115148" x="2566988" y="3109913"/>
          <p14:tracePt t="115155" x="2549525" y="3135313"/>
          <p14:tracePt t="115159" x="2549525" y="3144838"/>
          <p14:tracePt t="115169" x="2541588" y="3160713"/>
          <p14:tracePt t="115175" x="2541588" y="3170238"/>
          <p14:tracePt t="115185" x="2541588" y="3195638"/>
          <p14:tracePt t="115198" x="2532063" y="3195638"/>
          <p14:tracePt t="115199" x="2524125" y="3211513"/>
          <p14:tracePt t="115209" x="2516188" y="3228975"/>
          <p14:tracePt t="115230" x="2516188" y="3238500"/>
          <p14:tracePt t="115235" x="2506663" y="3238500"/>
          <p14:tracePt t="115252" x="2498725" y="3246438"/>
          <p14:tracePt t="115264" x="2489200" y="3246438"/>
          <p14:tracePt t="115297" x="2481263" y="3254375"/>
          <p14:tracePt t="115315" x="2481263" y="3263900"/>
          <p14:tracePt t="115325" x="2481263" y="3271838"/>
          <p14:tracePt t="115331" x="2481263" y="3289300"/>
          <p14:tracePt t="115341" x="2473325" y="3314700"/>
          <p14:tracePt t="115348" x="2455863" y="3322638"/>
          <p14:tracePt t="115357" x="2455863" y="3340100"/>
          <p14:tracePt t="115365" x="2455863" y="3355975"/>
          <p14:tracePt t="115370" x="2455863" y="3365500"/>
          <p14:tracePt t="115381" x="2455863" y="3382963"/>
          <p14:tracePt t="115387" x="2455863" y="3416300"/>
          <p14:tracePt t="115398" x="2455863" y="3433763"/>
          <p14:tracePt t="115407" x="2455863" y="3441700"/>
          <p14:tracePt t="115414" x="2455863" y="3467100"/>
          <p14:tracePt t="115421" x="2455863" y="3475038"/>
          <p14:tracePt t="115427" x="2455863" y="3492500"/>
          <p14:tracePt t="115437" x="2455863" y="3502025"/>
          <p14:tracePt t="115448" x="2455863" y="3527425"/>
          <p14:tracePt t="115464" x="2447925" y="3543300"/>
          <p14:tracePt t="115473" x="2438400" y="3552825"/>
          <p14:tracePt t="115478" x="2422525" y="3552825"/>
          <p14:tracePt t="115489" x="2405063" y="3568700"/>
          <p14:tracePt t="115493" x="2387600" y="3578225"/>
          <p14:tracePt t="115503" x="2371725" y="3578225"/>
          <p14:tracePt t="115514" x="2319338" y="3586163"/>
          <p14:tracePt t="115518" x="2293938" y="3586163"/>
          <p14:tracePt t="115531" x="2268538" y="3594100"/>
          <p14:tracePt t="115534" x="2235200" y="3594100"/>
          <p14:tracePt t="115543" x="2192338" y="3594100"/>
          <p14:tracePt t="115553" x="2166938" y="3594100"/>
          <p14:tracePt t="115559" x="2124075" y="3594100"/>
          <p14:tracePt t="115569" x="2082800" y="3594100"/>
          <p14:tracePt t="115573" x="2065338" y="3594100"/>
          <p14:tracePt t="115585" x="2022475" y="3594100"/>
          <p14:tracePt t="115598" x="1989138" y="3594100"/>
          <p14:tracePt t="115601" x="1963738" y="3594100"/>
          <p14:tracePt t="115609" x="1938338" y="3586163"/>
          <p14:tracePt t="115614" x="1903413" y="3568700"/>
          <p14:tracePt t="115625" x="1895475" y="3552825"/>
          <p14:tracePt t="115635" x="1885950" y="3552825"/>
          <p14:tracePt t="115639" x="1860550" y="3527425"/>
          <p14:tracePt t="115652" x="1827213" y="3509963"/>
          <p14:tracePt t="115659" x="1819275" y="3502025"/>
          <p14:tracePt t="115665" x="1809750" y="3492500"/>
          <p14:tracePt t="115673" x="1793875" y="3475038"/>
          <p14:tracePt t="115684" x="1766888" y="3459163"/>
          <p14:tracePt t="115755" x="1766888" y="3441700"/>
          <p14:tracePt t="115760" x="1776413" y="3433763"/>
          <p14:tracePt t="115769" x="1793875" y="3433763"/>
          <p14:tracePt t="115775" x="1835150" y="3424238"/>
          <p14:tracePt t="115785" x="1911350" y="3398838"/>
          <p14:tracePt t="115799" x="2082800" y="3340100"/>
          <p14:tracePt t="115809" x="2174875" y="3322638"/>
          <p14:tracePt t="115814" x="2278063" y="3289300"/>
          <p14:tracePt t="115825" x="2354263" y="3279775"/>
          <p14:tracePt t="115835" x="2422525" y="3246438"/>
          <p14:tracePt t="115841" x="2473325" y="3211513"/>
          <p14:tracePt t="115852" x="2516188" y="3186113"/>
          <p14:tracePt t="115857" x="2532063" y="3170238"/>
          <p14:tracePt t="115880" x="2549525" y="3152775"/>
          <p14:tracePt t="116119" x="2557463" y="3152775"/>
          <p14:tracePt t="116129" x="2574925" y="3152775"/>
          <p14:tracePt t="116136" x="2582863" y="3152775"/>
          <p14:tracePt t="116147" x="2592388" y="3160713"/>
          <p14:tracePt t="116152" x="2600325" y="3178175"/>
          <p14:tracePt t="116165" x="2608263" y="3186113"/>
          <p14:tracePt t="116169" x="2617788" y="3186113"/>
          <p14:tracePt t="116175" x="2617788" y="3195638"/>
          <p14:tracePt t="116189" x="2633663" y="3203575"/>
          <p14:tracePt t="116221" x="2633663" y="3211513"/>
          <p14:tracePt t="116235" x="2633663" y="3221038"/>
          <p14:tracePt t="116248" x="2633663" y="3228975"/>
          <p14:tracePt t="116264" x="2633663" y="3238500"/>
          <p14:tracePt t="116281" x="2625725" y="3238500"/>
          <p14:tracePt t="116291" x="2617788" y="3246438"/>
          <p14:tracePt t="116298" x="2600325" y="3246438"/>
          <p14:tracePt t="116307" x="2566988" y="3254375"/>
          <p14:tracePt t="116314" x="2532063" y="3254375"/>
          <p14:tracePt t="116321" x="2524125" y="3254375"/>
          <p14:tracePt t="116331" x="2481263" y="3254375"/>
          <p14:tracePt t="116337" x="2430463" y="3254375"/>
          <p14:tracePt t="116348" x="2379663" y="3254375"/>
          <p14:tracePt t="116352" x="2328863" y="3254375"/>
          <p14:tracePt t="116364" x="2286000" y="3254375"/>
          <p14:tracePt t="116371" x="2260600" y="3254375"/>
          <p14:tracePt t="116378" x="2243138" y="3254375"/>
          <p14:tracePt t="116387" x="2235200" y="3254375"/>
          <p14:tracePt t="116403" x="2235200" y="3246438"/>
          <p14:tracePt t="116423" x="2235200" y="3211513"/>
          <p14:tracePt t="116427" x="2235200" y="3203575"/>
          <p14:tracePt t="116437" x="2243138" y="3186113"/>
          <p14:tracePt t="116443" x="2268538" y="3152775"/>
          <p14:tracePt t="116453" x="2319338" y="3135313"/>
          <p14:tracePt t="116465" x="2362200" y="3084513"/>
          <p14:tracePt t="116469" x="2422525" y="3051175"/>
          <p14:tracePt t="116478" x="2447925" y="3041650"/>
          <p14:tracePt t="116485" x="2473325" y="3016250"/>
          <p14:tracePt t="116493" x="2506663" y="3000375"/>
          <p14:tracePt t="116503" x="2541588" y="2990850"/>
          <p14:tracePt t="116508" x="2549525" y="2982913"/>
          <p14:tracePt t="116518" x="2566988" y="2974975"/>
          <p14:tracePt t="116527" x="2574925" y="2974975"/>
          <p14:tracePt t="116650" x="2574925" y="2982913"/>
          <p14:tracePt t="116656" x="2574925" y="2990850"/>
          <p14:tracePt t="116664" x="2557463" y="3000375"/>
          <p14:tracePt t="116669" x="2557463" y="3025775"/>
          <p14:tracePt t="116681" x="2541588" y="3041650"/>
          <p14:tracePt t="116689" x="2524125" y="3041650"/>
          <p14:tracePt t="116698" x="2489200" y="3041650"/>
          <p14:tracePt t="116705" x="2463800" y="3067050"/>
          <p14:tracePt t="116709" x="2430463" y="3076575"/>
          <p14:tracePt t="116719" x="2397125" y="3084513"/>
          <p14:tracePt t="116731" x="2362200" y="3101975"/>
          <p14:tracePt t="116735" x="2319338" y="3101975"/>
          <p14:tracePt t="116748" x="2293938" y="3101975"/>
          <p14:tracePt t="116752" x="2260600" y="3101975"/>
          <p14:tracePt t="116764" x="2209800" y="3101975"/>
          <p14:tracePt t="116770" x="2149475" y="3101975"/>
          <p14:tracePt t="116775" x="2065338" y="3101975"/>
          <p14:tracePt t="116785" x="2014538" y="3101975"/>
          <p14:tracePt t="116791" x="1938338" y="3101975"/>
          <p14:tracePt t="116802" x="1878013" y="3101975"/>
          <p14:tracePt t="116814" x="1793875" y="3101975"/>
          <p14:tracePt t="116825" x="1758950" y="3101975"/>
          <p14:tracePt t="116831" x="1725613" y="3094038"/>
          <p14:tracePt t="116841" x="1716088" y="3084513"/>
          <p14:tracePt t="116851" x="1716088" y="3067050"/>
          <p14:tracePt t="116857" x="1700213" y="3059113"/>
          <p14:tracePt t="116868" x="1690688" y="3051175"/>
          <p14:tracePt t="116882" x="1690688" y="3000375"/>
          <p14:tracePt t="116891" x="1682750" y="2982913"/>
          <p14:tracePt t="116898" x="1682750" y="2957513"/>
          <p14:tracePt t="116907" x="1682750" y="2932113"/>
          <p14:tracePt t="116914" x="1682750" y="2906713"/>
          <p14:tracePt t="116921" x="1682750" y="2871788"/>
          <p14:tracePt t="116931" x="1682750" y="2830513"/>
          <p14:tracePt t="116937" x="1682750" y="2778125"/>
          <p14:tracePt t="116948" x="1682750" y="2727325"/>
          <p14:tracePt t="116953" x="1708150" y="2668588"/>
          <p14:tracePt t="116966" x="1733550" y="2608263"/>
          <p14:tracePt t="116973" x="1776413" y="2557463"/>
          <p14:tracePt t="116977" x="1835150" y="2473325"/>
          <p14:tracePt t="116987" x="1885950" y="2422525"/>
          <p14:tracePt t="116991" x="1954213" y="2354263"/>
          <p14:tracePt t="117003" x="2014538" y="2303463"/>
          <p14:tracePt t="117014" x="2108200" y="2268538"/>
          <p14:tracePt t="117019" x="2192338" y="2252663"/>
          <p14:tracePt t="117027" x="2260600" y="2217738"/>
          <p14:tracePt t="117035" x="2319338" y="2184400"/>
          <p14:tracePt t="117043" x="2336800" y="2184400"/>
          <p14:tracePt t="117053" x="2336800" y="2174875"/>
          <p14:tracePt t="117143" x="2336800" y="2166938"/>
          <p14:tracePt t="117153" x="2336800" y="2159000"/>
          <p14:tracePt t="117165" x="2303463" y="2159000"/>
          <p14:tracePt t="117169" x="2252663" y="2141538"/>
          <p14:tracePt t="117181" x="2209800" y="2133600"/>
          <p14:tracePt t="117185" x="2149475" y="2133600"/>
          <p14:tracePt t="117198" x="2133600" y="2133600"/>
          <p14:tracePt t="117205" x="2090738" y="2124075"/>
          <p14:tracePt t="117209" x="2047875" y="2108200"/>
          <p14:tracePt t="117218" x="2014538" y="2098675"/>
          <p14:tracePt t="117225" x="1946275" y="2073275"/>
          <p14:tracePt t="117235" x="1911350" y="2055813"/>
          <p14:tracePt t="117248" x="1870075" y="2030413"/>
          <p14:tracePt t="117251" x="1827213" y="2014538"/>
          <p14:tracePt t="117259" x="1809750" y="2005013"/>
          <p14:tracePt t="117264" x="1784350" y="1997075"/>
          <p14:tracePt t="117275" x="1751013" y="1979613"/>
          <p14:tracePt t="117285" x="1733550" y="1963738"/>
          <p14:tracePt t="117291" x="1725613" y="1954213"/>
          <p14:tracePt t="117302" x="1708150" y="1954213"/>
          <p14:tracePt t="117305" x="1700213" y="1954213"/>
          <p14:tracePt t="117315" x="1690688" y="1946275"/>
          <p14:tracePt t="117321" x="1674813" y="1946275"/>
          <p14:tracePt t="117332" x="1657350" y="1938338"/>
          <p14:tracePt t="117348" x="1631950" y="1928813"/>
          <p14:tracePt t="117357" x="1614488" y="1928813"/>
          <p14:tracePt t="117365" x="1606550" y="1928813"/>
          <p14:tracePt t="117370" x="1589088" y="1928813"/>
          <p14:tracePt t="117381" x="1571625" y="1928813"/>
          <p14:tracePt t="117387" x="1555750" y="1928813"/>
          <p14:tracePt t="117398" x="1538288" y="1928813"/>
          <p14:tracePt t="117402" x="1495425" y="1928813"/>
          <p14:tracePt t="117414" x="1462088" y="1938338"/>
          <p14:tracePt t="117420" x="1411288" y="1979613"/>
          <p14:tracePt t="117427" x="1368425" y="1997075"/>
          <p14:tracePt t="117437" x="1333500" y="2022475"/>
          <p14:tracePt t="117443" x="1266825" y="2082800"/>
          <p14:tracePt t="117453" x="1216025" y="2133600"/>
          <p14:tracePt t="117464" x="1181100" y="2166938"/>
          <p14:tracePt t="117468" x="1138238" y="2243138"/>
          <p14:tracePt t="117477" x="1104900" y="2293938"/>
          <p14:tracePt t="117485" x="1062038" y="2344738"/>
          <p14:tracePt t="117497" x="1044575" y="2405063"/>
          <p14:tracePt t="117501" x="1003300" y="2455863"/>
          <p14:tracePt t="117507" x="1003300" y="2463800"/>
          <p14:tracePt t="117518" x="993775" y="2489200"/>
          <p14:tracePt t="117527" x="993775" y="2516188"/>
          <p14:tracePt t="117531" x="993775" y="2557463"/>
          <p14:tracePt t="117541" x="977900" y="2592388"/>
          <p14:tracePt t="117548" x="968375" y="2625725"/>
          <p14:tracePt t="117557" x="960438" y="2676525"/>
          <p14:tracePt t="117568" x="942975" y="2719388"/>
          <p14:tracePt t="117573" x="942975" y="2744788"/>
          <p14:tracePt t="117585" x="942975" y="2762250"/>
          <p14:tracePt t="117586" x="942975" y="2787650"/>
          <p14:tracePt t="117598" x="942975" y="2805113"/>
          <p14:tracePt t="117603" x="942975" y="2820988"/>
          <p14:tracePt t="117623" x="942975" y="2838450"/>
          <p14:tracePt t="117635" x="942975" y="2846388"/>
          <p14:tracePt t="117701" x="952500" y="2846388"/>
          <p14:tracePt t="117713" x="960438" y="2838450"/>
          <p14:tracePt t="117715" x="977900" y="2820988"/>
          <p14:tracePt t="117725" x="1036638" y="2770188"/>
          <p14:tracePt t="117730" x="1054100" y="2736850"/>
          <p14:tracePt t="117741" x="1062038" y="2686050"/>
          <p14:tracePt t="117751" x="1087438" y="2643188"/>
          <p14:tracePt t="117757" x="1112838" y="2574925"/>
          <p14:tracePt t="117768" x="1138238" y="2532063"/>
          <p14:tracePt t="117771" x="1138238" y="2498725"/>
          <p14:tracePt t="117781" x="1155700" y="2438400"/>
          <p14:tracePt t="117791" x="1163638" y="2422525"/>
          <p14:tracePt t="117798" x="1181100" y="2387600"/>
          <p14:tracePt t="117807" x="1181100" y="2354263"/>
          <p14:tracePt t="117814" x="1181100" y="2293938"/>
          <p14:tracePt t="117821" x="1189038" y="2286000"/>
          <p14:tracePt t="117831" x="1189038" y="2278063"/>
          <p14:tracePt t="117837" x="1189038" y="2243138"/>
          <p14:tracePt t="117848" x="1189038" y="2227263"/>
          <p14:tracePt t="117852" x="1189038" y="2217738"/>
          <p14:tracePt t="117880" x="1189038" y="2184400"/>
          <p14:tracePt t="117927" x="1189038" y="2174875"/>
          <p14:tracePt t="117933" x="1189038" y="2159000"/>
          <p14:tracePt t="117949" x="1189038" y="2133600"/>
          <p14:tracePt t="117957" x="1223963" y="2108200"/>
          <p14:tracePt t="117968" x="1241425" y="2098675"/>
          <p14:tracePt t="117973" x="1266825" y="2082800"/>
          <p14:tracePt t="117985" x="1292225" y="2073275"/>
          <p14:tracePt t="117989" x="1317625" y="2065338"/>
          <p14:tracePt t="117998" x="1325563" y="2065338"/>
          <p14:tracePt t="118009" x="1385888" y="2030413"/>
          <p14:tracePt t="118014" x="1419225" y="2022475"/>
          <p14:tracePt t="118023" x="1444625" y="1989138"/>
          <p14:tracePt t="118031" x="1462088" y="1971675"/>
          <p14:tracePt t="118039" x="1487488" y="1946275"/>
          <p14:tracePt t="118050" x="1520825" y="1920875"/>
          <p14:tracePt t="118053" x="1555750" y="1903413"/>
          <p14:tracePt t="118064" x="1581150" y="1885950"/>
          <p14:tracePt t="118068" x="1597025" y="1860550"/>
          <p14:tracePt t="118081" x="1622425" y="1852613"/>
          <p14:tracePt t="118089" x="1631950" y="1844675"/>
          <p14:tracePt t="118093" x="1639888" y="1835150"/>
          <p14:tracePt t="118103" x="1674813" y="1827213"/>
          <p14:tracePt t="118109" x="1690688" y="1827213"/>
          <p14:tracePt t="118119" x="1725613" y="1819275"/>
          <p14:tracePt t="118125" x="1741488" y="1801813"/>
          <p14:tracePt t="118135" x="1766888" y="1793875"/>
          <p14:tracePt t="118148" x="1801813" y="1784350"/>
          <p14:tracePt t="118152" x="1835150" y="1784350"/>
          <p14:tracePt t="118165" x="1870075" y="1766888"/>
          <p14:tracePt t="118175" x="1895475" y="1758950"/>
          <p14:tracePt t="118185" x="1946275" y="1751013"/>
          <p14:tracePt t="118190" x="1979613" y="1751013"/>
          <p14:tracePt t="118202" x="2022475" y="1741488"/>
          <p14:tracePt t="118205" x="2065338" y="1741488"/>
          <p14:tracePt t="118215" x="2108200" y="1741488"/>
          <p14:tracePt t="118225" x="2166938" y="1741488"/>
          <p14:tracePt t="118231" x="2192338" y="1741488"/>
          <p14:tracePt t="118241" x="2235200" y="1741488"/>
          <p14:tracePt t="118247" x="2278063" y="1741488"/>
          <p14:tracePt t="118255" x="2336800" y="1741488"/>
          <p14:tracePt t="118265" x="2379663" y="1741488"/>
          <p14:tracePt t="118271" x="2463800" y="1741488"/>
          <p14:tracePt t="118281" x="2524125" y="1741488"/>
          <p14:tracePt t="118287" x="2608263" y="1741488"/>
          <p14:tracePt t="118298" x="2651125" y="1741488"/>
          <p14:tracePt t="118307" x="2693988" y="1741488"/>
          <p14:tracePt t="118315" x="2719388" y="1741488"/>
          <p14:tracePt t="118318" x="2752725" y="1741488"/>
          <p14:tracePt t="118351" x="2762250" y="1741488"/>
          <p14:tracePt t="118369" x="2770188" y="1741488"/>
          <p14:tracePt t="118375" x="2778125" y="1758950"/>
          <p14:tracePt t="118385" x="2787650" y="1776413"/>
          <p14:tracePt t="118388" x="2805113" y="1809750"/>
          <p14:tracePt t="118399" x="2805113" y="1844675"/>
          <p14:tracePt t="118409" x="2830513" y="1895475"/>
          <p14:tracePt t="118415" x="2846388" y="1928813"/>
          <p14:tracePt t="118425" x="2881313" y="1971675"/>
          <p14:tracePt t="118431" x="2897188" y="2005013"/>
          <p14:tracePt t="118439" x="2906713" y="2022475"/>
          <p14:tracePt t="118450" x="2932113" y="2082800"/>
          <p14:tracePt t="118455" x="2932113" y="2090738"/>
          <p14:tracePt t="118465" x="2949575" y="2116138"/>
          <p14:tracePt t="118471" x="2949575" y="2159000"/>
          <p14:tracePt t="118481" x="2957513" y="2184400"/>
          <p14:tracePt t="118489" x="2965450" y="2217738"/>
          <p14:tracePt t="118498" x="2965450" y="2227263"/>
          <p14:tracePt t="118505" x="2974975" y="2252663"/>
          <p14:tracePt t="118514" x="2974975" y="2278063"/>
          <p14:tracePt t="118521" x="2974975" y="2286000"/>
          <p14:tracePt t="118537" x="2974975" y="2293938"/>
          <p14:tracePt t="118548" x="2974975" y="2311400"/>
          <p14:tracePt t="118565" x="2974975" y="2319338"/>
          <p14:tracePt t="118568" x="2957513" y="2336800"/>
          <p14:tracePt t="118581" x="2949575" y="2344738"/>
          <p14:tracePt t="118593" x="2940050" y="2362200"/>
          <p14:tracePt t="118603" x="2932113" y="2371725"/>
          <p14:tracePt t="118614" x="2922588" y="2379663"/>
          <p14:tracePt t="118623" x="2897188" y="2387600"/>
          <p14:tracePt t="118631" x="2881313" y="2397125"/>
          <p14:tracePt t="118639" x="2855913" y="2397125"/>
          <p14:tracePt t="118643" x="2838450" y="2413000"/>
          <p14:tracePt t="118652" x="2805113" y="2413000"/>
          <p14:tracePt t="118665" x="2762250" y="2422525"/>
          <p14:tracePt t="118669" x="2736850" y="2430463"/>
          <p14:tracePt t="118681" x="2711450" y="2438400"/>
          <p14:tracePt t="118685" x="2676525" y="2447925"/>
          <p14:tracePt t="118698" x="2651125" y="2455863"/>
          <p14:tracePt t="118700" x="2617788" y="2463800"/>
          <p14:tracePt t="118709" x="2582863" y="2473325"/>
          <p14:tracePt t="118721" x="2557463" y="2481263"/>
          <p14:tracePt t="118725" x="2532063" y="2489200"/>
          <p14:tracePt t="118735" x="2506663" y="2489200"/>
          <p14:tracePt t="118741" x="2481263" y="2489200"/>
          <p14:tracePt t="118752" x="2463800" y="2489200"/>
          <p14:tracePt t="118765" x="2422525" y="2489200"/>
          <p14:tracePt t="118775" x="2405063" y="2489200"/>
          <p14:tracePt t="118781" x="2379663" y="2489200"/>
          <p14:tracePt t="118791" x="2371725" y="2489200"/>
          <p14:tracePt t="118802" x="2344738" y="2489200"/>
          <p14:tracePt t="118805" x="2336800" y="2489200"/>
          <p14:tracePt t="118816" x="2311400" y="2489200"/>
          <p14:tracePt t="118820" x="2303463" y="2489200"/>
          <p14:tracePt t="118831" x="2278063" y="2489200"/>
          <p14:tracePt t="118841" x="2268538" y="2489200"/>
          <p14:tracePt t="118848" x="2252663" y="2489200"/>
          <p14:tracePt t="118857" x="2243138" y="2489200"/>
          <p14:tracePt t="118865" x="2235200" y="2506663"/>
          <p14:tracePt t="118871" x="2227263" y="2516188"/>
          <p14:tracePt t="118882" x="2217738" y="2516188"/>
          <p14:tracePt t="118891" x="2209800" y="2516188"/>
          <p14:tracePt t="118902" x="2174875" y="2524125"/>
          <p14:tracePt t="118907" x="2141538" y="2524125"/>
          <p14:tracePt t="118918" x="2124075" y="2524125"/>
          <p14:tracePt t="118923" x="2073275" y="2532063"/>
          <p14:tracePt t="118935" x="2030413" y="2532063"/>
          <p14:tracePt t="118943" x="1979613" y="2541588"/>
          <p14:tracePt t="118947" x="1928813" y="2541588"/>
          <p14:tracePt t="118957" x="1878013" y="2582863"/>
          <p14:tracePt t="118964" x="1844675" y="2592388"/>
          <p14:tracePt t="118973" x="1809750" y="2608263"/>
          <p14:tracePt t="118985" x="1784350" y="2625725"/>
          <p14:tracePt t="118987" x="1751013" y="2660650"/>
          <p14:tracePt t="118998" x="1716088" y="2668588"/>
          <p14:tracePt t="119003" x="1665288" y="2719388"/>
          <p14:tracePt t="119014" x="1631950" y="2752725"/>
          <p14:tracePt t="119023" x="1606550" y="2778125"/>
          <p14:tracePt t="119031" x="1581150" y="2830513"/>
          <p14:tracePt t="119039" x="1555750" y="2863850"/>
          <p14:tracePt t="119043" x="1487488" y="2932113"/>
          <p14:tracePt t="119053" x="1477963" y="2957513"/>
          <p14:tracePt t="119064" x="1452563" y="2990850"/>
          <p14:tracePt t="119068" x="1436688" y="3041650"/>
          <p14:tracePt t="119081" x="1427163" y="3076575"/>
          <p14:tracePt t="119084" x="1419225" y="3101975"/>
          <p14:tracePt t="119093" x="1411288" y="3135313"/>
          <p14:tracePt t="119103" x="1411288" y="3160713"/>
          <p14:tracePt t="119114" x="1411288" y="3195638"/>
          <p14:tracePt t="119118" x="1411288" y="3203575"/>
          <p14:tracePt t="119128" x="1411288" y="3228975"/>
          <p14:tracePt t="119135" x="1411288" y="3271838"/>
          <p14:tracePt t="119140" x="1411288" y="3297238"/>
          <p14:tracePt t="119164" x="1411288" y="3322638"/>
          <p14:tracePt t="119175" x="1427163" y="3330575"/>
          <p14:tracePt t="119181" x="1436688" y="3348038"/>
          <p14:tracePt t="119191" x="1436688" y="3355975"/>
          <p14:tracePt t="119202" x="1444625" y="3373438"/>
          <p14:tracePt t="119205" x="1452563" y="3382963"/>
          <p14:tracePt t="119215" x="1477963" y="3390900"/>
          <p14:tracePt t="119221" x="1512888" y="3398838"/>
          <p14:tracePt t="119231" x="1530350" y="3408363"/>
          <p14:tracePt t="119241" x="1571625" y="3408363"/>
          <p14:tracePt t="119248" x="1606550" y="3408363"/>
          <p14:tracePt t="119255" x="1622425" y="3408363"/>
          <p14:tracePt t="119264" x="1639888" y="3408363"/>
          <p14:tracePt t="119271" x="1674813" y="3408363"/>
          <p14:tracePt t="119281" x="1690688" y="3408363"/>
          <p14:tracePt t="119287" x="1716088" y="3390900"/>
          <p14:tracePt t="119298" x="1741488" y="3373438"/>
          <p14:tracePt t="119302" x="1766888" y="3348038"/>
          <p14:tracePt t="119315" x="1784350" y="3314700"/>
          <p14:tracePt t="119321" x="1809750" y="3271838"/>
          <p14:tracePt t="119327" x="1819275" y="3211513"/>
          <p14:tracePt t="119339" x="1827213" y="3186113"/>
          <p14:tracePt t="119343" x="1852613" y="3135313"/>
          <p14:tracePt t="119354" x="1870075" y="3076575"/>
          <p14:tracePt t="119359" x="1885950" y="3025775"/>
          <p14:tracePt t="119369" x="1895475" y="2965450"/>
          <p14:tracePt t="119372" x="1920875" y="2906713"/>
          <p14:tracePt t="119385" x="1938338" y="2855913"/>
          <p14:tracePt t="119398" x="1938338" y="2795588"/>
          <p14:tracePt t="119400" x="1946275" y="2736850"/>
          <p14:tracePt t="119409" x="1963738" y="2693988"/>
          <p14:tracePt t="119414" x="1989138" y="2633663"/>
          <p14:tracePt t="119422" x="2005013" y="2582863"/>
          <p14:tracePt t="119435" x="2022475" y="2549525"/>
          <p14:tracePt t="119441" x="2030413" y="2516188"/>
          <p14:tracePt t="119448" x="2047875" y="2506663"/>
          <p14:tracePt t="119457" x="2065338" y="2489200"/>
          <p14:tracePt t="119470" x="2090738" y="2489200"/>
          <p14:tracePt t="119481" x="2108200" y="2489200"/>
          <p14:tracePt t="119487" x="2124075" y="2489200"/>
          <p14:tracePt t="119498" x="2133600" y="2463800"/>
          <p14:tracePt t="119507" x="2141538" y="2463800"/>
          <p14:tracePt t="119521" x="2149475" y="2463800"/>
          <p14:tracePt t="119577" x="2159000" y="2463800"/>
          <p14:tracePt t="119583" x="2166938" y="2463800"/>
          <p14:tracePt t="119593" x="2174875" y="2473325"/>
          <p14:tracePt t="119599" x="2192338" y="2489200"/>
          <p14:tracePt t="119607" x="2200275" y="2524125"/>
          <p14:tracePt t="119618" x="2217738" y="2549525"/>
          <p14:tracePt t="119623" x="2235200" y="2574925"/>
          <p14:tracePt t="119635" x="2252663" y="2617788"/>
          <p14:tracePt t="119638" x="2268538" y="2651125"/>
          <p14:tracePt t="119650" x="2303463" y="2711450"/>
          <p14:tracePt t="119659" x="2319338" y="2762250"/>
          <p14:tracePt t="119664" x="2319338" y="2820988"/>
          <p14:tracePt t="119673" x="2319338" y="2846388"/>
          <p14:tracePt t="119681" x="2336800" y="2871788"/>
          <p14:tracePt t="119688" x="2354263" y="2906713"/>
          <p14:tracePt t="119700" x="2371725" y="2957513"/>
          <p14:tracePt t="119702" x="2379663" y="2990850"/>
          <p14:tracePt t="119714" x="2387600" y="3076575"/>
          <p14:tracePt t="119719" x="2397125" y="3135313"/>
          <p14:tracePt t="119731" x="2397125" y="3144838"/>
          <p14:tracePt t="119739" x="2405063" y="3186113"/>
          <p14:tracePt t="119748" x="2405063" y="3203575"/>
          <p14:tracePt t="119752" x="2405063" y="3238500"/>
          <p14:tracePt t="119769" x="2405063" y="3246438"/>
          <p14:tracePt t="119781" x="2405063" y="3254375"/>
          <p14:tracePt t="119800" x="2405063" y="3263900"/>
          <p14:tracePt t="119897" x="2422525" y="3289300"/>
          <p14:tracePt t="119917" x="2430463" y="3297238"/>
          <p14:tracePt t="119922" x="2430463" y="3305175"/>
          <p14:tracePt t="119931" x="2447925" y="3314700"/>
          <p14:tracePt t="119936" x="2455863" y="3314700"/>
          <p14:tracePt t="119948" x="2473325" y="3322638"/>
          <p14:tracePt t="119957" x="2481263" y="3322638"/>
          <p14:tracePt t="119971" x="2489200" y="3340100"/>
          <p14:tracePt t="120041" x="2498725" y="3340100"/>
          <p14:tracePt t="120057" x="2506663" y="3340100"/>
          <p14:tracePt t="120077" x="2516188" y="3348038"/>
          <p14:tracePt t="120086" x="2524125" y="3355975"/>
          <p14:tracePt t="120103" x="2532063" y="3365500"/>
          <p14:tracePt t="120137" x="2532063" y="3373438"/>
          <p14:tracePt t="120148" x="2532063" y="3390900"/>
          <p14:tracePt t="120163" x="2532063" y="3398838"/>
          <p14:tracePt t="120173" x="2532063" y="3408363"/>
          <p14:tracePt t="120177" x="2532063" y="3416300"/>
          <p14:tracePt t="120189" x="2532063" y="3433763"/>
          <p14:tracePt t="120193" x="2532063" y="3441700"/>
          <p14:tracePt t="120203" x="2532063" y="3459163"/>
          <p14:tracePt t="120214" x="2532063" y="3484563"/>
          <p14:tracePt t="120218" x="2532063" y="3509963"/>
          <p14:tracePt t="120227" x="2524125" y="3517900"/>
          <p14:tracePt t="120234" x="2506663" y="3543300"/>
          <p14:tracePt t="120253" x="2506663" y="3568700"/>
          <p14:tracePt t="120265" x="2498725" y="3578225"/>
          <p14:tracePt t="120275" x="2498725" y="3594100"/>
          <p14:tracePt t="120382" x="2481263" y="3594100"/>
          <p14:tracePt t="120392" x="2473325" y="3603625"/>
          <p14:tracePt t="120407" x="2447925" y="3629025"/>
          <p14:tracePt t="120418" x="2438400" y="3629025"/>
          <p14:tracePt t="120423" x="2422525" y="3636963"/>
          <p14:tracePt t="120435" x="2405063" y="3646488"/>
          <p14:tracePt t="120441" x="2362200" y="3646488"/>
          <p14:tracePt t="120448" x="2336800" y="3646488"/>
          <p14:tracePt t="120457" x="2319338" y="3662363"/>
          <p14:tracePt t="120464" x="2260600" y="3679825"/>
          <p14:tracePt t="120473" x="2235200" y="3679825"/>
          <p14:tracePt t="120485" x="2209800" y="3687763"/>
          <p14:tracePt t="120486" x="2116138" y="3705225"/>
          <p14:tracePt t="120498" x="2047875" y="3713163"/>
          <p14:tracePt t="120503" x="1963738" y="3722688"/>
          <p14:tracePt t="120514" x="1885950" y="3722688"/>
          <p14:tracePt t="120523" x="1819275" y="3722688"/>
          <p14:tracePt t="120527" x="1741488" y="3722688"/>
          <p14:tracePt t="120537" x="1716088" y="3722688"/>
          <p14:tracePt t="120543" x="1700213" y="3722688"/>
          <p14:tracePt t="120553" x="1690688" y="3722688"/>
          <p14:tracePt t="120568" x="1682750" y="3722688"/>
          <p14:tracePt t="120581" x="1665288" y="3722688"/>
          <p14:tracePt t="120629" x="1657350" y="3722688"/>
          <p14:tracePt t="120639" x="1649413" y="3722688"/>
          <p14:tracePt t="120648" x="1631950" y="3722688"/>
          <p14:tracePt t="120655" x="1622425" y="3722688"/>
          <p14:tracePt t="120665" x="1614488" y="3722688"/>
          <p14:tracePt t="120681" x="1606550" y="3722688"/>
          <p14:tracePt t="120685" x="1589088" y="3722688"/>
          <p14:tracePt t="120699" x="1563688" y="3722688"/>
          <p14:tracePt t="120705" x="1520825" y="3722688"/>
          <p14:tracePt t="120709" x="1495425" y="3722688"/>
          <p14:tracePt t="120719" x="1477963" y="3722688"/>
          <p14:tracePt t="120725" x="1436688" y="3722688"/>
          <p14:tracePt t="120735" x="1401763" y="3722688"/>
          <p14:tracePt t="120748" x="1368425" y="3722688"/>
          <p14:tracePt t="120751" x="1333500" y="3722688"/>
          <p14:tracePt t="120765" x="1308100" y="3722688"/>
          <p14:tracePt t="121087" x="1266825" y="3722688"/>
          <p14:tracePt t="121103" x="1241425" y="3713163"/>
          <p14:tracePt t="121109" x="1223963" y="3687763"/>
          <p14:tracePt t="121120" x="1189038" y="3671888"/>
          <p14:tracePt t="121123" x="1173163" y="3654425"/>
          <p14:tracePt t="121135" x="1163638" y="3629025"/>
          <p14:tracePt t="121143" x="1122363" y="3594100"/>
          <p14:tracePt t="121150" x="1122363" y="3586163"/>
          <p14:tracePt t="121159" x="1122363" y="3578225"/>
          <p14:tracePt t="121164" x="1104900" y="3560763"/>
          <p14:tracePt t="121185" x="1096963" y="3552825"/>
          <p14:tracePt t="121189" x="1096963" y="3543300"/>
          <p14:tracePt t="121198" x="1096963" y="3527425"/>
          <p14:tracePt t="121215" x="1096963" y="3502025"/>
          <p14:tracePt t="121223" x="1096963" y="3475038"/>
          <p14:tracePt t="121231" x="1112838" y="3467100"/>
          <p14:tracePt t="121239" x="1122363" y="3467100"/>
          <p14:tracePt t="121243" x="1130300" y="3449638"/>
          <p14:tracePt t="121253" x="1147763" y="3449638"/>
          <p14:tracePt t="121265" x="1155700" y="3441700"/>
          <p14:tracePt t="121268" x="1181100" y="3416300"/>
          <p14:tracePt t="121281" x="1206500" y="3416300"/>
          <p14:tracePt t="121285" x="1266825" y="3398838"/>
          <p14:tracePt t="121298" x="1292225" y="3390900"/>
          <p14:tracePt t="121305" x="1308100" y="3390900"/>
          <p14:tracePt t="121308" x="1350963" y="3390900"/>
          <p14:tracePt t="121319" x="1411288" y="3390900"/>
          <p14:tracePt t="121325" x="1477963" y="3390900"/>
          <p14:tracePt t="121335" x="1563688" y="3390900"/>
          <p14:tracePt t="121348" x="1665288" y="3390900"/>
          <p14:tracePt t="121350" x="1776413" y="3390900"/>
          <p14:tracePt t="121365" x="1938338" y="3416300"/>
          <p14:tracePt t="121375" x="2030413" y="3441700"/>
          <p14:tracePt t="121385" x="2090738" y="3459163"/>
          <p14:tracePt t="121391" x="2133600" y="3475038"/>
          <p14:tracePt t="121402" x="2166938" y="3484563"/>
          <p14:tracePt t="121405" x="2184400" y="3502025"/>
          <p14:tracePt t="121415" x="2217738" y="3517900"/>
          <p14:tracePt t="121425" x="2235200" y="3527425"/>
          <p14:tracePt t="121441" x="2243138" y="3535363"/>
          <p14:tracePt t="121448" x="2252663" y="3535363"/>
          <p14:tracePt t="121648" x="2268538" y="3535363"/>
          <p14:tracePt t="121658" x="2286000" y="3535363"/>
          <p14:tracePt t="121664" x="2311400" y="3535363"/>
          <p14:tracePt t="121673" x="2328863" y="3535363"/>
          <p14:tracePt t="121681" x="2354263" y="3535363"/>
          <p14:tracePt t="121689" x="2379663" y="3535363"/>
          <p14:tracePt t="121701" x="2422525" y="3535363"/>
          <p14:tracePt t="121705" x="2447925" y="3535363"/>
          <p14:tracePt t="121717" x="2524125" y="3535363"/>
          <p14:tracePt t="121719" x="2582863" y="3535363"/>
          <p14:tracePt t="121732" x="2660650" y="3535363"/>
          <p14:tracePt t="121739" x="2727325" y="3535363"/>
          <p14:tracePt t="121748" x="2770188" y="3535363"/>
          <p14:tracePt t="121755" x="2795588" y="3535363"/>
          <p14:tracePt t="122007" x="2805113" y="3535363"/>
          <p14:tracePt t="122017" x="2820988" y="3535363"/>
          <p14:tracePt t="122053" x="2830513" y="3535363"/>
          <p14:tracePt t="122063" x="2838450" y="3535363"/>
          <p14:tracePt t="122084" x="2838450" y="3527425"/>
          <p14:tracePt t="122103" x="2838450" y="3517900"/>
          <p14:tracePt t="122311" x="2838450" y="3509963"/>
          <p14:tracePt t="122320" x="2838450" y="3502025"/>
          <p14:tracePt t="122327" x="2838450" y="3492500"/>
          <p14:tracePt t="122348" x="2838450" y="3484563"/>
          <p14:tracePt t="122365" x="2838450" y="3475038"/>
          <p14:tracePt t="122372" x="2838450" y="3459163"/>
          <p14:tracePt t="122377" x="2820988" y="3416300"/>
          <p14:tracePt t="122387" x="2770188" y="3382963"/>
          <p14:tracePt t="122399" x="2719388" y="3355975"/>
          <p14:tracePt t="122400" x="2693988" y="3355975"/>
          <p14:tracePt t="122415" x="2651125" y="3322638"/>
          <p14:tracePt t="122417" x="2566988" y="3305175"/>
          <p14:tracePt t="122427" x="2473325" y="3271838"/>
          <p14:tracePt t="122437" x="2387600" y="3246438"/>
          <p14:tracePt t="122443" x="2293938" y="3228975"/>
          <p14:tracePt t="122454" x="2217738" y="3195638"/>
          <p14:tracePt t="122456" x="2159000" y="3186113"/>
          <p14:tracePt t="122468" x="2124075" y="3178175"/>
          <p14:tracePt t="122477" x="2098675" y="3170238"/>
          <p14:tracePt t="122485" x="2065338" y="3170238"/>
          <p14:tracePt t="122493" x="2039938" y="3160713"/>
          <p14:tracePt t="122503" x="2030413" y="3160713"/>
          <p14:tracePt t="122507" x="2014538" y="3160713"/>
          <p14:tracePt t="122518" x="1989138" y="3160713"/>
          <p14:tracePt t="122523" x="1971675" y="3160713"/>
          <p14:tracePt t="122535" x="1954213" y="3160713"/>
          <p14:tracePt t="122543" x="1920875" y="3178175"/>
          <p14:tracePt t="122550" x="1895475" y="3186113"/>
          <p14:tracePt t="122559" x="1885950" y="3186113"/>
          <p14:tracePt t="122564" x="1878013" y="3195638"/>
          <p14:tracePt t="122573" x="1860550" y="3195638"/>
          <p14:tracePt t="122582" x="1860550" y="3203575"/>
          <p14:tracePt t="122589" x="1835150" y="3211513"/>
          <p14:tracePt t="122599" x="1827213" y="3221038"/>
          <p14:tracePt t="122603" x="1801813" y="3246438"/>
          <p14:tracePt t="122615" x="1784350" y="3246438"/>
          <p14:tracePt t="122620" x="1766888" y="3263900"/>
          <p14:tracePt t="122635" x="1751013" y="3271838"/>
          <p14:tracePt t="122636" x="1751013" y="3279775"/>
          <p14:tracePt t="122648" x="1733550" y="3289300"/>
          <p14:tracePt t="122653" x="1733550" y="3297238"/>
          <p14:tracePt t="122665" x="1733550" y="3305175"/>
          <p14:tracePt t="122673" x="1733550" y="3314700"/>
          <p14:tracePt t="122687" x="1733550" y="3322638"/>
          <p14:tracePt t="122697" x="1733550" y="3330575"/>
          <p14:tracePt t="122703" x="1733550" y="3348038"/>
          <p14:tracePt t="122714" x="1733550" y="3355975"/>
          <p14:tracePt t="122731" x="1733550" y="3365500"/>
          <p14:tracePt t="122739" x="1733550" y="3373438"/>
          <p14:tracePt t="122743" x="1733550" y="3382963"/>
          <p14:tracePt t="122764" x="1733550" y="3398838"/>
          <p14:tracePt t="122768" x="1751013" y="3416300"/>
          <p14:tracePt t="122781" x="1766888" y="3433763"/>
          <p14:tracePt t="122793" x="1809750" y="3441700"/>
          <p14:tracePt t="122803" x="1827213" y="3449638"/>
          <p14:tracePt t="122809" x="1835150" y="3449638"/>
          <p14:tracePt t="122820" x="1860550" y="3475038"/>
          <p14:tracePt t="122825" x="1878013" y="3484563"/>
          <p14:tracePt t="122837" x="1911350" y="3492500"/>
          <p14:tracePt t="122841" x="1946275" y="3502025"/>
          <p14:tracePt t="122852" x="1954213" y="3502025"/>
          <p14:tracePt t="122864" x="1989138" y="3502025"/>
          <p14:tracePt t="122882" x="2014538" y="3509963"/>
          <p14:tracePt t="123249" x="2030413" y="3527425"/>
          <p14:tracePt t="123266" x="2014538" y="3543300"/>
          <p14:tracePt t="123275" x="2005013" y="3543300"/>
          <p14:tracePt t="123281" x="1989138" y="3560763"/>
          <p14:tracePt t="123291" x="1971675" y="3568700"/>
          <p14:tracePt t="123298" x="1946275" y="3568700"/>
          <p14:tracePt t="123305" x="1920875" y="3568700"/>
          <p14:tracePt t="123314" x="1878013" y="3568700"/>
          <p14:tracePt t="123318" x="1819275" y="3568700"/>
          <p14:tracePt t="123335" x="1751013" y="3568700"/>
          <p14:tracePt t="123337" x="1649413" y="3568700"/>
          <p14:tracePt t="123348" x="1571625" y="3560763"/>
          <p14:tracePt t="123353" x="1487488" y="3527425"/>
          <p14:tracePt t="123364" x="1411288" y="3502025"/>
          <p14:tracePt t="123368" x="1350963" y="3467100"/>
          <p14:tracePt t="123381" x="1333500" y="3459163"/>
          <p14:tracePt t="123389" x="1317625" y="3441700"/>
          <p14:tracePt t="123393" x="1308100" y="3433763"/>
          <p14:tracePt t="123403" x="1308100" y="3424238"/>
          <p14:tracePt t="123409" x="1308100" y="3398838"/>
          <p14:tracePt t="123427" x="1308100" y="3373438"/>
          <p14:tracePt t="123435" x="1308100" y="3365500"/>
          <p14:tracePt t="123439" x="1317625" y="3340100"/>
          <p14:tracePt t="123451" x="1333500" y="3330575"/>
          <p14:tracePt t="123465" x="1436688" y="3263900"/>
          <p14:tracePt t="123475" x="1462088" y="3263900"/>
          <p14:tracePt t="123481" x="1530350" y="3254375"/>
          <p14:tracePt t="123491" x="1589088" y="3246438"/>
          <p14:tracePt t="123498" x="1674813" y="3228975"/>
          <p14:tracePt t="123507" x="1751013" y="3228975"/>
          <p14:tracePt t="123518" x="1819275" y="3228975"/>
          <p14:tracePt t="123520" x="1852613" y="3228975"/>
          <p14:tracePt t="123531" x="1895475" y="3228975"/>
          <p14:tracePt t="123537" x="1911350" y="3228975"/>
          <p14:tracePt t="123548" x="1928813" y="3228975"/>
          <p14:tracePt t="123557" x="1954213" y="3228975"/>
          <p14:tracePt t="123573" x="1963738" y="3238500"/>
          <p14:tracePt t="123587" x="1963738" y="3254375"/>
          <p14:tracePt t="123598" x="1963738" y="3263900"/>
          <p14:tracePt t="123603" x="1971675" y="3279775"/>
          <p14:tracePt t="123614" x="1979613" y="3289300"/>
          <p14:tracePt t="123618" x="1989138" y="3289300"/>
          <p14:tracePt t="123627" x="1989138" y="3297238"/>
          <p14:tracePt t="123641" x="1989138" y="3314700"/>
          <p14:tracePt t="123648" x="2005013" y="3322638"/>
          <p14:tracePt t="123701" x="2014538" y="3330575"/>
          <p14:tracePt t="123720" x="2022475" y="3340100"/>
          <p14:tracePt t="123767" x="2030413" y="3348038"/>
          <p14:tracePt t="123811" x="2030413" y="3365500"/>
          <p14:tracePt t="123841" x="2030413" y="3382963"/>
          <p14:tracePt t="123851" x="2030413" y="3390900"/>
          <p14:tracePt t="123864" x="2030413" y="3398838"/>
          <p14:tracePt t="123868" x="2005013" y="3433763"/>
          <p14:tracePt t="123883" x="1989138" y="3459163"/>
          <p14:tracePt t="123887" x="1954213" y="3492500"/>
          <p14:tracePt t="123893" x="1895475" y="3527425"/>
          <p14:tracePt t="123903" x="1878013" y="3535363"/>
          <p14:tracePt t="123906" x="1819275" y="3552825"/>
          <p14:tracePt t="123918" x="1758950" y="3568700"/>
          <p14:tracePt t="123928" x="1700213" y="3594100"/>
          <p14:tracePt t="123935" x="1665288" y="3603625"/>
          <p14:tracePt t="123943" x="1606550" y="3611563"/>
          <p14:tracePt t="123947" x="1563688" y="3619500"/>
          <p14:tracePt t="123957" x="1520825" y="3636963"/>
          <p14:tracePt t="123973" x="1512888" y="3646488"/>
          <p14:tracePt t="123985" x="1504950" y="3646488"/>
          <p14:tracePt t="124060" x="1495425" y="3654425"/>
          <p14:tracePt t="124074" x="1495425" y="3662363"/>
          <p14:tracePt t="124081" x="1512888" y="3671888"/>
          <p14:tracePt t="124089" x="1530350" y="3687763"/>
          <p14:tracePt t="124098" x="1555750" y="3697288"/>
          <p14:tracePt t="124105" x="1597025" y="3713163"/>
          <p14:tracePt t="124114" x="1622425" y="3713163"/>
          <p14:tracePt t="124118" x="1649413" y="3722688"/>
          <p14:tracePt t="124131" x="1682750" y="3722688"/>
          <p14:tracePt t="124139" x="1716088" y="3722688"/>
          <p14:tracePt t="124148" x="1733550" y="3722688"/>
          <p14:tracePt t="124155" x="1758950" y="3722688"/>
          <p14:tracePt t="124159" x="1801813" y="3722688"/>
          <p14:tracePt t="124169" x="1835150" y="3722688"/>
          <p14:tracePt t="124181" x="1860550" y="3722688"/>
          <p14:tracePt t="124185" x="1903413" y="3722688"/>
          <p14:tracePt t="124198" x="1920875" y="3722688"/>
          <p14:tracePt t="124200" x="1938338" y="3722688"/>
          <p14:tracePt t="124209" x="1971675" y="3722688"/>
          <p14:tracePt t="124219" x="1979613" y="3722688"/>
          <p14:tracePt t="124225" x="1989138" y="3722688"/>
          <p14:tracePt t="124235" x="1997075" y="3722688"/>
          <p14:tracePt t="124283" x="2005013" y="3722688"/>
          <p14:tracePt t="124296" x="2022475" y="3722688"/>
          <p14:tracePt t="124305" x="2030413" y="3722688"/>
          <p14:tracePt t="124314" x="2047875" y="3722688"/>
          <p14:tracePt t="124321" x="2082800" y="3722688"/>
          <p14:tracePt t="124331" x="2108200" y="3722688"/>
          <p14:tracePt t="124337" x="2166938" y="3722688"/>
          <p14:tracePt t="124348" x="2200275" y="3730625"/>
          <p14:tracePt t="124352" x="2260600" y="3738563"/>
          <p14:tracePt t="124364" x="2303463" y="3738563"/>
          <p14:tracePt t="124371" x="2336800" y="3748088"/>
          <p14:tracePt t="124377" x="2379663" y="3756025"/>
          <p14:tracePt t="124387" x="2438400" y="3763963"/>
          <p14:tracePt t="124393" x="2516188" y="3781425"/>
          <p14:tracePt t="124403" x="2541588" y="3781425"/>
          <p14:tracePt t="124414" x="2574925" y="3781425"/>
          <p14:tracePt t="124418" x="2608263" y="3781425"/>
          <p14:tracePt t="124427" x="2617788" y="3781425"/>
          <p14:tracePt t="124503" x="2625725" y="3781425"/>
          <p14:tracePt t="124513" x="2633663" y="3781425"/>
          <p14:tracePt t="124523" x="2643188" y="3781425"/>
          <p14:tracePt t="124531" x="2651125" y="3773488"/>
          <p14:tracePt t="124539" x="2668588" y="3756025"/>
          <p14:tracePt t="124543" x="2676525" y="3756025"/>
          <p14:tracePt t="124553" x="2686050" y="3738563"/>
          <p14:tracePt t="124565" x="2693988" y="3713163"/>
          <p14:tracePt t="124569" x="2719388" y="3697288"/>
          <p14:tracePt t="124581" x="2736850" y="3697288"/>
          <p14:tracePt t="124585" x="2770188" y="3671888"/>
          <p14:tracePt t="124598" x="2787650" y="3646488"/>
          <p14:tracePt t="124609" x="2787650" y="3629025"/>
          <p14:tracePt t="124620" x="2805113" y="3611563"/>
          <p14:tracePt t="124626" x="2813050" y="3603625"/>
          <p14:tracePt t="124637" x="2830513" y="3594100"/>
          <p14:tracePt t="124641" x="2830513" y="3586163"/>
          <p14:tracePt t="124664" x="2830513" y="3578225"/>
          <p14:tracePt t="125340" x="2830513" y="3568700"/>
          <p14:tracePt t="125355" x="2838450" y="3560763"/>
          <p14:tracePt t="125381" x="2838450" y="3552825"/>
          <p14:tracePt t="125387" x="2838450" y="3535363"/>
          <p14:tracePt t="125398" x="2838450" y="3527425"/>
          <p14:tracePt t="125420" x="2838450" y="3517900"/>
          <p14:tracePt t="125431" x="2838450" y="3509963"/>
          <p14:tracePt t="125462" x="2838450" y="3502025"/>
          <p14:tracePt t="125483" x="2838450" y="3484563"/>
          <p14:tracePt t="125509" x="2830513" y="3484563"/>
          <p14:tracePt t="125517" x="2820988" y="3484563"/>
          <p14:tracePt t="125523" x="2805113" y="3484563"/>
          <p14:tracePt t="125539" x="2795588" y="3484563"/>
          <p14:tracePt t="125548" x="2770188" y="3467100"/>
          <p14:tracePt t="125554" x="2762250" y="3459163"/>
          <p14:tracePt t="125558" x="2719388" y="3449638"/>
          <p14:tracePt t="125569" x="2686050" y="3433763"/>
          <p14:tracePt t="125581" x="2625725" y="3433763"/>
          <p14:tracePt t="125585" x="2582863" y="3408363"/>
          <p14:tracePt t="125598" x="2498725" y="3390900"/>
          <p14:tracePt t="125609" x="2481263" y="3382963"/>
          <p14:tracePt t="125618" x="2463800" y="3382963"/>
          <p14:tracePt t="125625" x="2447925" y="3382963"/>
          <p14:tracePt t="125641" x="2438400" y="3382963"/>
          <p14:tracePt t="125748" x="2430463" y="3382963"/>
          <p14:tracePt t="125833" x="2430463" y="3390900"/>
          <p14:tracePt t="125878" x="2422525" y="3390900"/>
          <p14:tracePt t="125897" x="2422525" y="3398838"/>
          <p14:tracePt t="125991" x="2413000" y="3398838"/>
          <p14:tracePt t="126003" x="2405063" y="3398838"/>
          <p14:tracePt t="126009" x="2397125" y="3398838"/>
          <p14:tracePt t="126018" x="2387600" y="3398838"/>
          <p14:tracePt t="126031" x="2371725" y="3398838"/>
          <p14:tracePt t="126039" x="2344738" y="3398838"/>
          <p14:tracePt t="126043" x="2319338" y="3398838"/>
          <p14:tracePt t="126053" x="2311400" y="3398838"/>
          <p14:tracePt t="126059" x="2286000" y="3398838"/>
          <p14:tracePt t="126069" x="2243138" y="3398838"/>
          <p14:tracePt t="126075" x="2209800" y="3390900"/>
          <p14:tracePt t="126085" x="2149475" y="3373438"/>
          <p14:tracePt t="126098" x="2073275" y="3365500"/>
          <p14:tracePt t="126102" x="1989138" y="3365500"/>
          <p14:tracePt t="126114" x="1878013" y="3365500"/>
          <p14:tracePt t="126118" x="1776413" y="3365500"/>
          <p14:tracePt t="126127" x="1682750" y="3348038"/>
          <p14:tracePt t="126131" x="1589088" y="3330575"/>
          <p14:tracePt t="126141" x="1504950" y="3322638"/>
          <p14:tracePt t="126152" x="1436688" y="3322638"/>
          <p14:tracePt t="126157" x="1393825" y="3322638"/>
          <p14:tracePt t="126168" x="1368425" y="3322638"/>
          <p14:tracePt t="126173" x="1350963" y="3322638"/>
          <p14:tracePt t="126185" x="1343025" y="3322638"/>
          <p14:tracePt t="126186" x="1325563" y="3322638"/>
          <p14:tracePt t="126201" x="1308100" y="3322638"/>
          <p14:tracePt t="126204" x="1300163" y="3322638"/>
          <p14:tracePt t="126214" x="1282700" y="3322638"/>
          <p14:tracePt t="126231" x="1257300" y="3322638"/>
          <p14:tracePt t="126241" x="1231900" y="3322638"/>
          <p14:tracePt t="126248" x="1223963" y="3322638"/>
          <p14:tracePt t="126255" x="1198563" y="3330575"/>
          <p14:tracePt t="126265" x="1181100" y="3340100"/>
          <p14:tracePt t="126281" x="1173163" y="3340100"/>
          <p14:tracePt t="126285" x="1163638" y="3340100"/>
          <p14:tracePt t="126298" x="1155700" y="3340100"/>
          <p14:tracePt t="126307" x="1147763" y="3348038"/>
          <p14:tracePt t="126314" x="1138238" y="3348038"/>
          <p14:tracePt t="126320" x="1130300" y="3348038"/>
          <p14:tracePt t="126325" x="1122363" y="3355975"/>
          <p14:tracePt t="126335" x="1096963" y="3373438"/>
          <p14:tracePt t="126348" x="1087438" y="3373438"/>
          <p14:tracePt t="126356" x="1087438" y="3382963"/>
          <p14:tracePt t="126377" x="1079500" y="3382963"/>
          <p14:tracePt t="126825" x="1069975" y="3382963"/>
          <p14:tracePt t="126835" x="1069975" y="3398838"/>
          <p14:tracePt t="126841" x="1069975" y="3408363"/>
          <p14:tracePt t="126852" x="1069975" y="3416300"/>
          <p14:tracePt t="126865" x="1069975" y="3433763"/>
          <p14:tracePt t="126885" x="1069975" y="3459163"/>
          <p14:tracePt t="126903" x="1087438" y="3484563"/>
          <p14:tracePt t="126904" x="1087438" y="3492500"/>
          <p14:tracePt t="126921" x="1096963" y="3502025"/>
          <p14:tracePt t="126931" x="1112838" y="3517900"/>
          <p14:tracePt t="126941" x="1122363" y="3527425"/>
          <p14:tracePt t="126968" x="1130300" y="3527425"/>
          <p14:tracePt t="127290" x="1138238" y="3543300"/>
          <p14:tracePt t="127297" x="1173163" y="3543300"/>
          <p14:tracePt t="127305" x="1189038" y="3543300"/>
          <p14:tracePt t="127315" x="1231900" y="3543300"/>
          <p14:tracePt t="127319" x="1308100" y="3552825"/>
          <p14:tracePt t="127332" x="1376363" y="3552825"/>
          <p14:tracePt t="127335" x="1462088" y="3552825"/>
          <p14:tracePt t="127348" x="1581150" y="3568700"/>
          <p14:tracePt t="127355" x="1674813" y="3568700"/>
          <p14:tracePt t="127365" x="1793875" y="3568700"/>
          <p14:tracePt t="127370" x="1903413" y="3568700"/>
          <p14:tracePt t="127375" x="2005013" y="3568700"/>
          <p14:tracePt t="127385" x="2098675" y="3568700"/>
          <p14:tracePt t="127399" x="2159000" y="3568700"/>
          <p14:tracePt t="127402" x="2217738" y="3568700"/>
          <p14:tracePt t="127415" x="2235200" y="3568700"/>
          <p14:tracePt t="127431" x="2243138" y="3568700"/>
          <p14:tracePt t="127435" x="2252663" y="3568700"/>
          <p14:tracePt t="127439" x="2260600" y="3568700"/>
          <p14:tracePt t="127452" x="2286000" y="3568700"/>
          <p14:tracePt t="127464" x="2311400" y="3552825"/>
          <p14:tracePt t="127475" x="2328863" y="3543300"/>
          <p14:tracePt t="127487" x="2379663" y="3535363"/>
          <p14:tracePt t="127491" x="2387600" y="3527425"/>
          <p14:tracePt t="127501" x="2422525" y="3527425"/>
          <p14:tracePt t="127507" x="2463800" y="3517900"/>
          <p14:tracePt t="127518" x="2516188" y="3502025"/>
          <p14:tracePt t="127527" x="2557463" y="3484563"/>
          <p14:tracePt t="127531" x="2608263" y="3475038"/>
          <p14:tracePt t="127541" x="2643188" y="3467100"/>
          <p14:tracePt t="127548" x="2651125" y="3459163"/>
          <p14:tracePt t="127557" x="2676525" y="3449638"/>
          <p14:tracePt t="127568" x="2693988" y="3441700"/>
          <p14:tracePt t="127577" x="2701925" y="3441700"/>
          <p14:tracePt t="128204" x="2711450" y="3441700"/>
          <p14:tracePt t="128223" x="2719388" y="3433763"/>
          <p14:tracePt t="128247" x="2719388" y="3424238"/>
          <p14:tracePt t="128258" x="2719388" y="3408363"/>
          <p14:tracePt t="128284" x="2719388" y="3390900"/>
          <p14:tracePt t="128289" x="2711450" y="3382963"/>
          <p14:tracePt t="128307" x="2711450" y="3373438"/>
          <p14:tracePt t="128314" x="2686050" y="3365500"/>
          <p14:tracePt t="128323" x="2660650" y="3355975"/>
          <p14:tracePt t="128331" x="2617788" y="3355975"/>
          <p14:tracePt t="128339" x="2574925" y="3355975"/>
          <p14:tracePt t="128352" x="2516188" y="3355975"/>
          <p14:tracePt t="128355" x="2481263" y="3355975"/>
          <p14:tracePt t="128365" x="2438400" y="3355975"/>
          <p14:tracePt t="128370" x="2387600" y="3355975"/>
          <p14:tracePt t="128381" x="2303463" y="3355975"/>
          <p14:tracePt t="128385" x="2227263" y="3355975"/>
          <p14:tracePt t="128398" x="2159000" y="3355975"/>
          <p14:tracePt t="128405" x="2098675" y="3355975"/>
          <p14:tracePt t="128409" x="2039938" y="3355975"/>
          <p14:tracePt t="128421" x="2005013" y="3355975"/>
          <p14:tracePt t="128425" x="1971675" y="3355975"/>
          <p14:tracePt t="128435" x="1946275" y="3355975"/>
          <p14:tracePt t="128448" x="1903413" y="3355975"/>
          <p14:tracePt t="128453" x="1870075" y="3355975"/>
          <p14:tracePt t="128465" x="1835150" y="3355975"/>
          <p14:tracePt t="128468" x="1809750" y="3355975"/>
          <p14:tracePt t="128477" x="1766888" y="3355975"/>
          <p14:tracePt t="128481" x="1741488" y="3365500"/>
          <p14:tracePt t="128491" x="1708150" y="3373438"/>
          <p14:tracePt t="128503" x="1674813" y="3382963"/>
          <p14:tracePt t="128507" x="1657350" y="3382963"/>
          <p14:tracePt t="128518" x="1657350" y="3390900"/>
          <p14:tracePt t="128523" x="1649413" y="3390900"/>
          <p14:tracePt t="128535" x="1639888" y="3390900"/>
          <p14:tracePt t="128543" x="1631950" y="3390900"/>
          <p14:tracePt t="128547" x="1622425" y="3398838"/>
          <p14:tracePt t="128564" x="1614488" y="3398838"/>
          <p14:tracePt t="128573" x="1606550" y="3398838"/>
          <p14:tracePt t="128587" x="1597025" y="3398838"/>
          <p14:tracePt t="128603" x="1589088" y="3398838"/>
          <p14:tracePt t="128607" x="1589088" y="3416300"/>
          <p14:tracePt t="128736" x="1589088" y="3424238"/>
          <p14:tracePt t="128747" x="1597025" y="3433763"/>
          <p14:tracePt t="128752" x="1614488" y="3441700"/>
          <p14:tracePt t="128759" x="1657350" y="3449638"/>
          <p14:tracePt t="128768" x="1690688" y="3475038"/>
          <p14:tracePt t="128775" x="1725613" y="3475038"/>
          <p14:tracePt t="128785" x="1766888" y="3492500"/>
          <p14:tracePt t="128789" x="1793875" y="3502025"/>
          <p14:tracePt t="128800" x="1835150" y="3509963"/>
          <p14:tracePt t="128809" x="1885950" y="3527425"/>
          <p14:tracePt t="128814" x="1963738" y="3552825"/>
          <p14:tracePt t="128825" x="2005013" y="3560763"/>
          <p14:tracePt t="128831" x="2039938" y="3568700"/>
          <p14:tracePt t="128839" x="2082800" y="3568700"/>
          <p14:tracePt t="128849" x="2098675" y="3568700"/>
          <p14:tracePt t="128971" x="2098675" y="3578225"/>
          <p14:tracePt t="128991" x="2098675" y="3586163"/>
          <p14:tracePt t="128997" x="2082800" y="3603625"/>
          <p14:tracePt t="129007" x="2047875" y="3611563"/>
          <p14:tracePt t="129014" x="2022475" y="3619500"/>
          <p14:tracePt t="129020" x="1989138" y="3629025"/>
          <p14:tracePt t="129031" x="1938338" y="3646488"/>
          <p14:tracePt t="129037" x="1903413" y="3646488"/>
          <p14:tracePt t="129048" x="1860550" y="3654425"/>
          <p14:tracePt t="129052" x="1827213" y="3662363"/>
          <p14:tracePt t="129065" x="1809750" y="3679825"/>
          <p14:tracePt t="129077" x="1793875" y="3679825"/>
          <p14:tracePt t="129093" x="1776413" y="3679825"/>
          <p14:tracePt t="129214" x="1776413" y="3687763"/>
          <p14:tracePt t="129218" x="1784350" y="3697288"/>
          <p14:tracePt t="129231" x="1801813" y="3713163"/>
          <p14:tracePt t="129238" x="1827213" y="3713163"/>
          <p14:tracePt t="129242" x="1870075" y="3730625"/>
          <p14:tracePt t="129253" x="1920875" y="3738563"/>
          <p14:tracePt t="129259" x="1997075" y="3756025"/>
          <p14:tracePt t="129268" x="2065338" y="3773488"/>
          <p14:tracePt t="129281" x="2124075" y="3790950"/>
          <p14:tracePt t="129285" x="2174875" y="3798888"/>
          <p14:tracePt t="129293" x="2235200" y="3806825"/>
          <p14:tracePt t="129299" x="2268538" y="3816350"/>
          <p14:tracePt t="129309" x="2278063" y="3816350"/>
          <p14:tracePt t="129318" x="2286000" y="3816350"/>
          <p14:tracePt t="129323" x="2293938" y="3816350"/>
          <p14:tracePt t="129379" x="2303463" y="3816350"/>
          <p14:tracePt t="129389" x="2311400" y="3816350"/>
          <p14:tracePt t="129419" x="2319338" y="3816350"/>
          <p14:tracePt t="129481" x="2328863" y="3816350"/>
          <p14:tracePt t="129492" x="2336800" y="3816350"/>
          <p14:tracePt t="129502" x="2344738" y="3816350"/>
          <p14:tracePt t="129505" x="2354263" y="3816350"/>
          <p14:tracePt t="129515" x="2362200" y="3816350"/>
          <p14:tracePt t="129520" x="2379663" y="3816350"/>
          <p14:tracePt t="129531" x="2387600" y="3816350"/>
          <p14:tracePt t="129541" x="2405063" y="3816350"/>
          <p14:tracePt t="129548" x="2413000" y="3816350"/>
          <p14:tracePt t="129555" x="2422525" y="3816350"/>
          <p14:tracePt t="129564" x="2422525" y="3824288"/>
          <p14:tracePt t="129570" x="2447925" y="3832225"/>
          <p14:tracePt t="129581" x="2447925" y="3841750"/>
          <p14:tracePt t="129587" x="2463800" y="3841750"/>
          <p14:tracePt t="129598" x="2473325" y="3841750"/>
          <p14:tracePt t="129607" x="2473325" y="3849688"/>
          <p14:tracePt t="129614" x="2481263" y="3849688"/>
          <p14:tracePt t="129621" x="2489200" y="3867150"/>
          <p14:tracePt t="130030" x="2498725" y="3867150"/>
          <p14:tracePt t="130076" x="2506663" y="3867150"/>
          <p14:tracePt t="130102" x="2506663" y="3857625"/>
          <p14:tracePt t="130107" x="2506663" y="3832225"/>
          <p14:tracePt t="130114" x="2498725" y="3798888"/>
          <p14:tracePt t="130120" x="2463800" y="3790950"/>
          <p14:tracePt t="130131" x="2413000" y="3738563"/>
          <p14:tracePt t="130141" x="2362200" y="3687763"/>
          <p14:tracePt t="130148" x="2311400" y="3679825"/>
          <p14:tracePt t="130157" x="2243138" y="3654425"/>
          <p14:tracePt t="130164" x="2124075" y="3619500"/>
          <p14:tracePt t="130171" x="1979613" y="3594100"/>
          <p14:tracePt t="130181" x="1819275" y="3560763"/>
          <p14:tracePt t="130186" x="1657350" y="3535363"/>
          <p14:tracePt t="130198" x="1530350" y="3517900"/>
          <p14:tracePt t="130202" x="1411288" y="3509963"/>
          <p14:tracePt t="130214" x="1343025" y="3502025"/>
          <p14:tracePt t="130223" x="1300163" y="3502025"/>
          <p14:tracePt t="130228" x="1292225" y="3502025"/>
          <p14:tracePt t="130237" x="1282700" y="3502025"/>
          <p14:tracePt t="130264" x="1274763" y="3502025"/>
          <p14:tracePt t="130273" x="1266825" y="3502025"/>
          <p14:tracePt t="130297" x="1257300" y="3527425"/>
          <p14:tracePt t="130314" x="1249363" y="3535363"/>
          <p14:tracePt t="130319" x="1249363" y="3543300"/>
          <p14:tracePt t="130328" x="1249363" y="3552825"/>
          <p14:tracePt t="130339" x="1249363" y="3560763"/>
          <p14:tracePt t="130353" x="1249363" y="3586163"/>
          <p14:tracePt t="130373" x="1241425" y="3586163"/>
          <p14:tracePt t="130385" x="1231900" y="3594100"/>
          <p14:tracePt t="130389" x="1231900" y="3603625"/>
          <p14:tracePt t="130400" x="1231900" y="3611563"/>
          <p14:tracePt t="130405" x="1223963" y="3611563"/>
          <p14:tracePt t="130415" x="1206500" y="3611563"/>
          <p14:tracePt t="130420" x="1198563" y="3611563"/>
          <p14:tracePt t="130431" x="1147763" y="3611563"/>
          <p14:tracePt t="130439" x="1122363" y="3611563"/>
          <p14:tracePt t="130448" x="1069975" y="3594100"/>
          <p14:tracePt t="130455" x="1019175" y="3568700"/>
          <p14:tracePt t="130464" x="960438" y="3527425"/>
          <p14:tracePt t="130470" x="917575" y="3484563"/>
          <p14:tracePt t="130481" x="909638" y="3467100"/>
          <p14:tracePt t="130485" x="866775" y="3441700"/>
          <p14:tracePt t="130498" x="866775" y="3424238"/>
          <p14:tracePt t="130502" x="849313" y="3390900"/>
          <p14:tracePt t="130514" x="849313" y="3365500"/>
          <p14:tracePt t="130520" x="849313" y="3355975"/>
          <p14:tracePt t="130525" x="849313" y="3340100"/>
          <p14:tracePt t="130535" x="849313" y="3322638"/>
          <p14:tracePt t="130541" x="849313" y="3297238"/>
          <p14:tracePt t="130552" x="849313" y="3289300"/>
          <p14:tracePt t="130565" x="866775" y="3271838"/>
          <p14:tracePt t="130581" x="884238" y="3271838"/>
          <p14:tracePt t="130598" x="900113" y="3271838"/>
          <p14:tracePt t="130607" x="909638" y="3271838"/>
          <p14:tracePt t="130618" x="935038" y="3271838"/>
          <p14:tracePt t="130621" x="960438" y="3271838"/>
          <p14:tracePt t="130631" x="968375" y="3271838"/>
          <p14:tracePt t="130637" x="1011238" y="3271838"/>
          <p14:tracePt t="130648" x="1087438" y="3271838"/>
          <p14:tracePt t="130657" x="1155700" y="3271838"/>
          <p14:tracePt t="130664" x="1241425" y="3271838"/>
          <p14:tracePt t="130670" x="1343025" y="3271838"/>
          <p14:tracePt t="130677" x="1436688" y="3271838"/>
          <p14:tracePt t="130687" x="1512888" y="3271838"/>
          <p14:tracePt t="130698" x="1581150" y="3271838"/>
          <p14:tracePt t="130707" x="1639888" y="3271838"/>
          <p14:tracePt t="130714" x="1700213" y="3271838"/>
          <p14:tracePt t="130721" x="1725613" y="3279775"/>
          <p14:tracePt t="130727" x="1733550" y="3279775"/>
          <p14:tracePt t="130737" x="1751013" y="3279775"/>
          <p14:tracePt t="130748" x="1758950" y="3289300"/>
          <p14:tracePt t="130752" x="1766888" y="3297238"/>
          <p14:tracePt t="130764" x="1784350" y="3305175"/>
          <p14:tracePt t="130769" x="1793875" y="3305175"/>
          <p14:tracePt t="130777" x="1827213" y="3322638"/>
          <p14:tracePt t="130787" x="1860550" y="3330575"/>
          <p14:tracePt t="130793" x="1895475" y="3348038"/>
          <p14:tracePt t="130803" x="1920875" y="3348038"/>
          <p14:tracePt t="130807" x="1946275" y="3348038"/>
          <p14:tracePt t="130818" x="1971675" y="3355975"/>
          <p14:tracePt t="130826" x="1997075" y="3365500"/>
          <p14:tracePt t="130831" x="2030413" y="3365500"/>
          <p14:tracePt t="130843" x="2055813" y="3365500"/>
          <p14:tracePt t="130857" x="2082800" y="3365500"/>
          <p14:tracePt t="130868" x="2090738" y="3365500"/>
          <p14:tracePt t="130873" x="2108200" y="3365500"/>
          <p14:tracePt t="130897" x="2133600" y="3365500"/>
          <p14:tracePt t="130898" x="2141538" y="3365500"/>
          <p14:tracePt t="130915" x="2184400" y="3365500"/>
          <p14:tracePt t="130921" x="2200275" y="3365500"/>
          <p14:tracePt t="130931" x="2227263" y="3365500"/>
          <p14:tracePt t="130937" x="2243138" y="3365500"/>
          <p14:tracePt t="130948" x="2286000" y="3365500"/>
          <p14:tracePt t="130956" x="2311400" y="3365500"/>
          <p14:tracePt t="130964" x="2336800" y="3365500"/>
          <p14:tracePt t="130970" x="2371725" y="3365500"/>
          <p14:tracePt t="130977" x="2413000" y="3365500"/>
          <p14:tracePt t="130987" x="2447925" y="3365500"/>
          <p14:tracePt t="130998" x="2463800" y="3365500"/>
          <p14:tracePt t="131002" x="2498725" y="3365500"/>
          <p14:tracePt t="131014" x="2532063" y="3365500"/>
          <p14:tracePt t="131018" x="2549525" y="3373438"/>
          <p14:tracePt t="131026" x="2566988" y="3390900"/>
          <p14:tracePt t="131037" x="2574925" y="3390900"/>
          <p14:tracePt t="131043" x="2582863" y="3390900"/>
          <p14:tracePt t="131176" x="2566988" y="3365500"/>
          <p14:tracePt t="131186" x="2541588" y="3355975"/>
          <p14:tracePt t="131189" x="2498725" y="3348038"/>
          <p14:tracePt t="131199" x="2413000" y="3330575"/>
          <p14:tracePt t="131208" x="2311400" y="3322638"/>
          <p14:tracePt t="131219" x="2184400" y="3297238"/>
          <p14:tracePt t="131223" x="2022475" y="3271838"/>
          <p14:tracePt t="131235" x="1860550" y="3246438"/>
          <p14:tracePt t="131239" x="1716088" y="3238500"/>
          <p14:tracePt t="131250" x="1606550" y="3238500"/>
          <p14:tracePt t="131252" x="1504950" y="3238500"/>
          <p14:tracePt t="131264" x="1444625" y="3238500"/>
          <p14:tracePt t="131275" x="1419225" y="3238500"/>
          <p14:tracePt t="131281" x="1411288" y="3238500"/>
          <p14:tracePt t="131289" x="1401763" y="3238500"/>
          <p14:tracePt t="131325" x="1401763" y="3254375"/>
          <p14:tracePt t="131335" x="1401763" y="3279775"/>
          <p14:tracePt t="131338" x="1401763" y="3322638"/>
          <p14:tracePt t="131348" x="1419225" y="3373438"/>
          <p14:tracePt t="131359" x="1436688" y="3433763"/>
          <p14:tracePt t="131365" x="1462088" y="3459163"/>
          <p14:tracePt t="131375" x="1512888" y="3509963"/>
          <p14:tracePt t="131381" x="1571625" y="3578225"/>
          <p14:tracePt t="131391" x="1674813" y="3629025"/>
          <p14:tracePt t="131402" x="1784350" y="3713163"/>
          <p14:tracePt t="131405" x="1870075" y="3781425"/>
          <p14:tracePt t="131415" x="1979613" y="3867150"/>
          <p14:tracePt t="131423" x="2098675" y="3935413"/>
          <p14:tracePt t="131434" x="2192338" y="3986213"/>
          <p14:tracePt t="131437" x="2252663" y="4037013"/>
          <p14:tracePt t="131448" x="2328863" y="4079875"/>
          <p14:tracePt t="131453" x="2371725" y="4105275"/>
          <p14:tracePt t="131464" x="2371725" y="4113213"/>
          <p14:tracePt t="131484" x="2379663" y="4121150"/>
          <p14:tracePt t="131640" x="2354263" y="4121150"/>
          <p14:tracePt t="131649" x="2328863" y="4121150"/>
          <p14:tracePt t="131655" x="2319338" y="4121150"/>
          <p14:tracePt t="131665" x="2303463" y="4121150"/>
          <p14:tracePt t="131669" x="2286000" y="4121150"/>
          <p14:tracePt t="131681" x="2268538" y="4121150"/>
          <p14:tracePt t="131689" x="2235200" y="4121150"/>
          <p14:tracePt t="131698" x="2217738" y="4121150"/>
          <p14:tracePt t="131705" x="2209800" y="4121150"/>
          <p14:tracePt t="131719" x="2200275" y="4121150"/>
          <p14:tracePt t="131731" x="2192338" y="4121150"/>
          <p14:tracePt t="131748" x="2184400" y="4121150"/>
          <p14:tracePt t="131755" x="2174875" y="4121150"/>
          <p14:tracePt t="131764" x="2166938" y="4121150"/>
          <p14:tracePt t="131771" x="2159000" y="4130675"/>
          <p14:tracePt t="131785" x="2149475" y="4138613"/>
          <p14:tracePt t="131798" x="2149475" y="4146550"/>
          <p14:tracePt t="131802" x="2133600" y="4146550"/>
          <p14:tracePt t="131815" x="2124075" y="4164013"/>
          <p14:tracePt t="131821" x="2124075" y="4171950"/>
          <p14:tracePt t="131825" x="2116138" y="4181475"/>
          <p14:tracePt t="131835" x="2116138" y="4197350"/>
          <p14:tracePt t="131841" x="2108200" y="4224338"/>
          <p14:tracePt t="131852" x="2098675" y="4265613"/>
          <p14:tracePt t="131864" x="2098675" y="4341813"/>
          <p14:tracePt t="131881" x="2098675" y="4513263"/>
          <p14:tracePt t="131891" x="2098675" y="4579938"/>
          <p14:tracePt t="131902" x="2098675" y="4640263"/>
          <p14:tracePt t="131907" x="2098675" y="4724400"/>
          <p14:tracePt t="131919" x="2098675" y="4784725"/>
          <p14:tracePt t="131921" x="2098675" y="4827588"/>
          <p14:tracePt t="131935" x="2098675" y="4860925"/>
          <p14:tracePt t="131939" x="2098675" y="4903788"/>
          <p14:tracePt t="131950" x="2098675" y="4919663"/>
          <p14:tracePt t="131955" x="2098675" y="4954588"/>
          <p14:tracePt t="131965" x="2098675" y="4972050"/>
          <p14:tracePt t="131974" x="2098675" y="4979988"/>
          <p14:tracePt t="131981" x="2098675" y="5013325"/>
          <p14:tracePt t="131998" x="2090738" y="5022850"/>
          <p14:tracePt t="132002" x="2082800" y="5030788"/>
          <p14:tracePt t="132021" x="2073275" y="5038725"/>
          <p14:tracePt t="132025" x="2055813" y="5048250"/>
          <p14:tracePt t="132037" x="2055813" y="5056188"/>
          <p14:tracePt t="132041" x="2022475" y="5064125"/>
          <p14:tracePt t="132052" x="1997075" y="5073650"/>
          <p14:tracePt t="132057" x="1954213" y="5081588"/>
          <p14:tracePt t="132068" x="1911350" y="5091113"/>
          <p14:tracePt t="132076" x="1878013" y="5091113"/>
          <p14:tracePt t="132085" x="1835150" y="5091113"/>
          <p14:tracePt t="132093" x="1751013" y="5091113"/>
          <p14:tracePt t="132098" x="1682750" y="5091113"/>
          <p14:tracePt t="132107" x="1606550" y="5091113"/>
          <p14:tracePt t="132118" x="1520825" y="5091113"/>
          <p14:tracePt t="132123" x="1462088" y="5073650"/>
          <p14:tracePt t="132135" x="1401763" y="5056188"/>
          <p14:tracePt t="132139" x="1376363" y="5048250"/>
          <p14:tracePt t="132150" x="1360488" y="5038725"/>
          <p14:tracePt t="132211" x="1350963" y="5038725"/>
          <p14:tracePt t="132225" x="1343025" y="5038725"/>
          <p14:tracePt t="132253" x="1343025" y="5073650"/>
          <p14:tracePt t="132258" x="1343025" y="5099050"/>
          <p14:tracePt t="132268" x="1376363" y="5141913"/>
          <p14:tracePt t="132273" x="1419225" y="5167313"/>
          <p14:tracePt t="132285" x="1477963" y="5200650"/>
          <p14:tracePt t="132293" x="1495425" y="5218113"/>
          <p14:tracePt t="132297" x="1538288" y="5226050"/>
          <p14:tracePt t="132307" x="1597025" y="5243513"/>
          <p14:tracePt t="132314" x="1657350" y="5268913"/>
          <p14:tracePt t="132323" x="1725613" y="5294313"/>
          <p14:tracePt t="132335" x="1751013" y="5319713"/>
          <p14:tracePt t="132339" x="1758950" y="5327650"/>
          <p14:tracePt t="132349" x="1766888" y="5337175"/>
          <p14:tracePt t="132460" x="1766888" y="5345113"/>
          <p14:tracePt t="132606" x="1776413" y="5345113"/>
          <p14:tracePt t="132615" x="1784350" y="5345113"/>
          <p14:tracePt t="132625" x="1809750" y="5345113"/>
          <p14:tracePt t="132631" x="1852613" y="5345113"/>
          <p14:tracePt t="132641" x="1885950" y="5345113"/>
          <p14:tracePt t="132652" x="1895475" y="5345113"/>
          <p14:tracePt t="132675" x="1903413" y="5345113"/>
          <p14:tracePt t="132863" x="1911350" y="5345113"/>
          <p14:tracePt t="132873" x="1920875" y="5337175"/>
          <p14:tracePt t="132877" x="1938338" y="5319713"/>
          <p14:tracePt t="132887" x="1954213" y="5294313"/>
          <p14:tracePt t="132904" x="1963738" y="5294313"/>
          <p14:tracePt t="133307" x="1989138" y="5276850"/>
          <p14:tracePt t="133316" x="2014538" y="5268913"/>
          <p14:tracePt t="133321" x="2030413" y="5260975"/>
          <p14:tracePt t="133334" x="2039938" y="5251450"/>
          <p14:tracePt t="133348" x="2047875" y="5251450"/>
          <p14:tracePt t="133510" x="2065338" y="5251450"/>
          <p14:tracePt t="133515" x="2090738" y="5218113"/>
          <p14:tracePt t="133523" x="2124075" y="5208588"/>
          <p14:tracePt t="133535" x="2149475" y="5200650"/>
          <p14:tracePt t="133539" x="2166938" y="5200650"/>
          <p14:tracePt t="133548" x="2200275" y="5200650"/>
          <p14:tracePt t="133552" x="2252663" y="5200650"/>
          <p14:tracePt t="133564" x="2328863" y="5200650"/>
          <p14:tracePt t="133573" x="2413000" y="5200650"/>
          <p14:tracePt t="133581" x="2516188" y="5200650"/>
          <p14:tracePt t="133589" x="2600325" y="5200650"/>
          <p14:tracePt t="133598" x="2651125" y="5200650"/>
          <p14:tracePt t="133605" x="2711450" y="5200650"/>
          <p14:tracePt t="133615" x="2744788" y="5200650"/>
          <p14:tracePt t="135969" x="2727325" y="5200650"/>
          <p14:tracePt t="135975" x="2686050" y="5200650"/>
          <p14:tracePt t="135985" x="2660650" y="5200650"/>
          <p14:tracePt t="135998" x="2617788" y="5200650"/>
          <p14:tracePt t="136003" x="2582863" y="5200650"/>
          <p14:tracePt t="136015" x="2549525" y="5200650"/>
          <p14:tracePt t="136025" x="2516188" y="5200650"/>
          <p14:tracePt t="136031" x="2489200" y="5200650"/>
          <p14:tracePt t="136041" x="2481263" y="5200650"/>
          <p14:tracePt t="136052" x="2473325" y="5200650"/>
          <p14:tracePt t="136057" x="2463800" y="5200650"/>
          <p14:tracePt t="136068" x="2455863" y="5200650"/>
          <p14:tracePt t="136430" x="2447925" y="5200650"/>
          <p14:tracePt t="136439" x="2413000" y="5200650"/>
          <p14:tracePt t="136448" x="2379663" y="5200650"/>
          <p14:tracePt t="136455" x="2354263" y="5200650"/>
          <p14:tracePt t="136464" x="2328863" y="5192713"/>
          <p14:tracePt t="136470" x="2311400" y="5192713"/>
          <p14:tracePt t="136481" x="2293938" y="5192713"/>
          <p14:tracePt t="136485" x="2286000" y="5192713"/>
          <p14:tracePt t="136498" x="2286000" y="5175250"/>
          <p14:tracePt t="136824" x="2328863" y="5167313"/>
          <p14:tracePt t="136833" x="2405063" y="5167313"/>
          <p14:tracePt t="136839" x="2447925" y="5157788"/>
          <p14:tracePt t="136849" x="2481263" y="5149850"/>
          <p14:tracePt t="136855" x="2498725" y="5141913"/>
          <p14:tracePt t="136865" x="2506663" y="5141913"/>
          <p14:tracePt t="136875" x="2516188" y="5141913"/>
          <p14:tracePt t="136885" x="2549525" y="5141913"/>
          <p14:tracePt t="136888" x="2574925" y="5132388"/>
          <p14:tracePt t="136898" x="2592388" y="5132388"/>
          <p14:tracePt t="136904" x="2600325" y="5124450"/>
          <p14:tracePt t="136914" x="2625725" y="5116513"/>
          <p14:tracePt t="136919" x="2660650" y="5116513"/>
          <p14:tracePt t="136931" x="2676525" y="5106988"/>
          <p14:tracePt t="136935" x="2686050" y="5106988"/>
          <p14:tracePt t="136955" x="2701925" y="5099050"/>
          <p14:tracePt t="137078" x="2701925" y="5081588"/>
          <p14:tracePt t="137087" x="2701925" y="5038725"/>
          <p14:tracePt t="137098" x="2660650" y="5005388"/>
          <p14:tracePt t="137104" x="2600325" y="4962525"/>
          <p14:tracePt t="137114" x="2574925" y="4919663"/>
          <p14:tracePt t="137120" x="2541588" y="4886325"/>
          <p14:tracePt t="137127" x="2516188" y="4860925"/>
          <p14:tracePt t="137137" x="2463800" y="4810125"/>
          <p14:tracePt t="137141" x="2455863" y="4792663"/>
          <p14:tracePt t="137152" x="2447925" y="4792663"/>
          <p14:tracePt t="137164" x="2447925" y="4784725"/>
          <p14:tracePt t="137168" x="2447925" y="4767263"/>
          <p14:tracePt t="137177" x="2447925" y="4749800"/>
          <p14:tracePt t="137185" x="2447925" y="4716463"/>
          <p14:tracePt t="137193" x="2447925" y="4673600"/>
          <p14:tracePt t="137203" x="2447925" y="4648200"/>
          <p14:tracePt t="137207" x="2438400" y="4605338"/>
          <p14:tracePt t="137218" x="2438400" y="4572000"/>
          <p14:tracePt t="137223" x="2430463" y="4546600"/>
          <p14:tracePt t="137235" x="2430463" y="4538663"/>
          <p14:tracePt t="137243" x="2430463" y="4513263"/>
          <p14:tracePt t="137247" x="2430463" y="4478338"/>
          <p14:tracePt t="137259" x="2430463" y="4452938"/>
          <p14:tracePt t="137264" x="2430463" y="4427538"/>
          <p14:tracePt t="137273" x="2430463" y="4384675"/>
          <p14:tracePt t="137281" x="2430463" y="4376738"/>
          <p14:tracePt t="137289" x="2430463" y="4351338"/>
          <p14:tracePt t="137300" x="2430463" y="4341813"/>
          <p14:tracePt t="137306" x="2430463" y="4333875"/>
          <p14:tracePt t="137315" x="2430463" y="4316413"/>
          <p14:tracePt t="137339" x="2430463" y="4300538"/>
          <p14:tracePt t="137348" x="2430463" y="4291013"/>
          <p14:tracePt t="137355" x="2430463" y="4283075"/>
          <p14:tracePt t="137364" x="2430463" y="4275138"/>
          <p14:tracePt t="137377" x="2430463" y="4265613"/>
          <p14:tracePt t="137407" x="2438400" y="4265613"/>
          <p14:tracePt t="137423" x="2438400" y="4257675"/>
          <p14:tracePt t="137435" x="2455863" y="4257675"/>
          <p14:tracePt t="137437" x="2473325" y="4257675"/>
          <p14:tracePt t="137449" x="2481263" y="4257675"/>
          <p14:tracePt t="137454" x="2498725" y="4257675"/>
          <p14:tracePt t="137465" x="2532063" y="4275138"/>
          <p14:tracePt t="137469" x="2557463" y="4308475"/>
          <p14:tracePt t="137481" x="2625725" y="4341813"/>
          <p14:tracePt t="137485" x="2651125" y="4384675"/>
          <p14:tracePt t="137497" x="2676525" y="4445000"/>
          <p14:tracePt t="137505" x="2711450" y="4495800"/>
          <p14:tracePt t="137514" x="2752725" y="4554538"/>
          <p14:tracePt t="137520" x="2762250" y="4579938"/>
          <p14:tracePt t="137525" x="2770188" y="4622800"/>
          <p14:tracePt t="137535" x="2770188" y="4657725"/>
          <p14:tracePt t="137548" x="2778125" y="4699000"/>
          <p14:tracePt t="137552" x="2787650" y="4741863"/>
          <p14:tracePt t="137564" x="2795588" y="4767263"/>
          <p14:tracePt t="137568" x="2795588" y="4775200"/>
          <p14:tracePt t="137577" x="2795588" y="4784725"/>
          <p14:tracePt t="137656" x="2787650" y="4784725"/>
          <p14:tracePt t="137665" x="2770188" y="4784725"/>
          <p14:tracePt t="137669" x="2744788" y="4784725"/>
          <p14:tracePt t="137765" x="2736850" y="4784725"/>
          <p14:tracePt t="137794" x="2744788" y="4810125"/>
          <p14:tracePt t="137801" x="2770188" y="4827588"/>
          <p14:tracePt t="137814" x="2778125" y="4835525"/>
          <p14:tracePt t="137818" x="2787650" y="4843463"/>
          <p14:tracePt t="137825" x="2805113" y="4852988"/>
          <p14:tracePt t="137837" x="2813050" y="4860925"/>
          <p14:tracePt t="137841" x="2813050" y="4868863"/>
          <p14:tracePt t="137852" x="2820988" y="4868863"/>
          <p14:tracePt t="137881" x="2830513" y="4878388"/>
          <p14:tracePt t="137885" x="2830513" y="4886325"/>
          <p14:tracePt t="140587" x="2846388" y="4886325"/>
          <p14:tracePt t="140597" x="2863850" y="4886325"/>
          <p14:tracePt t="140603" x="2906713" y="4886325"/>
          <p14:tracePt t="140615" x="2965450" y="4860925"/>
          <p14:tracePt t="140623" x="3041650" y="4843463"/>
          <p14:tracePt t="140627" x="3119438" y="4810125"/>
          <p14:tracePt t="140639" x="3203575" y="4767263"/>
          <p14:tracePt t="140648" x="3279775" y="4724400"/>
          <p14:tracePt t="140655" x="3355975" y="4691063"/>
          <p14:tracePt t="140659" x="3408363" y="4640263"/>
          <p14:tracePt t="140668" x="3475038" y="4597400"/>
          <p14:tracePt t="140675" x="3502025" y="4554538"/>
          <p14:tracePt t="140685" x="3543300" y="4521200"/>
          <p14:tracePt t="140698" x="3568700" y="4470400"/>
          <p14:tracePt t="140699" x="3586163" y="4435475"/>
          <p14:tracePt t="140709" x="3629025" y="4394200"/>
          <p14:tracePt t="140715" x="3636963" y="4384675"/>
          <p14:tracePt t="140725" x="3679825" y="4351338"/>
          <p14:tracePt t="140735" x="3705225" y="4333875"/>
          <p14:tracePt t="140741" x="3748088" y="4291013"/>
          <p14:tracePt t="140752" x="3798888" y="4249738"/>
          <p14:tracePt t="140756" x="3841750" y="4206875"/>
          <p14:tracePt t="140768" x="3900488" y="4164013"/>
          <p14:tracePt t="140770" x="3935413" y="4138613"/>
          <p14:tracePt t="140781" x="4002088" y="4105275"/>
          <p14:tracePt t="140790" x="4052888" y="4052888"/>
          <p14:tracePt t="140798" x="4105275" y="4019550"/>
          <p14:tracePt t="140806" x="4130675" y="3968750"/>
          <p14:tracePt t="140815" x="4146550" y="3960813"/>
          <p14:tracePt t="140820" x="4156075" y="3951288"/>
          <p14:tracePt t="140835" x="4156075" y="3943350"/>
          <p14:tracePt t="140843" x="4156075" y="3935413"/>
          <p14:tracePt t="140853" x="4156075" y="3925888"/>
          <p14:tracePt t="140859" x="4156075" y="3908425"/>
          <p14:tracePt t="140880" x="4156075" y="3867150"/>
          <p14:tracePt t="140885" x="4156075" y="3763963"/>
          <p14:tracePt t="140893" x="4146550" y="3730625"/>
          <p14:tracePt t="140898" x="4113213" y="3679825"/>
          <p14:tracePt t="140909" x="4079875" y="3603625"/>
          <p14:tracePt t="140919" x="4052888" y="3552825"/>
          <p14:tracePt t="140923" x="4037013" y="3492500"/>
          <p14:tracePt t="140935" x="4019550" y="3449638"/>
          <p14:tracePt t="140938" x="4011613" y="3416300"/>
          <p14:tracePt t="140948" x="4002088" y="3355975"/>
          <p14:tracePt t="140959" x="4002088" y="3297238"/>
          <p14:tracePt t="140965" x="4002088" y="3254375"/>
          <p14:tracePt t="140973" x="4002088" y="3195638"/>
          <p14:tracePt t="140981" x="4002088" y="3135313"/>
          <p14:tracePt t="140989" x="4002088" y="3101975"/>
          <p14:tracePt t="141000" x="4011613" y="3067050"/>
          <p14:tracePt t="141005" x="4011613" y="3059113"/>
          <p14:tracePt t="141015" x="4019550" y="3025775"/>
          <p14:tracePt t="141018" x="4019550" y="3008313"/>
          <p14:tracePt t="141070" x="4019550" y="3000375"/>
          <p14:tracePt t="141085" x="4019550" y="2990850"/>
          <p14:tracePt t="141100" x="4019550" y="2982913"/>
          <p14:tracePt t="141112" x="4019550" y="2965450"/>
          <p14:tracePt t="141117" x="4019550" y="2957513"/>
          <p14:tracePt t="141125" x="4019550" y="2949575"/>
          <p14:tracePt t="141131" x="4011613" y="2914650"/>
          <p14:tracePt t="141141" x="4002088" y="2897188"/>
          <p14:tracePt t="141152" x="3986213" y="2881313"/>
          <p14:tracePt t="141155" x="3960813" y="2838450"/>
          <p14:tracePt t="141167" x="3935413" y="2813050"/>
          <p14:tracePt t="141170" x="3917950" y="2795588"/>
          <p14:tracePt t="141181" x="3908425" y="2762250"/>
          <p14:tracePt t="141191" x="3892550" y="2744788"/>
          <p14:tracePt t="141198" x="3892550" y="2719388"/>
          <p14:tracePt t="141205" x="3883025" y="2676525"/>
          <p14:tracePt t="141214" x="3867150" y="2643188"/>
          <p14:tracePt t="141220" x="3857625" y="2592388"/>
          <p14:tracePt t="141231" x="3824288" y="2541588"/>
          <p14:tracePt t="141237" x="3798888" y="2498725"/>
          <p14:tracePt t="141248" x="3763963" y="2430463"/>
          <p14:tracePt t="141252" x="3748088" y="2413000"/>
          <p14:tracePt t="141264" x="3713163" y="2371725"/>
          <p14:tracePt t="141268" x="3705225" y="2354263"/>
          <p14:tracePt t="141276" x="3671888" y="2328863"/>
          <p14:tracePt t="141287" x="3662363" y="2293938"/>
          <p14:tracePt t="141293" x="3646488" y="2286000"/>
          <p14:tracePt t="141303" x="3619500" y="2252663"/>
          <p14:tracePt t="141307" x="3611563" y="2243138"/>
          <p14:tracePt t="141318" x="3586163" y="2235200"/>
          <p14:tracePt t="141331" x="3560763" y="2227263"/>
          <p14:tracePt t="141335" x="3543300" y="2217738"/>
          <p14:tracePt t="141343" x="3543300" y="2209800"/>
          <p14:tracePt t="141351" x="3527425" y="2200275"/>
          <p14:tracePt t="141496" x="3543300" y="2192338"/>
          <p14:tracePt t="141500" x="3578225" y="2192338"/>
          <p14:tracePt t="141509" x="3619500" y="2192338"/>
          <p14:tracePt t="141518" x="3662363" y="2192338"/>
          <p14:tracePt t="141525" x="3722688" y="2192338"/>
          <p14:tracePt t="141535" x="3738563" y="2192338"/>
          <p14:tracePt t="141541" x="3773488" y="2192338"/>
          <p14:tracePt t="141552" x="3790950" y="2192338"/>
          <p14:tracePt t="141574" x="3798888" y="2192338"/>
          <p14:tracePt t="141794" x="3806825" y="2192338"/>
          <p14:tracePt t="141814" x="3806825" y="2200275"/>
          <p14:tracePt t="141819" x="3806825" y="2227263"/>
          <p14:tracePt t="141827" x="3816350" y="2243138"/>
          <p14:tracePt t="141834" x="3816350" y="2286000"/>
          <p14:tracePt t="141843" x="3816350" y="2319338"/>
          <p14:tracePt t="141853" x="3816350" y="2336800"/>
          <p14:tracePt t="141859" x="3816350" y="2379663"/>
          <p14:tracePt t="141869" x="3816350" y="2422525"/>
          <p14:tracePt t="141883" x="3816350" y="2473325"/>
          <p14:tracePt t="141886" x="3832225" y="2516188"/>
          <p14:tracePt t="141888" x="3832225" y="2541588"/>
          <p14:tracePt t="141899" x="3841750" y="2574925"/>
          <p14:tracePt t="141909" x="3849688" y="2617788"/>
          <p14:tracePt t="141914" x="3867150" y="2643188"/>
          <p14:tracePt t="141925" x="3875088" y="2686050"/>
          <p14:tracePt t="141931" x="3883025" y="2693988"/>
          <p14:tracePt t="141939" x="3900488" y="2701925"/>
          <p14:tracePt t="142021" x="3892550" y="2693988"/>
          <p14:tracePt t="142028" x="3875088" y="2676525"/>
          <p14:tracePt t="142037" x="3867150" y="2660650"/>
          <p14:tracePt t="142041" x="3849688" y="2660650"/>
          <p14:tracePt t="142052" x="3824288" y="2643188"/>
          <p14:tracePt t="142064" x="3798888" y="2643188"/>
          <p14:tracePt t="142068" x="3763963" y="2625725"/>
          <p14:tracePt t="142077" x="3756025" y="2617788"/>
          <p14:tracePt t="142081" x="3722688" y="2608263"/>
          <p14:tracePt t="142091" x="3705225" y="2608263"/>
          <p14:tracePt t="142102" x="3697288" y="2608263"/>
          <p14:tracePt t="142107" x="3679825" y="2600325"/>
          <p14:tracePt t="142118" x="3671888" y="2600325"/>
          <p14:tracePt t="142233" x="3662363" y="2592388"/>
          <p14:tracePt t="142260" x="3662363" y="2566988"/>
          <p14:tracePt t="142269" x="3662363" y="2557463"/>
          <p14:tracePt t="142281" x="3671888" y="2549525"/>
          <p14:tracePt t="142286" x="3722688" y="2516188"/>
          <p14:tracePt t="142293" x="3730625" y="2516188"/>
          <p14:tracePt t="142301" x="3748088" y="2498725"/>
          <p14:tracePt t="142309" x="3763963" y="2498725"/>
          <p14:tracePt t="142319" x="3798888" y="2481263"/>
          <p14:tracePt t="142323" x="3832225" y="2463800"/>
          <p14:tracePt t="142335" x="3867150" y="2455863"/>
          <p14:tracePt t="142338" x="3917950" y="2422525"/>
          <p14:tracePt t="142349" x="3935413" y="2413000"/>
          <p14:tracePt t="142359" x="3986213" y="2397125"/>
          <p14:tracePt t="142365" x="4044950" y="2387600"/>
          <p14:tracePt t="142375" x="4105275" y="2354263"/>
          <p14:tracePt t="142381" x="4181475" y="2336800"/>
          <p14:tracePt t="142388" x="4257675" y="2303463"/>
          <p14:tracePt t="142398" x="4333875" y="2268538"/>
          <p14:tracePt t="142405" x="4435475" y="2235200"/>
          <p14:tracePt t="142415" x="4495800" y="2217738"/>
          <p14:tracePt t="142419" x="4572000" y="2184400"/>
          <p14:tracePt t="142431" x="4622800" y="2166938"/>
          <p14:tracePt t="142435" x="4691063" y="2141538"/>
          <p14:tracePt t="142448" x="4741863" y="2133600"/>
          <p14:tracePt t="142457" x="4802188" y="2098675"/>
          <p14:tracePt t="142465" x="4835525" y="2082800"/>
          <p14:tracePt t="142470" x="4868863" y="2073275"/>
          <p14:tracePt t="142477" x="4911725" y="2073275"/>
          <p14:tracePt t="142487" x="4962525" y="2065338"/>
          <p14:tracePt t="142498" x="5022850" y="2055813"/>
          <p14:tracePt t="142502" x="5064125" y="2047875"/>
          <p14:tracePt t="142514" x="5124450" y="2047875"/>
          <p14:tracePt t="142518" x="5183188" y="2047875"/>
          <p14:tracePt t="142526" x="5243513" y="2039938"/>
          <p14:tracePt t="142537" x="5302250" y="2039938"/>
          <p14:tracePt t="142541" x="5370513" y="2030413"/>
          <p14:tracePt t="142553" x="5446713" y="2014538"/>
          <p14:tracePt t="142557" x="5514975" y="2005013"/>
          <p14:tracePt t="142568" x="5616575" y="1997075"/>
          <p14:tracePt t="142577" x="5719763" y="1979613"/>
          <p14:tracePt t="142584" x="5846763" y="1971675"/>
          <p14:tracePt t="142589" x="5957888" y="1963738"/>
          <p14:tracePt t="142600" x="6127750" y="1920875"/>
          <p14:tracePt t="142609" x="6262688" y="1911350"/>
          <p14:tracePt t="142614" x="6450013" y="1870075"/>
          <p14:tracePt t="142625" x="6637338" y="1844675"/>
          <p14:tracePt t="142631" x="6781800" y="1809750"/>
          <p14:tracePt t="142638" x="6943725" y="1784350"/>
          <p14:tracePt t="142652" x="7070725" y="1758950"/>
          <p14:tracePt t="142655" x="7197725" y="1751013"/>
          <p14:tracePt t="142665" x="7299325" y="1741488"/>
          <p14:tracePt t="142669" x="7385050" y="1741488"/>
          <p14:tracePt t="142681" x="7453313" y="1741488"/>
          <p14:tracePt t="142689" x="7512050" y="1741488"/>
          <p14:tracePt t="142698" x="7554913" y="1741488"/>
          <p14:tracePt t="142705" x="7588250" y="1741488"/>
          <p14:tracePt t="142714" x="7613650" y="1741488"/>
          <p14:tracePt t="142721" x="7639050" y="1758950"/>
          <p14:tracePt t="142731" x="7666038" y="1793875"/>
          <p14:tracePt t="142735" x="7673975" y="1809750"/>
          <p14:tracePt t="142748" x="7707313" y="1860550"/>
          <p14:tracePt t="142752" x="7724775" y="1895475"/>
          <p14:tracePt t="142761" x="7742238" y="1928813"/>
          <p14:tracePt t="142770" x="7775575" y="1979613"/>
          <p14:tracePt t="142775" x="7810500" y="2014538"/>
          <p14:tracePt t="142786" x="7851775" y="2082800"/>
          <p14:tracePt t="142790" x="7894638" y="2141538"/>
          <p14:tracePt t="142802" x="7920038" y="2217738"/>
          <p14:tracePt t="142814" x="7962900" y="2293938"/>
          <p14:tracePt t="142819" x="8005763" y="2344738"/>
          <p14:tracePt t="142827" x="8021638" y="2422525"/>
          <p14:tracePt t="142830" x="8056563" y="2498725"/>
          <p14:tracePt t="142841" x="8081963" y="2582863"/>
          <p14:tracePt t="142853" x="8099425" y="2633663"/>
          <p14:tracePt t="142857" x="8107363" y="2693988"/>
          <p14:tracePt t="142869" x="8115300" y="2727325"/>
          <p14:tracePt t="142882" x="8115300" y="2770188"/>
          <p14:tracePt t="142891" x="8115300" y="2795588"/>
          <p14:tracePt t="142907" x="8115300" y="2813050"/>
          <p14:tracePt t="142914" x="8115300" y="2820988"/>
          <p14:tracePt t="143100" x="8124825" y="2820988"/>
          <p14:tracePt t="143160" x="8124825" y="2813050"/>
          <p14:tracePt t="143166" x="8124825" y="2805113"/>
          <p14:tracePt t="143286" x="8124825" y="2813050"/>
          <p14:tracePt t="143297" x="8124825" y="2820988"/>
          <p14:tracePt t="143303" x="8124825" y="2838450"/>
          <p14:tracePt t="143314" x="8124825" y="2881313"/>
          <p14:tracePt t="143324" x="8124825" y="2906713"/>
          <p14:tracePt t="143336" x="8124825" y="2932113"/>
          <p14:tracePt t="143341" x="8124825" y="2974975"/>
          <p14:tracePt t="143353" x="8115300" y="3008313"/>
          <p14:tracePt t="143355" x="8099425" y="3067050"/>
          <p14:tracePt t="143365" x="8089900" y="3127375"/>
          <p14:tracePt t="143378" x="8064500" y="3211513"/>
          <p14:tracePt t="143381" x="8047038" y="3289300"/>
          <p14:tracePt t="143391" x="8021638" y="3348038"/>
          <p14:tracePt t="143398" x="8021638" y="3408363"/>
          <p14:tracePt t="143405" x="8005763" y="3467100"/>
          <p14:tracePt t="143419" x="7996238" y="3517900"/>
          <p14:tracePt t="143420" x="7988300" y="3552825"/>
          <p14:tracePt t="143431" x="7980363" y="3568700"/>
          <p14:tracePt t="143437" x="7970838" y="3586163"/>
          <p14:tracePt t="143448" x="7962900" y="3594100"/>
          <p14:tracePt t="143457" x="7962900" y="3603625"/>
          <p14:tracePt t="143558" x="7954963" y="3611563"/>
          <p14:tracePt t="143567" x="7945438" y="3619500"/>
          <p14:tracePt t="143587" x="7937500" y="3629025"/>
          <p14:tracePt t="143816" x="7927975" y="3636963"/>
          <p14:tracePt t="143830" x="7912100" y="3636963"/>
          <p14:tracePt t="143852" x="7894638" y="3611563"/>
          <p14:tracePt t="143862" x="7886700" y="3611563"/>
          <p14:tracePt t="143868" x="7869238" y="3594100"/>
          <p14:tracePt t="143880" x="7869238" y="3586163"/>
          <p14:tracePt t="143882" x="7861300" y="3586163"/>
          <p14:tracePt t="143891" x="7843838" y="3568700"/>
          <p14:tracePt t="143902" x="7835900" y="3568700"/>
          <p14:tracePt t="143904" x="7800975" y="3560763"/>
          <p14:tracePt t="143915" x="7783513" y="3552825"/>
          <p14:tracePt t="143921" x="7758113" y="3543300"/>
          <p14:tracePt t="143931" x="7724775" y="3527425"/>
          <p14:tracePt t="143941" x="7691438" y="3517900"/>
          <p14:tracePt t="143948" x="7681913" y="3517900"/>
          <p14:tracePt t="143957" x="7648575" y="3509963"/>
          <p14:tracePt t="143964" x="7597775" y="3492500"/>
          <p14:tracePt t="143970" x="7546975" y="3475038"/>
          <p14:tracePt t="143981" x="7486650" y="3459163"/>
          <p14:tracePt t="143987" x="7443788" y="3433763"/>
          <p14:tracePt t="143998" x="7392988" y="3416300"/>
          <p14:tracePt t="144002" x="7342188" y="3408363"/>
          <p14:tracePt t="144015" x="7342188" y="3398838"/>
          <p14:tracePt t="144020" x="7324725" y="3390900"/>
          <p14:tracePt t="144037" x="7316788" y="3390900"/>
          <p14:tracePt t="144057" x="7299325" y="3390900"/>
          <p14:tracePt t="144068" x="7291388" y="3390900"/>
          <p14:tracePt t="144084" x="7273925" y="3390900"/>
          <p14:tracePt t="144087" x="7265988" y="3390900"/>
          <p14:tracePt t="144107" x="7258050" y="3390900"/>
          <p14:tracePt t="144114" x="7248525" y="3390900"/>
          <p14:tracePt t="144123" x="7232650" y="3390900"/>
          <p14:tracePt t="144127" x="7215188" y="3390900"/>
          <p14:tracePt t="144137" x="7197725" y="3390900"/>
          <p14:tracePt t="144148" x="7189788" y="3390900"/>
          <p14:tracePt t="144153" x="7172325" y="3390900"/>
          <p14:tracePt t="144164" x="7146925" y="3382963"/>
          <p14:tracePt t="144168" x="7129463" y="3382963"/>
          <p14:tracePt t="144177" x="7113588" y="3365500"/>
          <p14:tracePt t="144193" x="7088188" y="3365500"/>
          <p14:tracePt t="144209" x="7078663" y="3365500"/>
          <p14:tracePt t="144214" x="7070725" y="3355975"/>
          <p14:tracePt t="144239" x="7061200" y="3348038"/>
          <p14:tracePt t="144253" x="7053263" y="3348038"/>
          <p14:tracePt t="144269" x="7045325" y="3348038"/>
          <p14:tracePt t="144281" x="7035800" y="3348038"/>
          <p14:tracePt t="144285" x="7035800" y="3340100"/>
          <p14:tracePt t="144333" x="7027863" y="3340100"/>
          <p14:tracePt t="144385" x="7019925" y="3340100"/>
          <p14:tracePt t="144400" x="7010400" y="3355975"/>
          <p14:tracePt t="144409" x="7010400" y="3390900"/>
          <p14:tracePt t="144415" x="6977063" y="3433763"/>
          <p14:tracePt t="144425" x="6977063" y="3449638"/>
          <p14:tracePt t="144431" x="6977063" y="3502025"/>
          <p14:tracePt t="144441" x="6977063" y="3535363"/>
          <p14:tracePt t="144452" x="6977063" y="3560763"/>
          <p14:tracePt t="144455" x="6985000" y="3594100"/>
          <p14:tracePt t="144465" x="6994525" y="3619500"/>
          <p14:tracePt t="144470" x="7019925" y="3654425"/>
          <p14:tracePt t="144481" x="7019925" y="3679825"/>
          <p14:tracePt t="144491" x="7027863" y="3697288"/>
          <p14:tracePt t="144498" x="7035800" y="3705225"/>
          <p14:tracePt t="144505" x="7045325" y="3705225"/>
          <p14:tracePt t="144567" x="7053263" y="3705225"/>
          <p14:tracePt t="144601" x="7053263" y="3697288"/>
          <p14:tracePt t="144618" x="7070725" y="3671888"/>
          <p14:tracePt t="144627" x="7070725" y="3662363"/>
          <p14:tracePt t="144636" x="7070725" y="3654425"/>
          <p14:tracePt t="144643" x="7070725" y="3619500"/>
          <p14:tracePt t="144653" x="7070725" y="3603625"/>
          <p14:tracePt t="144657" x="7070725" y="3594100"/>
          <p14:tracePt t="144668" x="7070725" y="3568700"/>
          <p14:tracePt t="144677" x="7070725" y="3560763"/>
          <p14:tracePt t="144684" x="7070725" y="3543300"/>
          <p14:tracePt t="144692" x="7070725" y="3535363"/>
          <p14:tracePt t="144697" x="7070725" y="3527425"/>
          <p14:tracePt t="144707" x="7070725" y="3502025"/>
          <p14:tracePt t="144718" x="7061200" y="3492500"/>
          <p14:tracePt t="144726" x="7053263" y="3492500"/>
          <p14:tracePt t="144747" x="7053263" y="3484563"/>
          <p14:tracePt t="144814" x="7053263" y="3475038"/>
          <p14:tracePt t="144839" x="7088188" y="3459163"/>
          <p14:tracePt t="144843" x="7096125" y="3459163"/>
          <p14:tracePt t="144853" x="7121525" y="3459163"/>
          <p14:tracePt t="144865" x="7129463" y="3459163"/>
          <p14:tracePt t="144869" x="7180263" y="3441700"/>
          <p14:tracePt t="144882" x="7215188" y="3441700"/>
          <p14:tracePt t="144897" x="7240588" y="3433763"/>
          <p14:tracePt t="144902" x="7291388" y="3398838"/>
          <p14:tracePt t="144905" x="7299325" y="3373438"/>
          <p14:tracePt t="144909" x="7334250" y="3355975"/>
          <p14:tracePt t="144920" x="7367588" y="3330575"/>
          <p14:tracePt t="144925" x="7385050" y="3297238"/>
          <p14:tracePt t="144936" x="7402513" y="3271838"/>
          <p14:tracePt t="144948" x="7418388" y="3246438"/>
          <p14:tracePt t="144950" x="7427913" y="3228975"/>
          <p14:tracePt t="144959" x="7427913" y="3211513"/>
          <p14:tracePt t="144964" x="7443788" y="3186113"/>
          <p14:tracePt t="144975" x="7443788" y="3170238"/>
          <p14:tracePt t="144985" x="7443788" y="3160713"/>
          <p14:tracePt t="144998" x="7443788" y="3152775"/>
          <p14:tracePt t="145014" x="7461250" y="3135313"/>
          <p14:tracePt t="145231" x="7461250" y="3144838"/>
          <p14:tracePt t="145536" x="7486650" y="3127375"/>
          <p14:tracePt t="145541" x="7494588" y="3094038"/>
          <p14:tracePt t="145549" x="7504113" y="3084513"/>
          <p14:tracePt t="145559" x="7504113" y="3076575"/>
          <p14:tracePt t="145571" x="7504113" y="3067050"/>
          <p14:tracePt t="145585" x="7512050" y="3041650"/>
          <p14:tracePt t="145598" x="7512050" y="3033713"/>
          <p14:tracePt t="145600" x="7521575" y="3025775"/>
          <p14:tracePt t="145609" x="7537450" y="2965450"/>
          <p14:tracePt t="145621" x="7554913" y="2922588"/>
          <p14:tracePt t="145625" x="7572375" y="2871788"/>
          <p14:tracePt t="145635" x="7572375" y="2813050"/>
          <p14:tracePt t="145641" x="7605713" y="2752725"/>
          <p14:tracePt t="145652" x="7613650" y="2736850"/>
          <p14:tracePt t="145664" x="7631113" y="2660650"/>
          <p14:tracePt t="145677" x="7639050" y="2600325"/>
          <p14:tracePt t="145681" x="7648575" y="2549525"/>
          <p14:tracePt t="145691" x="7656513" y="2506663"/>
          <p14:tracePt t="145702" x="7666038" y="2463800"/>
          <p14:tracePt t="145705" x="7666038" y="2405063"/>
          <p14:tracePt t="145715" x="7666038" y="2362200"/>
          <p14:tracePt t="145721" x="7666038" y="2328863"/>
          <p14:tracePt t="145731" x="7666038" y="2311400"/>
          <p14:tracePt t="145741" x="7666038" y="2293938"/>
          <p14:tracePt t="145749" x="7648575" y="2278063"/>
          <p14:tracePt t="145757" x="7623175" y="2227263"/>
          <p14:tracePt t="145764" x="7613650" y="2227263"/>
          <p14:tracePt t="145771" x="7597775" y="2209800"/>
          <p14:tracePt t="145778" x="7588250" y="2184400"/>
          <p14:tracePt t="145787" x="7580313" y="2174875"/>
          <p14:tracePt t="145798" x="7572375" y="2159000"/>
          <p14:tracePt t="145806" x="7562850" y="2149475"/>
          <p14:tracePt t="145823" x="7562850" y="2141538"/>
          <p14:tracePt t="145835" x="7562850" y="2133600"/>
          <p14:tracePt t="145843" x="7562850" y="2116138"/>
          <p14:tracePt t="145864" x="7562850" y="2108200"/>
          <p14:tracePt t="145869" x="7562850" y="2090738"/>
          <p14:tracePt t="145881" x="7572375" y="2090738"/>
          <p14:tracePt t="145885" x="7605713" y="2065338"/>
          <p14:tracePt t="145892" x="7613650" y="2055813"/>
          <p14:tracePt t="145898" x="7666038" y="2047875"/>
          <p14:tracePt t="145907" x="7691438" y="2039938"/>
          <p14:tracePt t="145919" x="7716838" y="2039938"/>
          <p14:tracePt t="145923" x="7767638" y="2039938"/>
          <p14:tracePt t="145933" x="7818438" y="2039938"/>
          <p14:tracePt t="145939" x="7886700" y="2039938"/>
          <p14:tracePt t="145949" x="7927975" y="2039938"/>
          <p14:tracePt t="145959" x="7980363" y="2073275"/>
          <p14:tracePt t="145965" x="8021638" y="2116138"/>
          <p14:tracePt t="145973" x="8047038" y="2133600"/>
          <p14:tracePt t="145981" x="8081963" y="2209800"/>
          <p14:tracePt t="145989" x="8107363" y="2278063"/>
          <p14:tracePt t="146001" x="8132763" y="2379663"/>
          <p14:tracePt t="146003" x="8140700" y="2463800"/>
          <p14:tracePt t="146014" x="8150225" y="2574925"/>
          <p14:tracePt t="146019" x="8150225" y="2660650"/>
          <p14:tracePt t="146031" x="8150225" y="2762250"/>
          <p14:tracePt t="146039" x="8150225" y="2846388"/>
          <p14:tracePt t="146048" x="8140700" y="2949575"/>
          <p14:tracePt t="146055" x="8115300" y="3051175"/>
          <p14:tracePt t="146059" x="8081963" y="3127375"/>
          <p14:tracePt t="146069" x="8047038" y="3211513"/>
          <p14:tracePt t="146081" x="8021638" y="3289300"/>
          <p14:tracePt t="146086" x="7970838" y="3365500"/>
          <p14:tracePt t="146098" x="7937500" y="3416300"/>
          <p14:tracePt t="146100" x="7902575" y="3467100"/>
          <p14:tracePt t="146109" x="7835900" y="3527425"/>
          <p14:tracePt t="146119" x="7758113" y="3578225"/>
          <p14:tracePt t="146125" x="7673975" y="3636963"/>
          <p14:tracePt t="146136" x="7562850" y="3679825"/>
          <p14:tracePt t="146139" x="7478713" y="3713163"/>
          <p14:tracePt t="146152" x="7402513" y="3738563"/>
          <p14:tracePt t="146164" x="7265988" y="3763963"/>
          <p14:tracePt t="146175" x="7223125" y="3773488"/>
          <p14:tracePt t="146181" x="7189788" y="3781425"/>
          <p14:tracePt t="146191" x="7164388" y="3781425"/>
          <p14:tracePt t="146202" x="7146925" y="3781425"/>
          <p14:tracePt t="146205" x="7138988" y="3781425"/>
          <p14:tracePt t="146215" x="7121525" y="3781425"/>
          <p14:tracePt t="146221" x="7113588" y="3781425"/>
          <p14:tracePt t="146231" x="7104063" y="3781425"/>
          <p14:tracePt t="146241" x="7096125" y="3781425"/>
          <p14:tracePt t="146248" x="7078663" y="3763963"/>
          <p14:tracePt t="146255" x="7061200" y="3756025"/>
          <p14:tracePt t="146264" x="7053263" y="3748088"/>
          <p14:tracePt t="146271" x="7019925" y="3722688"/>
          <p14:tracePt t="146281" x="7010400" y="3713163"/>
          <p14:tracePt t="146287" x="6994525" y="3697288"/>
          <p14:tracePt t="146403" x="6994525" y="3687763"/>
          <p14:tracePt t="146408" x="7002463" y="3687763"/>
          <p14:tracePt t="146417" x="7061200" y="3687763"/>
          <p14:tracePt t="146427" x="7078663" y="3687763"/>
          <p14:tracePt t="146435" x="7121525" y="3687763"/>
          <p14:tracePt t="146442" x="7205663" y="3687763"/>
          <p14:tracePt t="146450" x="7283450" y="3687763"/>
          <p14:tracePt t="146459" x="7350125" y="3687763"/>
          <p14:tracePt t="146464" x="7427913" y="3687763"/>
          <p14:tracePt t="146477" x="7469188" y="3687763"/>
          <p14:tracePt t="146481" x="7478713" y="3687763"/>
          <p14:tracePt t="146490" x="7486650" y="3687763"/>
          <p14:tracePt t="146592" x="7478713" y="3687763"/>
          <p14:tracePt t="146603" x="7453313" y="3671888"/>
          <p14:tracePt t="146608" x="7427913" y="3654425"/>
          <p14:tracePt t="146623" x="7418388" y="3654425"/>
          <p14:tracePt t="146627" x="7402513" y="3654425"/>
          <p14:tracePt t="146637" x="7377113" y="3646488"/>
          <p14:tracePt t="146652" x="7359650" y="3629025"/>
          <p14:tracePt t="146879" x="7359650" y="3619500"/>
          <p14:tracePt t="146885" x="7350125" y="3619500"/>
          <p14:tracePt t="146897" x="7342188" y="3619500"/>
          <p14:tracePt t="146904" x="7334250" y="3619500"/>
          <p14:tracePt t="146909" x="7308850" y="3619500"/>
          <p14:tracePt t="146919" x="7273925" y="3619500"/>
          <p14:tracePt t="146931" x="7258050" y="3619500"/>
          <p14:tracePt t="146935" x="7197725" y="3619500"/>
          <p14:tracePt t="146948" x="7138988" y="3619500"/>
          <p14:tracePt t="146950" x="7070725" y="3619500"/>
          <p14:tracePt t="146959" x="7002463" y="3619500"/>
          <p14:tracePt t="146969" x="6943725" y="3619500"/>
          <p14:tracePt t="146975" x="6900863" y="3619500"/>
          <p14:tracePt t="146987" x="6858000" y="3619500"/>
          <p14:tracePt t="147002" x="6840538" y="3619500"/>
          <p14:tracePt t="147149" x="6875463" y="3619500"/>
          <p14:tracePt t="147154" x="6908800" y="3619500"/>
          <p14:tracePt t="147164" x="6959600" y="3619500"/>
          <p14:tracePt t="147175" x="7061200" y="3619500"/>
          <p14:tracePt t="147181" x="7197725" y="3619500"/>
          <p14:tracePt t="147188" x="7342188" y="3619500"/>
          <p14:tracePt t="147198" x="7478713" y="3619500"/>
          <p14:tracePt t="147203" x="7605713" y="3619500"/>
          <p14:tracePt t="147214" x="7716838" y="3619500"/>
          <p14:tracePt t="147219" x="7818438" y="3611563"/>
          <p14:tracePt t="147231" x="7894638" y="3603625"/>
          <p14:tracePt t="147236" x="7954963" y="3594100"/>
          <p14:tracePt t="147248" x="7988300" y="3586163"/>
          <p14:tracePt t="147305" x="7988300" y="3578225"/>
          <p14:tracePt t="147316" x="7988300" y="3568700"/>
          <p14:tracePt t="147325" x="7988300" y="3552825"/>
          <p14:tracePt t="147331" x="7988300" y="3527425"/>
          <p14:tracePt t="147341" x="7980363" y="3509963"/>
          <p14:tracePt t="147352" x="7970838" y="3502025"/>
          <p14:tracePt t="147354" x="7962900" y="3492500"/>
          <p14:tracePt t="147365" x="7962900" y="3484563"/>
          <p14:tracePt t="147375" x="7954963" y="3484563"/>
          <p14:tracePt t="147381" x="7937500" y="3484563"/>
          <p14:tracePt t="147405" x="7927975" y="3484563"/>
          <p14:tracePt t="147548" x="7945438" y="3484563"/>
          <p14:tracePt t="147557" x="7962900" y="3484563"/>
          <p14:tracePt t="147564" x="7980363" y="3484563"/>
          <p14:tracePt t="147571" x="7996238" y="3484563"/>
          <p14:tracePt t="147577" x="8021638" y="3484563"/>
          <p14:tracePt t="147587" x="8039100" y="3484563"/>
          <p14:tracePt t="147598" x="8064500" y="3484563"/>
          <p14:tracePt t="147603" x="8074025" y="3484563"/>
          <p14:tracePt t="147816" x="8074025" y="3475038"/>
          <p14:tracePt t="147825" x="8074025" y="3459163"/>
          <p14:tracePt t="147836" x="8089900" y="3433763"/>
          <p14:tracePt t="147849" x="8099425" y="3408363"/>
          <p14:tracePt t="147859" x="8107363" y="3382963"/>
          <p14:tracePt t="147864" x="8115300" y="3365500"/>
          <p14:tracePt t="147882" x="8115300" y="3305175"/>
          <p14:tracePt t="147891" x="8115300" y="3289300"/>
          <p14:tracePt t="147902" x="8132763" y="3238500"/>
          <p14:tracePt t="147905" x="8140700" y="3221038"/>
          <p14:tracePt t="147915" x="8140700" y="3195638"/>
          <p14:tracePt t="147921" x="8140700" y="3178175"/>
          <p14:tracePt t="147931" x="8140700" y="3160713"/>
          <p14:tracePt t="147941" x="8140700" y="3135313"/>
          <p14:tracePt t="147948" x="8140700" y="3084513"/>
          <p14:tracePt t="147955" x="8140700" y="3067050"/>
          <p14:tracePt t="147964" x="8140700" y="3025775"/>
          <p14:tracePt t="147970" x="8140700" y="3000375"/>
          <p14:tracePt t="147981" x="8124825" y="2957513"/>
          <p14:tracePt t="147987" x="8115300" y="2940050"/>
          <p14:tracePt t="147998" x="8099425" y="2897188"/>
          <p14:tracePt t="148003" x="8081963" y="2871788"/>
          <p14:tracePt t="148014" x="8074025" y="2871788"/>
          <p14:tracePt t="148021" x="8056563" y="2846388"/>
          <p14:tracePt t="148024" x="8039100" y="2820988"/>
          <p14:tracePt t="148036" x="8021638" y="2813050"/>
          <p14:tracePt t="148040" x="7996238" y="2762250"/>
          <p14:tracePt t="148053" x="7980363" y="2744788"/>
          <p14:tracePt t="148064" x="7954963" y="2736850"/>
          <p14:tracePt t="148068" x="7920038" y="2701925"/>
          <p14:tracePt t="148077" x="7894638" y="2693988"/>
          <p14:tracePt t="148081" x="7886700" y="2676525"/>
          <p14:tracePt t="148091" x="7861300" y="2660650"/>
          <p14:tracePt t="148103" x="7826375" y="2625725"/>
          <p14:tracePt t="148107" x="7810500" y="2617788"/>
          <p14:tracePt t="148119" x="7793038" y="2600325"/>
          <p14:tracePt t="148120" x="7783513" y="2600325"/>
          <p14:tracePt t="148131" x="7775575" y="2592388"/>
          <p14:tracePt t="148143" x="7758113" y="2582863"/>
          <p14:tracePt t="148147" x="7750175" y="2582863"/>
          <p14:tracePt t="148173" x="7732713" y="2582863"/>
          <p14:tracePt t="148183" x="7724775" y="2582863"/>
          <p14:tracePt t="148198" x="7691438" y="2582863"/>
          <p14:tracePt t="148207" x="7666038" y="2582863"/>
          <p14:tracePt t="148214" x="7631113" y="2582863"/>
          <p14:tracePt t="148223" x="7597775" y="2582863"/>
          <p14:tracePt t="148235" x="7546975" y="2582863"/>
          <p14:tracePt t="148237" x="7512050" y="2582863"/>
          <p14:tracePt t="148250" x="7478713" y="2582863"/>
          <p14:tracePt t="148252" x="7435850" y="2582863"/>
          <p14:tracePt t="148264" x="7385050" y="2582863"/>
          <p14:tracePt t="148273" x="7334250" y="2582863"/>
          <p14:tracePt t="148281" x="7291388" y="2582863"/>
          <p14:tracePt t="148289" x="7240588" y="2582863"/>
          <p14:tracePt t="148293" x="7205663" y="2582863"/>
          <p14:tracePt t="148303" x="7146925" y="2582863"/>
          <p14:tracePt t="148314" x="7121525" y="2582863"/>
          <p14:tracePt t="148318" x="7078663" y="2582863"/>
          <p14:tracePt t="148331" x="7053263" y="2582863"/>
          <p14:tracePt t="148334" x="7027863" y="2582863"/>
          <p14:tracePt t="148348" x="7019925" y="2582863"/>
          <p14:tracePt t="148355" x="7002463" y="2582863"/>
          <p14:tracePt t="148369" x="6994525" y="2582863"/>
          <p14:tracePt t="148375" x="6977063" y="2582863"/>
          <p14:tracePt t="148385" x="6977063" y="2592388"/>
          <p14:tracePt t="148398" x="6959600" y="2608263"/>
          <p14:tracePt t="148400" x="6951663" y="2608263"/>
          <p14:tracePt t="148409" x="6943725" y="2625725"/>
          <p14:tracePt t="148414" x="6926263" y="2643188"/>
          <p14:tracePt t="148425" x="6916738" y="2643188"/>
          <p14:tracePt t="148435" x="6900863" y="2676525"/>
          <p14:tracePt t="148441" x="6891338" y="2686050"/>
          <p14:tracePt t="148455" x="6883400" y="2701925"/>
          <p14:tracePt t="148468" x="6875463" y="2736850"/>
          <p14:tracePt t="148481" x="6875463" y="2762250"/>
          <p14:tracePt t="148491" x="6865938" y="2778125"/>
          <p14:tracePt t="148498" x="6865938" y="2795588"/>
          <p14:tracePt t="148507" x="6865938" y="2820988"/>
          <p14:tracePt t="148516" x="6865938" y="2855913"/>
          <p14:tracePt t="148522" x="6858000" y="2863850"/>
          <p14:tracePt t="148531" x="6858000" y="2871788"/>
          <p14:tracePt t="148541" x="6858000" y="2889250"/>
          <p14:tracePt t="148548" x="6858000" y="2897188"/>
          <p14:tracePt t="148557" x="6858000" y="2914650"/>
          <p14:tracePt t="148565" x="6858000" y="2932113"/>
          <p14:tracePt t="148571" x="6858000" y="2949575"/>
          <p14:tracePt t="148581" x="6858000" y="3000375"/>
          <p14:tracePt t="148587" x="6865938" y="3025775"/>
          <p14:tracePt t="148598" x="6883400" y="3051175"/>
          <p14:tracePt t="148603" x="6900863" y="3076575"/>
          <p14:tracePt t="148614" x="6926263" y="3094038"/>
          <p14:tracePt t="148619" x="6934200" y="3109913"/>
          <p14:tracePt t="148631" x="6943725" y="3127375"/>
          <p14:tracePt t="148639" x="6969125" y="3144838"/>
          <p14:tracePt t="148648" x="6977063" y="3152775"/>
          <p14:tracePt t="148655" x="6985000" y="3170238"/>
          <p14:tracePt t="148659" x="7002463" y="3178175"/>
          <p14:tracePt t="148669" x="7035800" y="3195638"/>
          <p14:tracePt t="148681" x="7061200" y="3211513"/>
          <p14:tracePt t="148685" x="7078663" y="3221038"/>
          <p14:tracePt t="148698" x="7096125" y="3228975"/>
          <p14:tracePt t="148702" x="7121525" y="3246438"/>
          <p14:tracePt t="148715" x="7138988" y="3246438"/>
          <p14:tracePt t="148720" x="7189788" y="3246438"/>
          <p14:tracePt t="148727" x="7223125" y="3254375"/>
          <p14:tracePt t="148735" x="7265988" y="3254375"/>
          <p14:tracePt t="148742" x="7308850" y="3254375"/>
          <p14:tracePt t="148752" x="7342188" y="3254375"/>
          <p14:tracePt t="148757" x="7377113" y="3254375"/>
          <p14:tracePt t="148768" x="7385050" y="3254375"/>
          <p14:tracePt t="148773" x="7427913" y="3238500"/>
          <p14:tracePt t="148784" x="7435850" y="3228975"/>
          <p14:tracePt t="148793" x="7453313" y="3211513"/>
          <p14:tracePt t="148798" x="7469188" y="3203575"/>
          <p14:tracePt t="148809" x="7486650" y="3178175"/>
          <p14:tracePt t="148814" x="7486650" y="3170238"/>
          <p14:tracePt t="148823" x="7494588" y="3170238"/>
          <p14:tracePt t="148835" x="7504113" y="3152775"/>
          <p14:tracePt t="148851" x="7512050" y="3144838"/>
          <p14:tracePt t="149092" x="7512050" y="3119438"/>
          <p14:tracePt t="149101" x="7512050" y="3109913"/>
          <p14:tracePt t="149115" x="7512050" y="3051175"/>
          <p14:tracePt t="149125" x="7512050" y="3041650"/>
          <p14:tracePt t="149131" x="7512050" y="3025775"/>
          <p14:tracePt t="149141" x="7512050" y="3000375"/>
          <p14:tracePt t="149157" x="7512050" y="2974975"/>
          <p14:tracePt t="149168" x="7512050" y="2965450"/>
          <p14:tracePt t="149343" x="7512050" y="2974975"/>
          <p14:tracePt t="149353" x="7512050" y="3016250"/>
          <p14:tracePt t="149364" x="7512050" y="3025775"/>
          <p14:tracePt t="149369" x="7512050" y="3033713"/>
          <p14:tracePt t="149377" x="7529513" y="3041650"/>
          <p14:tracePt t="149385" x="7537450" y="3067050"/>
          <p14:tracePt t="149393" x="7554913" y="3084513"/>
          <p14:tracePt t="149409" x="7572375" y="3094038"/>
          <p14:tracePt t="149418" x="7572375" y="3101975"/>
          <p14:tracePt t="149431" x="7572375" y="3109913"/>
          <p14:tracePt t="149435" x="7597775" y="3135313"/>
          <p14:tracePt t="149453" x="7605713" y="3144838"/>
          <p14:tracePt t="149509" x="7605713" y="3152775"/>
          <p14:tracePt t="149514" x="7613650" y="3160713"/>
          <p14:tracePt t="149523" x="7623175" y="3178175"/>
          <p14:tracePt t="149535" x="7631113" y="3178175"/>
          <p14:tracePt t="149538" x="7631113" y="3186113"/>
          <p14:tracePt t="149548" x="7631113" y="3203575"/>
          <p14:tracePt t="149555" x="7631113" y="3211513"/>
          <p14:tracePt t="149565" x="7639050" y="3246438"/>
          <p14:tracePt t="149581" x="7639050" y="3271838"/>
          <p14:tracePt t="149589" x="7639050" y="3297238"/>
          <p14:tracePt t="149598" x="7648575" y="3322638"/>
          <p14:tracePt t="149605" x="7648575" y="3348038"/>
          <p14:tracePt t="149615" x="7648575" y="3382963"/>
          <p14:tracePt t="149619" x="7656513" y="3390900"/>
          <p14:tracePt t="149631" x="7656513" y="3408363"/>
          <p14:tracePt t="149635" x="7656513" y="3424238"/>
          <p14:tracePt t="149648" x="7656513" y="3433763"/>
          <p14:tracePt t="149655" x="7656513" y="3441700"/>
          <p14:tracePt t="149664" x="7666038" y="3449638"/>
          <p14:tracePt t="149670" x="7666038" y="3459163"/>
          <p14:tracePt t="149685" x="7666038" y="3484563"/>
          <p14:tracePt t="149702" x="7666038" y="3502025"/>
          <p14:tracePt t="149715" x="7666038" y="3517900"/>
          <p14:tracePt t="149727" x="7666038" y="3535363"/>
          <p14:tracePt t="149741" x="7666038" y="3543300"/>
          <p14:tracePt t="149752" x="7666038" y="3552825"/>
          <p14:tracePt t="149757" x="7666038" y="3560763"/>
          <p14:tracePt t="149768" x="7666038" y="3586163"/>
          <p14:tracePt t="149778" x="7666038" y="3594100"/>
          <p14:tracePt t="149781" x="7656513" y="3619500"/>
          <p14:tracePt t="149791" x="7648575" y="3629025"/>
          <p14:tracePt t="149798" x="7648575" y="3662363"/>
          <p14:tracePt t="149807" x="7648575" y="3679825"/>
          <p14:tracePt t="149818" x="7639050" y="3722688"/>
          <p14:tracePt t="149820" x="7639050" y="3738563"/>
          <p14:tracePt t="149831" x="7623175" y="3790950"/>
          <p14:tracePt t="149837" x="7623175" y="3816350"/>
          <p14:tracePt t="149848" x="7623175" y="3824288"/>
          <p14:tracePt t="149857" x="7623175" y="3849688"/>
          <p14:tracePt t="149864" x="7623175" y="3883025"/>
          <p14:tracePt t="149871" x="7623175" y="3908425"/>
          <p14:tracePt t="149882" x="7623175" y="3943350"/>
          <p14:tracePt t="149887" x="7623175" y="3986213"/>
          <p14:tracePt t="149898" x="7623175" y="4019550"/>
          <p14:tracePt t="149903" x="7631113" y="4037013"/>
          <p14:tracePt t="149914" x="7639050" y="4044950"/>
          <p14:tracePt t="149918" x="7648575" y="4070350"/>
          <p14:tracePt t="149926" x="7666038" y="4095750"/>
          <p14:tracePt t="149937" x="7666038" y="4105275"/>
          <p14:tracePt t="150079" x="7673975" y="4105275"/>
          <p14:tracePt t="150206" x="7673975" y="4095750"/>
          <p14:tracePt t="150251" x="7673975" y="4087813"/>
          <p14:tracePt t="150263" x="7673975" y="4079875"/>
          <p14:tracePt t="150271" x="7673975" y="4070350"/>
          <p14:tracePt t="150274" x="7681913" y="4070350"/>
          <p14:tracePt t="150285" x="7691438" y="4062413"/>
          <p14:tracePt t="150291" x="7691438" y="4044950"/>
          <p14:tracePt t="150314" x="7691438" y="4037013"/>
          <p14:tracePt t="150319" x="7691438" y="4019550"/>
          <p14:tracePt t="150325" x="7691438" y="3994150"/>
          <p14:tracePt t="150331" x="7691438" y="3968750"/>
          <p14:tracePt t="150341" x="7691438" y="3951288"/>
          <p14:tracePt t="150352" x="7691438" y="3908425"/>
          <p14:tracePt t="150357" x="7691438" y="3867150"/>
          <p14:tracePt t="150368" x="7691438" y="3832225"/>
          <p14:tracePt t="150370" x="7691438" y="3816350"/>
          <p14:tracePt t="150381" x="7691438" y="3773488"/>
          <p14:tracePt t="150391" x="7691438" y="3730625"/>
          <p14:tracePt t="150398" x="7691438" y="3697288"/>
          <p14:tracePt t="150407" x="7691438" y="3662363"/>
          <p14:tracePt t="150414" x="7691438" y="3629025"/>
          <p14:tracePt t="150423" x="7691438" y="3578225"/>
          <p14:tracePt t="150434" x="7691438" y="3543300"/>
          <p14:tracePt t="150437" x="7691438" y="3502025"/>
          <p14:tracePt t="150448" x="7691438" y="3441700"/>
          <p14:tracePt t="150453" x="7691438" y="3416300"/>
          <p14:tracePt t="150464" x="7691438" y="3390900"/>
          <p14:tracePt t="150469" x="7691438" y="3355975"/>
          <p14:tracePt t="150481" x="7681913" y="3348038"/>
          <p14:tracePt t="150489" x="7681913" y="3322638"/>
          <p14:tracePt t="150493" x="7681913" y="3314700"/>
          <p14:tracePt t="150503" x="7681913" y="3305175"/>
          <p14:tracePt t="150509" x="7681913" y="3297238"/>
          <p14:tracePt t="150519" x="7681913" y="3289300"/>
          <p14:tracePt t="150531" x="7681913" y="3271838"/>
          <p14:tracePt t="150535" x="7681913" y="3263900"/>
          <p14:tracePt t="150543" x="7681913" y="3254375"/>
          <p14:tracePt t="150570" x="7681913" y="3246438"/>
          <p14:tracePt t="150668" x="7681913" y="3254375"/>
          <p14:tracePt t="150674" x="7681913" y="3279775"/>
          <p14:tracePt t="150685" x="7681913" y="3314700"/>
          <p14:tracePt t="150689" x="7681913" y="3322638"/>
          <p14:tracePt t="150700" x="7699375" y="3355975"/>
          <p14:tracePt t="150709" x="7716838" y="3390900"/>
          <p14:tracePt t="150714" x="7742238" y="3433763"/>
          <p14:tracePt t="150723" x="7767638" y="3467100"/>
          <p14:tracePt t="150731" x="7793038" y="3517900"/>
          <p14:tracePt t="150738" x="7810500" y="3552825"/>
          <p14:tracePt t="150748" x="7826375" y="3578225"/>
          <p14:tracePt t="150753" x="7843838" y="3594100"/>
          <p14:tracePt t="150764" x="7861300" y="3629025"/>
          <p14:tracePt t="150769" x="7861300" y="3636963"/>
          <p14:tracePt t="150781" x="7869238" y="3646488"/>
          <p14:tracePt t="150799" x="7869238" y="3654425"/>
          <p14:tracePt t="150982" x="7869238" y="3619500"/>
          <p14:tracePt t="150988" x="7861300" y="3594100"/>
          <p14:tracePt t="150998" x="7843838" y="3560763"/>
          <p14:tracePt t="151004" x="7826375" y="3527425"/>
          <p14:tracePt t="151014" x="7810500" y="3492500"/>
          <p14:tracePt t="151021" x="7793038" y="3467100"/>
          <p14:tracePt t="151027" x="7783513" y="3449638"/>
          <p14:tracePt t="151037" x="7767638" y="3424238"/>
          <p14:tracePt t="151041" x="7767638" y="3408363"/>
          <p14:tracePt t="151197" x="7758113" y="3424238"/>
          <p14:tracePt t="151207" x="7758113" y="3449638"/>
          <p14:tracePt t="151220" x="7758113" y="3475038"/>
          <p14:tracePt t="151223" x="7758113" y="3502025"/>
          <p14:tracePt t="151234" x="7750175" y="3517900"/>
          <p14:tracePt t="151236" x="7750175" y="3543300"/>
          <p14:tracePt t="151248" x="7742238" y="3560763"/>
          <p14:tracePt t="151320" x="7732713" y="3568700"/>
          <p14:tracePt t="151334" x="7724775" y="3568700"/>
          <p14:tracePt t="151343" x="7699375" y="3568700"/>
          <p14:tracePt t="151359" x="7666038" y="3568700"/>
          <p14:tracePt t="151364" x="7639050" y="3568700"/>
          <p14:tracePt t="151375" x="7597775" y="3568700"/>
          <p14:tracePt t="151385" x="7572375" y="3568700"/>
          <p14:tracePt t="151388" x="7537450" y="3568700"/>
          <p14:tracePt t="151400" x="7494588" y="3568700"/>
          <p14:tracePt t="151405" x="7461250" y="3568700"/>
          <p14:tracePt t="151415" x="7418388" y="3568700"/>
          <p14:tracePt t="151425" x="7402513" y="3568700"/>
          <p14:tracePt t="151432" x="7385050" y="3568700"/>
          <p14:tracePt t="151438" x="7377113" y="3568700"/>
          <p14:tracePt t="151621" x="7377113" y="3560763"/>
          <p14:tracePt t="151628" x="7385050" y="3509963"/>
          <p14:tracePt t="151637" x="7392988" y="3475038"/>
          <p14:tracePt t="151641" x="7392988" y="3433763"/>
          <p14:tracePt t="151652" x="7392988" y="3373438"/>
          <p14:tracePt t="151665" x="7392988" y="3340100"/>
          <p14:tracePt t="151668" x="7392988" y="3297238"/>
          <p14:tracePt t="151678" x="7392988" y="3228975"/>
          <p14:tracePt t="151681" x="7392988" y="3152775"/>
          <p14:tracePt t="151691" x="7392988" y="3067050"/>
          <p14:tracePt t="151702" x="7392988" y="2982913"/>
          <p14:tracePt t="151707" x="7385050" y="2871788"/>
          <p14:tracePt t="151718" x="7359650" y="2795588"/>
          <p14:tracePt t="151722" x="7324725" y="2719388"/>
          <p14:tracePt t="151735" x="7299325" y="2660650"/>
          <p14:tracePt t="151742" x="7273925" y="2582863"/>
          <p14:tracePt t="151748" x="7240588" y="2516188"/>
          <p14:tracePt t="151757" x="7223125" y="2481263"/>
          <p14:tracePt t="151764" x="7205663" y="2438400"/>
          <p14:tracePt t="151773" x="7197725" y="2405063"/>
          <p14:tracePt t="151785" x="7180263" y="2379663"/>
          <p14:tracePt t="151786" x="7172325" y="2344738"/>
          <p14:tracePt t="151798" x="7164388" y="2319338"/>
          <p14:tracePt t="151803" x="7164388" y="2278063"/>
          <p14:tracePt t="151815" x="7164388" y="2260600"/>
          <p14:tracePt t="151823" x="7164388" y="2227263"/>
          <p14:tracePt t="151831" x="7164388" y="2192338"/>
          <p14:tracePt t="151843" x="7164388" y="2174875"/>
          <p14:tracePt t="151853" x="7164388" y="2149475"/>
          <p14:tracePt t="151880" x="7172325" y="2124075"/>
          <p14:tracePt t="151887" x="7180263" y="2108200"/>
          <p14:tracePt t="151893" x="7189788" y="2073275"/>
          <p14:tracePt t="151904" x="7189788" y="2055813"/>
          <p14:tracePt t="151909" x="7205663" y="2047875"/>
          <p14:tracePt t="151919" x="7215188" y="1989138"/>
          <p14:tracePt t="151925" x="7223125" y="1963738"/>
          <p14:tracePt t="151935" x="7223125" y="1938338"/>
          <p14:tracePt t="151943" x="7223125" y="1911350"/>
          <p14:tracePt t="151950" x="7223125" y="1903413"/>
          <p14:tracePt t="151959" x="7223125" y="1895475"/>
          <p14:tracePt t="152005" x="7240588" y="1895475"/>
          <p14:tracePt t="152016" x="7258050" y="1895475"/>
          <p14:tracePt t="152019" x="7265988" y="1911350"/>
          <p14:tracePt t="152030" x="7291388" y="1938338"/>
          <p14:tracePt t="152036" x="7324725" y="1989138"/>
          <p14:tracePt t="152048" x="7377113" y="2022475"/>
          <p14:tracePt t="152055" x="7402513" y="2030413"/>
          <p14:tracePt t="152064" x="7469188" y="2055813"/>
          <p14:tracePt t="152070" x="7546975" y="2065338"/>
          <p14:tracePt t="152075" x="7648575" y="2090738"/>
          <p14:tracePt t="152085" x="7742238" y="2116138"/>
          <p14:tracePt t="152098" x="7800975" y="2124075"/>
          <p14:tracePt t="152103" x="7869238" y="2141538"/>
          <p14:tracePt t="152114" x="7902575" y="2149475"/>
          <p14:tracePt t="152116" x="7912100" y="2149475"/>
          <p14:tracePt t="152125" x="7920038" y="2149475"/>
          <p14:tracePt t="152218" x="7927975" y="2149475"/>
          <p14:tracePt t="152222" x="7927975" y="2159000"/>
          <p14:tracePt t="152231" x="7927975" y="2166938"/>
          <p14:tracePt t="152241" x="7912100" y="2184400"/>
          <p14:tracePt t="152248" x="7861300" y="2217738"/>
          <p14:tracePt t="152257" x="7835900" y="2235200"/>
          <p14:tracePt t="152265" x="7800975" y="2268538"/>
          <p14:tracePt t="152273" x="7758113" y="2319338"/>
          <p14:tracePt t="152283" x="7716838" y="2354263"/>
          <p14:tracePt t="152286" x="7691438" y="2405063"/>
          <p14:tracePt t="152298" x="7681913" y="2438400"/>
          <p14:tracePt t="152302" x="7673975" y="2473325"/>
          <p14:tracePt t="152314" x="7673975" y="2506663"/>
          <p14:tracePt t="152323" x="7673975" y="2541588"/>
          <p14:tracePt t="152327" x="7673975" y="2566988"/>
          <p14:tracePt t="152337" x="7673975" y="2592388"/>
          <p14:tracePt t="152342" x="7673975" y="2625725"/>
          <p14:tracePt t="152353" x="7673975" y="2643188"/>
          <p14:tracePt t="152365" x="7691438" y="2660650"/>
          <p14:tracePt t="152368" x="7691438" y="2668588"/>
          <p14:tracePt t="152377" x="7707313" y="2693988"/>
          <p14:tracePt t="152385" x="7716838" y="2701925"/>
          <p14:tracePt t="152393" x="7732713" y="2719388"/>
          <p14:tracePt t="152409" x="7742238" y="2752725"/>
          <p14:tracePt t="152420" x="7767638" y="2778125"/>
          <p14:tracePt t="152422" x="7775575" y="2787650"/>
          <p14:tracePt t="152433" x="7783513" y="2813050"/>
          <p14:tracePt t="152443" x="7793038" y="2830513"/>
          <p14:tracePt t="152448" x="7800975" y="2881313"/>
          <p14:tracePt t="152459" x="7800975" y="2914650"/>
          <p14:tracePt t="152464" x="7800975" y="2957513"/>
          <p14:tracePt t="152473" x="7800975" y="3016250"/>
          <p14:tracePt t="152483" x="7800975" y="3041650"/>
          <p14:tracePt t="152489" x="7800975" y="3067050"/>
          <p14:tracePt t="152498" x="7800975" y="3127375"/>
          <p14:tracePt t="152505" x="7800975" y="3170238"/>
          <p14:tracePt t="152515" x="7783513" y="3228975"/>
          <p14:tracePt t="152521" x="7767638" y="3279775"/>
          <p14:tracePt t="152532" x="7750175" y="3322638"/>
          <p14:tracePt t="152541" x="7732713" y="3348038"/>
          <p14:tracePt t="152548" x="7724775" y="3382963"/>
          <p14:tracePt t="152555" x="7707313" y="3398838"/>
          <p14:tracePt t="152565" x="7699375" y="3408363"/>
          <p14:tracePt t="152571" x="7691438" y="3433763"/>
          <p14:tracePt t="152581" x="7681913" y="3441700"/>
          <p14:tracePt t="152591" x="7666038" y="3441700"/>
          <p14:tracePt t="152612" x="7648575" y="3441700"/>
          <p14:tracePt t="152620" x="7639050" y="3441700"/>
          <p14:tracePt t="152631" x="7597775" y="3441700"/>
          <p14:tracePt t="152637" x="7580313" y="3441700"/>
          <p14:tracePt t="152648" x="7554913" y="3441700"/>
          <p14:tracePt t="152652" x="7546975" y="3441700"/>
          <p14:tracePt t="152664" x="7512050" y="3441700"/>
          <p14:tracePt t="152671" x="7494588" y="3441700"/>
          <p14:tracePt t="152677" x="7478713" y="3441700"/>
          <p14:tracePt t="152687" x="7453313" y="3441700"/>
          <p14:tracePt t="152691" x="7418388" y="3441700"/>
          <p14:tracePt t="152701" x="7377113" y="3441700"/>
          <p14:tracePt t="152714" x="7350125" y="3441700"/>
          <p14:tracePt t="152718" x="7299325" y="3424238"/>
          <p14:tracePt t="152727" x="7273925" y="3424238"/>
          <p14:tracePt t="152735" x="7265988" y="3424238"/>
          <p14:tracePt t="152742" x="7240588" y="3424238"/>
          <p14:tracePt t="152752" x="7232650" y="3424238"/>
          <p14:tracePt t="152757" x="7223125" y="3424238"/>
          <p14:tracePt t="153035" x="7197725" y="3424238"/>
          <p14:tracePt t="153040" x="7180263" y="3424238"/>
          <p14:tracePt t="153051" x="7146925" y="3424238"/>
          <p14:tracePt t="153054" x="7113588" y="3424238"/>
          <p14:tracePt t="153065" x="7104063" y="3424238"/>
          <p14:tracePt t="153075" x="7088188" y="3424238"/>
          <p14:tracePt t="153082" x="7061200" y="3424238"/>
          <p14:tracePt t="153761" x="7061200" y="3433763"/>
          <p14:tracePt t="153766" x="7078663" y="3449638"/>
          <p14:tracePt t="153775" x="7088188" y="3449638"/>
          <p14:tracePt t="153786" x="7104063" y="3459163"/>
          <p14:tracePt t="153791" x="7146925" y="3459163"/>
          <p14:tracePt t="153802" x="7189788" y="3459163"/>
          <p14:tracePt t="153807" x="7215188" y="3459163"/>
          <p14:tracePt t="153818" x="7283450" y="3459163"/>
          <p14:tracePt t="153828" x="7342188" y="3459163"/>
          <p14:tracePt t="153831" x="7410450" y="3459163"/>
          <p14:tracePt t="153841" x="7469188" y="3459163"/>
          <p14:tracePt t="153848" x="7512050" y="3449638"/>
          <p14:tracePt t="153857" x="7588250" y="3416300"/>
          <p14:tracePt t="153881" x="7666038" y="3348038"/>
          <p14:tracePt t="153882" x="7691438" y="3322638"/>
          <p14:tracePt t="153888" x="7716838" y="3305175"/>
          <p14:tracePt t="153899" x="7732713" y="3297238"/>
          <p14:tracePt t="153907" x="7742238" y="3271838"/>
          <p14:tracePt t="153915" x="7750175" y="3238500"/>
          <p14:tracePt t="153923" x="7750175" y="3221038"/>
          <p14:tracePt t="153928" x="7758113" y="3211513"/>
          <p14:tracePt t="153936" x="7767638" y="3178175"/>
          <p14:tracePt t="153948" x="7767638" y="3135313"/>
          <p14:tracePt t="153953" x="7767638" y="3084513"/>
          <p14:tracePt t="153964" x="7767638" y="3067050"/>
          <p14:tracePt t="153968" x="7767638" y="3041650"/>
          <p14:tracePt t="153977" x="7767638" y="3000375"/>
          <p14:tracePt t="153989" x="7750175" y="2949575"/>
          <p14:tracePt t="153993" x="7707313" y="2871788"/>
          <p14:tracePt t="154003" x="7648575" y="2787650"/>
          <p14:tracePt t="154007" x="7580313" y="2676525"/>
          <p14:tracePt t="154018" x="7512050" y="2608263"/>
          <p14:tracePt t="154027" x="7461250" y="2549525"/>
          <p14:tracePt t="154035" x="7392988" y="2489200"/>
          <p14:tracePt t="154043" x="7316788" y="2447925"/>
          <p14:tracePt t="154050" x="7240588" y="2405063"/>
          <p14:tracePt t="154059" x="7180263" y="2371725"/>
          <p14:tracePt t="154069" x="7104063" y="2354263"/>
          <p14:tracePt t="154073" x="7027863" y="2344738"/>
          <p14:tracePt t="154085" x="6959600" y="2328863"/>
          <p14:tracePt t="154089" x="6883400" y="2328863"/>
          <p14:tracePt t="154101" x="6824663" y="2328863"/>
          <p14:tracePt t="154109" x="6781800" y="2328863"/>
          <p14:tracePt t="154114" x="6746875" y="2328863"/>
          <p14:tracePt t="154131" x="6738938" y="2328863"/>
          <p14:tracePt t="154361" x="6731000" y="2328863"/>
          <p14:tracePt t="154381" x="6738938" y="2344738"/>
          <p14:tracePt t="154388" x="6764338" y="2371725"/>
          <p14:tracePt t="154398" x="6824663" y="2413000"/>
          <p14:tracePt t="154402" x="6891338" y="2438400"/>
          <p14:tracePt t="154415" x="6969125" y="2481263"/>
          <p14:tracePt t="154420" x="7027863" y="2524125"/>
          <p14:tracePt t="154428" x="7121525" y="2566988"/>
          <p14:tracePt t="154437" x="7197725" y="2600325"/>
          <p14:tracePt t="154441" x="7283450" y="2633663"/>
          <p14:tracePt t="154453" x="7385050" y="2668588"/>
          <p14:tracePt t="154464" x="7486650" y="2701925"/>
          <p14:tracePt t="154468" x="7554913" y="2736850"/>
          <p14:tracePt t="154477" x="7613650" y="2744788"/>
          <p14:tracePt t="154481" x="7623175" y="2744788"/>
          <p14:tracePt t="154491" x="7631113" y="2744788"/>
          <p14:tracePt t="154686" x="7639050" y="2744788"/>
          <p14:tracePt t="154716" x="7648575" y="2744788"/>
          <p14:tracePt t="154756" x="7656513" y="2744788"/>
          <p14:tracePt t="154769" x="7666038" y="2744788"/>
          <p14:tracePt t="154780" x="7666038" y="2736850"/>
          <p14:tracePt t="154797" x="7666038" y="2727325"/>
          <p14:tracePt t="154805" x="7666038" y="2719388"/>
          <p14:tracePt t="154820" x="7666038" y="2711450"/>
          <p14:tracePt t="155406" x="7666038" y="2701925"/>
          <p14:tracePt t="155415" x="7681913" y="2701925"/>
          <p14:tracePt t="155425" x="7707313" y="2711450"/>
          <p14:tracePt t="155432" x="7716838" y="2736850"/>
          <p14:tracePt t="155440" x="7750175" y="2762250"/>
          <p14:tracePt t="155448" x="7758113" y="2770188"/>
          <p14:tracePt t="155455" x="7775575" y="2787650"/>
          <p14:tracePt t="155464" x="7793038" y="2805113"/>
          <p14:tracePt t="155470" x="7800975" y="2830513"/>
          <p14:tracePt t="155481" x="7818438" y="2838450"/>
          <p14:tracePt t="155487" x="7818438" y="2846388"/>
          <p14:tracePt t="155498" x="7826375" y="2846388"/>
          <p14:tracePt t="155507" x="7826375" y="2871788"/>
          <p14:tracePt t="155543" x="7826375" y="2881313"/>
          <p14:tracePt t="155557" x="7826375" y="2889250"/>
          <p14:tracePt t="155564" x="7826375" y="2897188"/>
          <p14:tracePt t="155573" x="7826375" y="2914650"/>
          <p14:tracePt t="155577" x="7826375" y="2932113"/>
          <p14:tracePt t="155586" x="7826375" y="2949575"/>
          <p14:tracePt t="155598" x="7826375" y="2974975"/>
          <p14:tracePt t="155603" x="7826375" y="3000375"/>
          <p14:tracePt t="155614" x="7826375" y="3025775"/>
          <p14:tracePt t="155618" x="7826375" y="3059113"/>
          <p14:tracePt t="155627" x="7826375" y="3094038"/>
          <p14:tracePt t="155637" x="7826375" y="3127375"/>
          <p14:tracePt t="155643" x="7826375" y="3152775"/>
          <p14:tracePt t="155653" x="7826375" y="3211513"/>
          <p14:tracePt t="155659" x="7826375" y="3221038"/>
          <p14:tracePt t="155670" x="7826375" y="3246438"/>
          <p14:tracePt t="155681" x="7826375" y="3271838"/>
          <p14:tracePt t="155684" x="7826375" y="3297238"/>
          <p14:tracePt t="155693" x="7826375" y="3330575"/>
          <p14:tracePt t="155698" x="7826375" y="3355975"/>
          <p14:tracePt t="155709" x="7826375" y="3382963"/>
          <p14:tracePt t="155720" x="7826375" y="3416300"/>
          <p14:tracePt t="155723" x="7826375" y="3449638"/>
          <p14:tracePt t="155737" x="7826375" y="3459163"/>
          <p14:tracePt t="155739" x="7826375" y="3484563"/>
          <p14:tracePt t="155749" x="7818438" y="3492500"/>
          <p14:tracePt t="155765" x="7818438" y="3502025"/>
          <p14:tracePt t="155775" x="7818438" y="3509963"/>
          <p14:tracePt t="155805" x="7818438" y="3517900"/>
          <p14:tracePt t="155825" x="7810500" y="3517900"/>
          <p14:tracePt t="155836" x="7810500" y="3535363"/>
          <p14:tracePt t="155839" x="7793038" y="3543300"/>
          <p14:tracePt t="155849" x="7783513" y="3543300"/>
          <p14:tracePt t="155859" x="7767638" y="3552825"/>
          <p14:tracePt t="155864" x="7742238" y="3552825"/>
          <p14:tracePt t="155882" x="7691438" y="3552825"/>
          <p14:tracePt t="155890" x="7648575" y="3552825"/>
          <p14:tracePt t="155902" x="7631113" y="3552825"/>
          <p14:tracePt t="155905" x="7605713" y="3552825"/>
          <p14:tracePt t="155915" x="7572375" y="3552825"/>
          <p14:tracePt t="155921" x="7537450" y="3552825"/>
          <p14:tracePt t="155931" x="7512050" y="3552825"/>
          <p14:tracePt t="155941" x="7504113" y="3552825"/>
          <p14:tracePt t="155948" x="7486650" y="3552825"/>
          <p14:tracePt t="155954" x="7478713" y="3552825"/>
          <p14:tracePt t="156097" x="7512050" y="3552825"/>
          <p14:tracePt t="156108" x="7529513" y="3552825"/>
          <p14:tracePt t="156114" x="7562850" y="3535363"/>
          <p14:tracePt t="156123" x="7588250" y="3527425"/>
          <p14:tracePt t="156135" x="7631113" y="3509963"/>
          <p14:tracePt t="156136" x="7656513" y="3467100"/>
          <p14:tracePt t="156148" x="7707313" y="3449638"/>
          <p14:tracePt t="156153" x="7716838" y="3441700"/>
          <p14:tracePt t="156164" x="7732713" y="3433763"/>
          <p14:tracePt t="156173" x="7742238" y="3433763"/>
          <p14:tracePt t="156187" x="7750175" y="3424238"/>
          <p14:tracePt t="156218" x="7750175" y="3416300"/>
          <p14:tracePt t="156296" x="7750175" y="3398838"/>
          <p14:tracePt t="156309" x="7724775" y="3398838"/>
          <p14:tracePt t="156320" x="7691438" y="3390900"/>
          <p14:tracePt t="156323" x="7648575" y="3390900"/>
          <p14:tracePt t="156333" x="7588250" y="3390900"/>
          <p14:tracePt t="156339" x="7554913" y="3390900"/>
          <p14:tracePt t="156350" x="7521575" y="3390900"/>
          <p14:tracePt t="156359" x="7494588" y="3390900"/>
          <p14:tracePt t="156365" x="7478713" y="3390900"/>
          <p14:tracePt t="156375" x="7453313" y="3390900"/>
          <p14:tracePt t="156381" x="7443788" y="3398838"/>
          <p14:tracePt t="156388" x="7435850" y="3408363"/>
          <p14:tracePt t="156409" x="7435850" y="3416300"/>
          <p14:tracePt t="156418" x="7435850" y="3424238"/>
          <p14:tracePt t="156435" x="7435850" y="3433763"/>
          <p14:tracePt t="156448" x="7435850" y="3449638"/>
          <p14:tracePt t="156455" x="7435850" y="3459163"/>
          <p14:tracePt t="156464" x="7435850" y="3467100"/>
          <p14:tracePt t="156471" x="7435850" y="3475038"/>
          <p14:tracePt t="156475" x="7435850" y="3484563"/>
          <p14:tracePt t="156485" x="7435850" y="3492500"/>
          <p14:tracePt t="156502" x="7435850" y="3509963"/>
          <p14:tracePt t="156515" x="7453313" y="3517900"/>
          <p14:tracePt t="156674" x="7453313" y="3502025"/>
          <p14:tracePt t="156687" x="7453313" y="3492500"/>
          <p14:tracePt t="156697" x="7453313" y="3467100"/>
          <p14:tracePt t="156714" x="7453313" y="3459163"/>
          <p14:tracePt t="156719" x="7453313" y="3449638"/>
          <p14:tracePt t="156725" x="7453313" y="3441700"/>
          <p14:tracePt t="157119" x="7453313" y="3433763"/>
          <p14:tracePt t="157130" x="7453313" y="3424238"/>
          <p14:tracePt t="157139" x="7453313" y="3398838"/>
          <p14:tracePt t="157143" x="7453313" y="3373438"/>
          <p14:tracePt t="157153" x="7453313" y="3330575"/>
          <p14:tracePt t="157159" x="7453313" y="3289300"/>
          <p14:tracePt t="157168" x="7443788" y="3246438"/>
          <p14:tracePt t="157181" x="7435850" y="3221038"/>
          <p14:tracePt t="157185" x="7427913" y="3186113"/>
          <p14:tracePt t="157193" x="7392988" y="3135313"/>
          <p14:tracePt t="157201" x="7367588" y="3076575"/>
          <p14:tracePt t="157209" x="7334250" y="3016250"/>
          <p14:tracePt t="157219" x="7316788" y="2940050"/>
          <p14:tracePt t="157228" x="7273925" y="2871788"/>
          <p14:tracePt t="157231" x="7232650" y="2813050"/>
          <p14:tracePt t="157241" x="7180263" y="2736850"/>
          <p14:tracePt t="157252" x="7146925" y="2693988"/>
          <p14:tracePt t="157254" x="7104063" y="2660650"/>
          <p14:tracePt t="157265" x="7078663" y="2617788"/>
          <p14:tracePt t="157271" x="7053263" y="2582863"/>
          <p14:tracePt t="157281" x="7045325" y="2574925"/>
          <p14:tracePt t="157291" x="7035800" y="2574925"/>
          <p14:tracePt t="157321" x="7035800" y="2566988"/>
          <p14:tracePt t="157337" x="7027863" y="2557463"/>
          <p14:tracePt t="157343" x="7019925" y="2549525"/>
          <p14:tracePt t="157353" x="7010400" y="2549525"/>
          <p14:tracePt t="157364" x="7010400" y="2541588"/>
          <p14:tracePt t="157372" x="7010400" y="2532063"/>
          <p14:tracePt t="157385" x="7002463" y="2524125"/>
          <p14:tracePt t="157393" x="6985000" y="2506663"/>
          <p14:tracePt t="157397" x="6977063" y="2498725"/>
          <p14:tracePt t="157407" x="6959600" y="2489200"/>
          <p14:tracePt t="157414" x="6951663" y="2489200"/>
          <p14:tracePt t="157422" x="6943725" y="2481263"/>
          <p14:tracePt t="157435" x="6926263" y="2463800"/>
          <p14:tracePt t="157436" x="6900863" y="2430463"/>
          <p14:tracePt t="157448" x="6891338" y="2422525"/>
          <p14:tracePt t="157465" x="6875463" y="2413000"/>
          <p14:tracePt t="157473" x="6850063" y="2397125"/>
          <p14:tracePt t="157489" x="6850063" y="2379663"/>
          <p14:tracePt t="157596" x="6850063" y="2371725"/>
          <p14:tracePt t="157600" x="6875463" y="2371725"/>
          <p14:tracePt t="157609" x="6916738" y="2371725"/>
          <p14:tracePt t="157615" x="6943725" y="2371725"/>
          <p14:tracePt t="157625" x="6969125" y="2371725"/>
          <p14:tracePt t="157635" x="7010400" y="2362200"/>
          <p14:tracePt t="157638" x="7053263" y="2362200"/>
          <p14:tracePt t="157649" x="7129463" y="2354263"/>
          <p14:tracePt t="157655" x="7172325" y="2354263"/>
          <p14:tracePt t="157664" x="7248525" y="2344738"/>
          <p14:tracePt t="157675" x="7291388" y="2344738"/>
          <p14:tracePt t="157681" x="7334250" y="2328863"/>
          <p14:tracePt t="157690" x="7350125" y="2328863"/>
          <p14:tracePt t="157841" x="7359650" y="2319338"/>
          <p14:tracePt t="157851" x="7377113" y="2303463"/>
          <p14:tracePt t="157857" x="7392988" y="2286000"/>
          <p14:tracePt t="157868" x="7402513" y="2286000"/>
          <p14:tracePt t="157881" x="7453313" y="2243138"/>
          <p14:tracePt t="157891" x="7486650" y="2235200"/>
          <p14:tracePt t="157898" x="7537450" y="2217738"/>
          <p14:tracePt t="157907" x="7623175" y="2184400"/>
          <p14:tracePt t="157919" x="7699375" y="2159000"/>
          <p14:tracePt t="157923" x="7800975" y="2141538"/>
          <p14:tracePt t="157933" x="7902575" y="2116138"/>
          <p14:tracePt t="157937" x="7980363" y="2098675"/>
          <p14:tracePt t="157948" x="8031163" y="2098675"/>
          <p14:tracePt t="157957" x="8081963" y="2090738"/>
          <p14:tracePt t="158084" x="8081963" y="2124075"/>
          <p14:tracePt t="158090" x="8074025" y="2149475"/>
          <p14:tracePt t="158098" x="8064500" y="2166938"/>
          <p14:tracePt t="158109" x="8064500" y="2209800"/>
          <p14:tracePt t="158114" x="8064500" y="2268538"/>
          <p14:tracePt t="158123" x="8056563" y="2344738"/>
          <p14:tracePt t="158131" x="8056563" y="2405063"/>
          <p14:tracePt t="158139" x="8056563" y="2473325"/>
          <p14:tracePt t="158149" x="8056563" y="2532063"/>
          <p14:tracePt t="158153" x="8056563" y="2617788"/>
          <p14:tracePt t="158164" x="8056563" y="2686050"/>
          <p14:tracePt t="158170" x="8056563" y="2770188"/>
          <p14:tracePt t="158181" x="8056563" y="2846388"/>
          <p14:tracePt t="158189" x="8056563" y="2914650"/>
          <p14:tracePt t="158198" x="8056563" y="2974975"/>
          <p14:tracePt t="158205" x="8056563" y="3041650"/>
          <p14:tracePt t="158209" x="8056563" y="3101975"/>
          <p14:tracePt t="158220" x="8056563" y="3144838"/>
          <p14:tracePt t="158231" x="8056563" y="3186113"/>
          <p14:tracePt t="158237" x="8056563" y="3238500"/>
          <p14:tracePt t="158248" x="8056563" y="3263900"/>
          <p14:tracePt t="158248" x="8056563" y="3297238"/>
          <p14:tracePt t="158258" x="8056563" y="3322638"/>
          <p14:tracePt t="158270" x="8056563" y="3348038"/>
          <p14:tracePt t="158275" x="8056563" y="3365500"/>
          <p14:tracePt t="158286" x="8056563" y="3382963"/>
          <p14:tracePt t="158291" x="8056563" y="3398838"/>
          <p14:tracePt t="158302" x="8056563" y="3416300"/>
          <p14:tracePt t="158311" x="8056563" y="3424238"/>
          <p14:tracePt t="158314" x="8056563" y="3441700"/>
          <p14:tracePt t="158325" x="8056563" y="3467100"/>
          <p14:tracePt t="158331" x="8056563" y="3475038"/>
          <p14:tracePt t="158341" x="8056563" y="3484563"/>
          <p14:tracePt t="158352" x="8056563" y="3502025"/>
          <p14:tracePt t="158355" x="8056563" y="3517900"/>
          <p14:tracePt t="158365" x="8056563" y="3535363"/>
          <p14:tracePt t="158371" x="8056563" y="3543300"/>
          <p14:tracePt t="158381" x="8056563" y="3560763"/>
          <p14:tracePt t="158391" x="8056563" y="3568700"/>
          <p14:tracePt t="158614" x="8056563" y="3578225"/>
          <p14:tracePt t="158620" x="8039100" y="3594100"/>
          <p14:tracePt t="158631" x="8031163" y="3594100"/>
          <p14:tracePt t="158639" x="8021638" y="3603625"/>
          <p14:tracePt t="158643" x="8013700" y="3611563"/>
          <p14:tracePt t="158653" x="7996238" y="3619500"/>
          <p14:tracePt t="158659" x="7980363" y="3629025"/>
          <p14:tracePt t="158670" x="7927975" y="3654425"/>
          <p14:tracePt t="158689" x="7902575" y="3654425"/>
          <p14:tracePt t="158699" x="7902575" y="3662363"/>
          <p14:tracePt t="158703" x="7886700" y="3662363"/>
          <p14:tracePt t="158715" x="7851775" y="3662363"/>
          <p14:tracePt t="158720" x="7843838" y="3662363"/>
          <p14:tracePt t="158739" x="7835900" y="3662363"/>
          <p14:tracePt t="158753" x="7826375" y="3662363"/>
          <p14:tracePt t="158769" x="7818438" y="3662363"/>
          <p14:tracePt t="158781" x="7810500" y="3662363"/>
          <p14:tracePt t="158787" x="7800975" y="3662363"/>
          <p14:tracePt t="159282" x="7783513" y="3654425"/>
          <p14:tracePt t="159293" x="7775575" y="3646488"/>
          <p14:tracePt t="159300" x="7758113" y="3629025"/>
          <p14:tracePt t="159308" x="7750175" y="3611563"/>
          <p14:tracePt t="159320" x="7732713" y="3603625"/>
          <p14:tracePt t="159331" x="7724775" y="3586163"/>
          <p14:tracePt t="159337" x="7724775" y="3578225"/>
          <p14:tracePt t="159482" x="7724775" y="3594100"/>
          <p14:tracePt t="159486" x="7742238" y="3619500"/>
          <p14:tracePt t="159498" x="7775575" y="3654425"/>
          <p14:tracePt t="159504" x="7800975" y="3687763"/>
          <p14:tracePt t="159514" x="7818438" y="3722688"/>
          <p14:tracePt t="159520" x="7843838" y="3763963"/>
          <p14:tracePt t="159525" x="7877175" y="3798888"/>
          <p14:tracePt t="159537" x="7902575" y="3832225"/>
          <p14:tracePt t="159540" x="7920038" y="3849688"/>
          <p14:tracePt t="159553" x="7927975" y="3883025"/>
          <p14:tracePt t="159564" x="7927975" y="3908425"/>
          <p14:tracePt t="159569" x="7927975" y="3917950"/>
          <p14:tracePt t="159576" x="7937500" y="3935413"/>
          <p14:tracePt t="159580" x="7945438" y="3951288"/>
          <p14:tracePt t="159602" x="7945438" y="3968750"/>
          <p14:tracePt t="159606" x="7945438" y="3994150"/>
          <p14:tracePt t="159617" x="7945438" y="4002088"/>
          <p14:tracePt t="159620" x="7945438" y="4027488"/>
          <p14:tracePt t="159632" x="7945438" y="4037013"/>
          <p14:tracePt t="159642" x="7945438" y="4052888"/>
          <p14:tracePt t="159648" x="7945438" y="4079875"/>
          <p14:tracePt t="159656" x="7945438" y="4095750"/>
          <p14:tracePt t="159664" x="7945438" y="4130675"/>
          <p14:tracePt t="159672" x="7945438" y="4171950"/>
          <p14:tracePt t="159681" x="7945438" y="4197350"/>
          <p14:tracePt t="159687" x="7945438" y="4214813"/>
          <p14:tracePt t="159698" x="7945438" y="4257675"/>
          <p14:tracePt t="159704" x="7937500" y="4291013"/>
          <p14:tracePt t="159714" x="7927975" y="4316413"/>
          <p14:tracePt t="159723" x="7920038" y="4351338"/>
          <p14:tracePt t="159726" x="7894638" y="4376738"/>
          <p14:tracePt t="159736" x="7877175" y="4410075"/>
          <p14:tracePt t="159743" x="7861300" y="4427538"/>
          <p14:tracePt t="159753" x="7843838" y="4460875"/>
          <p14:tracePt t="159765" x="7843838" y="4470400"/>
          <p14:tracePt t="159768" x="7818438" y="4470400"/>
          <p14:tracePt t="159777" x="7810500" y="4486275"/>
          <p14:tracePt t="159783" x="7775575" y="4495800"/>
          <p14:tracePt t="159793" x="7750175" y="4495800"/>
          <p14:tracePt t="159803" x="7724775" y="4503738"/>
          <p14:tracePt t="159809" x="7681913" y="4513263"/>
          <p14:tracePt t="159820" x="7656513" y="4513263"/>
          <p14:tracePt t="159823" x="7631113" y="4513263"/>
          <p14:tracePt t="159835" x="7597775" y="4513263"/>
          <p14:tracePt t="159843" x="7554913" y="4513263"/>
          <p14:tracePt t="159850" x="7494588" y="4513263"/>
          <p14:tracePt t="159859" x="7453313" y="4513263"/>
          <p14:tracePt t="159865" x="7410450" y="4513263"/>
          <p14:tracePt t="159873" x="7377113" y="4513263"/>
          <p14:tracePt t="159883" x="7367588" y="4513263"/>
          <p14:tracePt t="159901" x="7359650" y="4513263"/>
          <p14:tracePt t="159939" x="7350125" y="4513263"/>
          <p14:tracePt t="159950" x="7350125" y="4529138"/>
          <p14:tracePt t="159959" x="7334250" y="4529138"/>
          <p14:tracePt t="159965" x="7324725" y="4529138"/>
          <p14:tracePt t="159974" x="7308850" y="4538663"/>
          <p14:tracePt t="159985" x="7299325" y="4546600"/>
          <p14:tracePt t="159998" x="7291388" y="4554538"/>
          <p14:tracePt t="160031" x="7291388" y="4564063"/>
          <p14:tracePt t="160062" x="7291388" y="4572000"/>
          <p14:tracePt t="160101" x="7291388" y="4579938"/>
          <p14:tracePt t="160106" x="7283450" y="4589463"/>
          <p14:tracePt t="160125" x="7283450" y="4597400"/>
          <p14:tracePt t="160150" x="7273925" y="4597400"/>
          <p14:tracePt t="160167" x="7273925" y="4605338"/>
          <p14:tracePt t="160177" x="7273925" y="4614863"/>
          <p14:tracePt t="160182" x="7258050" y="4622800"/>
          <p14:tracePt t="160191" x="7240588" y="4622800"/>
          <p14:tracePt t="160202" x="7232650" y="4622800"/>
          <p14:tracePt t="160207" x="7197725" y="4622800"/>
          <p14:tracePt t="160218" x="7180263" y="4622800"/>
          <p14:tracePt t="160221" x="7138988" y="4622800"/>
          <p14:tracePt t="160231" x="7096125" y="4622800"/>
          <p14:tracePt t="160242" x="7070725" y="4622800"/>
          <p14:tracePt t="160248" x="7027863" y="4622800"/>
          <p14:tracePt t="160257" x="7002463" y="4622800"/>
          <p14:tracePt t="160264" x="6977063" y="4622800"/>
          <p14:tracePt t="160273" x="6943725" y="4622800"/>
          <p14:tracePt t="160285" x="6934200" y="4622800"/>
          <p14:tracePt t="160286" x="6916738" y="4622800"/>
          <p14:tracePt t="160370" x="6908800" y="4622800"/>
          <p14:tracePt t="160414" x="6900863" y="4622800"/>
          <p14:tracePt t="160516" x="6891338" y="4622800"/>
          <p14:tracePt t="160566" x="6883400" y="4622800"/>
          <p14:tracePt t="160575" x="6875463" y="4622800"/>
          <p14:tracePt t="160621" x="6850063" y="4622800"/>
          <p14:tracePt t="160635" x="6840538" y="4622800"/>
          <p14:tracePt t="160655" x="6824663" y="4622800"/>
          <p14:tracePt t="160665" x="6815138" y="4622800"/>
          <p14:tracePt t="160675" x="6799263" y="4622800"/>
          <p14:tracePt t="160681" x="6772275" y="4622800"/>
          <p14:tracePt t="160691" x="6764338" y="4622800"/>
          <p14:tracePt t="160702" x="6746875" y="4630738"/>
          <p14:tracePt t="160707" x="6731000" y="4630738"/>
          <p14:tracePt t="160718" x="6713538" y="4640263"/>
          <p14:tracePt t="160720" x="6688138" y="4640263"/>
          <p14:tracePt t="160731" x="6670675" y="4640263"/>
          <p14:tracePt t="160748" x="6654800" y="4640263"/>
          <p14:tracePt t="160757" x="6645275" y="4640263"/>
          <p14:tracePt t="160764" x="6637338" y="4640263"/>
          <p14:tracePt t="160770" x="6627813" y="4640263"/>
          <p14:tracePt t="160873" x="6627813" y="4622800"/>
          <p14:tracePt t="160878" x="6627813" y="4605338"/>
          <p14:tracePt t="160887" x="6627813" y="4572000"/>
          <p14:tracePt t="160898" x="6627813" y="4546600"/>
          <p14:tracePt t="160902" x="6627813" y="4538663"/>
          <p14:tracePt t="160915" x="6627813" y="4513263"/>
          <p14:tracePt t="160919" x="6627813" y="4486275"/>
          <p14:tracePt t="160931" x="6627813" y="4445000"/>
          <p14:tracePt t="160939" x="6627813" y="4435475"/>
          <p14:tracePt t="160943" x="6627813" y="4419600"/>
          <p14:tracePt t="160953" x="6627813" y="4410075"/>
          <p14:tracePt t="160959" x="6627813" y="4402138"/>
          <p14:tracePt t="160968" x="6637338" y="4394200"/>
          <p14:tracePt t="160981" x="6637338" y="4384675"/>
          <p14:tracePt t="161002" x="6654800" y="4384675"/>
          <p14:tracePt t="161015" x="6662738" y="4384675"/>
          <p14:tracePt t="161019" x="6670675" y="4376738"/>
          <p14:tracePt t="161031" x="6696075" y="4376738"/>
          <p14:tracePt t="161034" x="6738938" y="4376738"/>
          <p14:tracePt t="161048" x="6772275" y="4376738"/>
          <p14:tracePt t="161053" x="6815138" y="4376738"/>
          <p14:tracePt t="161058" x="6858000" y="4376738"/>
          <p14:tracePt t="161068" x="6865938" y="4376738"/>
          <p14:tracePt t="161075" x="6908800" y="4376738"/>
          <p14:tracePt t="161085" x="6969125" y="4376738"/>
          <p14:tracePt t="161098" x="7045325" y="4376738"/>
          <p14:tracePt t="161100" x="7113588" y="4376738"/>
          <p14:tracePt t="161109" x="7197725" y="4376738"/>
          <p14:tracePt t="161116" x="7265988" y="4376738"/>
          <p14:tracePt t="161125" x="7324725" y="4376738"/>
          <p14:tracePt t="161135" x="7402513" y="4376738"/>
          <p14:tracePt t="161138" x="7443788" y="4376738"/>
          <p14:tracePt t="161149" x="7494588" y="4376738"/>
          <p14:tracePt t="161155" x="7546975" y="4376738"/>
          <p14:tracePt t="161165" x="7546975" y="4384675"/>
          <p14:tracePt t="161175" x="7597775" y="4394200"/>
          <p14:tracePt t="161181" x="7613650" y="4394200"/>
          <p14:tracePt t="161191" x="7656513" y="4402138"/>
          <p14:tracePt t="161198" x="7707313" y="4402138"/>
          <p14:tracePt t="161205" x="7732713" y="4410075"/>
          <p14:tracePt t="161215" x="7758113" y="4419600"/>
          <p14:tracePt t="161220" x="7793038" y="4419600"/>
          <p14:tracePt t="161232" x="7835900" y="4419600"/>
          <p14:tracePt t="161236" x="7877175" y="4419600"/>
          <p14:tracePt t="161248" x="7902575" y="4419600"/>
          <p14:tracePt t="161255" x="7920038" y="4419600"/>
          <p14:tracePt t="161264" x="7927975" y="4419600"/>
          <p14:tracePt t="161271" x="7937500" y="4419600"/>
          <p14:tracePt t="161599" x="7954963" y="4419600"/>
          <p14:tracePt t="161606" x="7970838" y="4419600"/>
          <p14:tracePt t="161614" x="7980363" y="4419600"/>
          <p14:tracePt t="161625" x="8005763" y="4419600"/>
          <p14:tracePt t="161631" x="8031163" y="4419600"/>
          <p14:tracePt t="161648" x="8064500" y="4394200"/>
          <p14:tracePt t="161655" x="8081963" y="4384675"/>
          <p14:tracePt t="161664" x="8099425" y="4368800"/>
          <p14:tracePt t="161681" x="8099425" y="4359275"/>
          <p14:tracePt t="161687" x="8107363" y="4351338"/>
          <p14:tracePt t="161698" x="8115300" y="4341813"/>
          <p14:tracePt t="161771" x="8115300" y="4333875"/>
          <p14:tracePt t="161782" x="8115300" y="4325938"/>
          <p14:tracePt t="161797" x="8115300" y="4316413"/>
          <p14:tracePt t="161805" x="8107363" y="4316413"/>
          <p14:tracePt t="161814" x="8081963" y="4316413"/>
          <p14:tracePt t="161821" x="8064500" y="4308475"/>
          <p14:tracePt t="161831" x="8031163" y="4283075"/>
          <p14:tracePt t="161836" x="8013700" y="4283075"/>
          <p14:tracePt t="161849" x="7962900" y="4275138"/>
          <p14:tracePt t="161851" x="7945438" y="4275138"/>
          <p14:tracePt t="161864" x="7902575" y="4275138"/>
          <p14:tracePt t="161871" x="7826375" y="4265613"/>
          <p14:tracePt t="161881" x="7767638" y="4265613"/>
          <p14:tracePt t="161886" x="7699375" y="4265613"/>
          <p14:tracePt t="161891" x="7656513" y="4265613"/>
          <p14:tracePt t="161902" x="7597775" y="4265613"/>
          <p14:tracePt t="161914" x="7554913" y="4265613"/>
          <p14:tracePt t="161918" x="7512050" y="4265613"/>
          <p14:tracePt t="161927" x="7478713" y="4265613"/>
          <p14:tracePt t="161931" x="7443788" y="4265613"/>
          <p14:tracePt t="161951" x="7410450" y="4265613"/>
          <p14:tracePt t="161957" x="7402513" y="4265613"/>
          <p14:tracePt t="161968" x="7385050" y="4265613"/>
          <p14:tracePt t="161973" x="7377113" y="4265613"/>
          <p14:tracePt t="161993" x="7359650" y="4265613"/>
          <p14:tracePt t="161997" x="7350125" y="4265613"/>
          <p14:tracePt t="162007" x="7334250" y="4265613"/>
          <p14:tracePt t="162014" x="7308850" y="4257675"/>
          <p14:tracePt t="162023" x="7299325" y="4257675"/>
          <p14:tracePt t="162034" x="7291388" y="4257675"/>
          <p14:tracePt t="162037" x="7265988" y="4257675"/>
          <p14:tracePt t="162048" x="7258050" y="4257675"/>
          <p14:tracePt t="162053" x="7240588" y="4257675"/>
          <p14:tracePt t="162065" x="7223125" y="4257675"/>
          <p14:tracePt t="162073" x="7205663" y="4249738"/>
          <p14:tracePt t="162077" x="7189788" y="4249738"/>
          <p14:tracePt t="162087" x="7164388" y="4240213"/>
          <p14:tracePt t="162093" x="7154863" y="4240213"/>
          <p14:tracePt t="162103" x="7129463" y="4232275"/>
          <p14:tracePt t="162114" x="7104063" y="4232275"/>
          <p14:tracePt t="162118" x="7053263" y="4232275"/>
          <p14:tracePt t="162131" x="7019925" y="4232275"/>
          <p14:tracePt t="162135" x="6969125" y="4232275"/>
          <p14:tracePt t="162142" x="6951663" y="4232275"/>
          <p14:tracePt t="162155" x="6908800" y="4232275"/>
          <p14:tracePt t="162159" x="6865938" y="4232275"/>
          <p14:tracePt t="162168" x="6832600" y="4224338"/>
          <p14:tracePt t="162175" x="6789738" y="4224338"/>
          <p14:tracePt t="162186" x="6756400" y="4224338"/>
          <p14:tracePt t="162188" x="6746875" y="4224338"/>
          <p14:tracePt t="162200" x="6721475" y="4224338"/>
          <p14:tracePt t="162215" x="6713538" y="4224338"/>
          <p14:tracePt t="162225" x="6705600" y="4224338"/>
          <p14:tracePt t="162241" x="6696075" y="4224338"/>
          <p14:tracePt t="162270" x="6688138" y="4224338"/>
          <p14:tracePt t="162281" x="6680200" y="4224338"/>
          <p14:tracePt t="162304" x="6662738" y="4224338"/>
          <p14:tracePt t="162314" x="6654800" y="4224338"/>
          <p14:tracePt t="162326" x="6627813" y="4224338"/>
          <p14:tracePt t="162336" x="6619875" y="4224338"/>
          <p14:tracePt t="162353" x="6611938" y="4232275"/>
          <p14:tracePt t="162369" x="6602413" y="4240213"/>
          <p14:tracePt t="162377" x="6602413" y="4249738"/>
          <p14:tracePt t="162393" x="6594475" y="4265613"/>
          <p14:tracePt t="162402" x="6586538" y="4275138"/>
          <p14:tracePt t="162407" x="6577013" y="4283075"/>
          <p14:tracePt t="162418" x="6569075" y="4291013"/>
          <p14:tracePt t="162422" x="6551613" y="4300538"/>
          <p14:tracePt t="162442" x="6543675" y="4325938"/>
          <p14:tracePt t="162450" x="6526213" y="4333875"/>
          <p14:tracePt t="162475" x="6526213" y="4341813"/>
          <p14:tracePt t="162485" x="6518275" y="4351338"/>
          <p14:tracePt t="162505" x="6518275" y="4359275"/>
          <p14:tracePt t="162518" x="6518275" y="4376738"/>
          <p14:tracePt t="162562" x="6518275" y="4384675"/>
          <p14:tracePt t="162577" x="6518275" y="4394200"/>
          <p14:tracePt t="162587" x="6518275" y="4402138"/>
          <p14:tracePt t="162603" x="6518275" y="4427538"/>
          <p14:tracePt t="162618" x="6526213" y="4445000"/>
          <p14:tracePt t="162628" x="6535738" y="4452938"/>
          <p14:tracePt t="162643" x="6543675" y="4470400"/>
          <p14:tracePt t="162647" x="6561138" y="4486275"/>
          <p14:tracePt t="162657" x="6586538" y="4521200"/>
          <p14:tracePt t="162668" x="6602413" y="4529138"/>
          <p14:tracePt t="162684" x="6645275" y="4554538"/>
          <p14:tracePt t="162688" x="6670675" y="4564063"/>
          <p14:tracePt t="162698" x="6705600" y="4579938"/>
          <p14:tracePt t="162709" x="6738938" y="4589463"/>
          <p14:tracePt t="162714" x="6799263" y="4605338"/>
          <p14:tracePt t="162723" x="6824663" y="4605338"/>
          <p14:tracePt t="162731" x="6865938" y="4614863"/>
          <p14:tracePt t="162739" x="6891338" y="4614863"/>
          <p14:tracePt t="162750" x="6926263" y="4614863"/>
          <p14:tracePt t="162752" x="6951663" y="4614863"/>
          <p14:tracePt t="162764" x="6977063" y="4614863"/>
          <p14:tracePt t="162769" x="6994525" y="4614863"/>
          <p14:tracePt t="162781" x="7010400" y="4614863"/>
          <p14:tracePt t="162789" x="7027863" y="4614863"/>
          <p14:tracePt t="162798" x="7053263" y="4614863"/>
          <p14:tracePt t="162805" x="7061200" y="4614863"/>
          <p14:tracePt t="162815" x="7070725" y="4614863"/>
          <p14:tracePt t="162942" x="7078663" y="4614863"/>
          <p14:tracePt t="162951" x="7088188" y="4614863"/>
          <p14:tracePt t="162955" x="7096125" y="4614863"/>
          <p14:tracePt t="162965" x="7138988" y="4614863"/>
          <p14:tracePt t="162970" x="7172325" y="4614863"/>
          <p14:tracePt t="162981" x="7205663" y="4614863"/>
          <p14:tracePt t="162991" x="7232650" y="4614863"/>
          <p14:tracePt t="162998" x="7273925" y="4614863"/>
          <p14:tracePt t="163007" x="7299325" y="4614863"/>
          <p14:tracePt t="163014" x="7342188" y="4614863"/>
          <p14:tracePt t="163020" x="7359650" y="4614863"/>
          <p14:tracePt t="163031" x="7385050" y="4614863"/>
          <p14:tracePt t="163037" x="7392988" y="4614863"/>
          <p14:tracePt t="163048" x="7402513" y="4614863"/>
          <p14:tracePt t="163051" x="7410450" y="4614863"/>
          <p14:tracePt t="165145" x="7410450" y="4605338"/>
          <p14:tracePt t="165150" x="7410450" y="4589463"/>
          <p14:tracePt t="165159" x="7418388" y="4529138"/>
          <p14:tracePt t="165169" x="7418388" y="4486275"/>
          <p14:tracePt t="165174" x="7418388" y="4445000"/>
          <p14:tracePt t="165185" x="7418388" y="4402138"/>
          <p14:tracePt t="165190" x="7418388" y="4368800"/>
          <p14:tracePt t="165201" x="7418388" y="4325938"/>
          <p14:tracePt t="165209" x="7418388" y="4291013"/>
          <p14:tracePt t="165215" x="7418388" y="4283075"/>
          <p14:tracePt t="165225" x="7418388" y="4257675"/>
          <p14:tracePt t="165231" x="7418388" y="4249738"/>
          <p14:tracePt t="165332" x="7418388" y="4265613"/>
          <p14:tracePt t="165338" x="7418388" y="4316413"/>
          <p14:tracePt t="165347" x="7418388" y="4333875"/>
          <p14:tracePt t="165352" x="7418388" y="4351338"/>
          <p14:tracePt t="165370" x="7418388" y="4376738"/>
          <p14:tracePt t="165391" x="7427913" y="4376738"/>
          <p14:tracePt t="165427" x="7435850" y="4376738"/>
          <p14:tracePt t="165523" x="7443788" y="4376738"/>
          <p14:tracePt t="165584" x="7435850" y="4359275"/>
          <p14:tracePt t="165593" x="7410450" y="4351338"/>
          <p14:tracePt t="165603" x="7367588" y="4325938"/>
          <p14:tracePt t="165608" x="7342188" y="4325938"/>
          <p14:tracePt t="165619" x="7316788" y="4325938"/>
          <p14:tracePt t="165622" x="7291388" y="4325938"/>
          <p14:tracePt t="165635" x="7265988" y="4325938"/>
          <p14:tracePt t="165643" x="7258050" y="4325938"/>
          <p14:tracePt t="165651" x="7248525" y="4325938"/>
          <p14:tracePt t="165659" x="7232650" y="4325938"/>
          <p14:tracePt t="165675" x="7215188" y="4325938"/>
          <p14:tracePt t="165689" x="7197725" y="4325938"/>
          <p14:tracePt t="165699" x="7189788" y="4325938"/>
          <p14:tracePt t="165705" x="7180263" y="4325938"/>
          <p14:tracePt t="165715" x="7154863" y="4325938"/>
          <p14:tracePt t="165725" x="7138988" y="4333875"/>
          <p14:tracePt t="165739" x="7129463" y="4333875"/>
          <p14:tracePt t="165748" x="7121525" y="4333875"/>
          <p14:tracePt t="165755" x="7113588" y="4333875"/>
          <p14:tracePt t="165781" x="7104063" y="4333875"/>
          <p14:tracePt t="165790" x="7096125" y="4333875"/>
          <p14:tracePt t="165798" x="7096125" y="4341813"/>
          <p14:tracePt t="165805" x="7070725" y="4351338"/>
          <p14:tracePt t="165814" x="7053263" y="4351338"/>
          <p14:tracePt t="165820" x="7035800" y="4359275"/>
          <p14:tracePt t="165831" x="7010400" y="4376738"/>
          <p14:tracePt t="165835" x="6994525" y="4384675"/>
          <p14:tracePt t="165848" x="6951663" y="4402138"/>
          <p14:tracePt t="165854" x="6908800" y="4410075"/>
          <p14:tracePt t="165864" x="6858000" y="4410075"/>
          <p14:tracePt t="165883" x="6772275" y="4427538"/>
          <p14:tracePt t="165886" x="6721475" y="4427538"/>
          <p14:tracePt t="165898" x="6705600" y="4445000"/>
          <p14:tracePt t="165901" x="6680200" y="4445000"/>
          <p14:tracePt t="165915" x="6645275" y="4452938"/>
          <p14:tracePt t="165919" x="6619875" y="4460875"/>
          <p14:tracePt t="165927" x="6611938" y="4460875"/>
          <p14:tracePt t="165937" x="6602413" y="4460875"/>
          <p14:tracePt t="165941" x="6594475" y="4460875"/>
          <p14:tracePt t="165952" x="6569075" y="4460875"/>
          <p14:tracePt t="165957" x="6561138" y="4460875"/>
          <p14:tracePt t="165969" x="6551613" y="4460875"/>
          <p14:tracePt t="165977" x="6543675" y="4460875"/>
          <p14:tracePt t="165981" x="6535738" y="4460875"/>
          <p14:tracePt t="166043" x="6526213" y="4460875"/>
          <p14:tracePt t="166047" x="6518275" y="4470400"/>
          <p14:tracePt t="166057" x="6510338" y="4478338"/>
          <p14:tracePt t="166078" x="6500813" y="4478338"/>
          <p14:tracePt t="166087" x="6492875" y="4478338"/>
          <p14:tracePt t="166093" x="6492875" y="4495800"/>
          <p14:tracePt t="166107" x="6492875" y="4503738"/>
          <p14:tracePt t="166123" x="6492875" y="4513263"/>
          <p14:tracePt t="166128" x="6492875" y="4529138"/>
          <p14:tracePt t="166150" x="6492875" y="4564063"/>
          <p14:tracePt t="166152" x="6492875" y="4572000"/>
          <p14:tracePt t="166164" x="6492875" y="4589463"/>
          <p14:tracePt t="166168" x="6510338" y="4614863"/>
          <p14:tracePt t="166181" x="6543675" y="4640263"/>
          <p14:tracePt t="166188" x="6577013" y="4657725"/>
          <p14:tracePt t="166193" x="6645275" y="4699000"/>
          <p14:tracePt t="166203" x="6662738" y="4708525"/>
          <p14:tracePt t="166209" x="6705600" y="4708525"/>
          <p14:tracePt t="166219" x="6764338" y="4716463"/>
          <p14:tracePt t="166231" x="6824663" y="4724400"/>
          <p14:tracePt t="166235" x="6891338" y="4733925"/>
          <p14:tracePt t="166248" x="7035800" y="4733925"/>
          <p14:tracePt t="166259" x="7104063" y="4733925"/>
          <p14:tracePt t="166268" x="7164388" y="4733925"/>
          <p14:tracePt t="166275" x="7240588" y="4733925"/>
          <p14:tracePt t="166285" x="7283450" y="4733925"/>
          <p14:tracePt t="166289" x="7342188" y="4733925"/>
          <p14:tracePt t="166299" x="7385050" y="4716463"/>
          <p14:tracePt t="166309" x="7435850" y="4708525"/>
          <p14:tracePt t="166315" x="7469188" y="4699000"/>
          <p14:tracePt t="166325" x="7512050" y="4683125"/>
          <p14:tracePt t="166331" x="7562850" y="4648200"/>
          <p14:tracePt t="166341" x="7588250" y="4640263"/>
          <p14:tracePt t="166352" x="7605713" y="4630738"/>
          <p14:tracePt t="166355" x="7623175" y="4630738"/>
          <p14:tracePt t="166365" x="7648575" y="4622800"/>
          <p14:tracePt t="166371" x="7666038" y="4622800"/>
          <p14:tracePt t="166381" x="7707313" y="4622800"/>
          <p14:tracePt t="166391" x="7732713" y="4614863"/>
          <p14:tracePt t="166398" x="7750175" y="4614863"/>
          <p14:tracePt t="166405" x="7793038" y="4597400"/>
          <p14:tracePt t="166414" x="7826375" y="4597400"/>
          <p14:tracePt t="166420" x="7861300" y="4589463"/>
          <p14:tracePt t="166431" x="7877175" y="4589463"/>
          <p14:tracePt t="166436" x="7912100" y="4572000"/>
          <p14:tracePt t="166448" x="7920038" y="4572000"/>
          <p14:tracePt t="166453" x="7954963" y="4572000"/>
          <p14:tracePt t="166465" x="7962900" y="4572000"/>
          <p14:tracePt t="166481" x="7970838" y="4564063"/>
          <p14:tracePt t="166613" x="7980363" y="4554538"/>
          <p14:tracePt t="166623" x="7988300" y="4546600"/>
          <p14:tracePt t="166637" x="7988300" y="4538663"/>
          <p14:tracePt t="166653" x="7988300" y="4529138"/>
          <p14:tracePt t="166688" x="7988300" y="4521200"/>
          <p14:tracePt t="168777" x="7988300" y="4513263"/>
          <p14:tracePt t="168787" x="7970838" y="4513263"/>
          <p14:tracePt t="168798" x="7945438" y="4513263"/>
          <p14:tracePt t="168803" x="7869238" y="4513263"/>
          <p14:tracePt t="168814" x="7767638" y="4521200"/>
          <p14:tracePt t="168818" x="7631113" y="4546600"/>
          <p14:tracePt t="168827" x="7427913" y="4572000"/>
          <p14:tracePt t="168837" x="7096125" y="4605338"/>
          <p14:tracePt t="168841" x="6713538" y="4622800"/>
          <p14:tracePt t="168852" x="6254750" y="4622800"/>
          <p14:tracePt t="168857" x="5795963" y="4622800"/>
          <p14:tracePt t="168879" x="4987925" y="4622800"/>
          <p14:tracePt t="168885" x="4699000" y="4622800"/>
          <p14:tracePt t="168892" x="4435475" y="4622800"/>
          <p14:tracePt t="168898" x="4283075" y="4622800"/>
          <p14:tracePt t="168907" x="4146550" y="4622800"/>
          <p14:tracePt t="168919" x="4027488" y="4622800"/>
          <p14:tracePt t="168923" x="3935413" y="4622800"/>
          <p14:tracePt t="168935" x="3857625" y="4640263"/>
          <p14:tracePt t="168936" x="3790950" y="4640263"/>
          <p14:tracePt t="168948" x="3756025" y="4648200"/>
          <p14:tracePt t="168957" x="3722688" y="4648200"/>
          <p14:tracePt t="168964" x="3713163" y="4648200"/>
          <p14:tracePt t="169387" x="3738563" y="4648200"/>
          <p14:tracePt t="169392" x="3763963" y="4648200"/>
          <p14:tracePt t="169401" x="3816350" y="4630738"/>
          <p14:tracePt t="169415" x="3908425" y="4614863"/>
          <p14:tracePt t="169419" x="3994150" y="4589463"/>
          <p14:tracePt t="169423" x="4052888" y="4572000"/>
          <p14:tracePt t="169435" x="4105275" y="4564063"/>
          <p14:tracePt t="169438" x="4121150" y="4554538"/>
          <p14:tracePt t="169448" x="4130675" y="4554538"/>
          <p14:tracePt t="169459" x="4146550" y="4546600"/>
          <p14:tracePt t="169475" x="4156075" y="4546600"/>
          <p14:tracePt t="169657" x="4164013" y="4546600"/>
          <p14:tracePt t="169666" x="4181475" y="4546600"/>
          <p14:tracePt t="169670" x="4197350" y="4538663"/>
          <p14:tracePt t="169681" x="4197350" y="4529138"/>
          <p14:tracePt t="169689" x="4240213" y="4529138"/>
          <p14:tracePt t="169698" x="4265613" y="4529138"/>
          <p14:tracePt t="169707" x="4316413" y="4529138"/>
          <p14:tracePt t="169715" x="4402138" y="4529138"/>
          <p14:tracePt t="169720" x="4478338" y="4529138"/>
          <p14:tracePt t="169731" x="4538663" y="4529138"/>
          <p14:tracePt t="169737" x="4589463" y="4529138"/>
          <p14:tracePt t="169748" x="4648200" y="4529138"/>
          <p14:tracePt t="169753" x="4657725" y="4529138"/>
          <p14:tracePt t="169765" x="4665663" y="4529138"/>
          <p14:tracePt t="169950" x="4673600" y="4529138"/>
          <p14:tracePt t="169960" x="4708525" y="4521200"/>
          <p14:tracePt t="169970" x="4733925" y="4521200"/>
          <p14:tracePt t="169974" x="4749800" y="4521200"/>
          <p14:tracePt t="169986" x="4792663" y="4521200"/>
          <p14:tracePt t="169998" x="4860925" y="4521200"/>
          <p14:tracePt t="170009" x="4886325" y="4521200"/>
          <p14:tracePt t="170015" x="4911725" y="4521200"/>
          <p14:tracePt t="170027" x="4929188" y="4521200"/>
          <p14:tracePt t="170035" x="4937125" y="4521200"/>
          <p14:tracePt t="170043" x="4954588" y="4521200"/>
          <p14:tracePt t="170052" x="4962525" y="4521200"/>
          <p14:tracePt t="170243" x="4962525" y="4513263"/>
          <p14:tracePt t="170249" x="4962525" y="4503738"/>
          <p14:tracePt t="170259" x="4946650" y="4486275"/>
          <p14:tracePt t="170269" x="4929188" y="4478338"/>
          <p14:tracePt t="170275" x="4929188" y="4470400"/>
          <p14:tracePt t="170285" x="4911725" y="4460875"/>
          <p14:tracePt t="170289" x="4894263" y="4445000"/>
          <p14:tracePt t="170298" x="4878388" y="4445000"/>
          <p14:tracePt t="170309" x="4827588" y="4427538"/>
          <p14:tracePt t="170314" x="4784725" y="4419600"/>
          <p14:tracePt t="170325" x="4759325" y="4410075"/>
          <p14:tracePt t="170331" x="4724400" y="4410075"/>
          <p14:tracePt t="170339" x="4665663" y="4384675"/>
          <p14:tracePt t="170350" x="4572000" y="4368800"/>
          <p14:tracePt t="170355" x="4470400" y="4359275"/>
          <p14:tracePt t="170365" x="4384675" y="4341813"/>
          <p14:tracePt t="170370" x="4341813" y="4333875"/>
          <p14:tracePt t="170381" x="4265613" y="4316413"/>
          <p14:tracePt t="170391" x="4214813" y="4291013"/>
          <p14:tracePt t="170398" x="4171950" y="4275138"/>
          <p14:tracePt t="170405" x="4138613" y="4265613"/>
          <p14:tracePt t="170414" x="4121150" y="4257675"/>
          <p14:tracePt t="170421" x="4095750" y="4257675"/>
          <p14:tracePt t="170431" x="4079875" y="4257675"/>
          <p14:tracePt t="170437" x="4052888" y="4257675"/>
          <p14:tracePt t="170443" x="4027488" y="4257675"/>
          <p14:tracePt t="170464" x="4002088" y="4257675"/>
          <p14:tracePt t="170473" x="3994150" y="4257675"/>
          <p14:tracePt t="170481" x="3986213" y="4257675"/>
          <p14:tracePt t="170498" x="3976688" y="4257675"/>
          <p14:tracePt t="170509" x="3968750" y="4257675"/>
          <p14:tracePt t="170519" x="3951288" y="4257675"/>
          <p14:tracePt t="170535" x="3925888" y="4265613"/>
          <p14:tracePt t="170548" x="3917950" y="4265613"/>
          <p14:tracePt t="170555" x="3892550" y="4265613"/>
          <p14:tracePt t="170559" x="3875088" y="4291013"/>
          <p14:tracePt t="170569" x="3857625" y="4300538"/>
          <p14:tracePt t="170575" x="3849688" y="4300538"/>
          <p14:tracePt t="170585" x="3824288" y="4300538"/>
          <p14:tracePt t="170598" x="3806825" y="4300538"/>
          <p14:tracePt t="170600" x="3773488" y="4308475"/>
          <p14:tracePt t="170609" x="3756025" y="4316413"/>
          <p14:tracePt t="170615" x="3730625" y="4316413"/>
          <p14:tracePt t="170625" x="3722688" y="4316413"/>
          <p14:tracePt t="170636" x="3713163" y="4316413"/>
          <p14:tracePt t="170640" x="3705225" y="4325938"/>
          <p14:tracePt t="170651" x="3697288" y="4325938"/>
          <p14:tracePt t="170656" x="3679825" y="4325938"/>
          <p14:tracePt t="170889" x="3671888" y="4325938"/>
          <p14:tracePt t="170899" x="3646488" y="4333875"/>
          <p14:tracePt t="170909" x="3636963" y="4351338"/>
          <p14:tracePt t="170915" x="3594100" y="4351338"/>
          <p14:tracePt t="170922" x="3568700" y="4351338"/>
          <p14:tracePt t="170931" x="3543300" y="4351338"/>
          <p14:tracePt t="170939" x="3502025" y="4359275"/>
          <p14:tracePt t="170950" x="3459163" y="4368800"/>
          <p14:tracePt t="170952" x="3433763" y="4368800"/>
          <p14:tracePt t="170965" x="3416300" y="4368800"/>
          <p14:tracePt t="170969" x="3408363" y="4376738"/>
          <p14:tracePt t="170981" x="3390900" y="4376738"/>
          <p14:tracePt t="170988" x="3382963" y="4376738"/>
          <p14:tracePt t="171005" x="3382963" y="4384675"/>
          <p14:tracePt t="171015" x="3382963" y="4402138"/>
          <p14:tracePt t="171019" x="3382963" y="4427538"/>
          <p14:tracePt t="171031" x="3382963" y="4470400"/>
          <p14:tracePt t="171039" x="3390900" y="4486275"/>
          <p14:tracePt t="171048" x="3441700" y="4546600"/>
          <p14:tracePt t="171055" x="3475038" y="4589463"/>
          <p14:tracePt t="171059" x="3517900" y="4622800"/>
          <p14:tracePt t="171070" x="3552825" y="4665663"/>
          <p14:tracePt t="171081" x="3578225" y="4691063"/>
          <p14:tracePt t="171085" x="3619500" y="4716463"/>
          <p14:tracePt t="171098" x="3654425" y="4749800"/>
          <p14:tracePt t="171102" x="3679825" y="4767263"/>
          <p14:tracePt t="171111" x="3722688" y="4810125"/>
          <p14:tracePt t="171121" x="3763963" y="4843463"/>
          <p14:tracePt t="171125" x="3790950" y="4878388"/>
          <p14:tracePt t="171135" x="3816350" y="4894263"/>
          <p14:tracePt t="171140" x="3841750" y="4929188"/>
          <p14:tracePt t="171153" x="3875088" y="4979988"/>
          <p14:tracePt t="171157" x="3892550" y="5030788"/>
          <p14:tracePt t="171168" x="3908425" y="5056188"/>
          <p14:tracePt t="171177" x="3925888" y="5091113"/>
          <p14:tracePt t="171184" x="3935413" y="5106988"/>
          <p14:tracePt t="171193" x="3943350" y="5141913"/>
          <p14:tracePt t="171197" x="3951288" y="5167313"/>
          <p14:tracePt t="171207" x="3960813" y="5200650"/>
          <p14:tracePt t="171218" x="3960813" y="5235575"/>
          <p14:tracePt t="171222" x="3960813" y="5260975"/>
          <p14:tracePt t="171235" x="3960813" y="5276850"/>
          <p14:tracePt t="171236" x="3943350" y="5294313"/>
          <p14:tracePt t="171248" x="3943350" y="5302250"/>
          <p14:tracePt t="171257" x="3943350" y="5319713"/>
          <p14:tracePt t="171363" x="3943350" y="5327650"/>
          <p14:tracePt t="171380" x="3968750" y="5327650"/>
          <p14:tracePt t="171389" x="4002088" y="5327650"/>
          <p14:tracePt t="171401" x="4079875" y="5327650"/>
          <p14:tracePt t="171402" x="4171950" y="5327650"/>
          <p14:tracePt t="171414" x="4300538" y="5327650"/>
          <p14:tracePt t="171419" x="4427538" y="5327650"/>
          <p14:tracePt t="171431" x="4538663" y="5327650"/>
          <p14:tracePt t="171439" x="4657725" y="5327650"/>
          <p14:tracePt t="171448" x="4767263" y="5327650"/>
          <p14:tracePt t="171455" x="4878388" y="5327650"/>
          <p14:tracePt t="171459" x="4979988" y="5327650"/>
          <p14:tracePt t="171469" x="5022850" y="5327650"/>
          <p14:tracePt t="171481" x="5038725" y="5319713"/>
          <p14:tracePt t="171678" x="5048250" y="5311775"/>
          <p14:tracePt t="171687" x="5064125" y="5311775"/>
          <p14:tracePt t="171692" x="5073650" y="5302250"/>
          <p14:tracePt t="171702" x="5091113" y="5286375"/>
          <p14:tracePt t="171714" x="5106988" y="5268913"/>
          <p14:tracePt t="171718" x="5116513" y="5260975"/>
          <p14:tracePt t="171727" x="5132388" y="5251450"/>
          <p14:tracePt t="171731" x="5132388" y="5243513"/>
          <p14:tracePt t="171741" x="5141913" y="5218113"/>
          <p14:tracePt t="171752" x="5141913" y="5208588"/>
          <p14:tracePt t="171756" x="5141913" y="5183188"/>
          <p14:tracePt t="171768" x="5141913" y="5175250"/>
          <p14:tracePt t="171772" x="5141913" y="5157788"/>
          <p14:tracePt t="171785" x="5141913" y="5141913"/>
          <p14:tracePt t="171798" x="5141913" y="5116513"/>
          <p14:tracePt t="171807" x="5132388" y="5099050"/>
          <p14:tracePt t="171818" x="5106988" y="5073650"/>
          <p14:tracePt t="171822" x="5073650" y="5056188"/>
          <p14:tracePt t="171835" x="5056188" y="5038725"/>
          <p14:tracePt t="171837" x="4997450" y="5022850"/>
          <p14:tracePt t="171848" x="4937125" y="4997450"/>
          <p14:tracePt t="171857" x="4843463" y="4962525"/>
          <p14:tracePt t="171865" x="4733925" y="4937125"/>
          <p14:tracePt t="171873" x="4605338" y="4919663"/>
          <p14:tracePt t="171878" x="4486275" y="4919663"/>
          <p14:tracePt t="171887" x="4359275" y="4903788"/>
          <p14:tracePt t="171898" x="4249738" y="4894263"/>
          <p14:tracePt t="171903" x="4138613" y="4894263"/>
          <p14:tracePt t="171914" x="4052888" y="4894263"/>
          <p14:tracePt t="171920" x="3994150" y="4894263"/>
          <p14:tracePt t="171931" x="3976688" y="4894263"/>
          <p14:tracePt t="171938" x="3968750" y="4911725"/>
          <p14:tracePt t="171952" x="3968750" y="4929188"/>
          <p14:tracePt t="171965" x="3968750" y="4972050"/>
          <p14:tracePt t="171973" x="3968750" y="4979988"/>
          <p14:tracePt t="171981" x="3986213" y="5013325"/>
          <p14:tracePt t="171989" x="4019550" y="5064125"/>
          <p14:tracePt t="171992" x="4044950" y="5106988"/>
          <p14:tracePt t="172003" x="4079875" y="5167313"/>
          <p14:tracePt t="172017" x="4087813" y="5208588"/>
          <p14:tracePt t="172019" x="4138613" y="5268913"/>
          <p14:tracePt t="172030" x="4156075" y="5286375"/>
          <p14:tracePt t="172035" x="4171950" y="5311775"/>
          <p14:tracePt t="172048" x="4206875" y="5362575"/>
          <p14:tracePt t="172055" x="4275138" y="5421313"/>
          <p14:tracePt t="172059" x="4316413" y="5472113"/>
          <p14:tracePt t="172069" x="4376738" y="5532438"/>
          <p14:tracePt t="172075" x="4427538" y="5557838"/>
          <p14:tracePt t="172085" x="4478338" y="5600700"/>
          <p14:tracePt t="172098" x="4486275" y="5600700"/>
          <p14:tracePt t="172100" x="4495800" y="5608638"/>
          <p14:tracePt t="172206" x="4486275" y="5591175"/>
          <p14:tracePt t="172211" x="4460875" y="5565775"/>
          <p14:tracePt t="172219" x="4445000" y="5540375"/>
          <p14:tracePt t="172231" x="4402138" y="5507038"/>
          <p14:tracePt t="172235" x="4376738" y="5497513"/>
          <p14:tracePt t="172248" x="4333875" y="5464175"/>
          <p14:tracePt t="172252" x="4308475" y="5464175"/>
          <p14:tracePt t="172264" x="4249738" y="5438775"/>
          <p14:tracePt t="172270" x="4164013" y="5421313"/>
          <p14:tracePt t="172275" x="4070350" y="5395913"/>
          <p14:tracePt t="172285" x="3986213" y="5387975"/>
          <p14:tracePt t="172291" x="3917950" y="5387975"/>
          <p14:tracePt t="172302" x="3832225" y="5387975"/>
          <p14:tracePt t="172314" x="3730625" y="5387975"/>
          <p14:tracePt t="172325" x="3687763" y="5413375"/>
          <p14:tracePt t="172331" x="3654425" y="5446713"/>
          <p14:tracePt t="172341" x="3636963" y="5456238"/>
          <p14:tracePt t="172352" x="3619500" y="5481638"/>
          <p14:tracePt t="172357" x="3611563" y="5497513"/>
          <p14:tracePt t="172364" x="3611563" y="5507038"/>
          <p14:tracePt t="172371" x="3611563" y="5524500"/>
          <p14:tracePt t="172385" x="3611563" y="5549900"/>
          <p14:tracePt t="172400" x="3611563" y="5575300"/>
          <p14:tracePt t="172415" x="3611563" y="5608638"/>
          <p14:tracePt t="172423" x="3611563" y="5616575"/>
          <p14:tracePt t="172431" x="3646488" y="5634038"/>
          <p14:tracePt t="172438" x="3713163" y="5668963"/>
          <p14:tracePt t="172448" x="3816350" y="5702300"/>
          <p14:tracePt t="172455" x="3900488" y="5735638"/>
          <p14:tracePt t="172464" x="4002088" y="5770563"/>
          <p14:tracePt t="172469" x="4121150" y="5803900"/>
          <p14:tracePt t="172481" x="4240213" y="5838825"/>
          <p14:tracePt t="172485" x="4325938" y="5864225"/>
          <p14:tracePt t="172498" x="4384675" y="5880100"/>
          <p14:tracePt t="172505" x="4445000" y="5880100"/>
          <p14:tracePt t="172508" x="4460875" y="5880100"/>
          <p14:tracePt t="172918" x="4452938" y="5880100"/>
          <p14:tracePt t="172934" x="4445000" y="5880100"/>
          <p14:tracePt t="173013" x="4445000" y="5889625"/>
          <p14:tracePt t="173023" x="4435475" y="5889625"/>
          <p14:tracePt t="173059" x="4427538" y="5889625"/>
          <p14:tracePt t="173063" x="4419600" y="5889625"/>
          <p14:tracePt t="173073" x="4410075" y="5889625"/>
          <p14:tracePt t="173085" x="4384675" y="5889625"/>
          <p14:tracePt t="173089" x="4376738" y="5889625"/>
          <p14:tracePt t="173100" x="4368800" y="5889625"/>
          <p14:tracePt t="173105" x="4359275" y="5889625"/>
          <p14:tracePt t="173410" x="4359275" y="5880100"/>
          <p14:tracePt t="173414" x="4402138" y="5872163"/>
          <p14:tracePt t="173423" x="4419600" y="5864225"/>
          <p14:tracePt t="173436" x="4427538" y="5854700"/>
          <p14:tracePt t="173439" x="4445000" y="5854700"/>
          <p14:tracePt t="173450" x="4460875" y="5846763"/>
          <p14:tracePt t="173453" x="4460875" y="5838825"/>
          <p14:tracePt t="173464" x="4478338" y="5838825"/>
          <p14:tracePt t="173473" x="4503738" y="5829300"/>
          <p14:tracePt t="173481" x="4513263" y="5803900"/>
          <p14:tracePt t="173489" x="4521200" y="5803900"/>
          <p14:tracePt t="173500" x="4538663" y="5795963"/>
          <p14:tracePt t="173509" x="4538663" y="5788025"/>
          <p14:tracePt t="173515" x="4546600" y="5788025"/>
          <p14:tracePt t="173525" x="4564063" y="5788025"/>
          <p14:tracePt t="173531" x="4572000" y="5770563"/>
          <p14:tracePt t="173548" x="4579938" y="5753100"/>
          <p14:tracePt t="173555" x="4614863" y="5727700"/>
          <p14:tracePt t="173565" x="4648200" y="5694363"/>
          <p14:tracePt t="173570" x="4665663" y="5668963"/>
          <p14:tracePt t="173581" x="4673600" y="5668963"/>
          <p14:tracePt t="173933" x="4683125" y="5668963"/>
          <p14:tracePt t="173944" x="4699000" y="5659438"/>
          <p14:tracePt t="173951" x="4759325" y="5634038"/>
          <p14:tracePt t="173958" x="4843463" y="5600700"/>
          <p14:tracePt t="173965" x="4962525" y="5549900"/>
          <p14:tracePt t="173975" x="5081588" y="5507038"/>
          <p14:tracePt t="173985" x="5208588" y="5472113"/>
          <p14:tracePt t="173989" x="5362575" y="5421313"/>
          <p14:tracePt t="174000" x="5514975" y="5353050"/>
          <p14:tracePt t="174004" x="5659438" y="5319713"/>
          <p14:tracePt t="174014" x="5778500" y="5268913"/>
          <p14:tracePt t="174025" x="5905500" y="5226050"/>
          <p14:tracePt t="174031" x="6008688" y="5192713"/>
          <p14:tracePt t="174039" x="6102350" y="5141913"/>
          <p14:tracePt t="174048" x="6186488" y="5132388"/>
          <p14:tracePt t="174055" x="6237288" y="5116513"/>
          <p14:tracePt t="174065" x="6280150" y="5099050"/>
          <p14:tracePt t="174069" x="6305550" y="5091113"/>
          <p14:tracePt t="174081" x="6313488" y="5081588"/>
          <p14:tracePt t="174098" x="6330950" y="5073650"/>
          <p14:tracePt t="174105" x="6348413" y="5056188"/>
          <p14:tracePt t="174123" x="6365875" y="5048250"/>
          <p14:tracePt t="174126" x="6373813" y="5048250"/>
          <p14:tracePt t="174137" x="6381750" y="5030788"/>
          <p14:tracePt t="174143" x="6407150" y="5022850"/>
          <p14:tracePt t="174153" x="6424613" y="5022850"/>
          <p14:tracePt t="174168" x="6442075" y="5005388"/>
          <p14:tracePt t="174177" x="6450013" y="4997450"/>
          <p14:tracePt t="174197" x="6457950" y="4997450"/>
          <p14:tracePt t="174203" x="6475413" y="4997450"/>
          <p14:tracePt t="174214" x="6475413" y="4987925"/>
          <p14:tracePt t="174219" x="6492875" y="4979988"/>
          <p14:tracePt t="174231" x="6500813" y="4979988"/>
          <p14:tracePt t="174239" x="6526213" y="4979988"/>
          <p14:tracePt t="174243" x="6551613" y="4962525"/>
          <p14:tracePt t="174253" x="6569075" y="4954588"/>
          <p14:tracePt t="174259" x="6586538" y="4937125"/>
          <p14:tracePt t="174268" x="6602413" y="4929188"/>
          <p14:tracePt t="174281" x="6611938" y="4919663"/>
          <p14:tracePt t="174395" x="6619875" y="4919663"/>
          <p14:tracePt t="174416" x="6627813" y="4919663"/>
          <p14:tracePt t="174432" x="6637338" y="4919663"/>
          <p14:tracePt t="174496" x="6645275" y="4919663"/>
          <p14:tracePt t="174501" x="6662738" y="4919663"/>
          <p14:tracePt t="174548" x="6670675" y="4929188"/>
          <p14:tracePt t="174570" x="6680200" y="4937125"/>
          <p14:tracePt t="174803" x="6680200" y="4946650"/>
          <p14:tracePt t="174813" x="6680200" y="4954588"/>
          <p14:tracePt t="174832" x="6680200" y="4962525"/>
          <p14:tracePt t="174850" x="6670675" y="4972050"/>
          <p14:tracePt t="174859" x="6670675" y="4979988"/>
          <p14:tracePt t="174881" x="6670675" y="4987925"/>
          <p14:tracePt t="175201" x="6670675" y="4979988"/>
          <p14:tracePt t="175208" x="6688138" y="4972050"/>
          <p14:tracePt t="175219" x="6688138" y="4962525"/>
          <p14:tracePt t="175222" x="6705600" y="4954588"/>
          <p14:tracePt t="175234" x="6713538" y="4937125"/>
          <p14:tracePt t="175243" x="6721475" y="4937125"/>
          <p14:tracePt t="175248" x="6738938" y="4929188"/>
          <p14:tracePt t="175264" x="6756400" y="4919663"/>
          <p14:tracePt t="175456" x="6756400" y="4929188"/>
          <p14:tracePt t="175469" x="6738938" y="4929188"/>
          <p14:tracePt t="175475" x="6738938" y="4937125"/>
          <p14:tracePt t="175516" x="6731000" y="4946650"/>
          <p14:tracePt t="175655" x="6738938" y="4946650"/>
          <p14:tracePt t="175666" x="6756400" y="4946650"/>
          <p14:tracePt t="175675" x="6781800" y="4946650"/>
          <p14:tracePt t="175681" x="6815138" y="4946650"/>
          <p14:tracePt t="175691" x="6865938" y="4946650"/>
          <p14:tracePt t="175698" x="6891338" y="4946650"/>
          <p14:tracePt t="175704" x="6943725" y="4946650"/>
          <p14:tracePt t="175716" x="6977063" y="4946650"/>
          <p14:tracePt t="175721" x="7010400" y="4929188"/>
          <p14:tracePt t="175731" x="7027863" y="4929188"/>
          <p14:tracePt t="175737" x="7035800" y="4919663"/>
          <p14:tracePt t="175748" x="7061200" y="4919663"/>
          <p14:tracePt t="175757" x="7070725" y="4911725"/>
          <p14:tracePt t="175954" x="7070725" y="4903788"/>
          <p14:tracePt t="175973" x="7088188" y="4903788"/>
          <p14:tracePt t="175981" x="7113588" y="4903788"/>
          <p14:tracePt t="175989" x="7146925" y="4903788"/>
          <p14:tracePt t="175993" x="7172325" y="4903788"/>
          <p14:tracePt t="176003" x="7197725" y="4903788"/>
          <p14:tracePt t="176015" x="7232650" y="4903788"/>
          <p14:tracePt t="176019" x="7248525" y="4903788"/>
          <p14:tracePt t="176031" x="7273925" y="4903788"/>
          <p14:tracePt t="176034" x="7299325" y="4903788"/>
          <p14:tracePt t="176043" x="7308850" y="4903788"/>
          <p14:tracePt t="176064" x="7316788" y="4903788"/>
          <p14:tracePt t="176398" x="7324725" y="4903788"/>
          <p14:tracePt t="176407" x="7334250" y="4929188"/>
          <p14:tracePt t="176418" x="7334250" y="4954588"/>
          <p14:tracePt t="176422" x="7334250" y="4972050"/>
          <p14:tracePt t="176435" x="7334250" y="4987925"/>
          <p14:tracePt t="176436" x="7342188" y="5013325"/>
          <p14:tracePt t="176457" x="7342188" y="5022850"/>
          <p14:tracePt t="177412" x="7342188" y="5038725"/>
          <p14:tracePt t="177416" x="7367588" y="5038725"/>
          <p14:tracePt t="177425" x="7385050" y="5038725"/>
          <p14:tracePt t="177437" x="7427913" y="5038725"/>
          <p14:tracePt t="177440" x="7443788" y="5022850"/>
          <p14:tracePt t="177452" x="7478713" y="5013325"/>
          <p14:tracePt t="177456" x="7512050" y="5013325"/>
          <p14:tracePt t="177468" x="7529513" y="5005388"/>
          <p14:tracePt t="177477" x="7554913" y="4987925"/>
          <p14:tracePt t="177481" x="7597775" y="4987925"/>
          <p14:tracePt t="177491" x="7605713" y="4987925"/>
          <p14:tracePt t="177498" x="7623175" y="4979988"/>
          <p14:tracePt t="177514" x="7631113" y="4979988"/>
          <p14:tracePt t="178289" x="7631113" y="4972050"/>
          <p14:tracePt t="178299" x="7623175" y="4972050"/>
          <p14:tracePt t="178303" x="7613650" y="4972050"/>
          <p14:tracePt t="178319" x="7605713" y="4972050"/>
          <p14:tracePt t="178323" x="7597775" y="4962525"/>
          <p14:tracePt t="178375" x="7588250" y="4962525"/>
          <p14:tracePt t="178385" x="7572375" y="4962525"/>
          <p14:tracePt t="178397" x="7562850" y="4962525"/>
          <p14:tracePt t="178405" x="7554913" y="4954588"/>
          <p14:tracePt t="178418" x="7546975" y="4954588"/>
          <p14:tracePt t="178435" x="7521575" y="4946650"/>
          <p14:tracePt t="178511" x="7512050" y="4946650"/>
          <p14:tracePt t="178521" x="7504113" y="4929188"/>
          <p14:tracePt t="178526" x="7494588" y="4929188"/>
          <p14:tracePt t="178535" x="7486650" y="4929188"/>
          <p14:tracePt t="178743" x="7478713" y="4929188"/>
          <p14:tracePt t="178753" x="7469188" y="4929188"/>
          <p14:tracePt t="178768" x="7453313" y="4929188"/>
          <p14:tracePt t="178785" x="7443788" y="4929188"/>
          <p14:tracePt t="178786" x="7435850" y="4929188"/>
          <p14:tracePt t="178798" x="7427913" y="4929188"/>
          <p14:tracePt t="178807" x="7410450" y="4929188"/>
          <p14:tracePt t="178814" x="7402513" y="4929188"/>
          <p14:tracePt t="178823" x="7385050" y="4929188"/>
          <p14:tracePt t="178835" x="7367588" y="4929188"/>
          <p14:tracePt t="178838" x="7359650" y="4929188"/>
          <p14:tracePt t="178850" x="7350125" y="4929188"/>
          <p14:tracePt t="178864" x="7334250" y="4929188"/>
          <p14:tracePt t="178881" x="7324725" y="4929188"/>
          <p14:tracePt t="178919" x="7308850" y="4929188"/>
          <p14:tracePt t="179025" x="7316788" y="4929188"/>
          <p14:tracePt t="179032" x="7334250" y="4929188"/>
          <p14:tracePt t="179041" x="7392988" y="4929188"/>
          <p14:tracePt t="179048" x="7435850" y="4929188"/>
          <p14:tracePt t="179055" x="7453313" y="4929188"/>
          <p14:tracePt t="179067" x="7521575" y="4929188"/>
          <p14:tracePt t="179070" x="7597775" y="4929188"/>
          <p14:tracePt t="179081" x="7691438" y="4929188"/>
          <p14:tracePt t="179085" x="7818438" y="4929188"/>
          <p14:tracePt t="179098" x="7927975" y="4929188"/>
          <p14:tracePt t="179105" x="8047038" y="4929188"/>
          <p14:tracePt t="179114" x="8140700" y="4929188"/>
          <p14:tracePt t="179120" x="8183563" y="4929188"/>
          <p14:tracePt t="179125" x="8201025" y="4929188"/>
          <p14:tracePt t="179262" x="8191500" y="4937125"/>
          <p14:tracePt t="179333" x="8183563" y="4937125"/>
          <p14:tracePt t="179343" x="8175625" y="4937125"/>
          <p14:tracePt t="179347" x="8166100" y="4937125"/>
          <p14:tracePt t="179357" x="8158163" y="4946650"/>
          <p14:tracePt t="179369" x="8140700" y="4946650"/>
          <p14:tracePt t="179373" x="8132763" y="4946650"/>
          <p14:tracePt t="179383" x="8115300" y="4946650"/>
          <p14:tracePt t="179398" x="8089900" y="4946650"/>
          <p14:tracePt t="179407" x="8081963" y="4946650"/>
          <p14:tracePt t="179423" x="8074025" y="4946650"/>
          <p14:tracePt t="179431" x="8064500" y="4946650"/>
          <p14:tracePt t="179439" x="8056563" y="4946650"/>
          <p14:tracePt t="179448" x="8031163" y="4954588"/>
          <p14:tracePt t="179455" x="8021638" y="4954588"/>
          <p14:tracePt t="179465" x="8005763" y="4954588"/>
          <p14:tracePt t="179470" x="7970838" y="4954588"/>
          <p14:tracePt t="179481" x="7954963" y="4954588"/>
          <p14:tracePt t="179486" x="7945438" y="4954588"/>
          <p14:tracePt t="179498" x="7920038" y="4954588"/>
          <p14:tracePt t="179515" x="7902575" y="4954588"/>
          <p14:tracePt t="179520" x="7894638" y="4954588"/>
          <p14:tracePt t="179541" x="7877175" y="4954588"/>
          <p14:tracePt t="179563" x="7869238" y="4954588"/>
          <p14:tracePt t="179595" x="7861300" y="4954588"/>
          <p14:tracePt t="179607" x="7851775" y="4954588"/>
          <p14:tracePt t="179614" x="7843838" y="4954588"/>
          <p14:tracePt t="179620" x="7835900" y="4954588"/>
          <p14:tracePt t="179631" x="7826375" y="4954588"/>
          <p14:tracePt t="179648" x="7810500" y="4954588"/>
          <p14:tracePt t="179653" x="7800975" y="4954588"/>
          <p14:tracePt t="179685" x="7783513" y="4954588"/>
          <p14:tracePt t="179688" x="7775575" y="4954588"/>
          <p14:tracePt t="179709" x="7758113" y="4954588"/>
          <p14:tracePt t="179719" x="7750175" y="4954588"/>
          <p14:tracePt t="179724" x="7742238" y="4954588"/>
          <p14:tracePt t="179736" x="7716838" y="4946650"/>
          <p14:tracePt t="179754" x="7699375" y="4937125"/>
          <p14:tracePt t="179764" x="7656513" y="4929188"/>
          <p14:tracePt t="179770" x="7648575" y="4929188"/>
          <p14:tracePt t="179775" x="7613650" y="4911725"/>
          <p14:tracePt t="179785" x="7562850" y="4903788"/>
          <p14:tracePt t="179791" x="7537450" y="4886325"/>
          <p14:tracePt t="179802" x="7537450" y="4878388"/>
          <p14:tracePt t="179814" x="7512050" y="4860925"/>
          <p14:tracePt t="179825" x="7512050" y="4835525"/>
          <p14:tracePt t="179831" x="7504113" y="4810125"/>
          <p14:tracePt t="179841" x="7504113" y="4792663"/>
          <p14:tracePt t="179851" x="7478713" y="4741863"/>
          <p14:tracePt t="179857" x="7478713" y="4699000"/>
          <p14:tracePt t="179868" x="7469188" y="4657725"/>
          <p14:tracePt t="179871" x="7469188" y="4640263"/>
          <p14:tracePt t="179885" x="7469188" y="4614863"/>
          <p14:tracePt t="179886" x="7469188" y="4554538"/>
          <p14:tracePt t="179898" x="7469188" y="4495800"/>
          <p14:tracePt t="179907" x="7469188" y="4427538"/>
          <p14:tracePt t="179914" x="7469188" y="4359275"/>
          <p14:tracePt t="179923" x="7469188" y="4300538"/>
          <p14:tracePt t="179926" x="7469188" y="4224338"/>
          <p14:tracePt t="179937" x="7469188" y="4181475"/>
          <p14:tracePt t="179948" x="7486650" y="4121150"/>
          <p14:tracePt t="179952" x="7494588" y="4079875"/>
          <p14:tracePt t="179964" x="7512050" y="4002088"/>
          <p14:tracePt t="179968" x="7521575" y="3951288"/>
          <p14:tracePt t="179981" x="7554913" y="3917950"/>
          <p14:tracePt t="179988" x="7572375" y="3867150"/>
          <p14:tracePt t="179993" x="7588250" y="3824288"/>
          <p14:tracePt t="180003" x="7597775" y="3806825"/>
          <p14:tracePt t="180009" x="7597775" y="3798888"/>
          <p14:tracePt t="180031" x="7597775" y="3790950"/>
          <p14:tracePt t="180036" x="7597775" y="3773488"/>
          <p14:tracePt t="180136" x="7597775" y="3738563"/>
          <p14:tracePt t="180147" x="7562850" y="3705225"/>
          <p14:tracePt t="180155" x="7546975" y="3687763"/>
          <p14:tracePt t="180159" x="7546975" y="3662363"/>
          <p14:tracePt t="180168" x="7546975" y="3636963"/>
          <p14:tracePt t="180175" x="7546975" y="3619500"/>
          <p14:tracePt t="180185" x="7546975" y="3594100"/>
          <p14:tracePt t="180198" x="7546975" y="3578225"/>
          <p14:tracePt t="180202" x="7546975" y="3543300"/>
          <p14:tracePt t="180215" x="7537450" y="3475038"/>
          <p14:tracePt t="180225" x="7529513" y="3441700"/>
          <p14:tracePt t="180235" x="7512050" y="3398838"/>
          <p14:tracePt t="180241" x="7486650" y="3340100"/>
          <p14:tracePt t="180252" x="7469188" y="3297238"/>
          <p14:tracePt t="180255" x="7453313" y="3228975"/>
          <p14:tracePt t="180264" x="7427913" y="3152775"/>
          <p14:tracePt t="180275" x="7418388" y="3076575"/>
          <p14:tracePt t="180281" x="7385050" y="2990850"/>
          <p14:tracePt t="180291" x="7367588" y="2897188"/>
          <p14:tracePt t="180298" x="7350125" y="2813050"/>
          <p14:tracePt t="180307" x="7342188" y="2727325"/>
          <p14:tracePt t="180318" x="7342188" y="2668588"/>
          <p14:tracePt t="180320" x="7342188" y="2582863"/>
          <p14:tracePt t="180331" x="7342188" y="2516188"/>
          <p14:tracePt t="180335" x="7342188" y="2455863"/>
          <p14:tracePt t="180348" x="7342188" y="2397125"/>
          <p14:tracePt t="180357" x="7342188" y="2362200"/>
          <p14:tracePt t="180362" x="7342188" y="2336800"/>
          <p14:tracePt t="180370" x="7342188" y="2293938"/>
          <p14:tracePt t="180377" x="7342188" y="2260600"/>
          <p14:tracePt t="180387" x="7350125" y="2235200"/>
          <p14:tracePt t="180398" x="7359650" y="2200275"/>
          <p14:tracePt t="180402" x="7367588" y="2184400"/>
          <p14:tracePt t="180414" x="7367588" y="2166938"/>
          <p14:tracePt t="180418" x="7385050" y="2141538"/>
          <p14:tracePt t="180426" x="7385050" y="2133600"/>
          <p14:tracePt t="180441" x="7385050" y="2108200"/>
          <p14:tracePt t="180453" x="7385050" y="2098675"/>
          <p14:tracePt t="180456" x="7385050" y="2082800"/>
          <p14:tracePt t="180468" x="7392988" y="2055813"/>
          <p14:tracePt t="180476" x="7402513" y="2047875"/>
          <p14:tracePt t="180484" x="7402513" y="2022475"/>
          <p14:tracePt t="180493" x="7410450" y="2014538"/>
          <p14:tracePt t="180497" x="7410450" y="2005013"/>
          <p14:tracePt t="180507" x="7410450" y="1989138"/>
          <p14:tracePt t="180518" x="7410450" y="1954213"/>
          <p14:tracePt t="180523" x="7418388" y="1946275"/>
          <p14:tracePt t="180535" x="7418388" y="1920875"/>
          <p14:tracePt t="180537" x="7418388" y="1895475"/>
          <p14:tracePt t="180549" x="7418388" y="1878013"/>
          <p14:tracePt t="180559" x="7418388" y="1860550"/>
          <p14:tracePt t="180565" x="7418388" y="1835150"/>
          <p14:tracePt t="180573" x="7418388" y="1819275"/>
          <p14:tracePt t="180581" x="7418388" y="1801813"/>
          <p14:tracePt t="180589" x="7418388" y="1793875"/>
          <p14:tracePt t="180599" x="7418388" y="1758950"/>
          <p14:tracePt t="180602" x="7418388" y="1741488"/>
          <p14:tracePt t="180614" x="7410450" y="1700213"/>
          <p14:tracePt t="180618" x="7392988" y="1682750"/>
          <p14:tracePt t="180631" x="7377113" y="1665288"/>
          <p14:tracePt t="180638" x="7367588" y="1657350"/>
          <p14:tracePt t="180651" x="7367588" y="1649413"/>
          <p14:tracePt t="180655" x="7359650" y="1639888"/>
          <p14:tracePt t="180668" x="7350125" y="1639888"/>
          <p14:tracePt t="180735" x="7350125" y="1631950"/>
          <p14:tracePt t="180746" x="7367588" y="1631950"/>
          <p14:tracePt t="180751" x="7385050" y="1622425"/>
          <p14:tracePt t="180764" x="7427913" y="1622425"/>
          <p14:tracePt t="180766" x="7512050" y="1622425"/>
          <p14:tracePt t="180775" x="7631113" y="1622425"/>
          <p14:tracePt t="180785" x="7767638" y="1622425"/>
          <p14:tracePt t="180788" x="7920038" y="1622425"/>
          <p14:tracePt t="180803" x="8064500" y="1622425"/>
          <p14:tracePt t="180804" x="8208963" y="1665288"/>
          <p14:tracePt t="180814" x="8353425" y="1700213"/>
          <p14:tracePt t="180825" x="8515350" y="1733550"/>
          <p14:tracePt t="180831" x="8634413" y="1758950"/>
          <p14:tracePt t="180841" x="8702675" y="1776413"/>
          <p14:tracePt t="180848" x="8736013" y="1784350"/>
          <p14:tracePt t="180855" x="8743950" y="1793875"/>
          <p14:tracePt t="180891" x="8743950" y="1801813"/>
          <p14:tracePt t="180902" x="8736013" y="1809750"/>
          <p14:tracePt t="180907" x="8702675" y="1827213"/>
          <p14:tracePt t="180918" x="8667750" y="1835150"/>
          <p14:tracePt t="180926" x="8642350" y="1835150"/>
          <p14:tracePt t="180931" x="8599488" y="1844675"/>
          <p14:tracePt t="180941" x="8540750" y="1860550"/>
          <p14:tracePt t="180948" x="8439150" y="1870075"/>
          <p14:tracePt t="180957" x="8310563" y="1895475"/>
          <p14:tracePt t="180969" x="8150225" y="1928813"/>
          <p14:tracePt t="180970" x="7980363" y="1971675"/>
          <p14:tracePt t="180982" x="7775575" y="2030413"/>
          <p14:tracePt t="180986" x="7572375" y="2082800"/>
          <p14:tracePt t="180998" x="7385050" y="2159000"/>
          <p14:tracePt t="181007" x="7248525" y="2227263"/>
          <p14:tracePt t="181014" x="7129463" y="2286000"/>
          <p14:tracePt t="181023" x="7045325" y="2344738"/>
          <p14:tracePt t="181027" x="6985000" y="2413000"/>
          <p14:tracePt t="181037" x="6943725" y="2463800"/>
          <p14:tracePt t="181048" x="6926263" y="2541588"/>
          <p14:tracePt t="181052" x="6916738" y="2582863"/>
          <p14:tracePt t="181064" x="6916738" y="2651125"/>
          <p14:tracePt t="181068" x="6916738" y="2736850"/>
          <p14:tracePt t="181078" x="6943725" y="2813050"/>
          <p14:tracePt t="181087" x="7010400" y="2922588"/>
          <p14:tracePt t="181093" x="7096125" y="3025775"/>
          <p14:tracePt t="181103" x="7197725" y="3135313"/>
          <p14:tracePt t="181107" x="7385050" y="3279775"/>
          <p14:tracePt t="181119" x="7639050" y="3433763"/>
          <p14:tracePt t="181131" x="7894638" y="3560763"/>
          <p14:tracePt t="181135" x="8140700" y="3697288"/>
          <p14:tracePt t="181143" x="8388350" y="3798888"/>
          <p14:tracePt t="181148" x="8591550" y="3849688"/>
          <p14:tracePt t="181159" x="8728075" y="3892550"/>
          <p14:tracePt t="181169" x="8847138" y="3925888"/>
          <p14:tracePt t="181173" x="8948738" y="3943350"/>
          <p14:tracePt t="181200" x="8956675" y="3943350"/>
          <p14:tracePt t="181209" x="8956675" y="3917950"/>
          <p14:tracePt t="181214" x="8956675" y="3883025"/>
          <p14:tracePt t="181223" x="8956675" y="3832225"/>
          <p14:tracePt t="181231" x="8940800" y="3713163"/>
          <p14:tracePt t="181239" x="8888413" y="3603625"/>
          <p14:tracePt t="181249" x="8804275" y="3441700"/>
          <p14:tracePt t="181254" x="8693150" y="3246438"/>
          <p14:tracePt t="181265" x="8583613" y="3076575"/>
          <p14:tracePt t="181270" x="8447088" y="2940050"/>
          <p14:tracePt t="181281" x="8353425" y="2871788"/>
          <p14:tracePt t="181289" x="8259763" y="2820988"/>
          <p14:tracePt t="181298" x="8201025" y="2805113"/>
          <p14:tracePt t="181305" x="8175625" y="2795588"/>
          <p14:tracePt t="181309" x="8140700" y="2795588"/>
          <p14:tracePt t="181319" x="8124825" y="2846388"/>
          <p14:tracePt t="181331" x="8115300" y="2914650"/>
          <p14:tracePt t="181336" x="8107363" y="3016250"/>
          <p14:tracePt t="181348" x="8107363" y="3144838"/>
          <p14:tracePt t="181353" x="8107363" y="3271838"/>
          <p14:tracePt t="181359" x="8132763" y="3382963"/>
          <p14:tracePt t="181369" x="8191500" y="3517900"/>
          <p14:tracePt t="181375" x="8234363" y="3636963"/>
          <p14:tracePt t="181386" x="8320088" y="3738563"/>
          <p14:tracePt t="181391" x="8388350" y="3857625"/>
          <p14:tracePt t="181402" x="8472488" y="3968750"/>
          <p14:tracePt t="181414" x="8599488" y="4164013"/>
          <p14:tracePt t="181425" x="8659813" y="4249738"/>
          <p14:tracePt t="181431" x="8702675" y="4341813"/>
          <p14:tracePt t="181441" x="8736013" y="4419600"/>
          <p14:tracePt t="181452" x="8736013" y="4486275"/>
          <p14:tracePt t="181454" x="8743950" y="4564063"/>
          <p14:tracePt t="181464" x="8753475" y="4622800"/>
          <p14:tracePt t="181471" x="8753475" y="4665663"/>
          <p14:tracePt t="181481" x="8753475" y="4699000"/>
          <p14:tracePt t="181491" x="8753475" y="4724400"/>
          <p14:tracePt t="181498" x="8753475" y="4749800"/>
          <p14:tracePt t="181507" x="8753475" y="4792663"/>
          <p14:tracePt t="181514" x="8736013" y="4843463"/>
          <p14:tracePt t="181520" x="8702675" y="4911725"/>
          <p14:tracePt t="181531" x="8659813" y="4987925"/>
          <p14:tracePt t="181536" x="8616950" y="5038725"/>
          <p14:tracePt t="181548" x="8574088" y="5116513"/>
          <p14:tracePt t="181552" x="8540750" y="5149850"/>
          <p14:tracePt t="181564" x="8507413" y="5218113"/>
          <p14:tracePt t="181570" x="8464550" y="5268913"/>
          <p14:tracePt t="181578" x="8413750" y="5302250"/>
          <p14:tracePt t="181587" x="8388350" y="5345113"/>
          <p14:tracePt t="181593" x="8353425" y="5370513"/>
          <p14:tracePt t="181603" x="8310563" y="5395913"/>
          <p14:tracePt t="181614" x="8277225" y="5413375"/>
          <p14:tracePt t="181618" x="8234363" y="5421313"/>
          <p14:tracePt t="181627" x="8175625" y="5421313"/>
          <p14:tracePt t="181634" x="8107363" y="5421313"/>
          <p14:tracePt t="181643" x="8021638" y="5421313"/>
          <p14:tracePt t="181653" x="7927975" y="5421313"/>
          <p14:tracePt t="181659" x="7843838" y="5421313"/>
          <p14:tracePt t="181669" x="7783513" y="5413375"/>
          <p14:tracePt t="181673" x="7724775" y="5405438"/>
          <p14:tracePt t="181683" x="7691438" y="5387975"/>
          <p14:tracePt t="181693" x="7681913" y="5387975"/>
          <p14:tracePt t="181700" x="7673975" y="5387975"/>
          <p14:tracePt t="181707" x="7656513" y="5380038"/>
          <p14:tracePt t="181727" x="7648575" y="5380038"/>
          <p14:tracePt t="181739" x="7631113" y="5380038"/>
          <p14:tracePt t="181743" x="7613650" y="5380038"/>
          <p14:tracePt t="181753" x="7588250" y="5380038"/>
          <p14:tracePt t="181758" x="7572375" y="5380038"/>
          <p14:tracePt t="181769" x="7562850" y="5380038"/>
          <p14:tracePt t="181781" x="7546975" y="5380038"/>
          <p14:tracePt t="181785" x="7529513" y="5380038"/>
          <p14:tracePt t="181793" x="7521575" y="5380038"/>
          <p14:tracePt t="181799" x="7512050" y="5380038"/>
          <p14:tracePt t="181809" x="7486650" y="5380038"/>
          <p14:tracePt t="181818" x="7478713" y="5380038"/>
          <p14:tracePt t="181831" x="7469188" y="5380038"/>
          <p14:tracePt t="181956" x="7478713" y="5380038"/>
          <p14:tracePt t="181965" x="7504113" y="5380038"/>
          <p14:tracePt t="181981" x="7512050" y="5380038"/>
          <p14:tracePt t="182021" x="7521575" y="5370513"/>
          <p14:tracePt t="182031" x="7521575" y="5362575"/>
          <p14:tracePt t="182035" x="7521575" y="5345113"/>
          <p14:tracePt t="182048" x="7521575" y="5319713"/>
          <p14:tracePt t="182057" x="7512050" y="5286375"/>
          <p14:tracePt t="182064" x="7461250" y="5260975"/>
          <p14:tracePt t="182070" x="7402513" y="5218113"/>
          <p14:tracePt t="182077" x="7291388" y="5167313"/>
          <p14:tracePt t="182087" x="7189788" y="5116513"/>
          <p14:tracePt t="182098" x="7053263" y="5038725"/>
          <p14:tracePt t="182102" x="6926263" y="4979988"/>
          <p14:tracePt t="182114" x="6789738" y="4903788"/>
          <p14:tracePt t="182118" x="6670675" y="4843463"/>
          <p14:tracePt t="182127" x="6569075" y="4810125"/>
          <p14:tracePt t="182137" x="6492875" y="4784725"/>
          <p14:tracePt t="182141" x="6442075" y="4749800"/>
          <p14:tracePt t="182153" x="6432550" y="4749800"/>
          <p14:tracePt t="182193" x="6432550" y="4741863"/>
          <p14:tracePt t="182207" x="6442075" y="4733925"/>
          <p14:tracePt t="182218" x="6467475" y="4716463"/>
          <p14:tracePt t="182223" x="6492875" y="4716463"/>
          <p14:tracePt t="182235" x="6535738" y="4708525"/>
          <p14:tracePt t="182237" x="6577013" y="4708525"/>
          <p14:tracePt t="182248" x="6645275" y="4708525"/>
          <p14:tracePt t="182257" x="6746875" y="4699000"/>
          <p14:tracePt t="182264" x="6832600" y="4683125"/>
          <p14:tracePt t="182273" x="6934200" y="4683125"/>
          <p14:tracePt t="182281" x="7035800" y="4683125"/>
          <p14:tracePt t="182289" x="7129463" y="4683125"/>
          <p14:tracePt t="182299" x="7205663" y="4683125"/>
          <p14:tracePt t="182304" x="7258050" y="4683125"/>
          <p14:tracePt t="182315" x="7291388" y="4683125"/>
          <p14:tracePt t="182320" x="7299325" y="4683125"/>
          <p14:tracePt t="182440" x="7283450" y="4683125"/>
          <p14:tracePt t="182449" x="7265988" y="4673600"/>
          <p14:tracePt t="182455" x="7205663" y="4665663"/>
          <p14:tracePt t="182465" x="7180263" y="4665663"/>
          <p14:tracePt t="182475" x="7121525" y="4648200"/>
          <p14:tracePt t="182481" x="7096125" y="4648200"/>
          <p14:tracePt t="182488" x="7070725" y="4648200"/>
          <p14:tracePt t="182498" x="7035800" y="4648200"/>
          <p14:tracePt t="182505" x="7002463" y="4648200"/>
          <p14:tracePt t="182516" x="6977063" y="4648200"/>
          <p14:tracePt t="182531" x="6959600" y="4648200"/>
          <p14:tracePt t="182667" x="6959600" y="4657725"/>
          <p14:tracePt t="182677" x="6985000" y="4665663"/>
          <p14:tracePt t="182682" x="7010400" y="4673600"/>
          <p14:tracePt t="182690" x="7045325" y="4699000"/>
          <p14:tracePt t="182702" x="7053263" y="4708525"/>
          <p14:tracePt t="182707" x="7078663" y="4716463"/>
          <p14:tracePt t="182718" x="7138988" y="4741863"/>
          <p14:tracePt t="182723" x="7154863" y="4749800"/>
          <p14:tracePt t="182735" x="7180263" y="4749800"/>
          <p14:tracePt t="182741" x="7232650" y="4792663"/>
          <p14:tracePt t="182747" x="7273925" y="4802188"/>
          <p14:tracePt t="182757" x="7283450" y="4802188"/>
          <p14:tracePt t="182764" x="7299325" y="4810125"/>
          <p14:tracePt t="182773" x="7324725" y="4818063"/>
          <p14:tracePt t="182785" x="7334250" y="4818063"/>
          <p14:tracePt t="182849" x="7342188" y="4835525"/>
          <p14:tracePt t="182862" x="7334250" y="4835525"/>
          <p14:tracePt t="182873" x="7291388" y="4835525"/>
          <p14:tracePt t="182882" x="7258050" y="4835525"/>
          <p14:tracePt t="182889" x="7215188" y="4835525"/>
          <p14:tracePt t="182898" x="7138988" y="4835525"/>
          <p14:tracePt t="182904" x="7070725" y="4835525"/>
          <p14:tracePt t="182915" x="6985000" y="4835525"/>
          <p14:tracePt t="182920" x="6916738" y="4835525"/>
          <p14:tracePt t="182932" x="6832600" y="4835525"/>
          <p14:tracePt t="182939" x="6781800" y="4835525"/>
          <p14:tracePt t="182948" x="6756400" y="4835525"/>
          <p14:tracePt t="182955" x="6738938" y="4835525"/>
          <p14:tracePt t="183047" x="6764338" y="4835525"/>
          <p14:tracePt t="183054" x="6799263" y="4835525"/>
          <p14:tracePt t="183064" x="6875463" y="4835525"/>
          <p14:tracePt t="183070" x="6977063" y="4835525"/>
          <p14:tracePt t="183081" x="7088188" y="4835525"/>
          <p14:tracePt t="183086" x="7215188" y="4835525"/>
          <p14:tracePt t="183098" x="7435850" y="4835525"/>
          <p14:tracePt t="183115" x="7521575" y="4835525"/>
          <p14:tracePt t="183120" x="7537450" y="4835525"/>
          <p14:tracePt t="183125" x="7546975" y="4835525"/>
          <p14:tracePt t="183195" x="7521575" y="4835525"/>
          <p14:tracePt t="183202" x="7512050" y="4835525"/>
          <p14:tracePt t="183214" x="7486650" y="4843463"/>
          <p14:tracePt t="183219" x="7443788" y="4843463"/>
          <p14:tracePt t="183227" x="7402513" y="4843463"/>
          <p14:tracePt t="183237" x="7377113" y="4843463"/>
          <p14:tracePt t="183241" x="7324725" y="4843463"/>
          <p14:tracePt t="183252" x="7258050" y="4843463"/>
          <p14:tracePt t="183256" x="7172325" y="4843463"/>
          <p14:tracePt t="183268" x="7096125" y="4843463"/>
          <p14:tracePt t="183277" x="7035800" y="4843463"/>
          <p14:tracePt t="183281" x="6994525" y="4843463"/>
          <p14:tracePt t="183291" x="6985000" y="4843463"/>
          <p14:tracePt t="183298" x="6977063" y="4843463"/>
          <p14:tracePt t="183367" x="6994525" y="4843463"/>
          <p14:tracePt t="183374" x="7019925" y="4843463"/>
          <p14:tracePt t="183383" x="7053263" y="4843463"/>
          <p14:tracePt t="183386" x="7104063" y="4843463"/>
          <p14:tracePt t="183399" x="7164388" y="4843463"/>
          <p14:tracePt t="183407" x="7232650" y="4843463"/>
          <p14:tracePt t="183414" x="7308850" y="4843463"/>
          <p14:tracePt t="183423" x="7402513" y="4852988"/>
          <p14:tracePt t="183427" x="7494588" y="4860925"/>
          <p14:tracePt t="183439" x="7580313" y="4878388"/>
          <p14:tracePt t="183450" x="7623175" y="4886325"/>
          <p14:tracePt t="183520" x="7605713" y="4894263"/>
          <p14:tracePt t="183525" x="7580313" y="4894263"/>
          <p14:tracePt t="183535" x="7546975" y="4894263"/>
          <p14:tracePt t="183539" x="7529513" y="4903788"/>
          <p14:tracePt t="183548" x="7486650" y="4911725"/>
          <p14:tracePt t="183559" x="7443788" y="4911725"/>
          <p14:tracePt t="183565" x="7385050" y="4911725"/>
          <p14:tracePt t="183575" x="7316788" y="4911725"/>
          <p14:tracePt t="183581" x="7258050" y="4911725"/>
          <p14:tracePt t="183589" x="7197725" y="4911725"/>
          <p14:tracePt t="183599" x="7138988" y="4911725"/>
          <p14:tracePt t="183605" x="7096125" y="4911725"/>
          <p14:tracePt t="183615" x="7070725" y="4911725"/>
          <p14:tracePt t="183619" x="7061200" y="4911725"/>
          <p14:tracePt t="183731" x="7078663" y="4911725"/>
          <p14:tracePt t="183741" x="7104063" y="4919663"/>
          <p14:tracePt t="183831" x="7078663" y="4929188"/>
          <p14:tracePt t="183841" x="7053263" y="4929188"/>
          <p14:tracePt t="183851" x="6994525" y="4929188"/>
          <p14:tracePt t="183857" x="6977063" y="4929188"/>
          <p14:tracePt t="183880" x="6858000" y="4929188"/>
          <p14:tracePt t="183885" x="6764338" y="4929188"/>
          <p14:tracePt t="183886" x="6688138" y="4929188"/>
          <p14:tracePt t="183898" x="6619875" y="4929188"/>
          <p14:tracePt t="183909" x="6551613" y="4929188"/>
          <p14:tracePt t="183914" x="6518275" y="4929188"/>
          <p14:tracePt t="183923" x="6500813" y="4929188"/>
          <p14:tracePt t="183931" x="6492875" y="4929188"/>
          <p14:tracePt t="184162" x="6483350" y="4929188"/>
          <p14:tracePt t="184176" x="6475413" y="4929188"/>
          <p14:tracePt t="184186" x="6467475" y="4929188"/>
          <p14:tracePt t="184692" x="6457950" y="4929188"/>
          <p14:tracePt t="184701" x="6467475" y="4919663"/>
          <p14:tracePt t="184715" x="6535738" y="4852988"/>
          <p14:tracePt t="184727" x="6569075" y="4818063"/>
          <p14:tracePt t="184735" x="6602413" y="4792663"/>
          <p14:tracePt t="184743" x="6654800" y="4749800"/>
          <p14:tracePt t="184748" x="6688138" y="4733925"/>
          <p14:tracePt t="184759" x="6738938" y="4699000"/>
          <p14:tracePt t="184764" x="6815138" y="4673600"/>
          <p14:tracePt t="184775" x="6891338" y="4648200"/>
          <p14:tracePt t="184781" x="6977063" y="4614863"/>
          <p14:tracePt t="184789" x="7045325" y="4579938"/>
          <p14:tracePt t="184798" x="7104063" y="4554538"/>
          <p14:tracePt t="184805" x="7154863" y="4521200"/>
          <p14:tracePt t="184815" x="7189788" y="4503738"/>
          <p14:tracePt t="184820" x="7205663" y="4495800"/>
          <p14:tracePt t="184835" x="7205663" y="4486275"/>
          <p14:tracePt t="184896" x="7215188" y="4486275"/>
          <p14:tracePt t="184905" x="7232650" y="4486275"/>
          <p14:tracePt t="184914" x="7240588" y="4513263"/>
          <p14:tracePt t="184920" x="7258050" y="4546600"/>
          <p14:tracePt t="184925" x="7283450" y="4589463"/>
          <p14:tracePt t="184936" x="7299325" y="4630738"/>
          <p14:tracePt t="184948" x="7334250" y="4699000"/>
          <p14:tracePt t="184952" x="7350125" y="4759325"/>
          <p14:tracePt t="184965" x="7359650" y="4802188"/>
          <p14:tracePt t="184969" x="7367588" y="4835525"/>
          <p14:tracePt t="184978" x="7377113" y="4868863"/>
          <p14:tracePt t="184987" x="7377113" y="4886325"/>
          <p14:tracePt t="184991" x="7377113" y="4894263"/>
          <p14:tracePt t="185002" x="7377113" y="4911725"/>
          <p14:tracePt t="185007" x="7377113" y="4919663"/>
          <p14:tracePt t="185018" x="7367588" y="4937125"/>
          <p14:tracePt t="185028" x="7342188" y="4937125"/>
          <p14:tracePt t="185035" x="7316788" y="4954588"/>
          <p14:tracePt t="185043" x="7283450" y="4962525"/>
          <p14:tracePt t="185047" x="7273925" y="4962525"/>
          <p14:tracePt t="185057" x="7258050" y="4962525"/>
          <p14:tracePt t="185068" x="7223125" y="4972050"/>
          <p14:tracePt t="185071" x="7205663" y="4972050"/>
          <p14:tracePt t="185084" x="7164388" y="4972050"/>
          <p14:tracePt t="185087" x="7104063" y="4972050"/>
          <p14:tracePt t="185098" x="7061200" y="4972050"/>
          <p14:tracePt t="185107" x="7027863" y="4972050"/>
          <p14:tracePt t="185114" x="6977063" y="4972050"/>
          <p14:tracePt t="185122" x="6916738" y="4972050"/>
          <p14:tracePt t="185128" x="6858000" y="4972050"/>
          <p14:tracePt t="185137" x="6832600" y="4972050"/>
          <p14:tracePt t="185148" x="6824663" y="4972050"/>
          <p14:tracePt t="185153" x="6807200" y="4972050"/>
          <p14:tracePt t="185275" x="6799263" y="4972050"/>
          <p14:tracePt t="185283" x="6781800" y="4972050"/>
          <p14:tracePt t="185289" x="6764338" y="4972050"/>
          <p14:tracePt t="185298" x="6721475" y="4962525"/>
          <p14:tracePt t="185309" x="6670675" y="4929188"/>
          <p14:tracePt t="185314" x="6645275" y="4929188"/>
          <p14:tracePt t="185325" x="6611938" y="4919663"/>
          <p14:tracePt t="185331" x="6577013" y="4903788"/>
          <p14:tracePt t="185339" x="6543675" y="4894263"/>
          <p14:tracePt t="185348" x="6526213" y="4894263"/>
          <p14:tracePt t="185355" x="6518275" y="4894263"/>
          <p14:tracePt t="185375" x="6510338" y="4894263"/>
          <p14:tracePt t="185496" x="6518275" y="4894263"/>
          <p14:tracePt t="185507" x="6551613" y="4894263"/>
          <p14:tracePt t="185514" x="6586538" y="4894263"/>
          <p14:tracePt t="185521" x="6662738" y="4894263"/>
          <p14:tracePt t="185527" x="6746875" y="4894263"/>
          <p14:tracePt t="185536" x="6850063" y="4894263"/>
          <p14:tracePt t="185548" x="6943725" y="4894263"/>
          <p14:tracePt t="185552" x="7045325" y="4894263"/>
          <p14:tracePt t="185564" x="7104063" y="4894263"/>
          <p14:tracePt t="185568" x="7172325" y="4894263"/>
          <p14:tracePt t="185576" x="7180263" y="4894263"/>
          <p14:tracePt t="185591" x="7189788" y="4894263"/>
          <p14:tracePt t="185750" x="7164388" y="4894263"/>
          <p14:tracePt t="185760" x="7138988" y="4894263"/>
          <p14:tracePt t="185769" x="7121525" y="4894263"/>
          <p14:tracePt t="185772" x="7104063" y="4894263"/>
          <p14:tracePt t="185785" x="7096125" y="4894263"/>
          <p14:tracePt t="185789" x="7088188" y="4894263"/>
          <p14:tracePt t="185799" x="7078663" y="4894263"/>
          <p14:tracePt t="185809" x="7070725" y="4894263"/>
          <p14:tracePt t="185818" x="7053263" y="4894263"/>
          <p14:tracePt t="185915" x="7061200" y="4894263"/>
          <p14:tracePt t="185924" x="7096125" y="4894263"/>
          <p14:tracePt t="185931" x="7121525" y="4894263"/>
          <p14:tracePt t="185939" x="7146925" y="4894263"/>
          <p14:tracePt t="185948" x="7189788" y="4894263"/>
          <p14:tracePt t="185955" x="7232650" y="4894263"/>
          <p14:tracePt t="185964" x="7308850" y="4894263"/>
          <p14:tracePt t="185971" x="7377113" y="4894263"/>
          <p14:tracePt t="185981" x="7453313" y="4894263"/>
          <p14:tracePt t="185984" x="7521575" y="4894263"/>
          <p14:tracePt t="185998" x="7580313" y="4894263"/>
          <p14:tracePt t="186005" x="7631113" y="4894263"/>
          <p14:tracePt t="186014" x="7656513" y="4894263"/>
          <p14:tracePt t="186020" x="7666038" y="4894263"/>
          <p14:tracePt t="186313" x="7673975" y="4894263"/>
          <p14:tracePt t="186320" x="7691438" y="4894263"/>
          <p14:tracePt t="186331" x="7699375" y="4894263"/>
          <p14:tracePt t="186339" x="7707313" y="4894263"/>
          <p14:tracePt t="186349" x="7716838" y="4894263"/>
          <p14:tracePt t="186359" x="7724775" y="4894263"/>
          <p14:tracePt t="186380" x="7732713" y="4894263"/>
          <p14:tracePt t="186584" x="7681913" y="4894263"/>
          <p14:tracePt t="186596" x="7666038" y="4894263"/>
          <p14:tracePt t="186605" x="7639050" y="4903788"/>
          <p14:tracePt t="186614" x="7623175" y="4903788"/>
          <p14:tracePt t="186620" x="7605713" y="4903788"/>
          <p14:tracePt t="186625" x="7580313" y="4903788"/>
          <p14:tracePt t="186635" x="7554913" y="4903788"/>
          <p14:tracePt t="186648" x="7554913" y="4911725"/>
          <p14:tracePt t="186652" x="7537450" y="4911725"/>
          <p14:tracePt t="186664" x="7529513" y="4911725"/>
          <p14:tracePt t="186668" x="7521575" y="4911725"/>
          <p14:tracePt t="186767" x="7512050" y="4911725"/>
          <p14:tracePt t="186777" x="7504113" y="4911725"/>
          <p14:tracePt t="186793" x="7486650" y="4911725"/>
          <p14:tracePt t="186803" x="7461250" y="4911725"/>
          <p14:tracePt t="186806" x="7443788" y="4911725"/>
          <p14:tracePt t="186818" x="7418388" y="4911725"/>
          <p14:tracePt t="186823" x="7392988" y="4911725"/>
          <p14:tracePt t="186835" x="7367588" y="4911725"/>
          <p14:tracePt t="186843" x="7308850" y="4911725"/>
          <p14:tracePt t="186848" x="7283450" y="4911725"/>
          <p14:tracePt t="186857" x="7240588" y="4911725"/>
          <p14:tracePt t="186865" x="7197725" y="4911725"/>
          <p14:tracePt t="186873" x="7146925" y="4911725"/>
          <p14:tracePt t="186897" x="7061200" y="4911725"/>
          <p14:tracePt t="186902" x="7027863" y="4911725"/>
          <p14:tracePt t="186903" x="7002463" y="4911725"/>
          <p14:tracePt t="186914" x="6985000" y="4911725"/>
          <p14:tracePt t="186923" x="6934200" y="4911725"/>
          <p14:tracePt t="186931" x="6908800" y="4911725"/>
          <p14:tracePt t="186938" x="6891338" y="4911725"/>
          <p14:tracePt t="186943" x="6883400" y="4911725"/>
          <p14:tracePt t="186953" x="6850063" y="4911725"/>
          <p14:tracePt t="186964" x="6807200" y="4911725"/>
          <p14:tracePt t="186969" x="6764338" y="4911725"/>
          <p14:tracePt t="186981" x="6721475" y="4911725"/>
          <p14:tracePt t="186985" x="6696075" y="4911725"/>
          <p14:tracePt t="186998" x="6645275" y="4911725"/>
          <p14:tracePt t="187005" x="6561138" y="4911725"/>
          <p14:tracePt t="187009" x="6457950" y="4911725"/>
          <p14:tracePt t="187019" x="6348413" y="4911725"/>
          <p14:tracePt t="187023" x="6246813" y="4911725"/>
          <p14:tracePt t="187035" x="6178550" y="4911725"/>
          <p14:tracePt t="187048" x="6084888" y="4911725"/>
          <p14:tracePt t="187050" x="6042025" y="4903788"/>
          <p14:tracePt t="187059" x="6024563" y="4903788"/>
          <p14:tracePt t="187065" x="6016625" y="4903788"/>
          <p14:tracePt t="187075" x="6008688" y="4903788"/>
          <p14:tracePt t="187102" x="5999163" y="4903788"/>
          <p14:tracePt t="187120" x="5991225" y="4903788"/>
          <p14:tracePt t="187141" x="5983288" y="4903788"/>
          <p14:tracePt t="187155" x="5948363" y="4903788"/>
          <p14:tracePt t="187164" x="5905500" y="4903788"/>
          <p14:tracePt t="187170" x="5897563" y="4903788"/>
          <p14:tracePt t="187181" x="5864225" y="4903788"/>
          <p14:tracePt t="187185" x="5821363" y="4903788"/>
          <p14:tracePt t="187198" x="5770563" y="4894263"/>
          <p14:tracePt t="187202" x="5727700" y="4886325"/>
          <p14:tracePt t="187214" x="5702300" y="4886325"/>
          <p14:tracePt t="187220" x="5641975" y="4886325"/>
          <p14:tracePt t="187227" x="5557838" y="4886325"/>
          <p14:tracePt t="187237" x="5456238" y="4886325"/>
          <p14:tracePt t="187241" x="5337175" y="4860925"/>
          <p14:tracePt t="187252" x="5226050" y="4852988"/>
          <p14:tracePt t="187262" x="5116513" y="4852988"/>
          <p14:tracePt t="187268" x="5013325" y="4835525"/>
          <p14:tracePt t="187276" x="4903788" y="4827588"/>
          <p14:tracePt t="187281" x="4810125" y="4818063"/>
          <p14:tracePt t="187291" x="4767263" y="4818063"/>
          <p14:tracePt t="187302" x="4699000" y="4818063"/>
          <p14:tracePt t="187307" x="4648200" y="4810125"/>
          <p14:tracePt t="187318" x="4605338" y="4802188"/>
          <p14:tracePt t="187320" x="4572000" y="4792663"/>
          <p14:tracePt t="187331" x="4529138" y="4784725"/>
          <p14:tracePt t="187341" x="4470400" y="4784725"/>
          <p14:tracePt t="187348" x="4427538" y="4784725"/>
          <p14:tracePt t="187357" x="4368800" y="4767263"/>
          <p14:tracePt t="187364" x="4308475" y="4759325"/>
          <p14:tracePt t="187373" x="4249738" y="4759325"/>
          <p14:tracePt t="187385" x="4214813" y="4749800"/>
          <p14:tracePt t="187386" x="4156075" y="4749800"/>
          <p14:tracePt t="187398" x="4130675" y="4749800"/>
          <p14:tracePt t="187403" x="4095750" y="4749800"/>
          <p14:tracePt t="187414" x="4079875" y="4749800"/>
          <p14:tracePt t="187423" x="4044950" y="4749800"/>
          <p14:tracePt t="187427" x="3994150" y="4749800"/>
          <p14:tracePt t="187437" x="3968750" y="4749800"/>
          <p14:tracePt t="187443" x="3943350" y="4749800"/>
          <p14:tracePt t="187453" x="3883025" y="4749800"/>
          <p14:tracePt t="187465" x="3867150" y="4749800"/>
          <p14:tracePt t="187468" x="3841750" y="4749800"/>
          <p14:tracePt t="187481" x="3798888" y="4741863"/>
          <p14:tracePt t="187484" x="3756025" y="4741863"/>
          <p14:tracePt t="187493" x="3722688" y="4733925"/>
          <p14:tracePt t="187503" x="3662363" y="4733925"/>
          <p14:tracePt t="187509" x="3629025" y="4733925"/>
          <p14:tracePt t="187519" x="3578225" y="4733925"/>
          <p14:tracePt t="187523" x="3517900" y="4733925"/>
          <p14:tracePt t="187534" x="3433763" y="4733925"/>
          <p14:tracePt t="187543" x="3348038" y="4716463"/>
          <p14:tracePt t="187550" x="3289300" y="4708525"/>
          <p14:tracePt t="187560" x="3203575" y="4708525"/>
          <p14:tracePt t="187564" x="3170238" y="4708525"/>
          <p14:tracePt t="187575" x="3135313" y="4699000"/>
          <p14:tracePt t="187791" x="3127375" y="4691063"/>
          <p14:tracePt t="187797" x="3127375" y="4683125"/>
          <p14:tracePt t="187814" x="3127375" y="4673600"/>
          <p14:tracePt t="187820" x="3144838" y="4673600"/>
          <p14:tracePt t="187831" x="3160713" y="4673600"/>
          <p14:tracePt t="187841" x="3186113" y="4673600"/>
          <p14:tracePt t="187848" x="3228975" y="4657725"/>
          <p14:tracePt t="187857" x="3254375" y="4657725"/>
          <p14:tracePt t="187864" x="3305175" y="4657725"/>
          <p14:tracePt t="187870" x="3340100" y="4657725"/>
          <p14:tracePt t="187881" x="3355975" y="4657725"/>
          <p14:tracePt t="187887" x="3373438" y="4657725"/>
          <p14:tracePt t="187898" x="3382963" y="4657725"/>
          <p14:tracePt t="187902" x="3390900" y="4657725"/>
          <p14:tracePt t="188315" x="3398838" y="4657725"/>
          <p14:tracePt t="188371" x="3424238" y="4657725"/>
          <p14:tracePt t="188462" x="3424238" y="4665663"/>
          <p14:tracePt t="188471" x="3433763" y="4665663"/>
          <p14:tracePt t="188477" x="3449638" y="4683125"/>
          <p14:tracePt t="188513" x="3459163" y="4691063"/>
          <p14:tracePt t="188518" x="3467100" y="4699000"/>
          <p14:tracePt t="188535" x="3475038" y="4708525"/>
          <p14:tracePt t="188670" x="3475038" y="4716463"/>
          <p14:tracePt t="188680" x="3475038" y="4724400"/>
          <p14:tracePt t="188689" x="3475038" y="4741863"/>
          <p14:tracePt t="188693" x="3475038" y="4749800"/>
          <p14:tracePt t="188703" x="3475038" y="4759325"/>
          <p14:tracePt t="188709" x="3459163" y="4767263"/>
          <p14:tracePt t="188723" x="3459163" y="4775200"/>
          <p14:tracePt t="188735" x="3459163" y="4784725"/>
          <p14:tracePt t="188738" x="3449638" y="4784725"/>
          <p14:tracePt t="188749" x="3441700" y="4784725"/>
          <p14:tracePt t="188840" x="3433763" y="4784725"/>
          <p14:tracePt t="188852" x="3424238" y="4784725"/>
          <p14:tracePt t="188855" x="3424238" y="4767263"/>
          <p14:tracePt t="188865" x="3424238" y="4733925"/>
          <p14:tracePt t="188875" x="3416300" y="4733925"/>
          <p14:tracePt t="188881" x="3416300" y="4724400"/>
          <p14:tracePt t="188896" x="3416300" y="4716463"/>
          <p14:tracePt t="188900" x="3408363" y="4699000"/>
          <p14:tracePt t="188905" x="3398838" y="4673600"/>
          <p14:tracePt t="188914" x="3398838" y="4665663"/>
          <p14:tracePt t="188920" x="3398838" y="4657725"/>
          <p14:tracePt t="188931" x="3398838" y="4648200"/>
          <p14:tracePt t="188936" x="3398838" y="4640263"/>
          <p14:tracePt t="188948" x="3398838" y="4630738"/>
          <p14:tracePt t="188957" x="3416300" y="4622800"/>
          <p14:tracePt t="188965" x="3433763" y="4614863"/>
          <p14:tracePt t="188975" x="3459163" y="4614863"/>
          <p14:tracePt t="188985" x="3475038" y="4614863"/>
          <p14:tracePt t="188998" x="3502025" y="4605338"/>
          <p14:tracePt t="189001" x="3527425" y="4579938"/>
          <p14:tracePt t="189014" x="3586163" y="4579938"/>
          <p14:tracePt t="189018" x="3629025" y="4579938"/>
          <p14:tracePt t="189027" x="3654425" y="4579938"/>
          <p14:tracePt t="189036" x="3697288" y="4579938"/>
          <p14:tracePt t="189041" x="3705225" y="4579938"/>
          <p14:tracePt t="189053" x="3722688" y="4579938"/>
          <p14:tracePt t="189068" x="3738563" y="4579938"/>
          <p14:tracePt t="189077" x="3748088" y="4589463"/>
          <p14:tracePt t="189093" x="3748088" y="4597400"/>
          <p14:tracePt t="189107" x="3748088" y="4605338"/>
          <p14:tracePt t="189118" x="3748088" y="4614863"/>
          <p14:tracePt t="189127" x="3748088" y="4622800"/>
          <p14:tracePt t="189135" x="3738563" y="4622800"/>
          <p14:tracePt t="189153" x="3705225" y="4622800"/>
          <p14:tracePt t="189157" x="3662363" y="4622800"/>
          <p14:tracePt t="189168" x="3619500" y="4622800"/>
          <p14:tracePt t="189172" x="3578225" y="4622800"/>
          <p14:tracePt t="189184" x="3552825" y="4622800"/>
          <p14:tracePt t="189193" x="3535363" y="4614863"/>
          <p14:tracePt t="189197" x="3502025" y="4597400"/>
          <p14:tracePt t="189209" x="3467100" y="4554538"/>
          <p14:tracePt t="189214" x="3433763" y="4529138"/>
          <p14:tracePt t="189223" x="3416300" y="4503738"/>
          <p14:tracePt t="189235" x="3408363" y="4486275"/>
          <p14:tracePt t="189238" x="3408363" y="4478338"/>
          <p14:tracePt t="189250" x="3408363" y="4470400"/>
          <p14:tracePt t="189259" x="3408363" y="4460875"/>
          <p14:tracePt t="189268" x="3408363" y="4435475"/>
          <p14:tracePt t="189272" x="3424238" y="4427538"/>
          <p14:tracePt t="189284" x="3475038" y="4419600"/>
          <p14:tracePt t="189288" x="3527425" y="4410075"/>
          <p14:tracePt t="189300" x="3568700" y="4410075"/>
          <p14:tracePt t="189309" x="3594100" y="4410075"/>
          <p14:tracePt t="189315" x="3619500" y="4410075"/>
          <p14:tracePt t="189325" x="3654425" y="4410075"/>
          <p14:tracePt t="189331" x="3687763" y="4410075"/>
          <p14:tracePt t="189339" x="3705225" y="4410075"/>
          <p14:tracePt t="189350" x="3705225" y="4419600"/>
          <p14:tracePt t="189354" x="3713163" y="4435475"/>
          <p14:tracePt t="189365" x="3722688" y="4460875"/>
          <p14:tracePt t="189368" x="3722688" y="4470400"/>
          <p14:tracePt t="189381" x="3722688" y="4495800"/>
          <p14:tracePt t="189389" x="3722688" y="4521200"/>
          <p14:tracePt t="189398" x="3722688" y="4538663"/>
          <p14:tracePt t="189405" x="3722688" y="4564063"/>
          <p14:tracePt t="189415" x="3722688" y="4572000"/>
          <p14:tracePt t="189420" x="3722688" y="4597400"/>
          <p14:tracePt t="189431" x="3722688" y="4614863"/>
          <p14:tracePt t="189435" x="3722688" y="4640263"/>
          <p14:tracePt t="189448" x="3722688" y="4657725"/>
          <p14:tracePt t="189450" x="3722688" y="4683125"/>
          <p14:tracePt t="189464" x="3687763" y="4716463"/>
          <p14:tracePt t="189470" x="3679825" y="4733925"/>
          <p14:tracePt t="189474" x="3662363" y="4749800"/>
          <p14:tracePt t="189485" x="3662363" y="4759325"/>
          <p14:tracePt t="189490" x="3654425" y="4767263"/>
          <p14:tracePt t="189537" x="3646488" y="4775200"/>
          <p14:tracePt t="189542" x="3636963" y="4775200"/>
          <p14:tracePt t="189562" x="3619500" y="4775200"/>
          <p14:tracePt t="189567" x="3578225" y="4775200"/>
          <p14:tracePt t="189574" x="3552825" y="4775200"/>
          <p14:tracePt t="189591" x="3527425" y="4775200"/>
          <p14:tracePt t="189602" x="3509963" y="4775200"/>
          <p14:tracePt t="189607" x="3484563" y="4775200"/>
          <p14:tracePt t="189618" x="3475038" y="4775200"/>
          <p14:tracePt t="189620" x="3467100" y="4759325"/>
          <p14:tracePt t="189631" x="3467100" y="4749800"/>
          <p14:tracePt t="189641" x="3459163" y="4741863"/>
          <p14:tracePt t="189648" x="3449638" y="4733925"/>
          <p14:tracePt t="189657" x="3441700" y="4724400"/>
          <p14:tracePt t="189664" x="3441700" y="4716463"/>
          <p14:tracePt t="189670" x="3433763" y="4699000"/>
          <p14:tracePt t="189685" x="3424238" y="4691063"/>
          <p14:tracePt t="189698" x="3424238" y="4683125"/>
          <p14:tracePt t="189706" x="3424238" y="4665663"/>
          <p14:tracePt t="189734" x="3424238" y="4648200"/>
          <p14:tracePt t="189747" x="3424238" y="4640263"/>
          <p14:tracePt t="189773" x="3424238" y="4630738"/>
          <p14:tracePt t="189777" x="3433763" y="4630738"/>
          <p14:tracePt t="189786" x="3441700" y="4630738"/>
          <p14:tracePt t="189793" x="3459163" y="4630738"/>
          <p14:tracePt t="189803" x="3502025" y="4630738"/>
          <p14:tracePt t="189814" x="3517900" y="4630738"/>
          <p14:tracePt t="189819" x="3543300" y="4630738"/>
          <p14:tracePt t="189831" x="3560763" y="4630738"/>
          <p14:tracePt t="189835" x="3586163" y="4630738"/>
          <p14:tracePt t="189843" x="3603625" y="4630738"/>
          <p14:tracePt t="189853" x="3611563" y="4630738"/>
          <p14:tracePt t="189859" x="3619500" y="4640263"/>
          <p14:tracePt t="189969" x="3629025" y="4640263"/>
          <p14:tracePt t="189979" x="3629025" y="4648200"/>
          <p14:tracePt t="189996" x="3629025" y="4657725"/>
          <p14:tracePt t="190012" x="3619500" y="4657725"/>
          <p14:tracePt t="190076" x="3611563" y="4657725"/>
          <p14:tracePt t="190085" x="3603625" y="4657725"/>
          <p14:tracePt t="190091" x="3594100" y="4657725"/>
          <p14:tracePt t="190102" x="3586163" y="4657725"/>
          <p14:tracePt t="190115" x="3578225" y="4657725"/>
          <p14:tracePt t="190119" x="3568700" y="4657725"/>
          <p14:tracePt t="190127" x="3552825" y="4657725"/>
          <p14:tracePt t="190137" x="3543300" y="4657725"/>
          <p14:tracePt t="190152" x="3535363" y="4657725"/>
          <p14:tracePt t="190164" x="3527425" y="4657725"/>
          <p14:tracePt t="190168" x="3517900" y="4657725"/>
          <p14:tracePt t="190177" x="3509963" y="4657725"/>
          <p14:tracePt t="190181" x="3492500" y="4657725"/>
          <p14:tracePt t="190202" x="3484563" y="4657725"/>
          <p14:tracePt t="190215" x="3467100" y="4657725"/>
          <p14:tracePt t="190314" x="3459163" y="4657725"/>
          <p14:tracePt t="190323" x="3449638" y="4657725"/>
          <p14:tracePt t="190334" x="3441700" y="4657725"/>
          <p14:tracePt t="190343" x="3433763" y="4657725"/>
          <p14:tracePt t="190350" x="3424238" y="4657725"/>
          <p14:tracePt t="190359" x="3416300" y="4657725"/>
          <p14:tracePt t="190389" x="3408363" y="4657725"/>
          <p14:tracePt t="190393" x="3390900" y="4657725"/>
          <p14:tracePt t="190402" x="3382963" y="4648200"/>
          <p14:tracePt t="190409" x="3355975" y="4648200"/>
          <p14:tracePt t="190418" x="3348038" y="4648200"/>
          <p14:tracePt t="190431" x="3330575" y="4648200"/>
          <p14:tracePt t="190435" x="3330575" y="4640263"/>
          <p14:tracePt t="190465" x="3322638" y="4640263"/>
          <p14:tracePt t="190485" x="3314700" y="4640263"/>
          <p14:tracePt t="190651" x="3340100" y="4640263"/>
          <p14:tracePt t="190656" x="3390900" y="4640263"/>
          <p14:tracePt t="190664" x="3408363" y="4640263"/>
          <p14:tracePt t="190670" x="3416300" y="4640263"/>
          <p14:tracePt t="190681" x="3449638" y="4640263"/>
          <p14:tracePt t="190691" x="3492500" y="4640263"/>
          <p14:tracePt t="190698" x="3509963" y="4640263"/>
          <p14:tracePt t="190707" x="3517900" y="4640263"/>
          <p14:tracePt t="190714" x="3543300" y="4640263"/>
          <p14:tracePt t="190723" x="3578225" y="4640263"/>
          <p14:tracePt t="190727" x="3594100" y="4640263"/>
          <p14:tracePt t="190747" x="3619500" y="4640263"/>
          <p14:tracePt t="190757" x="3629025" y="4640263"/>
          <p14:tracePt t="190773" x="3646488" y="4640263"/>
          <p14:tracePt t="190777" x="3662363" y="4640263"/>
          <p14:tracePt t="190787" x="3671888" y="4640263"/>
          <p14:tracePt t="190797" x="3679825" y="4640263"/>
          <p14:tracePt t="190823" x="3687763" y="4640263"/>
          <p14:tracePt t="190838" x="3722688" y="4640263"/>
          <p14:tracePt t="190848" x="3730625" y="4640263"/>
          <p14:tracePt t="190852" x="3756025" y="4640263"/>
          <p14:tracePt t="190864" x="3773488" y="4640263"/>
          <p14:tracePt t="190868" x="3798888" y="4640263"/>
          <p14:tracePt t="190883" x="3824288" y="4640263"/>
          <p14:tracePt t="190889" x="3832225" y="4640263"/>
          <p14:tracePt t="190893" x="3841750" y="4640263"/>
          <p14:tracePt t="190903" x="3857625" y="4640263"/>
          <p14:tracePt t="190909" x="3875088" y="4640263"/>
          <p14:tracePt t="190919" x="3908425" y="4640263"/>
          <p14:tracePt t="190931" x="3935413" y="4640263"/>
          <p14:tracePt t="190935" x="3943350" y="4640263"/>
          <p14:tracePt t="190948" x="3968750" y="4640263"/>
          <p14:tracePt t="190952" x="4002088" y="4630738"/>
          <p14:tracePt t="190965" x="4044950" y="4622800"/>
          <p14:tracePt t="190975" x="4079875" y="4622800"/>
          <p14:tracePt t="190985" x="4105275" y="4614863"/>
          <p14:tracePt t="190991" x="4113213" y="4605338"/>
          <p14:tracePt t="191002" x="4164013" y="4597400"/>
          <p14:tracePt t="191015" x="4197350" y="4597400"/>
          <p14:tracePt t="191027" x="4197350" y="4589463"/>
          <p14:tracePt t="191051" x="4206875" y="4589463"/>
          <p14:tracePt t="191339" x="4214813" y="4589463"/>
          <p14:tracePt t="191348" x="4249738" y="4589463"/>
          <p14:tracePt t="191360" x="4291013" y="4589463"/>
          <p14:tracePt t="191365" x="4325938" y="4589463"/>
          <p14:tracePt t="191373" x="4368800" y="4589463"/>
          <p14:tracePt t="191381" x="4410075" y="4589463"/>
          <p14:tracePt t="191388" x="4419600" y="4589463"/>
          <p14:tracePt t="191405" x="4427538" y="4589463"/>
          <p14:tracePt t="191764" x="4435475" y="4589463"/>
          <p14:tracePt t="191768" x="4470400" y="4572000"/>
          <p14:tracePt t="191778" x="4495800" y="4572000"/>
          <p14:tracePt t="191785" x="4538663" y="4572000"/>
          <p14:tracePt t="191792" x="4597400" y="4572000"/>
          <p14:tracePt t="191803" x="4648200" y="4572000"/>
          <p14:tracePt t="191807" x="4708525" y="4572000"/>
          <p14:tracePt t="191818" x="4810125" y="4572000"/>
          <p14:tracePt t="191823" x="4878388" y="4572000"/>
          <p14:tracePt t="191835" x="4954588" y="4572000"/>
          <p14:tracePt t="191843" x="4997450" y="4572000"/>
          <p14:tracePt t="191847" x="5005388" y="4572000"/>
          <p14:tracePt t="191859" x="5022850" y="4572000"/>
          <p14:tracePt t="191903" x="5030788" y="4572000"/>
          <p14:tracePt t="191923" x="5048250" y="4579938"/>
          <p14:tracePt t="191930" x="5056188" y="4579938"/>
          <p14:tracePt t="191943" x="5073650" y="4579938"/>
          <p14:tracePt t="191950" x="5099050" y="4589463"/>
          <p14:tracePt t="191952" x="5106988" y="4589463"/>
          <p14:tracePt t="191965" x="5132388" y="4597400"/>
          <p14:tracePt t="191969" x="5175250" y="4597400"/>
          <p14:tracePt t="191977" x="5226050" y="4630738"/>
          <p14:tracePt t="191989" x="5251450" y="4630738"/>
          <p14:tracePt t="191992" x="5302250" y="4630738"/>
          <p14:tracePt t="192003" x="5345113" y="4630738"/>
          <p14:tracePt t="192008" x="5421313" y="4630738"/>
          <p14:tracePt t="192019" x="5464175" y="4630738"/>
          <p14:tracePt t="192031" x="5507038" y="4630738"/>
          <p14:tracePt t="192034" x="5540375" y="4630738"/>
          <p14:tracePt t="192055" x="5557838" y="4630738"/>
          <p14:tracePt t="192639" x="5591175" y="4630738"/>
          <p14:tracePt t="192651" x="5634038" y="4630738"/>
          <p14:tracePt t="192665" x="5719763" y="4630738"/>
          <p14:tracePt t="192675" x="5788025" y="4630738"/>
          <p14:tracePt t="192681" x="5846763" y="4614863"/>
          <p14:tracePt t="192690" x="5922963" y="4605338"/>
          <p14:tracePt t="192702" x="5965825" y="4597400"/>
          <p14:tracePt t="192705" x="5973763" y="4589463"/>
          <p14:tracePt t="192714" x="5999163" y="4589463"/>
          <p14:tracePt t="192767" x="5999163" y="4572000"/>
          <p14:tracePt t="192775" x="5999163" y="4564063"/>
          <p14:tracePt t="192781" x="5999163" y="4546600"/>
          <p14:tracePt t="192791" x="5999163" y="4503738"/>
          <p14:tracePt t="192802" x="5999163" y="4495800"/>
          <p14:tracePt t="192806" x="5991225" y="4460875"/>
          <p14:tracePt t="192818" x="5957888" y="4410075"/>
          <p14:tracePt t="192822" x="5897563" y="4368800"/>
          <p14:tracePt t="192835" x="5854700" y="4341813"/>
          <p14:tracePt t="192837" x="5813425" y="4325938"/>
          <p14:tracePt t="192848" x="5761038" y="4300538"/>
          <p14:tracePt t="192857" x="5668963" y="4265613"/>
          <p14:tracePt t="192864" x="5583238" y="4232275"/>
          <p14:tracePt t="192873" x="5464175" y="4214813"/>
          <p14:tracePt t="192881" x="5337175" y="4171950"/>
          <p14:tracePt t="192889" x="5192713" y="4164013"/>
          <p14:tracePt t="192898" x="5081588" y="4164013"/>
          <p14:tracePt t="192903" x="4946650" y="4164013"/>
          <p14:tracePt t="192914" x="4827588" y="4164013"/>
          <p14:tracePt t="192919" x="4741863" y="4164013"/>
          <p14:tracePt t="192931" x="4657725" y="4164013"/>
          <p14:tracePt t="192938" x="4589463" y="4164013"/>
          <p14:tracePt t="192943" x="4538663" y="4164013"/>
          <p14:tracePt t="192953" x="4495800" y="4181475"/>
          <p14:tracePt t="192959" x="4486275" y="4197350"/>
          <p14:tracePt t="192968" x="4460875" y="4214813"/>
          <p14:tracePt t="192981" x="4445000" y="4249738"/>
          <p14:tracePt t="192985" x="4445000" y="4275138"/>
          <p14:tracePt t="192998" x="4445000" y="4291013"/>
          <p14:tracePt t="193009" x="4435475" y="4316413"/>
          <p14:tracePt t="193018" x="4435475" y="4341813"/>
          <p14:tracePt t="193023" x="4435475" y="4351338"/>
          <p14:tracePt t="193035" x="4435475" y="4376738"/>
          <p14:tracePt t="193048" x="4521200" y="4435475"/>
          <p14:tracePt t="193059" x="4546600" y="4452938"/>
          <p14:tracePt t="193068" x="4622800" y="4486275"/>
          <p14:tracePt t="193077" x="4749800" y="4529138"/>
          <p14:tracePt t="193081" x="4929188" y="4554538"/>
          <p14:tracePt t="193091" x="5157788" y="4605338"/>
          <p14:tracePt t="193098" x="5430838" y="4630738"/>
          <p14:tracePt t="193107" x="5702300" y="4665663"/>
          <p14:tracePt t="193118" x="5864225" y="4691063"/>
          <p14:tracePt t="193123" x="5991225" y="4699000"/>
          <p14:tracePt t="193131" x="6092825" y="4699000"/>
          <p14:tracePt t="193137" x="6135688" y="4699000"/>
          <p14:tracePt t="193148" x="6143625" y="4699000"/>
          <p14:tracePt t="193168" x="6143625" y="4691063"/>
          <p14:tracePt t="193177" x="6143625" y="4683125"/>
          <p14:tracePt t="193184" x="6143625" y="4665663"/>
          <p14:tracePt t="193193" x="6135688" y="4648200"/>
          <p14:tracePt t="193197" x="6127750" y="4630738"/>
          <p14:tracePt t="193218" x="6118225" y="4622800"/>
          <p14:tracePt t="193223" x="6102350" y="4614863"/>
          <p14:tracePt t="193235" x="6084888" y="4589463"/>
          <p14:tracePt t="193237" x="6049963" y="4572000"/>
          <p14:tracePt t="193248" x="6016625" y="4554538"/>
          <p14:tracePt t="193259" x="5965825" y="4538663"/>
          <p14:tracePt t="193264" x="5940425" y="4529138"/>
          <p14:tracePt t="193273" x="5872163" y="4513263"/>
          <p14:tracePt t="193281" x="5829300" y="4513263"/>
          <p14:tracePt t="193289" x="5821363" y="4503738"/>
          <p14:tracePt t="193298" x="5795963" y="4503738"/>
          <p14:tracePt t="193309" x="5788025" y="4503738"/>
          <p14:tracePt t="193981" x="5778500" y="4503738"/>
          <p14:tracePt t="193992" x="5795963" y="4503738"/>
          <p14:tracePt t="193997" x="5872163" y="4503738"/>
          <p14:tracePt t="194005" x="5983288" y="4513263"/>
          <p14:tracePt t="194016" x="6118225" y="4538663"/>
          <p14:tracePt t="194020" x="6272213" y="4564063"/>
          <p14:tracePt t="194031" x="6551613" y="4614863"/>
          <p14:tracePt t="194037" x="6858000" y="4665663"/>
          <p14:tracePt t="194048" x="7164388" y="4716463"/>
          <p14:tracePt t="194056" x="7443788" y="4741863"/>
          <p14:tracePt t="194064" x="7691438" y="4792663"/>
          <p14:tracePt t="194071" x="7835900" y="4827588"/>
          <p14:tracePt t="194077" x="7937500" y="4852988"/>
          <p14:tracePt t="194087" x="7954963" y="4860925"/>
          <p14:tracePt t="194310" x="7962900" y="4860925"/>
          <p14:tracePt t="194315" x="7962900" y="4894263"/>
          <p14:tracePt t="194323" x="7962900" y="4919663"/>
          <p14:tracePt t="194332" x="7962900" y="4979988"/>
          <p14:tracePt t="194338" x="7962900" y="5022850"/>
          <p14:tracePt t="194348" x="7962900" y="5056188"/>
          <p14:tracePt t="194353" x="7954963" y="5081588"/>
          <p14:tracePt t="194364" x="7927975" y="5124450"/>
          <p14:tracePt t="194373" x="7902575" y="5149850"/>
          <p14:tracePt t="194381" x="7886700" y="5167313"/>
          <p14:tracePt t="194389" x="7861300" y="5183188"/>
          <p14:tracePt t="194398" x="7826375" y="5208588"/>
          <p14:tracePt t="194405" x="7810500" y="5208588"/>
          <p14:tracePt t="194415" x="7783513" y="5208588"/>
          <p14:tracePt t="194420" x="7742238" y="5208588"/>
          <p14:tracePt t="194431" x="7681913" y="5208588"/>
          <p14:tracePt t="194435" x="7597775" y="5208588"/>
          <p14:tracePt t="194448" x="7512050" y="5208588"/>
          <p14:tracePt t="194454" x="7385050" y="5208588"/>
          <p14:tracePt t="194459" x="7283450" y="5208588"/>
          <p14:tracePt t="194469" x="7164388" y="5208588"/>
          <p14:tracePt t="194475" x="7045325" y="5208588"/>
          <p14:tracePt t="194485" x="6916738" y="5208588"/>
          <p14:tracePt t="194498" x="6832600" y="5208588"/>
          <p14:tracePt t="194502" x="6789738" y="5208588"/>
          <p14:tracePt t="194632" x="6789738" y="5218113"/>
          <p14:tracePt t="194641" x="6789738" y="5226050"/>
          <p14:tracePt t="194652" x="6789738" y="5235575"/>
          <p14:tracePt t="194657" x="6807200" y="5260975"/>
          <p14:tracePt t="194668" x="6824663" y="5276850"/>
          <p14:tracePt t="194670" x="6832600" y="5276850"/>
          <p14:tracePt t="194681" x="6865938" y="5294313"/>
          <p14:tracePt t="194691" x="6883400" y="5319713"/>
          <p14:tracePt t="194697" x="6900863" y="5337175"/>
          <p14:tracePt t="194707" x="6943725" y="5353050"/>
          <p14:tracePt t="194714" x="6977063" y="5387975"/>
          <p14:tracePt t="194720" x="6994525" y="5413375"/>
          <p14:tracePt t="194735" x="7019925" y="5421313"/>
          <p14:tracePt t="194736" x="7027863" y="5446713"/>
          <p14:tracePt t="194748" x="7045325" y="5464175"/>
          <p14:tracePt t="194767" x="7070725" y="5481638"/>
          <p14:tracePt t="195036" x="7061200" y="5481638"/>
          <p14:tracePt t="195040" x="7045325" y="5481638"/>
          <p14:tracePt t="195050" x="7035800" y="5481638"/>
          <p14:tracePt t="195059" x="7019925" y="5481638"/>
          <p14:tracePt t="195065" x="7010400" y="5481638"/>
          <p14:tracePt t="195186" x="7053263" y="5481638"/>
          <p14:tracePt t="195197" x="7096125" y="5456238"/>
          <p14:tracePt t="195203" x="7121525" y="5456238"/>
          <p14:tracePt t="195214" x="7154863" y="5446713"/>
          <p14:tracePt t="195219" x="7180263" y="5430838"/>
          <p14:tracePt t="195231" x="7232650" y="5421313"/>
          <p14:tracePt t="195235" x="7248525" y="5405438"/>
          <p14:tracePt t="195248" x="7283450" y="5380038"/>
          <p14:tracePt t="195269" x="7291388" y="5370513"/>
          <p14:tracePt t="195275" x="7291388" y="5353050"/>
          <p14:tracePt t="195285" x="7299325" y="5311775"/>
          <p14:tracePt t="195288" x="7308850" y="5286375"/>
          <p14:tracePt t="195300" x="7308850" y="5276850"/>
          <p14:tracePt t="195309" x="7308850" y="5251450"/>
          <p14:tracePt t="195315" x="7308850" y="5243513"/>
          <p14:tracePt t="195325" x="7308850" y="5226050"/>
          <p14:tracePt t="195331" x="7308850" y="5200650"/>
          <p14:tracePt t="195341" x="7308850" y="5192713"/>
          <p14:tracePt t="195352" x="7308850" y="5175250"/>
          <p14:tracePt t="195355" x="7291388" y="5157788"/>
          <p14:tracePt t="195364" x="7291388" y="5149850"/>
          <p14:tracePt t="195375" x="7283450" y="5141913"/>
          <p14:tracePt t="195385" x="7273925" y="5124450"/>
          <p14:tracePt t="195391" x="7258050" y="5124450"/>
          <p14:tracePt t="195402" x="7215188" y="5099050"/>
          <p14:tracePt t="195414" x="7205663" y="5099050"/>
          <p14:tracePt t="195418" x="7189788" y="5081588"/>
          <p14:tracePt t="195427" x="7172325" y="5073650"/>
          <p14:tracePt t="195431" x="7154863" y="5073650"/>
          <p14:tracePt t="195441" x="7154863" y="5064125"/>
          <p14:tracePt t="195451" x="7129463" y="5064125"/>
          <p14:tracePt t="195457" x="7096125" y="5056188"/>
          <p14:tracePt t="195468" x="7078663" y="5056188"/>
          <p14:tracePt t="195470" x="7045325" y="5038725"/>
          <p14:tracePt t="195481" x="7019925" y="5038725"/>
          <p14:tracePt t="195491" x="6985000" y="5038725"/>
          <p14:tracePt t="195498" x="6943725" y="5030788"/>
          <p14:tracePt t="195507" x="6908800" y="5022850"/>
          <p14:tracePt t="195515" x="6865938" y="5005388"/>
          <p14:tracePt t="195523" x="6832600" y="5005388"/>
          <p14:tracePt t="195534" x="6824663" y="5005388"/>
          <p14:tracePt t="195536" x="6807200" y="5005388"/>
          <p14:tracePt t="195548" x="6789738" y="5005388"/>
          <p14:tracePt t="195568" x="6764338" y="5005388"/>
          <p14:tracePt t="195572" x="6746875" y="5005388"/>
          <p14:tracePt t="195585" x="6721475" y="5030788"/>
          <p14:tracePt t="195586" x="6688138" y="5048250"/>
          <p14:tracePt t="195598" x="6654800" y="5091113"/>
          <p14:tracePt t="195607" x="6645275" y="5099050"/>
          <p14:tracePt t="195614" x="6627813" y="5116513"/>
          <p14:tracePt t="195623" x="6602413" y="5149850"/>
          <p14:tracePt t="195627" x="6586538" y="5175250"/>
          <p14:tracePt t="195637" x="6569075" y="5175250"/>
          <p14:tracePt t="195648" x="6561138" y="5183188"/>
          <p14:tracePt t="195657" x="6561138" y="5192713"/>
          <p14:tracePt t="195665" x="6551613" y="5192713"/>
          <p14:tracePt t="195672" x="6535738" y="5208588"/>
          <p14:tracePt t="195681" x="6518275" y="5218113"/>
          <p14:tracePt t="195689" x="6518275" y="5226050"/>
          <p14:tracePt t="195700" x="6510338" y="5235575"/>
          <p14:tracePt t="195703" x="6500813" y="5243513"/>
          <p14:tracePt t="195714" x="6500813" y="5251450"/>
          <p14:tracePt t="195718" x="6500813" y="5268913"/>
          <p14:tracePt t="195731" x="6500813" y="5276850"/>
          <p14:tracePt t="195748" x="6500813" y="5286375"/>
          <p14:tracePt t="195755" x="6500813" y="5294313"/>
          <p14:tracePt t="195767" x="6500813" y="5302250"/>
          <p14:tracePt t="195781" x="6500813" y="5319713"/>
          <p14:tracePt t="195785" x="6500813" y="5327650"/>
          <p14:tracePt t="195805" x="6500813" y="5337175"/>
          <p14:tracePt t="195820" x="6500813" y="5345113"/>
          <p14:tracePt t="195825" x="6500813" y="5353050"/>
          <p14:tracePt t="196013" x="6500813" y="5362575"/>
          <p14:tracePt t="196018" x="6510338" y="5370513"/>
          <p14:tracePt t="196027" x="6518275" y="5387975"/>
          <p14:tracePt t="196037" x="6526213" y="5395913"/>
          <p14:tracePt t="196043" x="6551613" y="5413375"/>
          <p14:tracePt t="196052" x="6577013" y="5430838"/>
          <p14:tracePt t="196065" x="6645275" y="5446713"/>
          <p14:tracePt t="196069" x="6705600" y="5472113"/>
          <p14:tracePt t="196077" x="6789738" y="5481638"/>
          <p14:tracePt t="196085" x="6908800" y="5507038"/>
          <p14:tracePt t="196093" x="7010400" y="5507038"/>
          <p14:tracePt t="196103" x="7104063" y="5514975"/>
          <p14:tracePt t="196109" x="7164388" y="5514975"/>
          <p14:tracePt t="196119" x="7240588" y="5514975"/>
          <p14:tracePt t="196147" x="7248525" y="5514975"/>
          <p14:tracePt t="196155" x="7258050" y="5514975"/>
          <p14:tracePt t="196189" x="7258050" y="5489575"/>
          <p14:tracePt t="196200" x="7265988" y="5464175"/>
          <p14:tracePt t="196205" x="7265988" y="5446713"/>
          <p14:tracePt t="196216" x="7265988" y="5430838"/>
          <p14:tracePt t="196231" x="7273925" y="5413375"/>
          <p14:tracePt t="196243" x="7273925" y="5387975"/>
          <p14:tracePt t="196247" x="7273925" y="5370513"/>
          <p14:tracePt t="196257" x="7273925" y="5345113"/>
          <p14:tracePt t="196264" x="7273925" y="5327650"/>
          <p14:tracePt t="196273" x="7273925" y="5319713"/>
          <p14:tracePt t="196278" x="7273925" y="5286375"/>
          <p14:tracePt t="196287" x="7273925" y="5268913"/>
          <p14:tracePt t="196298" x="7273925" y="5260975"/>
          <p14:tracePt t="196302" x="7273925" y="5251450"/>
          <p14:tracePt t="196314" x="7273925" y="5226050"/>
          <p14:tracePt t="196318" x="7273925" y="5208588"/>
          <p14:tracePt t="196328" x="7265988" y="5192713"/>
          <p14:tracePt t="196337" x="7223125" y="5157788"/>
          <p14:tracePt t="196349" x="7164388" y="5116513"/>
          <p14:tracePt t="196359" x="7138988" y="5106988"/>
          <p14:tracePt t="196370" x="7096125" y="5081588"/>
          <p14:tracePt t="196375" x="7078663" y="5073650"/>
          <p14:tracePt t="196385" x="7045325" y="5064125"/>
          <p14:tracePt t="196391" x="7010400" y="5056188"/>
          <p14:tracePt t="196402" x="6977063" y="5038725"/>
          <p14:tracePt t="196414" x="6916738" y="5013325"/>
          <p14:tracePt t="196425" x="6883400" y="5013325"/>
          <p14:tracePt t="196431" x="6824663" y="5005388"/>
          <p14:tracePt t="196441" x="6807200" y="5005388"/>
          <p14:tracePt t="196452" x="6789738" y="5005388"/>
          <p14:tracePt t="196455" x="6772275" y="5005388"/>
          <p14:tracePt t="196465" x="6764338" y="5005388"/>
          <p14:tracePt t="196470" x="6756400" y="5005388"/>
          <p14:tracePt t="196481" x="6721475" y="5005388"/>
          <p14:tracePt t="196491" x="6705600" y="5005388"/>
          <p14:tracePt t="196498" x="6688138" y="5005388"/>
          <p14:tracePt t="196507" x="6662738" y="5005388"/>
          <p14:tracePt t="196514" x="6637338" y="5013325"/>
          <p14:tracePt t="196520" x="6611938" y="5030788"/>
          <p14:tracePt t="196531" x="6577013" y="5038725"/>
          <p14:tracePt t="196537" x="6561138" y="5048250"/>
          <p14:tracePt t="196548" x="6535738" y="5091113"/>
          <p14:tracePt t="196552" x="6518275" y="5099050"/>
          <p14:tracePt t="196564" x="6483350" y="5116513"/>
          <p14:tracePt t="196573" x="6467475" y="5141913"/>
          <p14:tracePt t="196577" x="6442075" y="5167313"/>
          <p14:tracePt t="196587" x="6432550" y="5175250"/>
          <p14:tracePt t="196591" x="6424613" y="5200650"/>
          <p14:tracePt t="196602" x="6424613" y="5218113"/>
          <p14:tracePt t="196618" x="6424613" y="5226050"/>
          <p14:tracePt t="196628" x="6416675" y="5251450"/>
          <p14:tracePt t="196634" x="6416675" y="5268913"/>
          <p14:tracePt t="196642" x="6416675" y="5276850"/>
          <p14:tracePt t="196653" x="6416675" y="5294313"/>
          <p14:tracePt t="196657" x="6416675" y="5302250"/>
          <p14:tracePt t="196669" x="6416675" y="5319713"/>
          <p14:tracePt t="196673" x="6424613" y="5337175"/>
          <p14:tracePt t="196693" x="6442075" y="5353050"/>
          <p14:tracePt t="196697" x="6450013" y="5362575"/>
          <p14:tracePt t="196707" x="6457950" y="5362575"/>
          <p14:tracePt t="196714" x="6483350" y="5362575"/>
          <p14:tracePt t="196723" x="6510338" y="5380038"/>
          <p14:tracePt t="196735" x="6535738" y="5387975"/>
          <p14:tracePt t="196739" x="6569075" y="5387975"/>
          <p14:tracePt t="196750" x="6586538" y="5395913"/>
          <p14:tracePt t="196753" x="6619875" y="5395913"/>
          <p14:tracePt t="196764" x="6645275" y="5395913"/>
          <p14:tracePt t="196773" x="6688138" y="5395913"/>
          <p14:tracePt t="196781" x="6738938" y="5405438"/>
          <p14:tracePt t="196789" x="6781800" y="5405438"/>
          <p14:tracePt t="196793" x="6807200" y="5405438"/>
          <p14:tracePt t="196814" x="6824663" y="5405438"/>
          <p14:tracePt t="196865" x="6832600" y="5405438"/>
          <p14:tracePt t="197088" x="6850063" y="5405438"/>
          <p14:tracePt t="197098" x="6865938" y="5405438"/>
          <p14:tracePt t="197107" x="6900863" y="5405438"/>
          <p14:tracePt t="197115" x="6959600" y="5405438"/>
          <p14:tracePt t="197121" x="7002463" y="5405438"/>
          <p14:tracePt t="197127" x="7035800" y="5405438"/>
          <p14:tracePt t="197137" x="7078663" y="5387975"/>
          <p14:tracePt t="197148" x="7113588" y="5370513"/>
          <p14:tracePt t="197151" x="7138988" y="5362575"/>
          <p14:tracePt t="197164" x="7172325" y="5362575"/>
          <p14:tracePt t="197168" x="7172325" y="5353050"/>
          <p14:tracePt t="197176" x="7180263" y="5345113"/>
          <p14:tracePt t="197193" x="7189788" y="5337175"/>
          <p14:tracePt t="197214" x="7189788" y="5327650"/>
          <p14:tracePt t="197223" x="7189788" y="5311775"/>
          <p14:tracePt t="197251" x="7189788" y="5294313"/>
          <p14:tracePt t="197257" x="7189788" y="5286375"/>
          <p14:tracePt t="197264" x="7180263" y="5276850"/>
          <p14:tracePt t="197273" x="7180263" y="5260975"/>
          <p14:tracePt t="197281" x="7164388" y="5243513"/>
          <p14:tracePt t="197287" x="7138988" y="5235575"/>
          <p14:tracePt t="197299" x="7113588" y="5218113"/>
          <p14:tracePt t="197302" x="7070725" y="5218113"/>
          <p14:tracePt t="197315" x="7019925" y="5192713"/>
          <p14:tracePt t="197319" x="6985000" y="5183188"/>
          <p14:tracePt t="197331" x="6969125" y="5183188"/>
          <p14:tracePt t="197338" x="6943725" y="5175250"/>
          <p14:tracePt t="197343" x="6926263" y="5175250"/>
          <p14:tracePt t="197446" x="6926263" y="5183188"/>
          <p14:tracePt t="197455" x="6934200" y="5183188"/>
          <p14:tracePt t="197471" x="6943725" y="5192713"/>
          <p14:tracePt t="197475" x="6943725" y="5200650"/>
          <p14:tracePt t="197485" x="6951663" y="5200650"/>
          <p14:tracePt t="197498" x="6959600" y="5200650"/>
          <p14:tracePt t="197502" x="6959600" y="5208588"/>
          <p14:tracePt t="197654" x="6959600" y="5218113"/>
          <p14:tracePt t="197682" x="6951663" y="5218113"/>
          <p14:tracePt t="197686" x="6943725" y="5218113"/>
          <p14:tracePt t="197697" x="6934200" y="5218113"/>
          <p14:tracePt t="197702" x="6926263" y="5218113"/>
          <p14:tracePt t="197999" x="6916738" y="5226050"/>
          <p14:tracePt t="198009" x="6900863" y="5235575"/>
          <p14:tracePt t="198023" x="6875463" y="5235575"/>
          <p14:tracePt t="198035" x="6850063" y="5243513"/>
          <p14:tracePt t="198038" x="6824663" y="5243513"/>
          <p14:tracePt t="198052" x="6807200" y="5243513"/>
          <p14:tracePt t="198059" x="6799263" y="5243513"/>
          <p14:tracePt t="198276" x="6799263" y="5251450"/>
          <p14:tracePt t="198285" x="6799263" y="5260975"/>
          <p14:tracePt t="198302" x="6799263" y="5268913"/>
          <p14:tracePt t="198314" x="6799263" y="5294313"/>
          <p14:tracePt t="198325" x="6799263" y="5302250"/>
          <p14:tracePt t="198335" x="6799263" y="5311775"/>
          <p14:tracePt t="198340" x="6799263" y="5319713"/>
          <p14:tracePt t="198352" x="6799263" y="5345113"/>
          <p14:tracePt t="198357" x="6799263" y="5353050"/>
          <p14:tracePt t="198368" x="6799263" y="5362575"/>
          <p14:tracePt t="198377" x="6799263" y="5370513"/>
          <p14:tracePt t="198392" x="6799263" y="5380038"/>
          <p14:tracePt t="198401" x="6799263" y="5395913"/>
          <p14:tracePt t="198415" x="6799263" y="5405438"/>
          <p14:tracePt t="198418" x="6815138" y="5413375"/>
          <p14:tracePt t="198428" x="6824663" y="5421313"/>
          <p14:tracePt t="198436" x="6832600" y="5430838"/>
          <p14:tracePt t="198443" x="6840538" y="5438775"/>
          <p14:tracePt t="198453" x="6850063" y="5446713"/>
          <p14:tracePt t="198457" x="6858000" y="5446713"/>
          <p14:tracePt t="198468" x="6875463" y="5456238"/>
          <p14:tracePt t="198476" x="6900863" y="5456238"/>
          <p14:tracePt t="198484" x="6934200" y="5456238"/>
          <p14:tracePt t="198493" x="6959600" y="5464175"/>
          <p14:tracePt t="198501" x="6985000" y="5464175"/>
          <p14:tracePt t="198509" x="7010400" y="5464175"/>
          <p14:tracePt t="198530" x="7019925" y="5464175"/>
          <p14:tracePt t="198535" x="7027863" y="5464175"/>
          <p14:tracePt t="198559" x="7045325" y="5464175"/>
          <p14:tracePt t="198569" x="7053263" y="5464175"/>
          <p14:tracePt t="198575" x="7053263" y="5456238"/>
          <p14:tracePt t="198585" x="7053263" y="5438775"/>
          <p14:tracePt t="198598" x="7070725" y="5430838"/>
          <p14:tracePt t="198600" x="7088188" y="5405438"/>
          <p14:tracePt t="198609" x="7096125" y="5395913"/>
          <p14:tracePt t="198616" x="7096125" y="5387975"/>
          <p14:tracePt t="198625" x="7096125" y="5380038"/>
          <p14:tracePt t="198635" x="7096125" y="5370513"/>
          <p14:tracePt t="198639" x="7096125" y="5353050"/>
          <p14:tracePt t="198648" x="7096125" y="5337175"/>
          <p14:tracePt t="198665" x="7096125" y="5319713"/>
          <p14:tracePt t="198675" x="7096125" y="5276850"/>
          <p14:tracePt t="198681" x="7078663" y="5260975"/>
          <p14:tracePt t="198690" x="7045325" y="5218113"/>
          <p14:tracePt t="198702" x="6994525" y="5183188"/>
          <p14:tracePt t="198705" x="6943725" y="5157788"/>
          <p14:tracePt t="198714" x="6908800" y="5132388"/>
          <p14:tracePt t="198720" x="6850063" y="5124450"/>
          <p14:tracePt t="198731" x="6789738" y="5106988"/>
          <p14:tracePt t="198742" x="6696075" y="5099050"/>
          <p14:tracePt t="198748" x="6627813" y="5099050"/>
          <p14:tracePt t="198757" x="6561138" y="5099050"/>
          <p14:tracePt t="198764" x="6483350" y="5099050"/>
          <p14:tracePt t="198771" x="6442075" y="5099050"/>
          <p14:tracePt t="198781" x="6381750" y="5099050"/>
          <p14:tracePt t="198785" x="6356350" y="5099050"/>
          <p14:tracePt t="198797" x="6338888" y="5116513"/>
          <p14:tracePt t="198801" x="6323013" y="5132388"/>
          <p14:tracePt t="198814" x="6323013" y="5141913"/>
          <p14:tracePt t="198820" x="6323013" y="5157788"/>
          <p14:tracePt t="198827" x="6323013" y="5175250"/>
          <p14:tracePt t="198837" x="6323013" y="5200650"/>
          <p14:tracePt t="198852" x="6323013" y="5226050"/>
          <p14:tracePt t="198865" x="6323013" y="5243513"/>
          <p14:tracePt t="198882" x="6365875" y="5286375"/>
          <p14:tracePt t="198891" x="6407150" y="5311775"/>
          <p14:tracePt t="198902" x="6442075" y="5311775"/>
          <p14:tracePt t="198907" x="6483350" y="5311775"/>
          <p14:tracePt t="198918" x="6535738" y="5311775"/>
          <p14:tracePt t="198922" x="6561138" y="5311775"/>
          <p14:tracePt t="198935" x="6594475" y="5311775"/>
          <p14:tracePt t="198943" x="6611938" y="5311775"/>
          <p14:tracePt t="198957" x="6627813" y="5311775"/>
          <p14:tracePt t="198987" x="6637338" y="5311775"/>
          <p14:tracePt t="199341" x="6619875" y="5311775"/>
          <p14:tracePt t="199351" x="6611938" y="5311775"/>
          <p14:tracePt t="199355" x="6569075" y="5311775"/>
          <p14:tracePt t="199368" x="6551613" y="5319713"/>
          <p14:tracePt t="199377" x="6518275" y="5319713"/>
          <p14:tracePt t="199381" x="6450013" y="5345113"/>
          <p14:tracePt t="199391" x="6323013" y="5353050"/>
          <p14:tracePt t="199398" x="6169025" y="5353050"/>
          <p14:tracePt t="199407" x="5957888" y="5353050"/>
          <p14:tracePt t="199419" x="5694363" y="5353050"/>
          <p14:tracePt t="199420" x="5438775" y="5353050"/>
          <p14:tracePt t="199431" x="5175250" y="5353050"/>
          <p14:tracePt t="199437" x="4972050" y="5353050"/>
          <p14:tracePt t="199448" x="4792663" y="5353050"/>
          <p14:tracePt t="199457" x="4665663" y="5353050"/>
          <p14:tracePt t="199465" x="4554538" y="5353050"/>
          <p14:tracePt t="199472" x="4546600" y="5353050"/>
          <p14:tracePt t="199553" x="4538663" y="5362575"/>
          <p14:tracePt t="199559" x="4529138" y="5362575"/>
          <p14:tracePt t="199569" x="4521200" y="5362575"/>
          <p14:tracePt t="199573" x="4495800" y="5362575"/>
          <p14:tracePt t="199585" x="4470400" y="5362575"/>
          <p14:tracePt t="199593" x="4435475" y="5362575"/>
          <p14:tracePt t="199597" x="4394200" y="5362575"/>
          <p14:tracePt t="199606" x="4368800" y="5362575"/>
          <p14:tracePt t="199614" x="4325938" y="5362575"/>
          <p14:tracePt t="199623" x="4275138" y="5362575"/>
          <p14:tracePt t="199635" x="4197350" y="5362575"/>
          <p14:tracePt t="199638" x="4130675" y="5362575"/>
          <p14:tracePt t="199650" x="4052888" y="5353050"/>
          <p14:tracePt t="199653" x="3986213" y="5353050"/>
          <p14:tracePt t="199664" x="3900488" y="5353050"/>
          <p14:tracePt t="199673" x="3841750" y="5345113"/>
          <p14:tracePt t="199681" x="3790950" y="5337175"/>
          <p14:tracePt t="199688" x="3748088" y="5337175"/>
          <p14:tracePt t="199693" x="3713163" y="5327650"/>
          <p14:tracePt t="199714" x="3697288" y="5327650"/>
          <p14:tracePt t="199739" x="3679825" y="5327650"/>
          <p14:tracePt t="199755" x="3671888" y="5327650"/>
          <p14:tracePt t="199764" x="3662363" y="5327650"/>
          <p14:tracePt t="199780" x="3629025" y="5327650"/>
          <p14:tracePt t="199789" x="3619500" y="5327650"/>
          <p14:tracePt t="199799" x="3560763" y="5327650"/>
          <p14:tracePt t="199804" x="3535363" y="5327650"/>
          <p14:tracePt t="199814" x="3517900" y="5327650"/>
          <p14:tracePt t="199821" x="3467100" y="5319713"/>
          <p14:tracePt t="199831" x="3433763" y="5311775"/>
          <p14:tracePt t="199835" x="3416300" y="5311775"/>
          <p14:tracePt t="199848" x="3382963" y="5294313"/>
          <p14:tracePt t="199855" x="3348038" y="5286375"/>
          <p14:tracePt t="199864" x="3330575" y="5286375"/>
          <p14:tracePt t="199881" x="3289300" y="5276850"/>
          <p14:tracePt t="199885" x="3279775" y="5276850"/>
          <p14:tracePt t="199898" x="3271838" y="5276850"/>
          <p14:tracePt t="199902" x="3263900" y="5276850"/>
          <p14:tracePt t="199940" x="3254375" y="5276850"/>
          <p14:tracePt t="200219" x="3263900" y="5276850"/>
          <p14:tracePt t="200229" x="3271838" y="5276850"/>
          <p14:tracePt t="200242" x="3279775" y="5276850"/>
          <p14:tracePt t="200250" x="3297238" y="5276850"/>
          <p14:tracePt t="200687" x="3305175" y="5276850"/>
          <p14:tracePt t="200697" x="3314700" y="5276850"/>
          <p14:tracePt t="200707" x="3322638" y="5276850"/>
          <p14:tracePt t="200715" x="3348038" y="5276850"/>
          <p14:tracePt t="200722" x="3373438" y="5276850"/>
          <p14:tracePt t="200731" x="3416300" y="5276850"/>
          <p14:tracePt t="200739" x="3433763" y="5276850"/>
          <p14:tracePt t="200750" x="3459163" y="5276850"/>
          <p14:tracePt t="200752" x="3467100" y="5276850"/>
          <p14:tracePt t="200764" x="3475038" y="5276850"/>
          <p14:tracePt t="200769" x="3492500" y="5276850"/>
          <p14:tracePt t="200839" x="3502025" y="5276850"/>
          <p14:tracePt t="200848" x="3517900" y="5276850"/>
          <p14:tracePt t="200864" x="3527425" y="5276850"/>
          <p14:tracePt t="200869" x="3543300" y="5276850"/>
          <p14:tracePt t="200897" x="3552825" y="5276850"/>
          <p14:tracePt t="201319" x="3560763" y="5276850"/>
          <p14:tracePt t="201324" x="3586163" y="5268913"/>
          <p14:tracePt t="201335" x="3629025" y="5268913"/>
          <p14:tracePt t="201343" x="3671888" y="5268913"/>
          <p14:tracePt t="201350" x="3730625" y="5268913"/>
          <p14:tracePt t="201359" x="3756025" y="5268913"/>
          <p14:tracePt t="201365" x="3790950" y="5268913"/>
          <p14:tracePt t="201373" x="3841750" y="5268913"/>
          <p14:tracePt t="201385" x="3883025" y="5268913"/>
          <p14:tracePt t="201388" x="3925888" y="5268913"/>
          <p14:tracePt t="201398" x="3960813" y="5268913"/>
          <p14:tracePt t="201402" x="3994150" y="5268913"/>
          <p14:tracePt t="201414" x="4002088" y="5268913"/>
          <p14:tracePt t="201423" x="4011613" y="5268913"/>
          <p14:tracePt t="201431" x="4027488" y="5260975"/>
          <p14:tracePt t="201479" x="4037013" y="5260975"/>
          <p14:tracePt t="201488" x="4044950" y="5260975"/>
          <p14:tracePt t="201505" x="4070350" y="5251450"/>
          <p14:tracePt t="201508" x="4105275" y="5251450"/>
          <p14:tracePt t="201518" x="4130675" y="5251450"/>
          <p14:tracePt t="201531" x="4171950" y="5251450"/>
          <p14:tracePt t="201535" x="4206875" y="5251450"/>
          <p14:tracePt t="201548" x="4240213" y="5251450"/>
          <p14:tracePt t="201552" x="4283075" y="5251450"/>
          <p14:tracePt t="201564" x="4341813" y="5251450"/>
          <p14:tracePt t="201570" x="4410075" y="5251450"/>
          <p14:tracePt t="201575" x="4470400" y="5243513"/>
          <p14:tracePt t="201585" x="4538663" y="5243513"/>
          <p14:tracePt t="201591" x="4579938" y="5243513"/>
          <p14:tracePt t="201602" x="4657725" y="5243513"/>
          <p14:tracePt t="201614" x="4724400" y="5226050"/>
          <p14:tracePt t="201625" x="4733925" y="5226050"/>
          <p14:tracePt t="201632" x="4767263" y="5218113"/>
          <p14:tracePt t="201641" x="4784725" y="5218113"/>
          <p14:tracePt t="201652" x="4792663" y="5218113"/>
          <p14:tracePt t="201655" x="4802188" y="5218113"/>
          <p14:tracePt t="201665" x="4818063" y="5208588"/>
          <p14:tracePt t="201727" x="4827588" y="5208588"/>
          <p14:tracePt t="201731" x="4835525" y="5208588"/>
          <p14:tracePt t="201748" x="4843463" y="5208588"/>
          <p14:tracePt t="201757" x="4852988" y="5208588"/>
          <p14:tracePt t="201768" x="4878388" y="5208588"/>
          <p14:tracePt t="201773" x="4911725" y="5208588"/>
          <p14:tracePt t="201785" x="4929188" y="5208588"/>
          <p14:tracePt t="201786" x="4962525" y="5208588"/>
          <p14:tracePt t="201798" x="5005388" y="5208588"/>
          <p14:tracePt t="201807" x="5038725" y="5208588"/>
          <p14:tracePt t="201814" x="5064125" y="5208588"/>
          <p14:tracePt t="201822" x="5081588" y="5208588"/>
          <p14:tracePt t="201886" x="5073650" y="5208588"/>
          <p14:tracePt t="201896" x="5038725" y="5208588"/>
          <p14:tracePt t="201908" x="5022850" y="5208588"/>
          <p14:tracePt t="201915" x="5013325" y="5200650"/>
          <p14:tracePt t="201923" x="4979988" y="5200650"/>
          <p14:tracePt t="202221" x="4972050" y="5200650"/>
          <p14:tracePt t="202231" x="4962525" y="5200650"/>
          <p14:tracePt t="202252" x="4954588" y="5200650"/>
          <p14:tracePt t="202271" x="4946650" y="5200650"/>
          <p14:tracePt t="202281" x="4937125" y="5200650"/>
          <p14:tracePt t="202303" x="4929188" y="5200650"/>
          <p14:tracePt t="202655" x="4919663" y="5208588"/>
          <p14:tracePt t="202665" x="4937125" y="5226050"/>
          <p14:tracePt t="202675" x="4979988" y="5235575"/>
          <p14:tracePt t="202682" x="5005388" y="5235575"/>
          <p14:tracePt t="202691" x="5048250" y="5251450"/>
          <p14:tracePt t="202698" x="5106988" y="5251450"/>
          <p14:tracePt t="202705" x="5167313" y="5251450"/>
          <p14:tracePt t="202716" x="5208588" y="5251450"/>
          <p14:tracePt t="202719" x="5268913" y="5251450"/>
          <p14:tracePt t="202731" x="5294313" y="5251450"/>
          <p14:tracePt t="202735" x="5327650" y="5251450"/>
          <p14:tracePt t="202749" x="5362575" y="5251450"/>
          <p14:tracePt t="202754" x="5370513" y="5251450"/>
          <p14:tracePt t="202765" x="5395913" y="5251450"/>
          <p14:tracePt t="202770" x="5405438" y="5251450"/>
          <p14:tracePt t="202785" x="5421313" y="5251450"/>
          <p14:tracePt t="202798" x="5438775" y="5243513"/>
          <p14:tracePt t="202802" x="5438775" y="5235575"/>
          <p14:tracePt t="202817" x="5472113" y="5226050"/>
          <p14:tracePt t="202825" x="5497513" y="5218113"/>
          <p14:tracePt t="202837" x="5507038" y="5218113"/>
          <p14:tracePt t="202841" x="5514975" y="5208588"/>
          <p14:tracePt t="202851" x="5524500" y="5208588"/>
          <p14:tracePt t="202868" x="5532438" y="5192713"/>
          <p14:tracePt t="202882" x="5540375" y="5192713"/>
          <p14:tracePt t="202907" x="5549900" y="5183188"/>
          <p14:tracePt t="202918" x="5549900" y="5175250"/>
          <p14:tracePt t="202927" x="5557838" y="5175250"/>
          <p14:tracePt t="202937" x="5557838" y="5167313"/>
          <p14:tracePt t="202948" x="5565775" y="5157788"/>
          <p14:tracePt t="202957" x="5565775" y="5149850"/>
          <p14:tracePt t="202968" x="5575300" y="5141913"/>
          <p14:tracePt t="202977" x="5575300" y="5132388"/>
          <p14:tracePt t="202987" x="5583238" y="5124450"/>
          <p14:tracePt t="202998" x="5591175" y="5124450"/>
          <p14:tracePt t="203002" x="5600700" y="5116513"/>
          <p14:tracePt t="203059" x="5608638" y="5106988"/>
          <p14:tracePt t="203084" x="5616575" y="5106988"/>
          <p14:tracePt t="203143" x="5616575" y="5091113"/>
          <p14:tracePt t="203335" x="5626100" y="5091113"/>
          <p14:tracePt t="203431" x="5634038" y="5091113"/>
          <p14:tracePt t="203441" x="5634038" y="5081588"/>
          <p14:tracePt t="203447" x="5641975" y="5081588"/>
          <p14:tracePt t="203464" x="5651500" y="5073650"/>
          <p14:tracePt t="203485" x="5651500" y="5064125"/>
          <p14:tracePt t="203497" x="5651500" y="5056188"/>
          <p14:tracePt t="203514" x="5651500" y="5048250"/>
          <p14:tracePt t="203519" x="5651500" y="5030788"/>
          <p14:tracePt t="203527" x="5651500" y="5022850"/>
          <p14:tracePt t="203537" x="5651500" y="5013325"/>
          <p14:tracePt t="203543" x="5651500" y="5005388"/>
          <p14:tracePt t="203553" x="5641975" y="4997450"/>
          <p14:tracePt t="203569" x="5608638" y="4972050"/>
          <p14:tracePt t="203576" x="5583238" y="4962525"/>
          <p14:tracePt t="203585" x="5540375" y="4929188"/>
          <p14:tracePt t="203593" x="5514975" y="4919663"/>
          <p14:tracePt t="203597" x="5489575" y="4903788"/>
          <p14:tracePt t="203607" x="5456238" y="4886325"/>
          <p14:tracePt t="203618" x="5413375" y="4868863"/>
          <p14:tracePt t="203623" x="5362575" y="4860925"/>
          <p14:tracePt t="203635" x="5327650" y="4860925"/>
          <p14:tracePt t="203639" x="5302250" y="4852988"/>
          <p14:tracePt t="203649" x="5286375" y="4852988"/>
          <p14:tracePt t="203659" x="5268913" y="4852988"/>
          <p14:tracePt t="203665" x="5260975" y="4852988"/>
          <p14:tracePt t="203672" x="5235575" y="4852988"/>
          <p14:tracePt t="203681" x="5226050" y="4852988"/>
          <p14:tracePt t="203689" x="5208588" y="4852988"/>
          <p14:tracePt t="203700" x="5192713" y="4852988"/>
          <p14:tracePt t="203702" x="5183188" y="4852988"/>
          <p14:tracePt t="203714" x="5149850" y="4852988"/>
          <p14:tracePt t="203719" x="5132388" y="4852988"/>
          <p14:tracePt t="203740" x="5091113" y="4852988"/>
          <p14:tracePt t="203748" x="5064125" y="4868863"/>
          <p14:tracePt t="203755" x="5056188" y="4868863"/>
          <p14:tracePt t="203764" x="5038725" y="4886325"/>
          <p14:tracePt t="203771" x="5022850" y="4903788"/>
          <p14:tracePt t="203775" x="5005388" y="4919663"/>
          <p14:tracePt t="203785" x="4972050" y="4954588"/>
          <p14:tracePt t="203798" x="4962525" y="4979988"/>
          <p14:tracePt t="203802" x="4946650" y="5013325"/>
          <p14:tracePt t="203814" x="4946650" y="5056188"/>
          <p14:tracePt t="203824" x="4937125" y="5091113"/>
          <p14:tracePt t="203837" x="4937125" y="5132388"/>
          <p14:tracePt t="203841" x="4937125" y="5167313"/>
          <p14:tracePt t="203852" x="4937125" y="5208588"/>
          <p14:tracePt t="203857" x="4937125" y="5251450"/>
          <p14:tracePt t="203865" x="4937125" y="5276850"/>
          <p14:tracePt t="203875" x="4937125" y="5302250"/>
          <p14:tracePt t="203881" x="4937125" y="5337175"/>
          <p14:tracePt t="203897" x="4937125" y="5362575"/>
          <p14:tracePt t="203901" x="4946650" y="5380038"/>
          <p14:tracePt t="203906" x="4954588" y="5380038"/>
          <p14:tracePt t="203918" x="4962525" y="5405438"/>
          <p14:tracePt t="203921" x="4972050" y="5405438"/>
          <p14:tracePt t="203931" x="4987925" y="5413375"/>
          <p14:tracePt t="203937" x="5005388" y="5421313"/>
          <p14:tracePt t="203948" x="5022850" y="5430838"/>
          <p14:tracePt t="203956" x="5048250" y="5430838"/>
          <p14:tracePt t="203964" x="5091113" y="5430838"/>
          <p14:tracePt t="203970" x="5124450" y="5430838"/>
          <p14:tracePt t="203977" x="5175250" y="5430838"/>
          <p14:tracePt t="203987" x="5218113" y="5430838"/>
          <p14:tracePt t="203998" x="5268913" y="5430838"/>
          <p14:tracePt t="204003" x="5311775" y="5413375"/>
          <p14:tracePt t="204015" x="5345113" y="5395913"/>
          <p14:tracePt t="204018" x="5380038" y="5380038"/>
          <p14:tracePt t="204027" x="5405438" y="5362575"/>
          <p14:tracePt t="204037" x="5421313" y="5345113"/>
          <p14:tracePt t="204043" x="5438775" y="5319713"/>
          <p14:tracePt t="204052" x="5446713" y="5302250"/>
          <p14:tracePt t="204057" x="5456238" y="5260975"/>
          <p14:tracePt t="204068" x="5456238" y="5251450"/>
          <p14:tracePt t="204081" x="5456238" y="5243513"/>
          <p14:tracePt t="204085" x="5464175" y="5208588"/>
          <p14:tracePt t="204093" x="5472113" y="5183188"/>
          <p14:tracePt t="204100" x="5472113" y="5175250"/>
          <p14:tracePt t="204109" x="5472113" y="5149850"/>
          <p14:tracePt t="204118" x="5472113" y="5124450"/>
          <p14:tracePt t="204123" x="5472113" y="5099050"/>
          <p14:tracePt t="204134" x="5472113" y="5073650"/>
          <p14:tracePt t="204138" x="5464175" y="5013325"/>
          <p14:tracePt t="204148" x="5438775" y="5005388"/>
          <p14:tracePt t="204159" x="5421313" y="4979988"/>
          <p14:tracePt t="204164" x="5395913" y="4929188"/>
          <p14:tracePt t="204182" x="5345113" y="4886325"/>
          <p14:tracePt t="204189" x="5327650" y="4878388"/>
          <p14:tracePt t="204199" x="5319713" y="4868863"/>
          <p14:tracePt t="204209" x="5311775" y="4868863"/>
          <p14:tracePt t="204219" x="5311775" y="4860925"/>
          <p14:tracePt t="204259" x="5302250" y="4860925"/>
          <p14:tracePt t="204274" x="5294313" y="4860925"/>
          <p14:tracePt t="204281" x="5286375" y="4860925"/>
          <p14:tracePt t="204297" x="5276850" y="4860925"/>
          <p14:tracePt t="204309" x="5260975" y="4868863"/>
          <p14:tracePt t="205233" x="5260975" y="4886325"/>
          <p14:tracePt t="205243" x="5268913" y="4894263"/>
          <p14:tracePt t="205254" x="5337175" y="4937125"/>
          <p14:tracePt t="205259" x="5446713" y="4997450"/>
          <p14:tracePt t="205269" x="5557838" y="5030788"/>
          <p14:tracePt t="205273" x="5710238" y="5091113"/>
          <p14:tracePt t="205285" x="5872163" y="5157788"/>
          <p14:tracePt t="205293" x="6102350" y="5235575"/>
          <p14:tracePt t="205298" x="6323013" y="5327650"/>
          <p14:tracePt t="205309" x="6551613" y="5405438"/>
          <p14:tracePt t="205314" x="6815138" y="5472113"/>
          <p14:tracePt t="205324" x="7010400" y="5514975"/>
          <p14:tracePt t="205331" x="7138988" y="5549900"/>
          <p14:tracePt t="205341" x="7240588" y="5575300"/>
          <p14:tracePt t="205352" x="7299325" y="5591175"/>
          <p14:tracePt t="205357" x="7350125" y="5608638"/>
          <p14:tracePt t="205368" x="7392988" y="5626100"/>
          <p14:tracePt t="205370" x="7410450" y="5626100"/>
          <p14:tracePt t="205381" x="7427913" y="5626100"/>
          <p14:tracePt t="205398" x="7435850" y="5634038"/>
          <p14:tracePt t="205451" x="7443788" y="5634038"/>
          <p14:tracePt t="205473" x="7453313" y="5641975"/>
          <p14:tracePt t="205478" x="7453313" y="5651500"/>
          <p14:tracePt t="205487" x="7461250" y="5651500"/>
          <p14:tracePt t="205498" x="7469188" y="5668963"/>
          <p14:tracePt t="205507" x="7494588" y="5684838"/>
          <p14:tracePt t="205514" x="7504113" y="5702300"/>
          <p14:tracePt t="205523" x="7546975" y="5727700"/>
          <p14:tracePt t="205535" x="7554913" y="5735638"/>
          <p14:tracePt t="205536" x="7580313" y="5753100"/>
          <p14:tracePt t="205548" x="7588250" y="5761038"/>
          <p14:tracePt t="205559" x="7597775" y="5770563"/>
          <p14:tracePt t="205564" x="7605713" y="5778500"/>
          <p14:tracePt t="205691" x="7605713" y="5795963"/>
          <p14:tracePt t="205701" x="7597775" y="5803900"/>
          <p14:tracePt t="205707" x="7588250" y="5803900"/>
          <p14:tracePt t="205718" x="7572375" y="5803900"/>
          <p14:tracePt t="205726" x="7562850" y="5813425"/>
          <p14:tracePt t="205731" x="7546975" y="5821363"/>
          <p14:tracePt t="205741" x="7529513" y="5821363"/>
          <p14:tracePt t="205748" x="7504113" y="5829300"/>
          <p14:tracePt t="205757" x="7478713" y="5829300"/>
          <p14:tracePt t="205768" x="7427913" y="5829300"/>
          <p14:tracePt t="205770" x="7402513" y="5829300"/>
          <p14:tracePt t="205781" x="7350125" y="5829300"/>
          <p14:tracePt t="205787" x="7316788" y="5829300"/>
          <p14:tracePt t="205798" x="7291388" y="5829300"/>
          <p14:tracePt t="205807" x="7283450" y="5829300"/>
          <p14:tracePt t="205814" x="7258050" y="5829300"/>
          <p14:tracePt t="205954" x="7248525" y="5829300"/>
          <p14:tracePt t="205964" x="7240588" y="5838825"/>
          <p14:tracePt t="205969" x="7232650" y="5838825"/>
          <p14:tracePt t="205981" x="7215188" y="5838825"/>
          <p14:tracePt t="205985" x="7189788" y="5838825"/>
          <p14:tracePt t="205993" x="7129463" y="5838825"/>
          <p14:tracePt t="206003" x="7088188" y="5838825"/>
          <p14:tracePt t="206009" x="7027863" y="5838825"/>
          <p14:tracePt t="206018" x="7010400" y="5838825"/>
          <p14:tracePt t="206025" x="6969125" y="5838825"/>
          <p14:tracePt t="206035" x="6934200" y="5838825"/>
          <p14:tracePt t="206048" x="6900863" y="5838825"/>
          <p14:tracePt t="206050" x="6891338" y="5838825"/>
          <p14:tracePt t="206059" x="6865938" y="5838825"/>
          <p14:tracePt t="206417" x="6858000" y="5838825"/>
          <p14:tracePt t="206424" x="6850063" y="5838825"/>
          <p14:tracePt t="206434" x="6840538" y="5838825"/>
          <p14:tracePt t="206443" x="6824663" y="5838825"/>
          <p14:tracePt t="206447" x="6781800" y="5838825"/>
          <p14:tracePt t="206457" x="6756400" y="5838825"/>
          <p14:tracePt t="206465" x="6713538" y="5838825"/>
          <p14:tracePt t="206473" x="6680200" y="5838825"/>
          <p14:tracePt t="206485" x="6654800" y="5838825"/>
          <p14:tracePt t="206489" x="6637338" y="5829300"/>
          <p14:tracePt t="206500" x="6627813" y="5829300"/>
          <p14:tracePt t="206502" x="6619875" y="5829300"/>
          <p14:tracePt t="206802" x="6619875" y="5821363"/>
          <p14:tracePt t="206815" x="6627813" y="5821363"/>
          <p14:tracePt t="206825" x="6662738" y="5821363"/>
          <p14:tracePt t="206831" x="6705600" y="5821363"/>
          <p14:tracePt t="206841" x="6721475" y="5821363"/>
          <p14:tracePt t="206848" x="6756400" y="5821363"/>
          <p14:tracePt t="206857" x="6799263" y="5821363"/>
          <p14:tracePt t="206864" x="6824663" y="5821363"/>
          <p14:tracePt t="206870" x="6832600" y="5821363"/>
          <p14:tracePt t="206883" x="6858000" y="5821363"/>
          <p14:tracePt t="206887" x="6883400" y="5821363"/>
          <p14:tracePt t="206898" x="6908800" y="5821363"/>
          <p14:tracePt t="206907" x="6926263" y="5821363"/>
          <p14:tracePt t="206914" x="6934200" y="5821363"/>
          <p14:tracePt t="206920" x="6943725" y="5821363"/>
          <p14:tracePt t="206931" x="6959600" y="5821363"/>
          <p14:tracePt t="206941" x="6969125" y="5821363"/>
          <p14:tracePt t="206957" x="7002463" y="5821363"/>
          <p14:tracePt t="206968" x="7019925" y="5821363"/>
          <p14:tracePt t="206970" x="7035800" y="5821363"/>
          <p14:tracePt t="206985" x="7045325" y="5821363"/>
          <p14:tracePt t="206986" x="7088188" y="5821363"/>
          <p14:tracePt t="206998" x="7104063" y="5821363"/>
          <p14:tracePt t="207007" x="7138988" y="5821363"/>
          <p14:tracePt t="207014" x="7146925" y="5821363"/>
          <p14:tracePt t="207023" x="7180263" y="5821363"/>
          <p14:tracePt t="207027" x="7197725" y="5821363"/>
          <p14:tracePt t="207037" x="7205663" y="5821363"/>
          <p14:tracePt t="207048" x="7232650" y="5821363"/>
          <p14:tracePt t="207053" x="7265988" y="5821363"/>
          <p14:tracePt t="207064" x="7273925" y="5821363"/>
          <p14:tracePt t="207068" x="7299325" y="5821363"/>
          <p14:tracePt t="207079" x="7324725" y="5821363"/>
          <p14:tracePt t="207089" x="7334250" y="5821363"/>
          <p14:tracePt t="207093" x="7342188" y="5821363"/>
          <p14:tracePt t="207103" x="7350125" y="5821363"/>
          <p14:tracePt t="207109" x="7359650" y="5821363"/>
          <p14:tracePt t="207119" x="7367588" y="5821363"/>
          <p14:tracePt t="207131" x="7377113" y="5821363"/>
          <p14:tracePt t="207432" x="7367588" y="5821363"/>
          <p14:tracePt t="207448" x="7359650" y="5821363"/>
          <p14:tracePt t="207467" x="7342188" y="5821363"/>
          <p14:tracePt t="207472" x="7334250" y="5821363"/>
          <p14:tracePt t="207481" x="7308850" y="5821363"/>
          <p14:tracePt t="207486" x="7283450" y="5821363"/>
          <p14:tracePt t="207498" x="7258050" y="5821363"/>
          <p14:tracePt t="207506" x="7232650" y="5821363"/>
          <p14:tracePt t="207514" x="7189788" y="5821363"/>
          <p14:tracePt t="207523" x="7164388" y="5821363"/>
          <p14:tracePt t="207528" x="7129463" y="5821363"/>
          <p14:tracePt t="207537" x="7078663" y="5821363"/>
          <p14:tracePt t="207548" x="6977063" y="5821363"/>
          <p14:tracePt t="207552" x="6883400" y="5821363"/>
          <p14:tracePt t="207564" x="6781800" y="5821363"/>
          <p14:tracePt t="207568" x="6680200" y="5821363"/>
          <p14:tracePt t="207578" x="6586538" y="5821363"/>
          <p14:tracePt t="207587" x="6510338" y="5821363"/>
          <p14:tracePt t="207593" x="6442075" y="5821363"/>
          <p14:tracePt t="207603" x="6432550" y="5821363"/>
          <p14:tracePt t="207945" x="6450013" y="5821363"/>
          <p14:tracePt t="207953" x="6483350" y="5821363"/>
          <p14:tracePt t="207964" x="6526213" y="5821363"/>
          <p14:tracePt t="207969" x="6594475" y="5821363"/>
          <p14:tracePt t="207975" x="6654800" y="5821363"/>
          <p14:tracePt t="207986" x="6731000" y="5821363"/>
          <p14:tracePt t="207991" x="6799263" y="5821363"/>
          <p14:tracePt t="208002" x="6865938" y="5821363"/>
          <p14:tracePt t="208006" x="6926263" y="5821363"/>
          <p14:tracePt t="208018" x="6977063" y="5829300"/>
          <p14:tracePt t="208026" x="6994525" y="5829300"/>
          <p14:tracePt t="208031" x="7027863" y="5829300"/>
          <p14:tracePt t="208041" x="7045325" y="5838825"/>
          <p14:tracePt t="208048" x="7053263" y="5838825"/>
          <p14:tracePt t="208057" x="7078663" y="5838825"/>
          <p14:tracePt t="208077" x="7088188" y="5838825"/>
          <p14:tracePt t="208101" x="7104063" y="5838825"/>
          <p14:tracePt t="208136" x="7113588" y="5838825"/>
          <p14:tracePt t="208142" x="7129463" y="5838825"/>
          <p14:tracePt t="208163" x="7146925" y="5838825"/>
          <p14:tracePt t="208167" x="7154863" y="5838825"/>
          <p14:tracePt t="208177" x="7164388" y="5838825"/>
          <p14:tracePt t="208185" x="7189788" y="5838825"/>
          <p14:tracePt t="208192" x="7205663" y="5838825"/>
          <p14:tracePt t="208203" x="7223125" y="5838825"/>
          <p14:tracePt t="208207" x="7258050" y="5838825"/>
          <p14:tracePt t="208218" x="7308850" y="5838825"/>
          <p14:tracePt t="208223" x="7342188" y="5838825"/>
          <p14:tracePt t="208235" x="7359650" y="5838825"/>
          <p14:tracePt t="208243" x="7418388" y="5838825"/>
          <p14:tracePt t="208250" x="7443788" y="5838825"/>
          <p14:tracePt t="208259" x="7504113" y="5838825"/>
          <p14:tracePt t="208264" x="7529513" y="5838825"/>
          <p14:tracePt t="208273" x="7537450" y="5838825"/>
          <p14:tracePt t="208285" x="7546975" y="5838825"/>
          <p14:tracePt t="208602" x="7521575" y="5838825"/>
          <p14:tracePt t="208609" x="7494588" y="5838825"/>
          <p14:tracePt t="208618" x="7478713" y="5838825"/>
          <p14:tracePt t="208620" x="7453313" y="5838825"/>
          <p14:tracePt t="208631" x="7427913" y="5838825"/>
          <p14:tracePt t="208641" x="7385050" y="5838825"/>
          <p14:tracePt t="208648" x="7359650" y="5838825"/>
          <p14:tracePt t="208656" x="7324725" y="5838825"/>
          <p14:tracePt t="208664" x="7299325" y="5838825"/>
          <p14:tracePt t="208670" x="7265988" y="5838825"/>
          <p14:tracePt t="208681" x="7215188" y="5838825"/>
          <p14:tracePt t="208687" x="7172325" y="5838825"/>
          <p14:tracePt t="208698" x="7096125" y="5838825"/>
          <p14:tracePt t="208703" x="7027863" y="5838825"/>
          <p14:tracePt t="208714" x="6959600" y="5838825"/>
          <p14:tracePt t="208723" x="6908800" y="5838825"/>
          <p14:tracePt t="208727" x="6865938" y="5838825"/>
          <p14:tracePt t="208737" x="6858000" y="5838825"/>
          <p14:tracePt t="208743" x="6840538" y="5838825"/>
          <p14:tracePt t="209051" x="6832600" y="5838825"/>
          <p14:tracePt t="209071" x="6824663" y="5838825"/>
          <p14:tracePt t="209075" x="6815138" y="5838825"/>
          <p14:tracePt t="209085" x="6807200" y="5838825"/>
          <p14:tracePt t="209097" x="6799263" y="5838825"/>
          <p14:tracePt t="209102" x="6772275" y="5838825"/>
          <p14:tracePt t="209114" x="6756400" y="5838825"/>
          <p14:tracePt t="209125" x="6746875" y="5838825"/>
          <p14:tracePt t="209135" x="6721475" y="5838825"/>
          <p14:tracePt t="209140" x="6713538" y="5838825"/>
          <p14:tracePt t="209152" x="6688138" y="5838825"/>
          <p14:tracePt t="209157" x="6680200" y="5838825"/>
          <p14:tracePt t="209165" x="6670675" y="5838825"/>
          <p14:tracePt t="209338" x="6688138" y="5838825"/>
          <p14:tracePt t="209344" x="6738938" y="5838825"/>
          <p14:tracePt t="209353" x="6764338" y="5838825"/>
          <p14:tracePt t="209357" x="6815138" y="5838825"/>
          <p14:tracePt t="209368" x="6891338" y="5838825"/>
          <p14:tracePt t="209377" x="7002463" y="5838825"/>
          <p14:tracePt t="209385" x="7104063" y="5838825"/>
          <p14:tracePt t="209393" x="7215188" y="5838825"/>
          <p14:tracePt t="209400" x="7299325" y="5838825"/>
          <p14:tracePt t="209409" x="7385050" y="5838825"/>
          <p14:tracePt t="209419" x="7443788" y="5838825"/>
          <p14:tracePt t="209422" x="7486650" y="5838825"/>
          <p14:tracePt t="209435" x="7521575" y="5838825"/>
          <p14:tracePt t="209439" x="7546975" y="5846763"/>
          <p14:tracePt t="209448" x="7554913" y="5846763"/>
          <p14:tracePt t="209459" x="7572375" y="5846763"/>
          <p14:tracePt t="209473" x="7588250" y="5846763"/>
          <p14:tracePt t="209481" x="7597775" y="5846763"/>
          <p14:tracePt t="209489" x="7613650" y="5846763"/>
          <p14:tracePt t="209500" x="7639050" y="5854700"/>
          <p14:tracePt t="209505" x="7666038" y="5854700"/>
          <p14:tracePt t="209514" x="7681913" y="5854700"/>
          <p14:tracePt t="209518" x="7716838" y="5854700"/>
          <p14:tracePt t="209531" x="7732713" y="5854700"/>
          <p14:tracePt t="209538" x="7767638" y="5854700"/>
          <p14:tracePt t="209548" x="7793038" y="5854700"/>
          <p14:tracePt t="209555" x="7818438" y="5854700"/>
          <p14:tracePt t="209559" x="7826375" y="5854700"/>
          <p14:tracePt t="209569" x="7851775" y="5854700"/>
          <p14:tracePt t="209581" x="7861300" y="5854700"/>
          <p14:tracePt t="209585" x="7902575" y="5854700"/>
          <p14:tracePt t="209598" x="7927975" y="5854700"/>
          <p14:tracePt t="209599" x="7945438" y="5854700"/>
          <p14:tracePt t="209609" x="7970838" y="5854700"/>
          <p14:tracePt t="209620" x="8013700" y="5854700"/>
          <p14:tracePt t="209625" x="8039100" y="5854700"/>
          <p14:tracePt t="209641" x="8064500" y="5854700"/>
          <p14:tracePt t="209653" x="8074025" y="5854700"/>
          <p14:tracePt t="209664" x="8089900" y="5854700"/>
          <p14:tracePt t="209681" x="8099425" y="5854700"/>
          <p14:tracePt t="209691" x="8107363" y="5854700"/>
          <p14:tracePt t="209702" x="8115300" y="5854700"/>
          <p14:tracePt t="209725" x="8124825" y="5854700"/>
          <p14:tracePt t="209736" x="8140700" y="5854700"/>
          <p14:tracePt t="209756" x="8158163" y="5854700"/>
          <p14:tracePt t="209777" x="8175625" y="5864225"/>
          <p14:tracePt t="209781" x="8183563" y="5864225"/>
          <p14:tracePt t="209803" x="8191500" y="5864225"/>
          <p14:tracePt t="209807" x="8208963" y="5872163"/>
          <p14:tracePt t="209818" x="8218488" y="5872163"/>
          <p14:tracePt t="209820" x="8234363" y="5872163"/>
          <p14:tracePt t="209831" x="8243888" y="5872163"/>
          <p14:tracePt t="209841" x="8251825" y="5872163"/>
          <p14:tracePt t="209848" x="8259763" y="5872163"/>
          <p14:tracePt t="209857" x="8269288" y="5872163"/>
          <p14:tracePt t="209879" x="8285163" y="5872163"/>
          <p14:tracePt t="209974" x="8294688" y="5880100"/>
          <p14:tracePt t="209984" x="8294688" y="5889625"/>
          <p14:tracePt t="209999" x="8277225" y="5897563"/>
          <p14:tracePt t="210019" x="8234363" y="5905500"/>
          <p14:tracePt t="210025" x="8191500" y="5922963"/>
          <p14:tracePt t="210036" x="8140700" y="5932488"/>
          <p14:tracePt t="210039" x="8107363" y="5932488"/>
          <p14:tracePt t="210048" x="8074025" y="5932488"/>
          <p14:tracePt t="210059" x="7980363" y="5932488"/>
          <p14:tracePt t="210068" x="7886700" y="5932488"/>
          <p14:tracePt t="210071" x="7758113" y="5932488"/>
          <p14:tracePt t="210081" x="7613650" y="5932488"/>
          <p14:tracePt t="210093" x="7443788" y="5932488"/>
          <p14:tracePt t="210097" x="7240588" y="5932488"/>
          <p14:tracePt t="210107" x="7035800" y="5932488"/>
          <p14:tracePt t="210114" x="6807200" y="5932488"/>
          <p14:tracePt t="210123" x="6602413" y="5932488"/>
          <p14:tracePt t="210135" x="6424613" y="5932488"/>
          <p14:tracePt t="210137" x="6272213" y="5932488"/>
          <p14:tracePt t="210148" x="6135688" y="5932488"/>
          <p14:tracePt t="210153" x="5999163" y="5915025"/>
          <p14:tracePt t="210165" x="5864225" y="5897563"/>
          <p14:tracePt t="210173" x="5745163" y="5889625"/>
          <p14:tracePt t="210177" x="5634038" y="5889625"/>
          <p14:tracePt t="210189" x="5507038" y="5889625"/>
          <p14:tracePt t="210193" x="5370513" y="5889625"/>
          <p14:tracePt t="210203" x="5243513" y="5889625"/>
          <p14:tracePt t="210215" x="5124450" y="5880100"/>
          <p14:tracePt t="210219" x="5013325" y="5864225"/>
          <p14:tracePt t="210231" x="4911725" y="5854700"/>
          <p14:tracePt t="210235" x="4810125" y="5854700"/>
          <p14:tracePt t="210243" x="4759325" y="5854700"/>
          <p14:tracePt t="210253" x="4699000" y="5854700"/>
          <p14:tracePt t="210259" x="4665663" y="5846763"/>
          <p14:tracePt t="210270" x="4648200" y="5846763"/>
          <p14:tracePt t="210291" x="4640263" y="5846763"/>
          <p14:tracePt t="210302" x="4630738" y="5846763"/>
          <p14:tracePt t="210306" x="4622800" y="5846763"/>
          <p14:tracePt t="210318" x="4605338" y="5846763"/>
          <p14:tracePt t="210325" x="4597400" y="5846763"/>
          <p14:tracePt t="210331" x="4579938" y="5846763"/>
          <p14:tracePt t="210341" x="4546600" y="5846763"/>
          <p14:tracePt t="210348" x="4513263" y="5829300"/>
          <p14:tracePt t="210356" x="4495800" y="5829300"/>
          <p14:tracePt t="210368" x="4435475" y="5829300"/>
          <p14:tracePt t="210371" x="4419600" y="5829300"/>
          <p14:tracePt t="210381" x="4359275" y="5829300"/>
          <p14:tracePt t="210387" x="4333875" y="5829300"/>
          <p14:tracePt t="210398" x="4300538" y="5829300"/>
          <p14:tracePt t="210407" x="4275138" y="5829300"/>
          <p14:tracePt t="210414" x="4224338" y="5829300"/>
          <p14:tracePt t="210423" x="4181475" y="5829300"/>
          <p14:tracePt t="210427" x="4087813" y="5821363"/>
          <p14:tracePt t="210436" x="4019550" y="5813425"/>
          <p14:tracePt t="210448" x="3960813" y="5813425"/>
          <p14:tracePt t="210452" x="3883025" y="5795963"/>
          <p14:tracePt t="210464" x="3816350" y="5788025"/>
          <p14:tracePt t="210468" x="3763963" y="5778500"/>
          <p14:tracePt t="210478" x="3748088" y="5778500"/>
          <p14:tracePt t="210487" x="3738563" y="5761038"/>
          <p14:tracePt t="210942" x="3730625" y="5761038"/>
          <p14:tracePt t="210950" x="3722688" y="5753100"/>
          <p14:tracePt t="210969" x="3713163" y="5753100"/>
          <p14:tracePt t="210970" x="3687763" y="5745163"/>
          <p14:tracePt t="210981" x="3671888" y="5727700"/>
          <p14:tracePt t="210991" x="3662363" y="5727700"/>
          <p14:tracePt t="210998" x="3654425" y="5727700"/>
          <p14:tracePt t="211006" x="3654425" y="5719763"/>
          <p14:tracePt t="211018" x="3636963" y="5719763"/>
          <p14:tracePt t="211023" x="3619500" y="5719763"/>
          <p14:tracePt t="211130" x="3619500" y="5710238"/>
          <p14:tracePt t="211151" x="3629025" y="5710238"/>
          <p14:tracePt t="211155" x="3646488" y="5710238"/>
          <p14:tracePt t="211164" x="3662363" y="5710238"/>
          <p14:tracePt t="211173" x="3687763" y="5710238"/>
          <p14:tracePt t="211181" x="3713163" y="5710238"/>
          <p14:tracePt t="211189" x="3738563" y="5710238"/>
          <p14:tracePt t="211193" x="3756025" y="5710238"/>
          <p14:tracePt t="211203" x="3781425" y="5710238"/>
          <p14:tracePt t="211214" x="3824288" y="5710238"/>
          <p14:tracePt t="211218" x="3849688" y="5710238"/>
          <p14:tracePt t="211231" x="3883025" y="5710238"/>
          <p14:tracePt t="211235" x="3908425" y="5710238"/>
          <p14:tracePt t="211248" x="3943350" y="5710238"/>
          <p14:tracePt t="211255" x="3976688" y="5710238"/>
          <p14:tracePt t="211259" x="3986213" y="5710238"/>
          <p14:tracePt t="211268" x="4002088" y="5710238"/>
          <p14:tracePt t="211275" x="4019550" y="5710238"/>
          <p14:tracePt t="211297" x="4044950" y="5710238"/>
          <p14:tracePt t="211551" x="4052888" y="5710238"/>
          <p14:tracePt t="211564" x="4070350" y="5710238"/>
          <p14:tracePt t="211570" x="4087813" y="5702300"/>
          <p14:tracePt t="211577" x="4105275" y="5702300"/>
          <p14:tracePt t="211587" x="4138613" y="5702300"/>
          <p14:tracePt t="211591" x="4164013" y="5702300"/>
          <p14:tracePt t="211601" x="4189413" y="5702300"/>
          <p14:tracePt t="211607" x="4214813" y="5702300"/>
          <p14:tracePt t="211618" x="4249738" y="5694363"/>
          <p14:tracePt t="211634" x="4275138" y="5694363"/>
          <p14:tracePt t="211648" x="4283075" y="5694363"/>
          <p14:tracePt t="211657" x="4291013" y="5684838"/>
          <p14:tracePt t="211905" x="4283075" y="5684838"/>
          <p14:tracePt t="211915" x="4257675" y="5676900"/>
          <p14:tracePt t="211925" x="4249738" y="5676900"/>
          <p14:tracePt t="211932" x="4240213" y="5668963"/>
          <p14:tracePt t="211939" x="4224338" y="5668963"/>
          <p14:tracePt t="211948" x="4214813" y="5668963"/>
          <p14:tracePt t="211955" x="4206875" y="5668963"/>
          <p14:tracePt t="211964" x="4189413" y="5668963"/>
          <p14:tracePt t="211970" x="4181475" y="5668963"/>
          <p14:tracePt t="211981" x="4156075" y="5668963"/>
          <p14:tracePt t="211985" x="4130675" y="5659438"/>
          <p14:tracePt t="211998" x="4121150" y="5659438"/>
          <p14:tracePt t="212005" x="4095750" y="5659438"/>
          <p14:tracePt t="212011" x="4070350" y="5659438"/>
          <p14:tracePt t="212020" x="4044950" y="5659438"/>
          <p14:tracePt t="212025" x="4027488" y="5659438"/>
          <p14:tracePt t="212035" x="4019550" y="5641975"/>
          <p14:tracePt t="212048" x="4011613" y="5641975"/>
          <p14:tracePt t="212052" x="3994150" y="5641975"/>
          <p14:tracePt t="212064" x="3976688" y="5641975"/>
          <p14:tracePt t="212078" x="3968750" y="5641975"/>
          <p14:tracePt t="212087" x="3960813" y="5641975"/>
          <p14:tracePt t="212091" x="3951288" y="5641975"/>
          <p14:tracePt t="212102" x="3943350" y="5641975"/>
          <p14:tracePt t="212107" x="3925888" y="5634038"/>
          <p14:tracePt t="212118" x="3908425" y="5634038"/>
          <p14:tracePt t="212128" x="3892550" y="5634038"/>
          <p14:tracePt t="212131" x="3875088" y="5634038"/>
          <p14:tracePt t="212148" x="3841750" y="5634038"/>
          <p14:tracePt t="212157" x="3816350" y="5634038"/>
          <p14:tracePt t="212168" x="3806825" y="5634038"/>
          <p14:tracePt t="212173" x="3798888" y="5634038"/>
          <p14:tracePt t="212184" x="3781425" y="5634038"/>
          <p14:tracePt t="212198" x="3773488" y="5634038"/>
          <p14:tracePt t="212207" x="3763963" y="5626100"/>
          <p14:tracePt t="212218" x="3756025" y="5626100"/>
          <p14:tracePt t="212227" x="3748088" y="5626100"/>
          <p14:tracePt t="212264" x="3738563" y="5626100"/>
          <p14:tracePt t="212505" x="3730625" y="5626100"/>
          <p14:tracePt t="212652" x="3763963" y="5626100"/>
          <p14:tracePt t="212663" x="3781425" y="5626100"/>
          <p14:tracePt t="212670" x="3806825" y="5626100"/>
          <p14:tracePt t="212678" x="3849688" y="5626100"/>
          <p14:tracePt t="212681" x="3875088" y="5626100"/>
          <p14:tracePt t="212691" x="3917950" y="5626100"/>
          <p14:tracePt t="212702" x="3951288" y="5626100"/>
          <p14:tracePt t="212707" x="3986213" y="5626100"/>
          <p14:tracePt t="212718" x="4011613" y="5626100"/>
          <p14:tracePt t="212721" x="4044950" y="5626100"/>
          <p14:tracePt t="212731" x="4062413" y="5626100"/>
          <p14:tracePt t="212743" x="4079875" y="5626100"/>
          <p14:tracePt t="212747" x="4113213" y="5626100"/>
          <p14:tracePt t="212757" x="4156075" y="5626100"/>
          <p14:tracePt t="212764" x="4197350" y="5626100"/>
          <p14:tracePt t="212773" x="4257675" y="5626100"/>
          <p14:tracePt t="212785" x="4316413" y="5626100"/>
          <p14:tracePt t="212786" x="4368800" y="5626100"/>
          <p14:tracePt t="212800" x="4402138" y="5626100"/>
          <p14:tracePt t="212802" x="4435475" y="5626100"/>
          <p14:tracePt t="212815" x="4452938" y="5626100"/>
          <p14:tracePt t="212823" x="4470400" y="5626100"/>
          <p14:tracePt t="212835" x="4478338" y="5626100"/>
          <p14:tracePt t="212842" x="4486275" y="5626100"/>
          <p14:tracePt t="212868" x="4495800" y="5626100"/>
          <p14:tracePt t="212883" x="4503738" y="5626100"/>
          <p14:tracePt t="212898" x="4513263" y="5626100"/>
          <p14:tracePt t="212909" x="4529138" y="5626100"/>
          <p14:tracePt t="212923" x="4538663" y="5626100"/>
          <p14:tracePt t="212943" x="4546600" y="5626100"/>
          <p14:tracePt t="212949" x="4554538" y="5626100"/>
          <p14:tracePt t="212958" x="4564063" y="5626100"/>
          <p14:tracePt t="212981" x="4579938" y="5626100"/>
          <p14:tracePt t="213000" x="4589463" y="5634038"/>
          <p14:tracePt t="213014" x="4597400" y="5634038"/>
          <p14:tracePt t="213030" x="4605338" y="5641975"/>
          <p14:tracePt t="213039" x="4614863" y="5641975"/>
          <p14:tracePt t="213048" x="4622800" y="5641975"/>
          <p14:tracePt t="213055" x="4630738" y="5641975"/>
          <p14:tracePt t="213066" x="4640263" y="5651500"/>
          <p14:tracePt t="213075" x="4657725" y="5651500"/>
          <p14:tracePt t="213081" x="4665663" y="5651500"/>
          <p14:tracePt t="213091" x="4673600" y="5651500"/>
          <p14:tracePt t="213098" x="4683125" y="5659438"/>
          <p14:tracePt t="213114" x="4691063" y="5668963"/>
          <p14:tracePt t="213211" x="4691063" y="5676900"/>
          <p14:tracePt t="213232" x="4691063" y="5684838"/>
          <p14:tracePt t="213237" x="4665663" y="5694363"/>
          <p14:tracePt t="213247" x="4622800" y="5694363"/>
          <p14:tracePt t="213252" x="4589463" y="5702300"/>
          <p14:tracePt t="213264" x="4564063" y="5710238"/>
          <p14:tracePt t="213271" x="4521200" y="5710238"/>
          <p14:tracePt t="213278" x="4486275" y="5719763"/>
          <p14:tracePt t="213287" x="4419600" y="5727700"/>
          <p14:tracePt t="213290" x="4341813" y="5735638"/>
          <p14:tracePt t="213302" x="4265613" y="5745163"/>
          <p14:tracePt t="213314" x="4181475" y="5753100"/>
          <p14:tracePt t="213318" x="4095750" y="5770563"/>
          <p14:tracePt t="213328" x="4019550" y="5778500"/>
          <p14:tracePt t="213331" x="3925888" y="5778500"/>
          <p14:tracePt t="213341" x="3867150" y="5778500"/>
          <p14:tracePt t="213353" x="3798888" y="5778500"/>
          <p14:tracePt t="213357" x="3738563" y="5778500"/>
          <p14:tracePt t="213368" x="3679825" y="5778500"/>
          <p14:tracePt t="213373" x="3646488" y="5778500"/>
          <p14:tracePt t="213384" x="3611563" y="5778500"/>
          <p14:tracePt t="213433" x="3603625" y="5778500"/>
          <p14:tracePt t="213443" x="3594100" y="5788025"/>
          <p14:tracePt t="213463" x="3586163" y="5788025"/>
          <p14:tracePt t="213470" x="3578225" y="5788025"/>
          <p14:tracePt t="213481" x="3568700" y="5795963"/>
          <p14:tracePt t="213485" x="3560763" y="5795963"/>
          <p14:tracePt t="213492" x="3552825" y="5795963"/>
          <p14:tracePt t="213503" x="3535363" y="5813425"/>
          <p14:tracePt t="213509" x="3527425" y="5813425"/>
          <p14:tracePt t="213518" x="3517900" y="5821363"/>
          <p14:tracePt t="213531" x="3509963" y="5821363"/>
          <p14:tracePt t="213548" x="3502025" y="5821363"/>
          <p14:tracePt t="213671" x="3492500" y="5821363"/>
          <p14:tracePt t="213715" x="3484563" y="5829300"/>
          <p14:tracePt t="213756" x="3475038" y="5838825"/>
          <p14:tracePt t="213934" x="3467100" y="5846763"/>
          <p14:tracePt t="213943" x="3459163" y="5864225"/>
          <p14:tracePt t="213947" x="3449638" y="5864225"/>
          <p14:tracePt t="213957" x="3449638" y="5872163"/>
          <p14:tracePt t="213973" x="3433763" y="5880100"/>
          <p14:tracePt t="214017" x="3433763" y="5889625"/>
          <p14:tracePt t="214033" x="3424238" y="5897563"/>
          <p14:tracePt t="214311" x="3424238" y="5905500"/>
          <p14:tracePt t="214437" x="3424238" y="5915025"/>
          <p14:tracePt t="214452" x="3441700" y="5915025"/>
          <p14:tracePt t="214457" x="3459163" y="5915025"/>
          <p14:tracePt t="214468" x="3484563" y="5915025"/>
          <p14:tracePt t="214477" x="3492500" y="5922963"/>
          <p14:tracePt t="214493" x="3509963" y="5922963"/>
          <p14:tracePt t="214503" x="3535363" y="5922963"/>
          <p14:tracePt t="214507" x="3543300" y="5922963"/>
          <p14:tracePt t="214518" x="3568700" y="5922963"/>
          <p14:tracePt t="214528" x="3578225" y="5922963"/>
          <p14:tracePt t="214535" x="3586163" y="5922963"/>
          <p14:tracePt t="214543" x="3603625" y="5922963"/>
          <p14:tracePt t="214971" x="3611563" y="5922963"/>
          <p14:tracePt t="214978" x="3629025" y="5922963"/>
          <p14:tracePt t="214991" x="3636963" y="5922963"/>
          <p14:tracePt t="215002" x="3654425" y="5922963"/>
          <p14:tracePt t="215006" x="3662363" y="5922963"/>
          <p14:tracePt t="215018" x="3679825" y="5922963"/>
          <p14:tracePt t="215027" x="3705225" y="5922963"/>
          <p14:tracePt t="215035" x="3722688" y="5922963"/>
          <p14:tracePt t="215042" x="3756025" y="5915025"/>
          <p14:tracePt t="215047" x="3790950" y="5915025"/>
          <p14:tracePt t="215057" x="3841750" y="5915025"/>
          <p14:tracePt t="215064" x="3900488" y="5915025"/>
          <p14:tracePt t="215073" x="3960813" y="5915025"/>
          <p14:tracePt t="215084" x="4019550" y="5915025"/>
          <p14:tracePt t="215089" x="4070350" y="5915025"/>
          <p14:tracePt t="215100" x="4105275" y="5915025"/>
          <p14:tracePt t="215103" x="4113213" y="5915025"/>
          <p14:tracePt t="215114" x="4130675" y="5915025"/>
          <p14:tracePt t="215290" x="4138613" y="5915025"/>
          <p14:tracePt t="215302" x="4156075" y="5915025"/>
          <p14:tracePt t="215315" x="4206875" y="5915025"/>
          <p14:tracePt t="215325" x="4232275" y="5915025"/>
          <p14:tracePt t="215335" x="4275138" y="5915025"/>
          <p14:tracePt t="215340" x="4308475" y="5915025"/>
          <p14:tracePt t="215351" x="4333875" y="5915025"/>
          <p14:tracePt t="215355" x="4368800" y="5915025"/>
          <p14:tracePt t="215364" x="4419600" y="5915025"/>
          <p14:tracePt t="215377" x="4478338" y="5915025"/>
          <p14:tracePt t="215381" x="4529138" y="5915025"/>
          <p14:tracePt t="215391" x="4564063" y="5915025"/>
          <p14:tracePt t="215720" x="4572000" y="5915025"/>
          <p14:tracePt t="215730" x="4579938" y="5915025"/>
          <p14:tracePt t="215735" x="4579938" y="5905500"/>
          <p14:tracePt t="215747" x="4589463" y="5905500"/>
          <p14:tracePt t="215759" x="4605338" y="5905500"/>
          <p14:tracePt t="216505" x="4614863" y="5905500"/>
          <p14:tracePt t="216517" x="4622800" y="5905500"/>
          <p14:tracePt t="216534" x="4630738" y="5905500"/>
          <p14:tracePt t="216537" x="4640263" y="5905500"/>
          <p14:tracePt t="216696" x="4648200" y="5905500"/>
          <p14:tracePt t="216716" x="4665663" y="5905500"/>
          <p14:tracePt t="216721" x="4691063" y="5897563"/>
          <p14:tracePt t="216726" x="4708525" y="5897563"/>
          <p14:tracePt t="216737" x="4716463" y="5897563"/>
          <p14:tracePt t="216748" x="4724400" y="5889625"/>
          <p14:tracePt t="216751" x="4741863" y="5889625"/>
          <p14:tracePt t="216764" x="4749800" y="5880100"/>
          <p14:tracePt t="216768" x="4759325" y="5880100"/>
          <p14:tracePt t="216777" x="4775200" y="5864225"/>
          <p14:tracePt t="216787" x="4784725" y="5864225"/>
          <p14:tracePt t="217625" x="4792663" y="5864225"/>
          <p14:tracePt t="217630" x="4818063" y="5864225"/>
          <p14:tracePt t="217639" x="4860925" y="5864225"/>
          <p14:tracePt t="217650" x="4878388" y="5864225"/>
          <p14:tracePt t="217655" x="4946650" y="5864225"/>
          <p14:tracePt t="217664" x="5048250" y="5864225"/>
          <p14:tracePt t="217669" x="5141913" y="5864225"/>
          <p14:tracePt t="217681" x="5268913" y="5864225"/>
          <p14:tracePt t="217691" x="5353050" y="5864225"/>
          <p14:tracePt t="217698" x="5430838" y="5864225"/>
          <p14:tracePt t="217705" x="5481638" y="5864225"/>
          <p14:tracePt t="217709" x="5497513" y="5864225"/>
          <p14:tracePt t="217931" x="5507038" y="5864225"/>
          <p14:tracePt t="217957" x="5514975" y="5854700"/>
          <p14:tracePt t="217964" x="5540375" y="5846763"/>
          <p14:tracePt t="217973" x="5557838" y="5846763"/>
          <p14:tracePt t="217977" x="5600700" y="5829300"/>
          <p14:tracePt t="217987" x="5626100" y="5821363"/>
          <p14:tracePt t="217998" x="5676900" y="5803900"/>
          <p14:tracePt t="218003" x="5702300" y="5795963"/>
          <p14:tracePt t="218014" x="5778500" y="5778500"/>
          <p14:tracePt t="218018" x="5829300" y="5753100"/>
          <p14:tracePt t="218027" x="5864225" y="5727700"/>
          <p14:tracePt t="218037" x="5897563" y="5710238"/>
          <p14:tracePt t="218042" x="5915025" y="5694363"/>
          <p14:tracePt t="218052" x="5932488" y="5684838"/>
          <p14:tracePt t="218059" x="5948363" y="5676900"/>
          <p14:tracePt t="218166" x="5948363" y="5668963"/>
          <p14:tracePt t="218175" x="5948363" y="5659438"/>
          <p14:tracePt t="218180" x="5948363" y="5651500"/>
          <p14:tracePt t="218189" x="5915025" y="5651500"/>
          <p14:tracePt t="218197" x="5889625" y="5641975"/>
          <p14:tracePt t="218205" x="5872163" y="5641975"/>
          <p14:tracePt t="218214" x="5829300" y="5634038"/>
          <p14:tracePt t="218219" x="5795963" y="5634038"/>
          <p14:tracePt t="218231" x="5735638" y="5634038"/>
          <p14:tracePt t="218235" x="5684838" y="5634038"/>
          <p14:tracePt t="218248" x="5608638" y="5616575"/>
          <p14:tracePt t="218255" x="5497513" y="5608638"/>
          <p14:tracePt t="218258" x="5405438" y="5600700"/>
          <p14:tracePt t="218269" x="5337175" y="5600700"/>
          <p14:tracePt t="218275" x="5268913" y="5600700"/>
          <p14:tracePt t="218285" x="5235575" y="5600700"/>
          <p14:tracePt t="218302" x="5226050" y="5600700"/>
          <p14:tracePt t="218471" x="5218113" y="5600700"/>
          <p14:tracePt t="218477" x="5208588" y="5600700"/>
          <p14:tracePt t="218487" x="5192713" y="5600700"/>
          <p14:tracePt t="218499" x="5149850" y="5600700"/>
          <p14:tracePt t="218502" x="5116513" y="5600700"/>
          <p14:tracePt t="218515" x="5064125" y="5600700"/>
          <p14:tracePt t="218518" x="4962525" y="5600700"/>
          <p14:tracePt t="218526" x="4843463" y="5583238"/>
          <p14:tracePt t="218537" x="4708525" y="5575300"/>
          <p14:tracePt t="218543" x="4564063" y="5565775"/>
          <p14:tracePt t="218553" x="4435475" y="5549900"/>
          <p14:tracePt t="218557" x="4300538" y="5549900"/>
          <p14:tracePt t="218568" x="4197350" y="5549900"/>
          <p14:tracePt t="218576" x="4079875" y="5540375"/>
          <p14:tracePt t="218584" x="3994150" y="5540375"/>
          <p14:tracePt t="218593" x="3951288" y="5540375"/>
          <p14:tracePt t="218597" x="3925888" y="5540375"/>
          <p14:tracePt t="218607" x="3917950" y="5540375"/>
          <p14:tracePt t="218618" x="3908425" y="5540375"/>
          <p14:tracePt t="218623" x="3900488" y="5540375"/>
          <p14:tracePt t="218639" x="3892550" y="5540375"/>
          <p14:tracePt t="218650" x="3883025" y="5540375"/>
          <p14:tracePt t="218665" x="3875088" y="5540375"/>
          <p14:tracePt t="218673" x="3857625" y="5540375"/>
          <p14:tracePt t="218688" x="3832225" y="5540375"/>
          <p14:tracePt t="218700" x="3816350" y="5540375"/>
          <p14:tracePt t="218703" x="3816350" y="5549900"/>
          <p14:tracePt t="218714" x="3798888" y="5557838"/>
          <p14:tracePt t="218722" x="3790950" y="5575300"/>
          <p14:tracePt t="218731" x="3773488" y="5591175"/>
          <p14:tracePt t="218738" x="3748088" y="5616575"/>
          <p14:tracePt t="218748" x="3738563" y="5626100"/>
          <p14:tracePt t="218755" x="3713163" y="5641975"/>
          <p14:tracePt t="218764" x="3713163" y="5659438"/>
          <p14:tracePt t="218768" x="3697288" y="5684838"/>
          <p14:tracePt t="218781" x="3679825" y="5719763"/>
          <p14:tracePt t="218798" x="3679825" y="5727700"/>
          <p14:tracePt t="218805" x="3679825" y="5745163"/>
          <p14:tracePt t="218818" x="3679825" y="5770563"/>
          <p14:tracePt t="218825" x="3679825" y="5778500"/>
          <p14:tracePt t="218835" x="3679825" y="5795963"/>
          <p14:tracePt t="218848" x="3679825" y="5829300"/>
          <p14:tracePt t="218852" x="3713163" y="5854700"/>
          <p14:tracePt t="218864" x="3798888" y="5872163"/>
          <p14:tracePt t="218882" x="3832225" y="5889625"/>
          <p14:tracePt t="218885" x="3900488" y="5897563"/>
          <p14:tracePt t="218890" x="3994150" y="5922963"/>
          <p14:tracePt t="218902" x="4079875" y="5932488"/>
          <p14:tracePt t="218904" x="4206875" y="5940425"/>
          <p14:tracePt t="218915" x="4341813" y="5940425"/>
          <p14:tracePt t="218925" x="4486275" y="5940425"/>
          <p14:tracePt t="218931" x="4630738" y="5940425"/>
          <p14:tracePt t="218941" x="4749800" y="5940425"/>
          <p14:tracePt t="218948" x="4868863" y="5940425"/>
          <p14:tracePt t="218954" x="4954588" y="5940425"/>
          <p14:tracePt t="218965" x="5013325" y="5940425"/>
          <p14:tracePt t="218970" x="5022850" y="5940425"/>
          <p14:tracePt t="218981" x="5030788" y="5940425"/>
          <p14:tracePt t="218987" x="5038725" y="5940425"/>
          <p14:tracePt t="218998" x="5038725" y="5922963"/>
          <p14:tracePt t="219446" x="5064125" y="5922963"/>
          <p14:tracePt t="219456" x="5099050" y="5940425"/>
          <p14:tracePt t="219464" x="5157788" y="5940425"/>
          <p14:tracePt t="219470" x="5200650" y="5940425"/>
          <p14:tracePt t="219481" x="5294313" y="5973763"/>
          <p14:tracePt t="219491" x="5405438" y="5999163"/>
          <p14:tracePt t="219498" x="5532438" y="6024563"/>
          <p14:tracePt t="219505" x="5651500" y="6034088"/>
          <p14:tracePt t="219515" x="5761038" y="6059488"/>
          <p14:tracePt t="219520" x="5880100" y="6084888"/>
          <p14:tracePt t="219531" x="5983288" y="6092825"/>
          <p14:tracePt t="219537" x="6049963" y="6102350"/>
          <p14:tracePt t="219548" x="6143625" y="6127750"/>
          <p14:tracePt t="219552" x="6178550" y="6135688"/>
          <p14:tracePt t="219564" x="6186488" y="6135688"/>
          <p14:tracePt t="219570" x="6194425" y="6135688"/>
          <p14:tracePt t="219612" x="6203950" y="6161088"/>
          <p14:tracePt t="219627" x="6203950" y="6169025"/>
          <p14:tracePt t="219651" x="6203950" y="6186488"/>
          <p14:tracePt t="219667" x="6211888" y="6229350"/>
          <p14:tracePt t="219672" x="6211888" y="6246813"/>
          <p14:tracePt t="219684" x="6229350" y="6288088"/>
          <p14:tracePt t="219692" x="6229350" y="6297613"/>
          <p14:tracePt t="219697" x="6246813" y="6348413"/>
          <p14:tracePt t="219706" x="6262688" y="6373813"/>
          <p14:tracePt t="219716" x="6288088" y="6407150"/>
          <p14:tracePt t="219723" x="6323013" y="6432550"/>
          <p14:tracePt t="219735" x="6373813" y="6457950"/>
          <p14:tracePt t="219737" x="6432550" y="6500813"/>
          <p14:tracePt t="219748" x="6483350" y="6535738"/>
          <p14:tracePt t="219752" x="6535738" y="6543675"/>
          <p14:tracePt t="219764" x="6561138" y="6561138"/>
          <p14:tracePt t="219772" x="6577013" y="6561138"/>
          <p14:tracePt t="219781" x="6602413" y="6561138"/>
          <p14:tracePt t="220963" x="6611938" y="6561138"/>
          <p14:tracePt t="220973" x="6637338" y="6561138"/>
          <p14:tracePt t="220984" x="6645275" y="6561138"/>
          <p14:tracePt t="220989" x="6670675" y="6561138"/>
          <p14:tracePt t="221000" x="6696075" y="6551613"/>
          <p14:tracePt t="221009" x="6713538" y="6543675"/>
          <p14:tracePt t="221014" x="6731000" y="6526213"/>
          <p14:tracePt t="221038" x="6738938" y="6526213"/>
          <p14:tracePt t="221337" x="6746875" y="6526213"/>
          <p14:tracePt t="221341" x="6772275" y="6518275"/>
          <p14:tracePt t="221351" x="6789738" y="6510338"/>
          <p14:tracePt t="221357" x="6799263" y="6510338"/>
          <p14:tracePt t="221376" x="6815138" y="6500813"/>
          <p14:tracePt t="221381" x="6824663" y="6492875"/>
          <p14:tracePt t="221433" x="6824663" y="6483350"/>
          <p14:tracePt t="221463" x="6840538" y="6467475"/>
          <p14:tracePt t="221477" x="6850063" y="6467475"/>
          <p14:tracePt t="221500" x="6858000" y="6450013"/>
          <p14:tracePt t="221508" x="6883400" y="6442075"/>
          <p14:tracePt t="221514" x="6891338" y="6432550"/>
          <p14:tracePt t="221522" x="6900863" y="6416675"/>
          <p14:tracePt t="221535" x="6900863" y="6399213"/>
          <p14:tracePt t="221539" x="6908800" y="6391275"/>
          <p14:tracePt t="221549" x="6916738" y="6373813"/>
          <p14:tracePt t="221553" x="6926263" y="6356350"/>
          <p14:tracePt t="221564" x="6926263" y="6348413"/>
          <p14:tracePt t="221572" x="6934200" y="6338888"/>
          <p14:tracePt t="221581" x="6934200" y="6330950"/>
          <p14:tracePt t="221589" x="6934200" y="6323013"/>
          <p14:tracePt t="221605" x="6934200" y="6313488"/>
          <p14:tracePt t="221615" x="6934200" y="6297613"/>
          <p14:tracePt t="221655" x="6934200" y="6288088"/>
          <p14:tracePt t="221658" x="6934200" y="6280150"/>
          <p14:tracePt t="221668" x="6934200" y="6272213"/>
          <p14:tracePt t="221685" x="6916738" y="6262688"/>
          <p14:tracePt t="221698" x="6875463" y="6237288"/>
          <p14:tracePt t="221709" x="6858000" y="6229350"/>
          <p14:tracePt t="221719" x="6824663" y="6211888"/>
          <p14:tracePt t="221725" x="6799263" y="6203950"/>
          <p14:tracePt t="221735" x="6772275" y="6194425"/>
          <p14:tracePt t="221740" x="6746875" y="6169025"/>
          <p14:tracePt t="221749" x="6721475" y="6161088"/>
          <p14:tracePt t="221758" x="6688138" y="6161088"/>
          <p14:tracePt t="221764" x="6680200" y="6161088"/>
          <p14:tracePt t="221775" x="6662738" y="6153150"/>
          <p14:tracePt t="221781" x="6637338" y="6153150"/>
          <p14:tracePt t="221801" x="6627813" y="6153150"/>
          <p14:tracePt t="221815" x="6619875" y="6153150"/>
          <p14:tracePt t="221825" x="6602413" y="6153150"/>
          <p14:tracePt t="221841" x="6586538" y="6153150"/>
          <p14:tracePt t="221852" x="6569075" y="6153150"/>
          <p14:tracePt t="221864" x="6543675" y="6153150"/>
          <p14:tracePt t="221882" x="6535738" y="6153150"/>
          <p14:tracePt t="221886" x="6526213" y="6153150"/>
          <p14:tracePt t="221891" x="6518275" y="6153150"/>
          <p14:tracePt t="221902" x="6510338" y="6153150"/>
          <p14:tracePt t="221907" x="6500813" y="6153150"/>
          <p14:tracePt t="221918" x="6492875" y="6153150"/>
          <p14:tracePt t="221932" x="6483350" y="6153150"/>
          <p14:tracePt t="221948" x="6457950" y="6153150"/>
          <p14:tracePt t="221959" x="6442075" y="6161088"/>
          <p14:tracePt t="221965" x="6432550" y="6169025"/>
          <p14:tracePt t="221975" x="6424613" y="6169025"/>
          <p14:tracePt t="221982" x="6416675" y="6178550"/>
          <p14:tracePt t="221993" x="6407150" y="6178550"/>
          <p14:tracePt t="222014" x="6407150" y="6186488"/>
          <p14:tracePt t="222031" x="6399213" y="6194425"/>
          <p14:tracePt t="222055" x="6391275" y="6194425"/>
          <p14:tracePt t="222064" x="6391275" y="6211888"/>
          <p14:tracePt t="222080" x="6391275" y="6221413"/>
          <p14:tracePt t="222097" x="6391275" y="6229350"/>
          <p14:tracePt t="222125" x="6391275" y="6246813"/>
          <p14:tracePt t="222146" x="6391275" y="6262688"/>
          <p14:tracePt t="222162" x="6391275" y="6272213"/>
          <p14:tracePt t="222167" x="6391275" y="6280150"/>
          <p14:tracePt t="222175" x="6391275" y="6297613"/>
          <p14:tracePt t="222191" x="6391275" y="6305550"/>
          <p14:tracePt t="222213" x="6399213" y="6323013"/>
          <p14:tracePt t="222237" x="6407150" y="6323013"/>
          <p14:tracePt t="222247" x="6407150" y="6330950"/>
          <p14:tracePt t="222264" x="6416675" y="6330950"/>
          <p14:tracePt t="222271" x="6424613" y="6338888"/>
          <p14:tracePt t="222287" x="6432550" y="6348413"/>
          <p14:tracePt t="222374" x="6442075" y="6348413"/>
          <p14:tracePt t="222383" x="6432550" y="6348413"/>
          <p14:tracePt t="222397" x="6407150" y="6356350"/>
          <p14:tracePt t="222407" x="6391275" y="6373813"/>
          <p14:tracePt t="222422" x="6373813" y="6381750"/>
          <p14:tracePt t="222435" x="6365875" y="6381750"/>
          <p14:tracePt t="222450" x="6356350" y="6381750"/>
          <p14:tracePt t="222481" x="6348413" y="6381750"/>
          <p14:tracePt t="222500" x="6338888" y="6381750"/>
          <p14:tracePt t="222509" x="6330950" y="6381750"/>
          <p14:tracePt t="222616" x="6338888" y="6381750"/>
          <p14:tracePt t="222622" x="6365875" y="6381750"/>
          <p14:tracePt t="222631" x="6407150" y="6381750"/>
          <p14:tracePt t="222636" x="6432550" y="6381750"/>
          <p14:tracePt t="222648" x="6450013" y="6381750"/>
          <p14:tracePt t="222657" x="6510338" y="6381750"/>
          <p14:tracePt t="222664" x="6561138" y="6381750"/>
          <p14:tracePt t="222668" x="6619875" y="6381750"/>
          <p14:tracePt t="222681" x="6696075" y="6381750"/>
          <p14:tracePt t="222688" x="6738938" y="6381750"/>
          <p14:tracePt t="222692" x="6781800" y="6381750"/>
          <p14:tracePt t="222703" x="6815138" y="6381750"/>
          <p14:tracePt t="222709" x="6832600" y="6381750"/>
          <p14:tracePt t="222718" x="6840538" y="6381750"/>
          <p14:tracePt t="222751" x="6850063" y="6381750"/>
          <p14:tracePt t="222768" x="6865938" y="6373813"/>
          <p14:tracePt t="222781" x="6875463" y="6365875"/>
          <p14:tracePt t="222785" x="6891338" y="6365875"/>
          <p14:tracePt t="222798" x="6926263" y="6348413"/>
          <p14:tracePt t="222809" x="6934200" y="6330950"/>
          <p14:tracePt t="222818" x="6943725" y="6330950"/>
          <p14:tracePt t="222891" x="6934200" y="6330950"/>
          <p14:tracePt t="222901" x="6900863" y="6330950"/>
          <p14:tracePt t="222913" x="6858000" y="6330950"/>
          <p14:tracePt t="222918" x="6824663" y="6330950"/>
          <p14:tracePt t="222925" x="6789738" y="6330950"/>
          <p14:tracePt t="222931" x="6731000" y="6330950"/>
          <p14:tracePt t="222941" x="6627813" y="6330950"/>
          <p14:tracePt t="222952" x="6500813" y="6330950"/>
          <p14:tracePt t="222955" x="6365875" y="6330950"/>
          <p14:tracePt t="222964" x="6221413" y="6330950"/>
          <p14:tracePt t="222970" x="6067425" y="6330950"/>
          <p14:tracePt t="222981" x="5915025" y="6330950"/>
          <p14:tracePt t="222991" x="5788025" y="6330950"/>
          <p14:tracePt t="222998" x="5684838" y="6330950"/>
          <p14:tracePt t="223004" x="5616575" y="6330950"/>
          <p14:tracePt t="223014" x="5540375" y="6330950"/>
          <p14:tracePt t="223020" x="5507038" y="6330950"/>
          <p14:tracePt t="223027" x="5497513" y="6330950"/>
          <p14:tracePt t="223037" x="5481638" y="6323013"/>
          <p14:tracePt t="223047" x="5472113" y="6323013"/>
          <p14:tracePt t="223076" x="5456238" y="6323013"/>
          <p14:tracePt t="223093" x="5438775" y="6323013"/>
          <p14:tracePt t="223103" x="5421313" y="6323013"/>
          <p14:tracePt t="223114" x="5370513" y="6323013"/>
          <p14:tracePt t="223118" x="5337175" y="6323013"/>
          <p14:tracePt t="223127" x="5327650" y="6323013"/>
          <p14:tracePt t="223134" x="5286375" y="6323013"/>
          <p14:tracePt t="223143" x="5251450" y="6323013"/>
          <p14:tracePt t="223153" x="5200650" y="6323013"/>
          <p14:tracePt t="223159" x="5157788" y="6323013"/>
          <p14:tracePt t="223169" x="5149850" y="6323013"/>
          <p14:tracePt t="223173" x="5132388" y="6323013"/>
          <p14:tracePt t="223185" x="5124450" y="6323013"/>
          <p14:tracePt t="223245" x="5116513" y="6323013"/>
          <p14:tracePt t="223255" x="5106988" y="6323013"/>
          <p14:tracePt t="223269" x="5099050" y="6323013"/>
          <p14:tracePt t="223281" x="5081588" y="6323013"/>
          <p14:tracePt t="223286" x="5064125" y="6323013"/>
          <p14:tracePt t="223299" x="5013325" y="6323013"/>
          <p14:tracePt t="223309" x="4987925" y="6323013"/>
          <p14:tracePt t="223318" x="4946650" y="6323013"/>
          <p14:tracePt t="223325" x="4886325" y="6323013"/>
          <p14:tracePt t="223335" x="4860925" y="6323013"/>
          <p14:tracePt t="223340" x="4827588" y="6323013"/>
          <p14:tracePt t="223352" x="4784725" y="6323013"/>
          <p14:tracePt t="223359" x="4759325" y="6323013"/>
          <p14:tracePt t="223364" x="4691063" y="6323013"/>
          <p14:tracePt t="223375" x="4648200" y="6323013"/>
          <p14:tracePt t="223381" x="4605338" y="6323013"/>
          <p14:tracePt t="223391" x="4572000" y="6323013"/>
          <p14:tracePt t="223402" x="4546600" y="6323013"/>
          <p14:tracePt t="223414" x="4538663" y="6323013"/>
          <p14:tracePt t="223487" x="4529138" y="6323013"/>
          <p14:tracePt t="223507" x="4521200" y="6323013"/>
          <p14:tracePt t="223532" x="4513263" y="6323013"/>
          <p14:tracePt t="223551" x="4503738" y="6323013"/>
          <p14:tracePt t="223567" x="4495800" y="6323013"/>
          <p14:tracePt t="223577" x="4486275" y="6323013"/>
          <p14:tracePt t="223586" x="4452938" y="6323013"/>
          <p14:tracePt t="223591" x="4427538" y="6323013"/>
          <p14:tracePt t="223602" x="4410075" y="6323013"/>
          <p14:tracePt t="223607" x="4384675" y="6323013"/>
          <p14:tracePt t="223618" x="4368800" y="6323013"/>
          <p14:tracePt t="223627" x="4351338" y="6323013"/>
          <p14:tracePt t="223799" x="4341813" y="6323013"/>
          <p14:tracePt t="223809" x="4333875" y="6323013"/>
          <p14:tracePt t="223815" x="4325938" y="6323013"/>
          <p14:tracePt t="223830" x="4300538" y="6323013"/>
          <p14:tracePt t="223839" x="4291013" y="6323013"/>
          <p14:tracePt t="223850" x="4275138" y="6323013"/>
          <p14:tracePt t="223854" x="4265613" y="6323013"/>
          <p14:tracePt t="223865" x="4249738" y="6323013"/>
          <p14:tracePt t="223880" x="4232275" y="6323013"/>
          <p14:tracePt t="223996" x="4224338" y="6323013"/>
          <p14:tracePt t="224002" x="4206875" y="6323013"/>
          <p14:tracePt t="224014" x="4189413" y="6323013"/>
          <p14:tracePt t="224025" x="4156075" y="6323013"/>
          <p14:tracePt t="224031" x="4138613" y="6323013"/>
          <p14:tracePt t="224040" x="4095750" y="6323013"/>
          <p14:tracePt t="224051" x="4052888" y="6323013"/>
          <p14:tracePt t="224056" x="3976688" y="6323013"/>
          <p14:tracePt t="224068" x="3917950" y="6323013"/>
          <p14:tracePt t="224070" x="3849688" y="6323013"/>
          <p14:tracePt t="224081" x="3790950" y="6323013"/>
          <p14:tracePt t="224091" x="3722688" y="6323013"/>
          <p14:tracePt t="224098" x="3687763" y="6323013"/>
          <p14:tracePt t="224107" x="3646488" y="6323013"/>
          <p14:tracePt t="224114" x="3619500" y="6323013"/>
          <p14:tracePt t="224120" x="3594100" y="6323013"/>
          <p14:tracePt t="224135" x="3578225" y="6323013"/>
          <p14:tracePt t="224137" x="3568700" y="6323013"/>
          <p14:tracePt t="224148" x="3560763" y="6330950"/>
          <p14:tracePt t="224164" x="3552825" y="6330950"/>
          <p14:tracePt t="224223" x="3543300" y="6330950"/>
          <p14:tracePt t="224253" x="3527425" y="6330950"/>
          <p14:tracePt t="224263" x="3517900" y="6330950"/>
          <p14:tracePt t="224273" x="3517900" y="6338888"/>
          <p14:tracePt t="224284" x="3492500" y="6338888"/>
          <p14:tracePt t="224288" x="3475038" y="6338888"/>
          <p14:tracePt t="224302" x="3459163" y="6338888"/>
          <p14:tracePt t="224304" x="3441700" y="6338888"/>
          <p14:tracePt t="224314" x="3416300" y="6338888"/>
          <p14:tracePt t="224321" x="3390900" y="6338888"/>
          <p14:tracePt t="224331" x="3365500" y="6338888"/>
          <p14:tracePt t="224335" x="3340100" y="6338888"/>
          <p14:tracePt t="224348" x="3297238" y="6338888"/>
          <p14:tracePt t="224355" x="3271838" y="6338888"/>
          <p14:tracePt t="224364" x="3246438" y="6338888"/>
          <p14:tracePt t="224370" x="3221038" y="6338888"/>
          <p14:tracePt t="224374" x="3186113" y="6338888"/>
          <p14:tracePt t="224385" x="3152775" y="6338888"/>
          <p14:tracePt t="224398" x="3119438" y="6338888"/>
          <p14:tracePt t="224403" x="3094038" y="6338888"/>
          <p14:tracePt t="224418" x="3067050" y="6348413"/>
          <p14:tracePt t="224419" x="3033713" y="6348413"/>
          <p14:tracePt t="224427" x="3008313" y="6356350"/>
          <p14:tracePt t="224435" x="3000375" y="6356350"/>
          <p14:tracePt t="224443" x="2982913" y="6356350"/>
          <p14:tracePt t="224453" x="2974975" y="6356350"/>
          <p14:tracePt t="224457" x="2965450" y="6356350"/>
          <p14:tracePt t="224468" x="2949575" y="6356350"/>
          <p14:tracePt t="224484" x="2932113" y="6356350"/>
          <p14:tracePt t="224492" x="2922588" y="6356350"/>
          <p14:tracePt t="224509" x="2906713" y="6356350"/>
          <p14:tracePt t="224514" x="2897188" y="6356350"/>
          <p14:tracePt t="224523" x="2889250" y="6356350"/>
          <p14:tracePt t="224534" x="2871788" y="6356350"/>
          <p14:tracePt t="224550" x="2863850" y="6356350"/>
          <p14:tracePt t="224553" x="2846388" y="6356350"/>
          <p14:tracePt t="224573" x="2838450" y="6356350"/>
          <p14:tracePt t="224581" x="2830513" y="6356350"/>
          <p14:tracePt t="224589" x="2820988" y="6356350"/>
          <p14:tracePt t="224616" x="2813050" y="6356350"/>
          <p14:tracePt t="224630" x="2805113" y="6356350"/>
          <p14:tracePt t="224643" x="2795588" y="6356350"/>
          <p14:tracePt t="224659" x="2787650" y="6348413"/>
          <p14:tracePt t="224665" x="2778125" y="6348413"/>
          <p14:tracePt t="224675" x="2778125" y="6330950"/>
          <p14:tracePt t="224698" x="2770188" y="6323013"/>
          <p14:tracePt t="224705" x="2762250" y="6313488"/>
          <p14:tracePt t="224715" x="2752725" y="6305550"/>
          <p14:tracePt t="224720" x="2752725" y="6297613"/>
          <p14:tracePt t="224731" x="2727325" y="6280150"/>
          <p14:tracePt t="224735" x="2719388" y="6246813"/>
          <p14:tracePt t="224748" x="2701925" y="6211888"/>
          <p14:tracePt t="224755" x="2686050" y="6178550"/>
          <p14:tracePt t="224759" x="2668588" y="6127750"/>
          <p14:tracePt t="224771" x="2660650" y="6102350"/>
          <p14:tracePt t="224774" x="2643188" y="6084888"/>
          <p14:tracePt t="224785" x="2633663" y="6034088"/>
          <p14:tracePt t="224798" x="2592388" y="5999163"/>
          <p14:tracePt t="224802" x="2582863" y="5957888"/>
          <p14:tracePt t="224814" x="2574925" y="5905500"/>
          <p14:tracePt t="224825" x="2574925" y="5864225"/>
          <p14:tracePt t="224835" x="2574925" y="5838825"/>
          <p14:tracePt t="224841" x="2574925" y="5829300"/>
          <p14:tracePt t="224852" x="2574925" y="5795963"/>
          <p14:tracePt t="224855" x="2574925" y="5770563"/>
          <p14:tracePt t="224868" x="2574925" y="5745163"/>
          <p14:tracePt t="224883" x="2574925" y="5676900"/>
          <p14:tracePt t="224891" x="2566988" y="5659438"/>
          <p14:tracePt t="224898" x="2566988" y="5641975"/>
          <p14:tracePt t="224906" x="2566988" y="5608638"/>
          <p14:tracePt t="224919" x="2566988" y="5575300"/>
          <p14:tracePt t="224920" x="2566988" y="5549900"/>
          <p14:tracePt t="224931" x="2566988" y="5514975"/>
          <p14:tracePt t="224937" x="2557463" y="5481638"/>
          <p14:tracePt t="224948" x="2549525" y="5464175"/>
          <p14:tracePt t="224956" x="2516188" y="5430838"/>
          <p14:tracePt t="224965" x="2506663" y="5413375"/>
          <p14:tracePt t="224973" x="2463800" y="5395913"/>
          <p14:tracePt t="224977" x="2413000" y="5370513"/>
          <p14:tracePt t="224987" x="2405063" y="5370513"/>
          <p14:tracePt t="224998" x="2371725" y="5353050"/>
          <p14:tracePt t="225002" x="2328863" y="5353050"/>
          <p14:tracePt t="225014" x="2268538" y="5345113"/>
          <p14:tracePt t="225018" x="2235200" y="5337175"/>
          <p14:tracePt t="225026" x="2192338" y="5337175"/>
          <p14:tracePt t="225037" x="2149475" y="5337175"/>
          <p14:tracePt t="225042" x="2108200" y="5337175"/>
          <p14:tracePt t="225053" x="2065338" y="5337175"/>
          <p14:tracePt t="225056" x="2030413" y="5337175"/>
          <p14:tracePt t="225068" x="1997075" y="5327650"/>
          <p14:tracePt t="225081" x="1971675" y="5327650"/>
          <p14:tracePt t="225085" x="1938338" y="5327650"/>
          <p14:tracePt t="225103" x="1928813" y="5327650"/>
          <p14:tracePt t="225106" x="1911350" y="5319713"/>
          <p14:tracePt t="225119" x="1885950" y="5302250"/>
          <p14:tracePt t="225143" x="1852613" y="5294313"/>
          <p14:tracePt t="225163" x="1844675" y="5286375"/>
          <p14:tracePt t="225173" x="1835150" y="5276850"/>
          <p14:tracePt t="225201" x="1835150" y="5268913"/>
          <p14:tracePt t="225204" x="1827213" y="5268913"/>
          <p14:tracePt t="225215" x="1819275" y="5260975"/>
          <p14:tracePt t="225235" x="1809750" y="5251450"/>
          <p14:tracePt t="225248" x="1801813" y="5243513"/>
          <p14:tracePt t="225305" x="1793875" y="5243513"/>
          <p14:tracePt t="225314" x="1793875" y="5235575"/>
          <p14:tracePt t="225325" x="1784350" y="5235575"/>
          <p14:tracePt t="225335" x="1776413" y="5226050"/>
          <p14:tracePt t="225477" x="1776413" y="5218113"/>
          <p14:tracePt t="225487" x="1758950" y="5218113"/>
          <p14:tracePt t="225498" x="1751013" y="5218113"/>
          <p14:tracePt t="225518" x="1733550" y="5208588"/>
          <p14:tracePt t="225531" x="1725613" y="5200650"/>
          <p14:tracePt t="225563" x="1725613" y="5192713"/>
          <p14:tracePt t="225567" x="1725613" y="5175250"/>
          <p14:tracePt t="225576" x="1725613" y="5167313"/>
          <p14:tracePt t="225592" x="1725613" y="5149850"/>
          <p14:tracePt t="225603" x="1725613" y="5141913"/>
          <p14:tracePt t="225607" x="1725613" y="5124450"/>
          <p14:tracePt t="225623" x="1725613" y="5116513"/>
          <p14:tracePt t="225635" x="1733550" y="5099050"/>
          <p14:tracePt t="225642" x="1751013" y="5099050"/>
          <p14:tracePt t="225647" x="1751013" y="5091113"/>
          <p14:tracePt t="225656" x="1766888" y="5073650"/>
          <p14:tracePt t="225668" x="1776413" y="5073650"/>
          <p14:tracePt t="225689" x="1784350" y="5073650"/>
          <p14:tracePt t="225692" x="1793875" y="5064125"/>
          <p14:tracePt t="225703" x="1793875" y="5056188"/>
          <p14:tracePt t="225709" x="1801813" y="5056188"/>
          <p14:tracePt t="225718" x="1819275" y="5048250"/>
          <p14:tracePt t="225731" x="1827213" y="5048250"/>
          <p14:tracePt t="225735" x="1870075" y="5048250"/>
          <p14:tracePt t="225742" x="1895475" y="5038725"/>
          <p14:tracePt t="225751" x="1938338" y="5038725"/>
          <p14:tracePt t="225759" x="1963738" y="5038725"/>
          <p14:tracePt t="225769" x="1989138" y="5038725"/>
          <p14:tracePt t="225775" x="2022475" y="5038725"/>
          <p14:tracePt t="225786" x="2055813" y="5038725"/>
          <p14:tracePt t="225788" x="2090738" y="5038725"/>
          <p14:tracePt t="225800" x="2116138" y="5038725"/>
          <p14:tracePt t="225809" x="2141538" y="5038725"/>
          <p14:tracePt t="225815" x="2159000" y="5038725"/>
          <p14:tracePt t="225825" x="2166938" y="5038725"/>
          <p14:tracePt t="225831" x="2192338" y="5038725"/>
          <p14:tracePt t="225839" x="2200275" y="5038725"/>
          <p14:tracePt t="225850" x="2227263" y="5038725"/>
          <p14:tracePt t="225855" x="2252663" y="5038725"/>
          <p14:tracePt t="225865" x="2268538" y="5038725"/>
          <p14:tracePt t="225868" x="2293938" y="5038725"/>
          <p14:tracePt t="225882" x="2319338" y="5038725"/>
          <p14:tracePt t="225889" x="2328863" y="5038725"/>
          <p14:tracePt t="225904" x="2336800" y="5038725"/>
          <p14:tracePt t="225914" x="2344738" y="5038725"/>
          <p14:tracePt t="225920" x="2354263" y="5038725"/>
          <p14:tracePt t="225955" x="2362200" y="5038725"/>
          <p14:tracePt t="225965" x="2371725" y="5038725"/>
          <p14:tracePt t="225974" x="2379663" y="5038725"/>
          <p14:tracePt t="225981" x="2387600" y="5038725"/>
          <p14:tracePt t="225991" x="2413000" y="5038725"/>
          <p14:tracePt t="225998" x="2438400" y="5038725"/>
          <p14:tracePt t="226007" x="2447925" y="5038725"/>
          <p14:tracePt t="226018" x="2473325" y="5038725"/>
          <p14:tracePt t="226020" x="2498725" y="5038725"/>
          <p14:tracePt t="226031" x="2506663" y="5038725"/>
          <p14:tracePt t="226037" x="2524125" y="5038725"/>
          <p14:tracePt t="226048" x="2541588" y="5038725"/>
          <p14:tracePt t="226057" x="2566988" y="5038725"/>
          <p14:tracePt t="226065" x="2600325" y="5038725"/>
          <p14:tracePt t="226071" x="2617788" y="5038725"/>
          <p14:tracePt t="226076" x="2660650" y="5056188"/>
          <p14:tracePt t="226087" x="2686050" y="5064125"/>
          <p14:tracePt t="226098" x="2719388" y="5081588"/>
          <p14:tracePt t="226102" x="2752725" y="5091113"/>
          <p14:tracePt t="226114" x="2795588" y="5099050"/>
          <p14:tracePt t="226118" x="2813050" y="5106988"/>
          <p14:tracePt t="226126" x="2830513" y="5106988"/>
          <p14:tracePt t="226137" x="2846388" y="5106988"/>
          <p14:tracePt t="226142" x="2871788" y="5106988"/>
          <p14:tracePt t="226153" x="2889250" y="5124450"/>
          <p14:tracePt t="226158" x="2897188" y="5124450"/>
          <p14:tracePt t="226168" x="2906713" y="5132388"/>
          <p14:tracePt t="226289" x="2914650" y="5132388"/>
          <p14:tracePt t="226309" x="2922588" y="5132388"/>
          <p14:tracePt t="226314" x="2932113" y="5132388"/>
          <p14:tracePt t="226331" x="2949575" y="5132388"/>
          <p14:tracePt t="226352" x="2957513" y="5132388"/>
          <p14:tracePt t="226383" x="2965450" y="5132388"/>
          <p14:tracePt t="226393" x="2974975" y="5132388"/>
          <p14:tracePt t="226413" x="2982913" y="5132388"/>
          <p14:tracePt t="226427" x="3000375" y="5132388"/>
          <p14:tracePt t="226510" x="3008313" y="5132388"/>
          <p14:tracePt t="226519" x="3016250" y="5132388"/>
          <p14:tracePt t="226559" x="3025775" y="5132388"/>
          <p14:tracePt t="226585" x="3033713" y="5132388"/>
          <p14:tracePt t="226605" x="3041650" y="5132388"/>
          <p14:tracePt t="226937" x="3033713" y="5132388"/>
          <p14:tracePt t="226947" x="3000375" y="5132388"/>
          <p14:tracePt t="226957" x="2982913" y="5132388"/>
          <p14:tracePt t="226966" x="2957513" y="5132388"/>
          <p14:tracePt t="226972" x="2922588" y="5132388"/>
          <p14:tracePt t="226977" x="2914650" y="5132388"/>
          <p14:tracePt t="226987" x="2855913" y="5132388"/>
          <p14:tracePt t="226997" x="2846388" y="5132388"/>
          <p14:tracePt t="227003" x="2820988" y="5132388"/>
          <p14:tracePt t="227014" x="2795588" y="5132388"/>
          <p14:tracePt t="227018" x="2744788" y="5132388"/>
          <p14:tracePt t="227031" x="2727325" y="5132388"/>
          <p14:tracePt t="227035" x="2701925" y="5124450"/>
          <p14:tracePt t="227048" x="2676525" y="5124450"/>
          <p14:tracePt t="227055" x="2651125" y="5124450"/>
          <p14:tracePt t="227059" x="2643188" y="5124450"/>
          <p14:tracePt t="227068" x="2617788" y="5124450"/>
          <p14:tracePt t="227075" x="2600325" y="5124450"/>
          <p14:tracePt t="227085" x="2566988" y="5124450"/>
          <p14:tracePt t="227098" x="2549525" y="5124450"/>
          <p14:tracePt t="227100" x="2532063" y="5124450"/>
          <p14:tracePt t="227109" x="2516188" y="5124450"/>
          <p14:tracePt t="227114" x="2498725" y="5124450"/>
          <p14:tracePt t="227125" x="2489200" y="5124450"/>
          <p14:tracePt t="227135" x="2481263" y="5124450"/>
          <p14:tracePt t="227155" x="2473325" y="5124450"/>
          <p14:tracePt t="227180" x="2463800" y="5116513"/>
          <p14:tracePt t="227191" x="2455863" y="5116513"/>
          <p14:tracePt t="227198" x="2447925" y="5116513"/>
          <p14:tracePt t="227215" x="2430463" y="5116513"/>
          <p14:tracePt t="227437" x="2413000" y="5106988"/>
          <p14:tracePt t="227533" x="2422525" y="5106988"/>
          <p14:tracePt t="227543" x="2430463" y="5106988"/>
          <p14:tracePt t="227553" x="2438400" y="5106988"/>
          <p14:tracePt t="227568" x="2447925" y="5106988"/>
          <p14:tracePt t="227581" x="2455863" y="5106988"/>
          <p14:tracePt t="227600" x="2463800" y="5106988"/>
          <p14:tracePt t="227605" x="2473325" y="5106988"/>
          <p14:tracePt t="227615" x="2473325" y="5099050"/>
          <p14:tracePt t="227806" x="2455863" y="5099050"/>
          <p14:tracePt t="227815" x="2430463" y="5099050"/>
          <p14:tracePt t="227820" x="2397125" y="5091113"/>
          <p14:tracePt t="227836" x="2354263" y="5091113"/>
          <p14:tracePt t="227848" x="2319338" y="5091113"/>
          <p14:tracePt t="227851" x="2311400" y="5091113"/>
          <p14:tracePt t="227862" x="2260600" y="5081588"/>
          <p14:tracePt t="227871" x="2217738" y="5073650"/>
          <p14:tracePt t="227881" x="2159000" y="5064125"/>
          <p14:tracePt t="227887" x="2090738" y="5064125"/>
          <p14:tracePt t="227891" x="2030413" y="5048250"/>
          <p14:tracePt t="227902" x="1971675" y="5048250"/>
          <p14:tracePt t="227914" x="1920875" y="5038725"/>
          <p14:tracePt t="227918" x="1878013" y="5038725"/>
          <p14:tracePt t="227927" x="1844675" y="5030788"/>
          <p14:tracePt t="227931" x="1801813" y="5030788"/>
          <p14:tracePt t="227940" x="1776413" y="5030788"/>
          <p14:tracePt t="227952" x="1758950" y="5030788"/>
          <p14:tracePt t="227956" x="1741488" y="5030788"/>
          <p14:tracePt t="227973" x="1725613" y="5030788"/>
          <p14:tracePt t="227985" x="1716088" y="5030788"/>
          <p14:tracePt t="228002" x="1708150" y="5030788"/>
          <p14:tracePt t="228014" x="1700213" y="5030788"/>
          <p14:tracePt t="228043" x="1690688" y="5030788"/>
          <p14:tracePt t="228048" x="1682750" y="5030788"/>
          <p14:tracePt t="228057" x="1674813" y="5030788"/>
          <p14:tracePt t="228068" x="1665288" y="5030788"/>
          <p14:tracePt t="228072" x="1657350" y="5030788"/>
          <p14:tracePt t="228084" x="1649413" y="5030788"/>
          <p14:tracePt t="228093" x="1639888" y="5030788"/>
          <p14:tracePt t="228100" x="1631950" y="5038725"/>
          <p14:tracePt t="228118" x="1622425" y="5056188"/>
          <p14:tracePt t="228131" x="1614488" y="5064125"/>
          <p14:tracePt t="228143" x="1614488" y="5073650"/>
          <p14:tracePt t="228164" x="1614488" y="5081588"/>
          <p14:tracePt t="228173" x="1614488" y="5091113"/>
          <p14:tracePt t="228185" x="1614488" y="5099050"/>
          <p14:tracePt t="228192" x="1614488" y="5106988"/>
          <p14:tracePt t="228200" x="1614488" y="5116513"/>
          <p14:tracePt t="228208" x="1614488" y="5124450"/>
          <p14:tracePt t="228214" x="1614488" y="5132388"/>
          <p14:tracePt t="228231" x="1614488" y="5141913"/>
          <p14:tracePt t="228235" x="1631950" y="5149850"/>
          <p14:tracePt t="228248" x="1657350" y="5157788"/>
          <p14:tracePt t="228259" x="1657350" y="5167313"/>
          <p14:tracePt t="228268" x="1674813" y="5175250"/>
          <p14:tracePt t="228275" x="1682750" y="5175250"/>
          <p14:tracePt t="228285" x="1700213" y="5183188"/>
          <p14:tracePt t="228290" x="1716088" y="5183188"/>
          <p14:tracePt t="228302" x="1766888" y="5183188"/>
          <p14:tracePt t="228307" x="1801813" y="5183188"/>
          <p14:tracePt t="228318" x="1835150" y="5183188"/>
          <p14:tracePt t="228323" x="1860550" y="5183188"/>
          <p14:tracePt t="228335" x="1903413" y="5183188"/>
          <p14:tracePt t="228342" x="1979613" y="5183188"/>
          <p14:tracePt t="228348" x="2047875" y="5183188"/>
          <p14:tracePt t="228357" x="2124075" y="5183188"/>
          <p14:tracePt t="228364" x="2209800" y="5192713"/>
          <p14:tracePt t="228373" x="2252663" y="5192713"/>
          <p14:tracePt t="228385" x="2328863" y="5200650"/>
          <p14:tracePt t="228387" x="2371725" y="5200650"/>
          <p14:tracePt t="228397" x="2422525" y="5200650"/>
          <p14:tracePt t="228403" x="2455863" y="5200650"/>
          <p14:tracePt t="228414" x="2489200" y="5200650"/>
          <p14:tracePt t="228423" x="2506663" y="5200650"/>
          <p14:tracePt t="228431" x="2516188" y="5200650"/>
          <p14:tracePt t="228436" x="2532063" y="5200650"/>
          <p14:tracePt t="228464" x="2541588" y="5200650"/>
          <p14:tracePt t="228480" x="2557463" y="5200650"/>
          <p14:tracePt t="228488" x="2566988" y="5200650"/>
          <p14:tracePt t="228493" x="2574925" y="5200650"/>
          <p14:tracePt t="228503" x="2582863" y="5200650"/>
          <p14:tracePt t="228515" x="2592388" y="5200650"/>
          <p14:tracePt t="228518" x="2608263" y="5200650"/>
          <p14:tracePt t="228531" x="2617788" y="5200650"/>
          <p14:tracePt t="228535" x="2643188" y="5200650"/>
          <p14:tracePt t="228548" x="2676525" y="5192713"/>
          <p14:tracePt t="228553" x="2701925" y="5175250"/>
          <p14:tracePt t="228559" x="2719388" y="5167313"/>
          <p14:tracePt t="228569" x="2736850" y="5157788"/>
          <p14:tracePt t="228575" x="2778125" y="5149850"/>
          <p14:tracePt t="228585" x="2795588" y="5149850"/>
          <p14:tracePt t="228598" x="2813050" y="5141913"/>
          <p14:tracePt t="228609" x="2820988" y="5141913"/>
          <p14:tracePt t="228618" x="2830513" y="5132388"/>
          <p14:tracePt t="231595" x="2846388" y="5132388"/>
          <p14:tracePt t="231605" x="2881313" y="5124450"/>
          <p14:tracePt t="231614" x="2914650" y="5106988"/>
          <p14:tracePt t="231620" x="2965450" y="5081588"/>
          <p14:tracePt t="231631" x="3025775" y="5038725"/>
          <p14:tracePt t="231641" x="3119438" y="4997450"/>
          <p14:tracePt t="231647" x="3221038" y="4937125"/>
          <p14:tracePt t="231657" x="3382963" y="4827588"/>
          <p14:tracePt t="231664" x="3586163" y="4708525"/>
          <p14:tracePt t="231671" x="3790950" y="4564063"/>
          <p14:tracePt t="231681" x="3908425" y="4470400"/>
          <p14:tracePt t="231687" x="4002088" y="4384675"/>
          <p14:tracePt t="231698" x="4087813" y="4291013"/>
          <p14:tracePt t="231701" x="4156075" y="4214813"/>
          <p14:tracePt t="231714" x="4206875" y="4164013"/>
          <p14:tracePt t="231721" x="4249738" y="4095750"/>
          <p14:tracePt t="231726" x="4291013" y="4062413"/>
          <p14:tracePt t="231736" x="4333875" y="3986213"/>
          <p14:tracePt t="231741" x="4359275" y="3917950"/>
          <p14:tracePt t="231753" x="4402138" y="3857625"/>
          <p14:tracePt t="231764" x="4435475" y="3790950"/>
          <p14:tracePt t="231768" x="4452938" y="3748088"/>
          <p14:tracePt t="231777" x="4470400" y="3687763"/>
          <p14:tracePt t="231781" x="4486275" y="3619500"/>
          <p14:tracePt t="231791" x="4495800" y="3578225"/>
          <p14:tracePt t="231803" x="4503738" y="3517900"/>
          <p14:tracePt t="231807" x="4503738" y="3459163"/>
          <p14:tracePt t="231818" x="4513263" y="3398838"/>
          <p14:tracePt t="231823" x="4529138" y="3330575"/>
          <p14:tracePt t="231835" x="4546600" y="3263900"/>
          <p14:tracePt t="231843" x="4554538" y="3195638"/>
          <p14:tracePt t="231847" x="4564063" y="3135313"/>
          <p14:tracePt t="231857" x="4579938" y="3059113"/>
          <p14:tracePt t="231865" x="4589463" y="3000375"/>
          <p14:tracePt t="231873" x="4597400" y="2957513"/>
          <p14:tracePt t="231885" x="4605338" y="2906713"/>
          <p14:tracePt t="231886" x="4614863" y="2863850"/>
          <p14:tracePt t="231898" x="4622800" y="2838450"/>
          <p14:tracePt t="231904" x="4630738" y="2820988"/>
          <p14:tracePt t="231914" x="4648200" y="2813050"/>
          <p14:tracePt t="231942" x="4648200" y="2805113"/>
          <p14:tracePt t="231953" x="4657725" y="2805113"/>
          <p14:tracePt t="231964" x="4665663" y="2805113"/>
          <p14:tracePt t="231975" x="4673600" y="2787650"/>
          <p14:tracePt t="231981" x="4683125" y="2787650"/>
          <p14:tracePt t="231989" x="4691063" y="2787650"/>
          <p14:tracePt t="231993" x="4708525" y="2787650"/>
          <p14:tracePt t="232005" x="4716463" y="2787650"/>
          <p14:tracePt t="232014" x="4724400" y="2787650"/>
          <p14:tracePt t="232019" x="4741863" y="2787650"/>
          <p14:tracePt t="232031" x="4775200" y="2787650"/>
          <p14:tracePt t="232035" x="4827588" y="2787650"/>
          <p14:tracePt t="232048" x="4843463" y="2787650"/>
          <p14:tracePt t="232055" x="4878388" y="2770188"/>
          <p14:tracePt t="232059" x="4886325" y="2770188"/>
          <p14:tracePt t="232069" x="4937125" y="2744788"/>
          <p14:tracePt t="232075" x="4946650" y="2744788"/>
          <p14:tracePt t="232085" x="4962525" y="2744788"/>
          <p14:tracePt t="232098" x="4979988" y="2727325"/>
          <p14:tracePt t="232185" x="4987925" y="2719388"/>
          <p14:tracePt t="232195" x="4987925" y="2711450"/>
          <p14:tracePt t="232202" x="4987925" y="2686050"/>
          <p14:tracePt t="232214" x="4987925" y="2660650"/>
          <p14:tracePt t="232220" x="4987925" y="2633663"/>
          <p14:tracePt t="232224" x="4987925" y="2566988"/>
          <p14:tracePt t="232235" x="4997450" y="2489200"/>
          <p14:tracePt t="232240" x="5005388" y="2430463"/>
          <p14:tracePt t="232252" x="5013325" y="2344738"/>
          <p14:tracePt t="232262" x="5013325" y="2278063"/>
          <p14:tracePt t="232268" x="5013325" y="2174875"/>
          <p14:tracePt t="232277" x="5013325" y="2065338"/>
          <p14:tracePt t="232281" x="5013325" y="1954213"/>
          <p14:tracePt t="232291" x="5013325" y="1835150"/>
          <p14:tracePt t="232302" x="5013325" y="1766888"/>
          <p14:tracePt t="232306" x="5013325" y="1708150"/>
          <p14:tracePt t="232318" x="5013325" y="1690688"/>
          <p14:tracePt t="232331" x="5013325" y="1682750"/>
          <p14:tracePt t="232383" x="5005388" y="1682750"/>
          <p14:tracePt t="232392" x="4962525" y="1682750"/>
          <p14:tracePt t="232397" x="4946650" y="1682750"/>
          <p14:tracePt t="232406" x="4903788" y="1682750"/>
          <p14:tracePt t="232418" x="4886325" y="1682750"/>
          <p14:tracePt t="232423" x="4868863" y="1682750"/>
          <p14:tracePt t="232435" x="4827588" y="1682750"/>
          <p14:tracePt t="232436" x="4802188" y="1682750"/>
          <p14:tracePt t="232448" x="4784725" y="1690688"/>
          <p14:tracePt t="232456" x="4775200" y="1690688"/>
          <p14:tracePt t="232468" x="4767263" y="1690688"/>
          <p14:tracePt t="232484" x="4749800" y="1690688"/>
          <p14:tracePt t="232493" x="4724400" y="1690688"/>
          <p14:tracePt t="232499" x="4708525" y="1690688"/>
          <p14:tracePt t="232509" x="4691063" y="1690688"/>
          <p14:tracePt t="232514" x="4640263" y="1690688"/>
          <p14:tracePt t="232523" x="4614863" y="1682750"/>
          <p14:tracePt t="232534" x="4579938" y="1665288"/>
          <p14:tracePt t="232538" x="4546600" y="1657350"/>
          <p14:tracePt t="232551" x="4495800" y="1639888"/>
          <p14:tracePt t="232552" x="4478338" y="1631950"/>
          <p14:tracePt t="232564" x="4427538" y="1614488"/>
          <p14:tracePt t="232575" x="4384675" y="1589088"/>
          <p14:tracePt t="232581" x="4308475" y="1571625"/>
          <p14:tracePt t="232588" x="4265613" y="1563688"/>
          <p14:tracePt t="232598" x="4206875" y="1555750"/>
          <p14:tracePt t="232604" x="4146550" y="1555750"/>
          <p14:tracePt t="232615" x="4113213" y="1555750"/>
          <p14:tracePt t="232619" x="4070350" y="1555750"/>
          <p14:tracePt t="232631" x="4037013" y="1555750"/>
          <p14:tracePt t="232635" x="3994150" y="1555750"/>
          <p14:tracePt t="232648" x="3951288" y="1555750"/>
          <p14:tracePt t="232655" x="3925888" y="1555750"/>
          <p14:tracePt t="232659" x="3900488" y="1555750"/>
          <p14:tracePt t="232671" x="3867150" y="1555750"/>
          <p14:tracePt t="232675" x="3857625" y="1555750"/>
          <p14:tracePt t="232685" x="3849688" y="1555750"/>
          <p14:tracePt t="232705" x="3841750" y="1555750"/>
          <p14:tracePt t="232715" x="3832225" y="1555750"/>
          <p14:tracePt t="232725" x="3816350" y="1555750"/>
          <p14:tracePt t="232731" x="3806825" y="1555750"/>
          <p14:tracePt t="232741" x="3798888" y="1555750"/>
          <p14:tracePt t="232755" x="3790950" y="1563688"/>
          <p14:tracePt t="232765" x="3781425" y="1581150"/>
          <p14:tracePt t="232770" x="3763963" y="1597025"/>
          <p14:tracePt t="232781" x="3763963" y="1614488"/>
          <p14:tracePt t="232785" x="3730625" y="1649413"/>
          <p14:tracePt t="232798" x="3730625" y="1674813"/>
          <p14:tracePt t="232806" x="3713163" y="1690688"/>
          <p14:tracePt t="232814" x="3679825" y="1733550"/>
          <p14:tracePt t="232820" x="3662363" y="1751013"/>
          <p14:tracePt t="232828" x="3654425" y="1766888"/>
          <p14:tracePt t="232837" x="3636963" y="1801813"/>
          <p14:tracePt t="232848" x="3636963" y="1827213"/>
          <p14:tracePt t="232852" x="3636963" y="1878013"/>
          <p14:tracePt t="232864" x="3629025" y="1895475"/>
          <p14:tracePt t="232868" x="3629025" y="1903413"/>
          <p14:tracePt t="232882" x="3629025" y="1920875"/>
          <p14:tracePt t="232887" x="3629025" y="1928813"/>
          <p14:tracePt t="232890" x="3629025" y="1938338"/>
          <p14:tracePt t="233017" x="3629025" y="1946275"/>
          <p14:tracePt t="233043" x="3646488" y="1963738"/>
          <p14:tracePt t="233064" x="3654425" y="1963738"/>
          <p14:tracePt t="233073" x="3662363" y="1971675"/>
          <p14:tracePt t="233089" x="3671888" y="1971675"/>
          <p14:tracePt t="233092" x="3687763" y="1979613"/>
          <p14:tracePt t="233105" x="3697288" y="1979613"/>
          <p14:tracePt t="233114" x="3713163" y="1979613"/>
          <p14:tracePt t="233120" x="3730625" y="1997075"/>
          <p14:tracePt t="233125" x="3748088" y="1997075"/>
          <p14:tracePt t="233135" x="3773488" y="1997075"/>
          <p14:tracePt t="233141" x="3790950" y="1997075"/>
          <p14:tracePt t="233151" x="3798888" y="1997075"/>
          <p14:tracePt t="233164" x="3816350" y="2005013"/>
          <p14:tracePt t="233177" x="3824288" y="2005013"/>
          <p14:tracePt t="233181" x="3832225" y="2005013"/>
          <p14:tracePt t="233191" x="3849688" y="2005013"/>
          <p14:tracePt t="233202" x="3857625" y="2005013"/>
          <p14:tracePt t="233207" x="3867150" y="2005013"/>
          <p14:tracePt t="233218" x="3892550" y="2014538"/>
          <p14:tracePt t="233222" x="3900488" y="2030413"/>
          <p14:tracePt t="233235" x="3908425" y="2039938"/>
          <p14:tracePt t="233236" x="3917950" y="2039938"/>
          <p14:tracePt t="233248" x="3925888" y="2039938"/>
          <p14:tracePt t="233256" x="3951288" y="2055813"/>
          <p14:tracePt t="233264" x="3976688" y="2073275"/>
          <p14:tracePt t="233273" x="3994150" y="2082800"/>
          <p14:tracePt t="233281" x="4019550" y="2116138"/>
          <p14:tracePt t="233289" x="4044950" y="2133600"/>
          <p14:tracePt t="233300" x="4062413" y="2159000"/>
          <p14:tracePt t="233302" x="4087813" y="2184400"/>
          <p14:tracePt t="233314" x="4138613" y="2209800"/>
          <p14:tracePt t="233319" x="4171950" y="2227263"/>
          <p14:tracePt t="233331" x="4197350" y="2243138"/>
          <p14:tracePt t="233339" x="4232275" y="2243138"/>
          <p14:tracePt t="233342" x="4240213" y="2252663"/>
          <p14:tracePt t="233352" x="4249738" y="2252663"/>
          <p14:tracePt t="233359" x="4265613" y="2252663"/>
          <p14:tracePt t="233369" x="4265613" y="2260600"/>
          <p14:tracePt t="233381" x="4275138" y="2260600"/>
          <p14:tracePt t="233385" x="4300538" y="2268538"/>
          <p14:tracePt t="233405" x="4316413" y="2268538"/>
          <p14:tracePt t="233409" x="4333875" y="2268538"/>
          <p14:tracePt t="233418" x="4351338" y="2268538"/>
          <p14:tracePt t="233431" x="4368800" y="2268538"/>
          <p14:tracePt t="233435" x="4384675" y="2268538"/>
          <p14:tracePt t="233448" x="4394200" y="2268538"/>
          <p14:tracePt t="233450" x="4410075" y="2268538"/>
          <p14:tracePt t="233459" x="4435475" y="2268538"/>
          <p14:tracePt t="233468" x="4445000" y="2268538"/>
          <p14:tracePt t="233474" x="4460875" y="2268538"/>
          <p14:tracePt t="233485" x="4478338" y="2268538"/>
          <p14:tracePt t="233491" x="4503738" y="2268538"/>
          <p14:tracePt t="233502" x="4546600" y="2252663"/>
          <p14:tracePt t="233514" x="4572000" y="2252663"/>
          <p14:tracePt t="233518" x="4589463" y="2243138"/>
          <p14:tracePt t="233526" x="4605338" y="2243138"/>
          <p14:tracePt t="233531" x="4630738" y="2235200"/>
          <p14:tracePt t="233541" x="4665663" y="2227263"/>
          <p14:tracePt t="233552" x="4673600" y="2227263"/>
          <p14:tracePt t="233557" x="4691063" y="2227263"/>
          <p14:tracePt t="233568" x="4708525" y="2227263"/>
          <p14:tracePt t="233571" x="4716463" y="2227263"/>
          <p14:tracePt t="233581" x="4733925" y="2217738"/>
          <p14:tracePt t="233591" x="4741863" y="2217738"/>
          <p14:tracePt t="233602" x="4741863" y="2209800"/>
          <p14:tracePt t="233619" x="4749800" y="2209800"/>
          <p14:tracePt t="233623" x="4759325" y="2209800"/>
          <p14:tracePt t="233679" x="4767263" y="2209800"/>
          <p14:tracePt t="233689" x="4775200" y="2209800"/>
          <p14:tracePt t="233713" x="4784725" y="2209800"/>
          <p14:tracePt t="233730" x="4792663" y="2209800"/>
          <p14:tracePt t="233739" x="4818063" y="2209800"/>
          <p14:tracePt t="233754" x="4835525" y="2209800"/>
          <p14:tracePt t="233759" x="4843463" y="2209800"/>
          <p14:tracePt t="233769" x="4868863" y="2235200"/>
          <p14:tracePt t="233775" x="4894263" y="2235200"/>
          <p14:tracePt t="233785" x="4929188" y="2235200"/>
          <p14:tracePt t="233798" x="4962525" y="2243138"/>
          <p14:tracePt t="233808" x="4987925" y="2252663"/>
          <p14:tracePt t="233814" x="5013325" y="2252663"/>
          <p14:tracePt t="233824" x="5038725" y="2252663"/>
          <p14:tracePt t="233835" x="5064125" y="2252663"/>
          <p14:tracePt t="233838" x="5116513" y="2252663"/>
          <p14:tracePt t="233852" x="5167313" y="2260600"/>
          <p14:tracePt t="233855" x="5218113" y="2260600"/>
          <p14:tracePt t="233865" x="5268913" y="2260600"/>
          <p14:tracePt t="233881" x="5380038" y="2260600"/>
          <p14:tracePt t="233891" x="5438775" y="2260600"/>
          <p14:tracePt t="233898" x="5481638" y="2260600"/>
          <p14:tracePt t="233904" x="5514975" y="2260600"/>
          <p14:tracePt t="233914" x="5557838" y="2260600"/>
          <p14:tracePt t="233921" x="5591175" y="2260600"/>
          <p14:tracePt t="233931" x="5634038" y="2260600"/>
          <p14:tracePt t="233935" x="5676900" y="2260600"/>
          <p14:tracePt t="233948" x="5694363" y="2260600"/>
          <p14:tracePt t="233957" x="5735638" y="2260600"/>
          <p14:tracePt t="233964" x="5788025" y="2260600"/>
          <p14:tracePt t="233970" x="5813425" y="2260600"/>
          <p14:tracePt t="233975" x="5846763" y="2252663"/>
          <p14:tracePt t="233985" x="5872163" y="2252663"/>
          <p14:tracePt t="233998" x="5897563" y="2243138"/>
          <p14:tracePt t="234001" x="5932488" y="2235200"/>
          <p14:tracePt t="234014" x="5957888" y="2227263"/>
          <p14:tracePt t="234018" x="5983288" y="2217738"/>
          <p14:tracePt t="234027" x="6016625" y="2209800"/>
          <p14:tracePt t="234036" x="6059488" y="2200275"/>
          <p14:tracePt t="234043" x="6084888" y="2184400"/>
          <p14:tracePt t="234052" x="6118225" y="2174875"/>
          <p14:tracePt t="234057" x="6169025" y="2166938"/>
          <p14:tracePt t="234068" x="6186488" y="2159000"/>
          <p14:tracePt t="234076" x="6221413" y="2159000"/>
          <p14:tracePt t="234081" x="6254750" y="2149475"/>
          <p14:tracePt t="234091" x="6262688" y="2149475"/>
          <p14:tracePt t="234098" x="6297613" y="2141538"/>
          <p14:tracePt t="234107" x="6330950" y="2133600"/>
          <p14:tracePt t="234118" x="6348413" y="2133600"/>
          <p14:tracePt t="234123" x="6365875" y="2124075"/>
          <p14:tracePt t="234134" x="6373813" y="2124075"/>
          <p14:tracePt t="234136" x="6391275" y="2124075"/>
          <p14:tracePt t="234148" x="6399213" y="2116138"/>
          <p14:tracePt t="234156" x="6407150" y="2116138"/>
          <p14:tracePt t="234165" x="6432550" y="2116138"/>
          <p14:tracePt t="234173" x="6442075" y="2116138"/>
          <p14:tracePt t="234178" x="6467475" y="2108200"/>
          <p14:tracePt t="234187" x="6483350" y="2108200"/>
          <p14:tracePt t="234199" x="6518275" y="2108200"/>
          <p14:tracePt t="234203" x="6526213" y="2108200"/>
          <p14:tracePt t="234214" x="6561138" y="2108200"/>
          <p14:tracePt t="234219" x="6586538" y="2108200"/>
          <p14:tracePt t="234231" x="6602413" y="2108200"/>
          <p14:tracePt t="234239" x="6627813" y="2108200"/>
          <p14:tracePt t="234242" x="6645275" y="2108200"/>
          <p14:tracePt t="234253" x="6670675" y="2108200"/>
          <p14:tracePt t="234259" x="6688138" y="2108200"/>
          <p14:tracePt t="234268" x="6696075" y="2108200"/>
          <p14:tracePt t="234281" x="6705600" y="2108200"/>
          <p14:tracePt t="234289" x="6713538" y="2108200"/>
          <p14:tracePt t="234298" x="6721475" y="2108200"/>
          <p14:tracePt t="234308" x="6731000" y="2108200"/>
          <p14:tracePt t="234319" x="6746875" y="2108200"/>
          <p14:tracePt t="234331" x="6772275" y="2108200"/>
          <p14:tracePt t="234348" x="6789738" y="2108200"/>
          <p14:tracePt t="234349" x="6807200" y="2108200"/>
          <p14:tracePt t="234359" x="6815138" y="2108200"/>
          <p14:tracePt t="234368" x="6832600" y="2108200"/>
          <p14:tracePt t="234374" x="6850063" y="2108200"/>
          <p14:tracePt t="234385" x="6858000" y="2108200"/>
          <p14:tracePt t="234388" x="6875463" y="2108200"/>
          <p14:tracePt t="234401" x="6883400" y="2108200"/>
          <p14:tracePt t="234415" x="6900863" y="2108200"/>
          <p14:tracePt t="234425" x="6926263" y="2108200"/>
          <p14:tracePt t="234431" x="6943725" y="2108200"/>
          <p14:tracePt t="234452" x="6969125" y="2108200"/>
          <p14:tracePt t="234454" x="6977063" y="2108200"/>
          <p14:tracePt t="234465" x="6994525" y="2108200"/>
          <p14:tracePt t="234470" x="7010400" y="2116138"/>
          <p14:tracePt t="234481" x="7019925" y="2116138"/>
          <p14:tracePt t="234505" x="7035800" y="2116138"/>
          <p14:tracePt t="234514" x="7053263" y="2116138"/>
          <p14:tracePt t="234520" x="7070725" y="2124075"/>
          <p14:tracePt t="234531" x="7113588" y="2133600"/>
          <p14:tracePt t="234535" x="7129463" y="2133600"/>
          <p14:tracePt t="234548" x="7146925" y="2141538"/>
          <p14:tracePt t="234552" x="7164388" y="2166938"/>
          <p14:tracePt t="234564" x="7189788" y="2174875"/>
          <p14:tracePt t="234570" x="7197725" y="2174875"/>
          <p14:tracePt t="234578" x="7223125" y="2184400"/>
          <p14:tracePt t="234587" x="7265988" y="2209800"/>
          <p14:tracePt t="234590" x="7299325" y="2227263"/>
          <p14:tracePt t="234602" x="7316788" y="2235200"/>
          <p14:tracePt t="234614" x="7342188" y="2243138"/>
          <p14:tracePt t="234618" x="7377113" y="2260600"/>
          <p14:tracePt t="234626" x="7392988" y="2268538"/>
          <p14:tracePt t="234637" x="7402513" y="2278063"/>
          <p14:tracePt t="234643" x="7402513" y="2286000"/>
          <p14:tracePt t="234652" x="7418388" y="2286000"/>
          <p14:tracePt t="234665" x="7427913" y="2293938"/>
          <p14:tracePt t="234668" x="7435850" y="2303463"/>
          <p14:tracePt t="234686" x="7443788" y="2311400"/>
          <p14:tracePt t="234727" x="7443788" y="2319338"/>
          <p14:tracePt t="234734" x="7461250" y="2328863"/>
          <p14:tracePt t="234743" x="7461250" y="2336800"/>
          <p14:tracePt t="234752" x="7469188" y="2344738"/>
          <p14:tracePt t="234768" x="7478713" y="2354263"/>
          <p14:tracePt t="234773" x="7478713" y="2362200"/>
          <p14:tracePt t="234785" x="7494588" y="2387600"/>
          <p14:tracePt t="234792" x="7494588" y="2397125"/>
          <p14:tracePt t="234801" x="7494588" y="2413000"/>
          <p14:tracePt t="234809" x="7494588" y="2422525"/>
          <p14:tracePt t="234814" x="7494588" y="2438400"/>
          <p14:tracePt t="234823" x="7504113" y="2438400"/>
          <p14:tracePt t="234835" x="7504113" y="2463800"/>
          <p14:tracePt t="234838" x="7512050" y="2473325"/>
          <p14:tracePt t="234850" x="7512050" y="2489200"/>
          <p14:tracePt t="234852" x="7512050" y="2498725"/>
          <p14:tracePt t="234864" x="7512050" y="2506663"/>
          <p14:tracePt t="234883" x="7512050" y="2549525"/>
          <p14:tracePt t="234888" x="7512050" y="2566988"/>
          <p14:tracePt t="234898" x="7512050" y="2582863"/>
          <p14:tracePt t="234904" x="7512050" y="2600325"/>
          <p14:tracePt t="234915" x="7512050" y="2617788"/>
          <p14:tracePt t="234919" x="7512050" y="2633663"/>
          <p14:tracePt t="234931" x="7512050" y="2651125"/>
          <p14:tracePt t="234935" x="7512050" y="2676525"/>
          <p14:tracePt t="234948" x="7512050" y="2693988"/>
          <p14:tracePt t="234954" x="7512050" y="2719388"/>
          <p14:tracePt t="234959" x="7512050" y="2744788"/>
          <p14:tracePt t="234969" x="7512050" y="2762250"/>
          <p14:tracePt t="234974" x="7512050" y="2778125"/>
          <p14:tracePt t="234985" x="7512050" y="2795588"/>
          <p14:tracePt t="234998" x="7512050" y="2838450"/>
          <p14:tracePt t="235000" x="7504113" y="2863850"/>
          <p14:tracePt t="235009" x="7504113" y="2881313"/>
          <p14:tracePt t="235016" x="7494588" y="2906713"/>
          <p14:tracePt t="235025" x="7494588" y="2914650"/>
          <p14:tracePt t="235035" x="7478713" y="2940050"/>
          <p14:tracePt t="235040" x="7478713" y="2949575"/>
          <p14:tracePt t="235052" x="7478713" y="2974975"/>
          <p14:tracePt t="235054" x="7469188" y="2982913"/>
          <p14:tracePt t="235065" x="7461250" y="3000375"/>
          <p14:tracePt t="235074" x="7453313" y="3025775"/>
          <p14:tracePt t="235081" x="7453313" y="3033713"/>
          <p14:tracePt t="235091" x="7453313" y="3067050"/>
          <p14:tracePt t="235098" x="7453313" y="3101975"/>
          <p14:tracePt t="235105" x="7435850" y="3109913"/>
          <p14:tracePt t="235114" x="7435850" y="3127375"/>
          <p14:tracePt t="235121" x="7435850" y="3170238"/>
          <p14:tracePt t="235131" x="7435850" y="3203575"/>
          <p14:tracePt t="235137" x="7435850" y="3246438"/>
          <p14:tracePt t="235148" x="7435850" y="3279775"/>
          <p14:tracePt t="235157" x="7435850" y="3305175"/>
          <p14:tracePt t="235164" x="7435850" y="3348038"/>
          <p14:tracePt t="235170" x="7435850" y="3382963"/>
          <p14:tracePt t="235177" x="7435850" y="3416300"/>
          <p14:tracePt t="235187" x="7435850" y="3459163"/>
          <p14:tracePt t="235198" x="7435850" y="3502025"/>
          <p14:tracePt t="235201" x="7435850" y="3543300"/>
          <p14:tracePt t="235214" x="7435850" y="3603625"/>
          <p14:tracePt t="235218" x="7435850" y="3636963"/>
          <p14:tracePt t="235226" x="7435850" y="3687763"/>
          <p14:tracePt t="235237" x="7453313" y="3713163"/>
          <p14:tracePt t="235243" x="7461250" y="3738563"/>
          <p14:tracePt t="235253" x="7461250" y="3781425"/>
          <p14:tracePt t="235257" x="7469188" y="3824288"/>
          <p14:tracePt t="235268" x="7469188" y="3875088"/>
          <p14:tracePt t="235276" x="7469188" y="3917950"/>
          <p14:tracePt t="235284" x="7478713" y="3960813"/>
          <p14:tracePt t="235293" x="7486650" y="4011613"/>
          <p14:tracePt t="235297" x="7494588" y="4079875"/>
          <p14:tracePt t="235307" x="7512050" y="4156075"/>
          <p14:tracePt t="235318" x="7529513" y="4214813"/>
          <p14:tracePt t="235322" x="7537450" y="4291013"/>
          <p14:tracePt t="235335" x="7546975" y="4351338"/>
          <p14:tracePt t="235336" x="7562850" y="4419600"/>
          <p14:tracePt t="235348" x="7562850" y="4478338"/>
          <p14:tracePt t="235357" x="7572375" y="4538663"/>
          <p14:tracePt t="235364" x="7572375" y="4579938"/>
          <p14:tracePt t="235373" x="7572375" y="4614863"/>
          <p14:tracePt t="235381" x="7572375" y="4657725"/>
          <p14:tracePt t="235388" x="7580313" y="4699000"/>
          <p14:tracePt t="235400" x="7580313" y="4733925"/>
          <p14:tracePt t="235403" x="7580313" y="4784725"/>
          <p14:tracePt t="235414" x="7580313" y="4835525"/>
          <p14:tracePt t="235418" x="7580313" y="4860925"/>
          <p14:tracePt t="235431" x="7580313" y="4903788"/>
          <p14:tracePt t="235438" x="7580313" y="4946650"/>
          <p14:tracePt t="235443" x="7580313" y="4997450"/>
          <p14:tracePt t="235453" x="7580313" y="5038725"/>
          <p14:tracePt t="235458" x="7580313" y="5081588"/>
          <p14:tracePt t="235468" x="7580313" y="5124450"/>
          <p14:tracePt t="235481" x="7580313" y="5183188"/>
          <p14:tracePt t="235485" x="7580313" y="5243513"/>
          <p14:tracePt t="235499" x="7580313" y="5345113"/>
          <p14:tracePt t="235509" x="7580313" y="5395913"/>
          <p14:tracePt t="235518" x="7580313" y="5438775"/>
          <p14:tracePt t="235525" x="7580313" y="5497513"/>
          <p14:tracePt t="235535" x="7580313" y="5540375"/>
          <p14:tracePt t="235538" x="7580313" y="5591175"/>
          <p14:tracePt t="235549" x="7588250" y="5634038"/>
          <p14:tracePt t="235559" x="7588250" y="5668963"/>
          <p14:tracePt t="235575" x="7588250" y="5710238"/>
          <p14:tracePt t="235581" x="7588250" y="5745163"/>
          <p14:tracePt t="235591" x="7588250" y="5761038"/>
          <p14:tracePt t="235601" x="7588250" y="5788025"/>
          <p14:tracePt t="235605" x="7597775" y="5795963"/>
          <p14:tracePt t="235615" x="7597775" y="5803900"/>
          <p14:tracePt t="235620" x="7597775" y="5821363"/>
          <p14:tracePt t="235631" x="7605713" y="5829300"/>
          <p14:tracePt t="235641" x="7605713" y="5838825"/>
          <p14:tracePt t="235648" x="7605713" y="5846763"/>
          <p14:tracePt t="235654" x="7605713" y="5854700"/>
          <p14:tracePt t="235665" x="7605713" y="5880100"/>
          <p14:tracePt t="235670" x="7605713" y="5889625"/>
          <p14:tracePt t="235687" x="7605713" y="5897563"/>
          <p14:tracePt t="235698" x="7605713" y="5915025"/>
          <p14:tracePt t="235714" x="7605713" y="5932488"/>
          <p14:tracePt t="235720" x="7597775" y="5948363"/>
          <p14:tracePt t="235727" x="7597775" y="5957888"/>
          <p14:tracePt t="235737" x="7588250" y="5973763"/>
          <p14:tracePt t="235748" x="7572375" y="5991225"/>
          <p14:tracePt t="235752" x="7562850" y="5999163"/>
          <p14:tracePt t="235764" x="7554913" y="6008688"/>
          <p14:tracePt t="235768" x="7529513" y="6034088"/>
          <p14:tracePt t="235787" x="7521575" y="6059488"/>
          <p14:tracePt t="235791" x="7512050" y="6067425"/>
          <p14:tracePt t="235802" x="7504113" y="6067425"/>
          <p14:tracePt t="235807" x="7494588" y="6076950"/>
          <p14:tracePt t="235818" x="7486650" y="6076950"/>
          <p14:tracePt t="235826" x="7478713" y="6084888"/>
          <p14:tracePt t="235842" x="7461250" y="6084888"/>
          <p14:tracePt t="235847" x="7443788" y="6102350"/>
          <p14:tracePt t="235887" x="7435850" y="6102350"/>
          <p14:tracePt t="235898" x="7427913" y="6102350"/>
          <p14:tracePt t="235906" x="7418388" y="6110288"/>
          <p14:tracePt t="235919" x="7410450" y="6110288"/>
          <p14:tracePt t="235927" x="7392988" y="6110288"/>
          <p14:tracePt t="235937" x="7385050" y="6110288"/>
          <p14:tracePt t="235953" x="7367588" y="6110288"/>
          <p14:tracePt t="235969" x="7350125" y="6110288"/>
          <p14:tracePt t="235973" x="7342188" y="6110288"/>
          <p14:tracePt t="235984" x="7334250" y="6110288"/>
          <p14:tracePt t="235992" x="7273925" y="6110288"/>
          <p14:tracePt t="235999" x="7240588" y="6092825"/>
          <p14:tracePt t="236009" x="7232650" y="6092825"/>
          <p14:tracePt t="236016" x="7197725" y="6067425"/>
          <p14:tracePt t="236023" x="7172325" y="6042025"/>
          <p14:tracePt t="236035" x="7121525" y="5999163"/>
          <p14:tracePt t="236038" x="7078663" y="5965825"/>
          <p14:tracePt t="236049" x="7053263" y="5948363"/>
          <p14:tracePt t="236055" x="7019925" y="5922963"/>
          <p14:tracePt t="236064" x="6985000" y="5880100"/>
          <p14:tracePt t="236077" x="6977063" y="5854700"/>
          <p14:tracePt t="236081" x="6959600" y="5846763"/>
          <p14:tracePt t="236087" x="6959600" y="5829300"/>
          <p14:tracePt t="236098" x="6959600" y="5795963"/>
          <p14:tracePt t="236107" x="6959600" y="5778500"/>
          <p14:tracePt t="236114" x="6959600" y="5753100"/>
          <p14:tracePt t="236121" x="6959600" y="5735638"/>
          <p14:tracePt t="236127" x="6959600" y="5719763"/>
          <p14:tracePt t="236137" x="6969125" y="5668963"/>
          <p14:tracePt t="236152" x="6994525" y="5651500"/>
          <p14:tracePt t="236154" x="7045325" y="5600700"/>
          <p14:tracePt t="236164" x="7078663" y="5557838"/>
          <p14:tracePt t="236170" x="7121525" y="5507038"/>
          <p14:tracePt t="236175" x="7138988" y="5481638"/>
          <p14:tracePt t="236185" x="7154863" y="5446713"/>
          <p14:tracePt t="236198" x="7164388" y="5413375"/>
          <p14:tracePt t="236202" x="7180263" y="5380038"/>
          <p14:tracePt t="236214" x="7215188" y="5311775"/>
          <p14:tracePt t="236225" x="7232650" y="5294313"/>
          <p14:tracePt t="236235" x="7258050" y="5260975"/>
          <p14:tracePt t="236241" x="7258050" y="5251450"/>
          <p14:tracePt t="236252" x="7265988" y="5243513"/>
          <p14:tracePt t="236256" x="7273925" y="5235575"/>
          <p14:tracePt t="236268" x="7283450" y="5226050"/>
          <p14:tracePt t="236276" x="7291388" y="5218113"/>
          <p14:tracePt t="236751" x="7291388" y="5208588"/>
          <p14:tracePt t="236766" x="7283450" y="5218113"/>
          <p14:tracePt t="236775" x="7248525" y="5226050"/>
          <p14:tracePt t="236780" x="7232650" y="5235575"/>
          <p14:tracePt t="236791" x="7215188" y="5235575"/>
          <p14:tracePt t="236798" x="7189788" y="5243513"/>
          <p14:tracePt t="236805" x="7172325" y="5243513"/>
          <p14:tracePt t="236815" x="7164388" y="5243513"/>
          <p14:tracePt t="236820" x="7129463" y="5243513"/>
          <p14:tracePt t="236834" x="7104063" y="5243513"/>
          <p14:tracePt t="236836" x="7088188" y="5243513"/>
          <p14:tracePt t="236847" x="7053263" y="5235575"/>
          <p14:tracePt t="236856" x="7027863" y="5218113"/>
          <p14:tracePt t="236864" x="6994525" y="5192713"/>
          <p14:tracePt t="236870" x="6951663" y="5157788"/>
          <p14:tracePt t="236882" x="6900863" y="5116513"/>
          <p14:tracePt t="236887" x="6865938" y="5081588"/>
          <p14:tracePt t="236898" x="6824663" y="5048250"/>
          <p14:tracePt t="236903" x="6789738" y="5022850"/>
          <p14:tracePt t="236914" x="6756400" y="4972050"/>
          <p14:tracePt t="236918" x="6746875" y="4929188"/>
          <p14:tracePt t="236927" x="6721475" y="4886325"/>
          <p14:tracePt t="236937" x="6705600" y="4827588"/>
          <p14:tracePt t="236943" x="6680200" y="4759325"/>
          <p14:tracePt t="236953" x="6662738" y="4683125"/>
          <p14:tracePt t="236957" x="6637338" y="4589463"/>
          <p14:tracePt t="236968" x="6619875" y="4503738"/>
          <p14:tracePt t="236977" x="6594475" y="4427538"/>
          <p14:tracePt t="236981" x="6586538" y="4341813"/>
          <p14:tracePt t="236993" x="6561138" y="4265613"/>
          <p14:tracePt t="236997" x="6551613" y="4181475"/>
          <p14:tracePt t="237007" x="6543675" y="4105275"/>
          <p14:tracePt t="237018" x="6526213" y="4019550"/>
          <p14:tracePt t="237022" x="6518275" y="3935413"/>
          <p14:tracePt t="237035" x="6510338" y="3832225"/>
          <p14:tracePt t="237037" x="6500813" y="3748088"/>
          <p14:tracePt t="237048" x="6483350" y="3662363"/>
          <p14:tracePt t="237057" x="6467475" y="3586163"/>
          <p14:tracePt t="237064" x="6457950" y="3509963"/>
          <p14:tracePt t="237072" x="6432550" y="3467100"/>
          <p14:tracePt t="237081" x="6416675" y="3408363"/>
          <p14:tracePt t="237088" x="6407150" y="3355975"/>
          <p14:tracePt t="237098" x="6391275" y="3322638"/>
          <p14:tracePt t="237104" x="6381750" y="3305175"/>
          <p14:tracePt t="237114" x="6373813" y="3289300"/>
          <p14:tracePt t="237118" x="6365875" y="3271838"/>
          <p14:tracePt t="237131" x="6356350" y="3263900"/>
          <p14:tracePt t="237135" x="6356350" y="3254375"/>
          <p14:tracePt t="237148" x="6348413" y="3254375"/>
          <p14:tracePt t="237166" x="6338888" y="3246438"/>
          <p14:tracePt t="237169" x="6323013" y="3238500"/>
          <p14:tracePt t="237181" x="6313488" y="3228975"/>
          <p14:tracePt t="237188" x="6297613" y="3228975"/>
          <p14:tracePt t="237198" x="6262688" y="3203575"/>
          <p14:tracePt t="237205" x="6211888" y="3178175"/>
          <p14:tracePt t="237214" x="6169025" y="3152775"/>
          <p14:tracePt t="237220" x="6153150" y="3135313"/>
          <p14:tracePt t="237231" x="6092825" y="3101975"/>
          <p14:tracePt t="237235" x="5999163" y="3067050"/>
          <p14:tracePt t="237248" x="5915025" y="3051175"/>
          <p14:tracePt t="237251" x="5795963" y="3000375"/>
          <p14:tracePt t="237264" x="5626100" y="2940050"/>
          <p14:tracePt t="237270" x="5481638" y="2889250"/>
          <p14:tracePt t="237275" x="5345113" y="2838450"/>
          <p14:tracePt t="237285" x="5243513" y="2795588"/>
          <p14:tracePt t="237290" x="5141913" y="2744788"/>
          <p14:tracePt t="237301" x="5048250" y="2711450"/>
          <p14:tracePt t="237314" x="4972050" y="2686050"/>
          <p14:tracePt t="237318" x="4911725" y="2643188"/>
          <p14:tracePt t="237326" x="4878388" y="2608263"/>
          <p14:tracePt t="237331" x="4852988" y="2582863"/>
          <p14:tracePt t="237340" x="4835525" y="2582863"/>
          <p14:tracePt t="237352" x="4827588" y="2574925"/>
          <p14:tracePt t="237356" x="4818063" y="2566988"/>
          <p14:tracePt t="237376" x="4810125" y="2557463"/>
          <p14:tracePt t="237387" x="4792663" y="2557463"/>
          <p14:tracePt t="237398" x="4792663" y="2541588"/>
          <p14:tracePt t="237406" x="4792663" y="2532063"/>
          <p14:tracePt t="237418" x="4784725" y="2524125"/>
          <p14:tracePt t="237422" x="4775200" y="2524125"/>
          <p14:tracePt t="237436" x="4767263" y="2524125"/>
          <p14:tracePt t="237448" x="4759325" y="2516188"/>
          <p14:tracePt t="237452" x="4749800" y="2506663"/>
          <p14:tracePt t="237464" x="4733925" y="2498725"/>
          <p14:tracePt t="237473" x="4716463" y="2498725"/>
          <p14:tracePt t="237478" x="4691063" y="2481263"/>
          <p14:tracePt t="237487" x="4673600" y="2473325"/>
          <p14:tracePt t="237493" x="4657725" y="2473325"/>
          <p14:tracePt t="237503" x="4640263" y="2473325"/>
          <p14:tracePt t="237514" x="4630738" y="2473325"/>
          <p14:tracePt t="237518" x="4622800" y="2473325"/>
          <p14:tracePt t="237531" x="4597400" y="2473325"/>
          <p14:tracePt t="237534" x="4572000" y="2473325"/>
          <p14:tracePt t="237542" x="4546600" y="2473325"/>
          <p14:tracePt t="237553" x="4503738" y="2473325"/>
          <p14:tracePt t="237556" x="4452938" y="2481263"/>
          <p14:tracePt t="237568" x="4419600" y="2498725"/>
          <p14:tracePt t="237572" x="4359275" y="2516188"/>
          <p14:tracePt t="237585" x="4333875" y="2541588"/>
          <p14:tracePt t="237593" x="4283075" y="2574925"/>
          <p14:tracePt t="237601" x="4265613" y="2592388"/>
          <p14:tracePt t="237609" x="4249738" y="2600325"/>
          <p14:tracePt t="237614" x="4240213" y="2608263"/>
          <p14:tracePt t="237623" x="4224338" y="2617788"/>
          <p14:tracePt t="237635" x="4197350" y="2633663"/>
          <p14:tracePt t="237638" x="4189413" y="2651125"/>
          <p14:tracePt t="237648" x="4138613" y="2693988"/>
          <p14:tracePt t="237652" x="4113213" y="2719388"/>
          <p14:tracePt t="237665" x="4062413" y="2762250"/>
          <p14:tracePt t="237675" x="4011613" y="2795588"/>
          <p14:tracePt t="237681" x="3994150" y="2805113"/>
          <p14:tracePt t="237689" x="3986213" y="2820988"/>
          <p14:tracePt t="237698" x="3968750" y="2846388"/>
          <p14:tracePt t="237704" x="3960813" y="2855913"/>
          <p14:tracePt t="237715" x="3951288" y="2855913"/>
          <p14:tracePt t="237735" x="3943350" y="2855913"/>
          <p14:tracePt t="237738" x="3935413" y="2855913"/>
          <p14:tracePt t="237766" x="3925888" y="2855913"/>
          <p14:tracePt t="237805" x="3908425" y="2855913"/>
          <p14:tracePt t="237823" x="3900488" y="2855913"/>
          <p14:tracePt t="237833" x="3883025" y="2846388"/>
          <p14:tracePt t="237836" x="3883025" y="2838450"/>
          <p14:tracePt t="237848" x="3867150" y="2830513"/>
          <p14:tracePt t="237857" x="3857625" y="2820988"/>
          <p14:tracePt t="237864" x="3849688" y="2805113"/>
          <p14:tracePt t="237882" x="3841750" y="2795588"/>
          <p14:tracePt t="237885" x="3816350" y="2770188"/>
          <p14:tracePt t="237886" x="3781425" y="2752725"/>
          <p14:tracePt t="237898" x="3748088" y="2701925"/>
          <p14:tracePt t="237904" x="3730625" y="2676525"/>
          <p14:tracePt t="237914" x="3705225" y="2643188"/>
          <p14:tracePt t="237922" x="3671888" y="2617788"/>
          <p14:tracePt t="237931" x="3646488" y="2600325"/>
          <p14:tracePt t="237938" x="3611563" y="2541588"/>
          <p14:tracePt t="237943" x="3594100" y="2524125"/>
          <p14:tracePt t="237953" x="3568700" y="2524125"/>
          <p14:tracePt t="237965" x="3543300" y="2506663"/>
          <p14:tracePt t="237981" x="3543300" y="2489200"/>
          <p14:tracePt t="237992" x="3535363" y="2489200"/>
          <p14:tracePt t="238014" x="3527425" y="2481263"/>
          <p14:tracePt t="238037" x="3517900" y="2455863"/>
          <p14:tracePt t="238047" x="3509963" y="2455863"/>
          <p14:tracePt t="238055" x="3509963" y="2447925"/>
          <p14:tracePt t="238059" x="3502025" y="2438400"/>
          <p14:tracePt t="238068" x="3502025" y="2430463"/>
          <p14:tracePt t="238075" x="3484563" y="2405063"/>
          <p14:tracePt t="238085" x="3475038" y="2397125"/>
          <p14:tracePt t="238099" x="3467100" y="2387600"/>
          <p14:tracePt t="238101" x="3459163" y="2387600"/>
          <p14:tracePt t="238109" x="3449638" y="2371725"/>
          <p14:tracePt t="238115" x="3424238" y="2344738"/>
          <p14:tracePt t="238125" x="3398838" y="2328863"/>
          <p14:tracePt t="238135" x="3373438" y="2311400"/>
          <p14:tracePt t="238143" x="3348038" y="2286000"/>
          <p14:tracePt t="238147" x="3289300" y="2260600"/>
          <p14:tracePt t="238157" x="3263900" y="2235200"/>
          <p14:tracePt t="238168" x="3221038" y="2217738"/>
          <p14:tracePt t="238173" x="3195638" y="2192338"/>
          <p14:tracePt t="238185" x="3170238" y="2174875"/>
          <p14:tracePt t="238186" x="3152775" y="2159000"/>
          <p14:tracePt t="238197" x="3144838" y="2149475"/>
          <p14:tracePt t="238206" x="3135313" y="2141538"/>
          <p14:tracePt t="238214" x="3119438" y="2133600"/>
          <p14:tracePt t="238223" x="3109913" y="2124075"/>
          <p14:tracePt t="238235" x="3101975" y="2108200"/>
          <p14:tracePt t="238239" x="3094038" y="2108200"/>
          <p14:tracePt t="238248" x="3084513" y="2108200"/>
          <p14:tracePt t="238285" x="3084513" y="2098675"/>
          <p14:tracePt t="238303" x="3076575" y="2090738"/>
          <p14:tracePt t="238314" x="3067050" y="2073275"/>
          <p14:tracePt t="238561" x="3076575" y="2073275"/>
          <p14:tracePt t="238571" x="3084513" y="2073275"/>
          <p14:tracePt t="238587" x="3109913" y="2073275"/>
          <p14:tracePt t="238597" x="3119438" y="2082800"/>
          <p14:tracePt t="238602" x="3135313" y="2098675"/>
          <p14:tracePt t="238614" x="3152775" y="2108200"/>
          <p14:tracePt t="238626" x="3160713" y="2108200"/>
          <p14:tracePt t="238647" x="3170238" y="2108200"/>
          <p14:tracePt t="238789" x="3160713" y="2108200"/>
          <p14:tracePt t="238799" x="3144838" y="2090738"/>
          <p14:tracePt t="238809" x="3135313" y="2073275"/>
          <p14:tracePt t="238817" x="3109913" y="2055813"/>
          <p14:tracePt t="238825" x="3084513" y="2055813"/>
          <p14:tracePt t="238835" x="3051175" y="2039938"/>
          <p14:tracePt t="238841" x="3033713" y="2030413"/>
          <p14:tracePt t="238847" x="2982913" y="2030413"/>
          <p14:tracePt t="238857" x="2965450" y="2005013"/>
          <p14:tracePt t="238868" x="2949575" y="2005013"/>
          <p14:tracePt t="238870" x="2922588" y="1989138"/>
          <p14:tracePt t="238881" x="2897188" y="1989138"/>
          <p14:tracePt t="238886" x="2881313" y="1989138"/>
          <p14:tracePt t="238898" x="2871788" y="1979613"/>
          <p14:tracePt t="238906" x="2855913" y="1971675"/>
          <p14:tracePt t="238914" x="2830513" y="1963738"/>
          <p14:tracePt t="238923" x="2787650" y="1963738"/>
          <p14:tracePt t="238931" x="2770188" y="1963738"/>
          <p14:tracePt t="238938" x="2719388" y="1938338"/>
          <p14:tracePt t="238943" x="2701925" y="1928813"/>
          <p14:tracePt t="238953" x="2676525" y="1928813"/>
          <p14:tracePt t="238964" x="2660650" y="1920875"/>
          <p14:tracePt t="238969" x="2651125" y="1911350"/>
          <p14:tracePt t="238985" x="2643188" y="1911350"/>
          <p14:tracePt t="238998" x="2633663" y="1911350"/>
          <p14:tracePt t="239039" x="2625725" y="1911350"/>
          <p14:tracePt t="239139" x="2625725" y="1903413"/>
          <p14:tracePt t="239171" x="2643188" y="1895475"/>
          <p14:tracePt t="239185" x="2651125" y="1895475"/>
          <p14:tracePt t="239191" x="2660650" y="1878013"/>
          <p14:tracePt t="239202" x="2668588" y="1878013"/>
          <p14:tracePt t="239214" x="2676525" y="1878013"/>
          <p14:tracePt t="239220" x="2676525" y="1870075"/>
          <p14:tracePt t="239225" x="2686050" y="1870075"/>
          <p14:tracePt t="239235" x="2701925" y="1860550"/>
          <p14:tracePt t="239248" x="2719388" y="1860550"/>
          <p14:tracePt t="239264" x="2736850" y="1860550"/>
          <p14:tracePt t="239270" x="2752725" y="1860550"/>
          <p14:tracePt t="239277" x="2762250" y="1860550"/>
          <p14:tracePt t="239287" x="2795588" y="1870075"/>
          <p14:tracePt t="239291" x="2805113" y="1878013"/>
          <p14:tracePt t="239302" x="2820988" y="1885950"/>
          <p14:tracePt t="239315" x="2846388" y="1903413"/>
          <p14:tracePt t="239318" x="2846388" y="1928813"/>
          <p14:tracePt t="239327" x="2871788" y="1954213"/>
          <p14:tracePt t="239331" x="2871788" y="1979613"/>
          <p14:tracePt t="239341" x="2897188" y="2014538"/>
          <p14:tracePt t="239352" x="2906713" y="2030413"/>
          <p14:tracePt t="239356" x="2932113" y="2047875"/>
          <p14:tracePt t="239368" x="2949575" y="2098675"/>
          <p14:tracePt t="239385" x="2965450" y="2141538"/>
          <p14:tracePt t="239388" x="3008313" y="2166938"/>
          <p14:tracePt t="239398" x="3041650" y="2192338"/>
          <p14:tracePt t="239409" x="3059113" y="2235200"/>
          <p14:tracePt t="239414" x="3076575" y="2243138"/>
          <p14:tracePt t="239423" x="3101975" y="2268538"/>
          <p14:tracePt t="239431" x="3127375" y="2293938"/>
          <p14:tracePt t="239438" x="3144838" y="2311400"/>
          <p14:tracePt t="239449" x="3178175" y="2336800"/>
          <p14:tracePt t="239452" x="3221038" y="2354263"/>
          <p14:tracePt t="239464" x="3254375" y="2371725"/>
          <p14:tracePt t="239469" x="3297238" y="2379663"/>
          <p14:tracePt t="239481" x="3330575" y="2387600"/>
          <p14:tracePt t="239489" x="3355975" y="2397125"/>
          <p14:tracePt t="239492" x="3390900" y="2405063"/>
          <p14:tracePt t="239503" x="3416300" y="2413000"/>
          <p14:tracePt t="239509" x="3433763" y="2413000"/>
          <p14:tracePt t="239518" x="3467100" y="2413000"/>
          <p14:tracePt t="239531" x="3502025" y="2422525"/>
          <p14:tracePt t="239535" x="3527425" y="2422525"/>
          <p14:tracePt t="239548" x="3552825" y="2430463"/>
          <p14:tracePt t="239550" x="3586163" y="2438400"/>
          <p14:tracePt t="239559" x="3619500" y="2447925"/>
          <p14:tracePt t="239568" x="3636963" y="2447925"/>
          <p14:tracePt t="239575" x="3662363" y="2447925"/>
          <p14:tracePt t="239585" x="3705225" y="2447925"/>
          <p14:tracePt t="239588" x="3738563" y="2447925"/>
          <p14:tracePt t="239600" x="3790950" y="2447925"/>
          <p14:tracePt t="239609" x="3832225" y="2447925"/>
          <p14:tracePt t="239614" x="3908425" y="2447925"/>
          <p14:tracePt t="239624" x="3968750" y="2447925"/>
          <p14:tracePt t="239631" x="4037013" y="2447925"/>
          <p14:tracePt t="239641" x="4113213" y="2447925"/>
          <p14:tracePt t="239651" x="4171950" y="2438400"/>
          <p14:tracePt t="239654" x="4171950" y="2430463"/>
          <p14:tracePt t="239665" x="4181475" y="2422525"/>
          <p14:tracePt t="239671" x="4197350" y="2405063"/>
          <p14:tracePt t="239681" x="4197350" y="2387600"/>
          <p14:tracePt t="239691" x="4197350" y="2362200"/>
          <p14:tracePt t="239698" x="4214813" y="2344738"/>
          <p14:tracePt t="239704" x="4214813" y="2319338"/>
          <p14:tracePt t="239714" x="4214813" y="2303463"/>
          <p14:tracePt t="239720" x="4214813" y="2278063"/>
          <p14:tracePt t="239731" x="4214813" y="2252663"/>
          <p14:tracePt t="239737" x="4214813" y="2235200"/>
          <p14:tracePt t="239748" x="4214813" y="2227263"/>
          <p14:tracePt t="239827" x="4249738" y="2227263"/>
          <p14:tracePt t="239832" x="4257675" y="2235200"/>
          <p14:tracePt t="239841" x="4291013" y="2243138"/>
          <p14:tracePt t="239852" x="4325938" y="2260600"/>
          <p14:tracePt t="239856" x="4359275" y="2268538"/>
          <p14:tracePt t="239880" x="4419600" y="2286000"/>
          <p14:tracePt t="239885" x="4445000" y="2293938"/>
          <p14:tracePt t="239893" x="4452938" y="2311400"/>
          <p14:tracePt t="239898" x="4460875" y="2311400"/>
          <p14:tracePt t="239979" x="4478338" y="2311400"/>
          <p14:tracePt t="239989" x="4486275" y="2311400"/>
          <p14:tracePt t="240002" x="4495800" y="2303463"/>
          <p14:tracePt t="240014" x="4503738" y="2293938"/>
          <p14:tracePt t="240019" x="4503738" y="2268538"/>
          <p14:tracePt t="240031" x="4521200" y="2243138"/>
          <p14:tracePt t="240034" x="4521200" y="2209800"/>
          <p14:tracePt t="240042" x="4521200" y="2184400"/>
          <p14:tracePt t="240052" x="4521200" y="2149475"/>
          <p14:tracePt t="240059" x="4521200" y="2124075"/>
          <p14:tracePt t="240068" x="4521200" y="2090738"/>
          <p14:tracePt t="240075" x="4513263" y="2055813"/>
          <p14:tracePt t="240085" x="4478338" y="2014538"/>
          <p14:tracePt t="240098" x="4452938" y="1971675"/>
          <p14:tracePt t="240099" x="4427538" y="1946275"/>
          <p14:tracePt t="240109" x="4394200" y="1920875"/>
          <p14:tracePt t="240115" x="4368800" y="1895475"/>
          <p14:tracePt t="240125" x="4351338" y="1878013"/>
          <p14:tracePt t="240135" x="4325938" y="1870075"/>
          <p14:tracePt t="240148" x="4316413" y="1870075"/>
          <p14:tracePt t="240357" x="4291013" y="1852613"/>
          <p14:tracePt t="240363" x="4283075" y="1835150"/>
          <p14:tracePt t="240370" x="4257675" y="1827213"/>
          <p14:tracePt t="240381" x="4224338" y="1809750"/>
          <p14:tracePt t="240387" x="4156075" y="1784350"/>
          <p14:tracePt t="240398" x="4070350" y="1733550"/>
          <p14:tracePt t="240402" x="3976688" y="1690688"/>
          <p14:tracePt t="240414" x="3857625" y="1639888"/>
          <p14:tracePt t="240423" x="3713163" y="1597025"/>
          <p14:tracePt t="240427" x="3568700" y="1571625"/>
          <p14:tracePt t="240437" x="3441700" y="1538288"/>
          <p14:tracePt t="240441" x="3314700" y="1512888"/>
          <p14:tracePt t="240453" x="3211513" y="1504950"/>
          <p14:tracePt t="240464" x="3127375" y="1487488"/>
          <p14:tracePt t="240468" x="3059113" y="1487488"/>
          <p14:tracePt t="240476" x="3025775" y="1487488"/>
          <p14:tracePt t="240484" x="2982913" y="1487488"/>
          <p14:tracePt t="240493" x="2974975" y="1487488"/>
          <p14:tracePt t="240503" x="2965450" y="1487488"/>
          <p14:tracePt t="240526" x="2949575" y="1487488"/>
          <p14:tracePt t="240534" x="2940050" y="1495425"/>
          <p14:tracePt t="240542" x="2940050" y="1512888"/>
          <p14:tracePt t="240551" x="2932113" y="1530350"/>
          <p14:tracePt t="240558" x="2922588" y="1563688"/>
          <p14:tracePt t="240568" x="2914650" y="1597025"/>
          <p14:tracePt t="240573" x="2906713" y="1614488"/>
          <p14:tracePt t="240585" x="2897188" y="1649413"/>
          <p14:tracePt t="240588" x="2897188" y="1674813"/>
          <p14:tracePt t="240601" x="2897188" y="1716088"/>
          <p14:tracePt t="240609" x="2897188" y="1741488"/>
          <p14:tracePt t="240614" x="2897188" y="1766888"/>
          <p14:tracePt t="240622" x="2897188" y="1793875"/>
          <p14:tracePt t="240631" x="2897188" y="1801813"/>
          <p14:tracePt t="240638" x="2932113" y="1844675"/>
          <p14:tracePt t="240650" x="2957513" y="1860550"/>
          <p14:tracePt t="240655" x="3016250" y="1920875"/>
          <p14:tracePt t="240665" x="3094038" y="1963738"/>
          <p14:tracePt t="240669" x="3178175" y="1997075"/>
          <p14:tracePt t="240681" x="3254375" y="2039938"/>
          <p14:tracePt t="240689" x="3348038" y="2073275"/>
          <p14:tracePt t="240698" x="3433763" y="2082800"/>
          <p14:tracePt t="240705" x="3535363" y="2090738"/>
          <p14:tracePt t="240709" x="3603625" y="2108200"/>
          <p14:tracePt t="240718" x="3662363" y="2108200"/>
          <p14:tracePt t="240730" x="3705225" y="2108200"/>
          <p14:tracePt t="240735" x="3730625" y="2108200"/>
          <p14:tracePt t="240748" x="3738563" y="2108200"/>
          <p14:tracePt t="240749" x="3748088" y="2108200"/>
          <p14:tracePt t="240759" x="3756025" y="2108200"/>
          <p14:tracePt t="240831" x="3763963" y="2116138"/>
          <p14:tracePt t="240836" x="3763963" y="2133600"/>
          <p14:tracePt t="240847" x="3763963" y="2141538"/>
          <p14:tracePt t="240854" x="3773488" y="2159000"/>
          <p14:tracePt t="240865" x="3781425" y="2192338"/>
          <p14:tracePt t="240882" x="3806825" y="2252663"/>
          <p14:tracePt t="240885" x="3824288" y="2260600"/>
          <p14:tracePt t="240898" x="3841750" y="2286000"/>
          <p14:tracePt t="240902" x="3875088" y="2319338"/>
          <p14:tracePt t="240917" x="3892550" y="2344738"/>
          <p14:tracePt t="240920" x="3917950" y="2379663"/>
          <p14:tracePt t="240926" x="3935413" y="2387600"/>
          <p14:tracePt t="240938" x="3968750" y="2413000"/>
          <p14:tracePt t="240941" x="4019550" y="2447925"/>
          <p14:tracePt t="240952" x="4027488" y="2473325"/>
          <p14:tracePt t="240957" x="4079875" y="2506663"/>
          <p14:tracePt t="240968" x="4095750" y="2541588"/>
          <p14:tracePt t="240977" x="4105275" y="2549525"/>
          <p14:tracePt t="240981" x="4105275" y="2557463"/>
          <p14:tracePt t="240991" x="4105275" y="2582863"/>
          <p14:tracePt t="240998" x="4105275" y="2608263"/>
          <p14:tracePt t="241007" x="4113213" y="2617788"/>
          <p14:tracePt t="241018" x="4113213" y="2625725"/>
          <p14:tracePt t="241023" x="4113213" y="2643188"/>
          <p14:tracePt t="241034" x="4113213" y="2651125"/>
          <p14:tracePt t="241036" x="4113213" y="2660650"/>
          <p14:tracePt t="241048" x="4113213" y="2668588"/>
          <p14:tracePt t="241169" x="4113213" y="2660650"/>
          <p14:tracePt t="241604" x="4113213" y="2651125"/>
          <p14:tracePt t="241613" x="4105275" y="2643188"/>
          <p14:tracePt t="241617" x="4095750" y="2633663"/>
          <p14:tracePt t="241749" x="4095750" y="2617788"/>
          <p14:tracePt t="241764" x="4105275" y="2617788"/>
          <p14:tracePt t="241773" x="4121150" y="2617788"/>
          <p14:tracePt t="241780" x="4146550" y="2617788"/>
          <p14:tracePt t="241789" x="4156075" y="2617788"/>
          <p14:tracePt t="241798" x="4181475" y="2617788"/>
          <p14:tracePt t="241805" x="4197350" y="2617788"/>
          <p14:tracePt t="241830" x="4206875" y="2617788"/>
          <p14:tracePt t="241838" x="4214813" y="2617788"/>
          <p14:tracePt t="241971" x="4206875" y="2617788"/>
          <p14:tracePt t="241982" x="4197350" y="2617788"/>
          <p14:tracePt t="241991" x="4189413" y="2608263"/>
          <p14:tracePt t="241999" x="4171950" y="2608263"/>
          <p14:tracePt t="242005" x="4138613" y="2600325"/>
          <p14:tracePt t="242014" x="4130675" y="2600325"/>
          <p14:tracePt t="242020" x="4113213" y="2592388"/>
          <p14:tracePt t="242031" x="4095750" y="2582863"/>
          <p14:tracePt t="242049" x="4079875" y="2574925"/>
          <p14:tracePt t="242448" x="4079875" y="2566988"/>
          <p14:tracePt t="242620" x="4095750" y="2557463"/>
          <p14:tracePt t="242657" x="4105275" y="2549525"/>
          <p14:tracePt t="242687" x="4105275" y="2541588"/>
          <p14:tracePt t="242903" x="4095750" y="2541588"/>
          <p14:tracePt t="242909" x="4087813" y="2541588"/>
          <p14:tracePt t="242920" x="4070350" y="2541588"/>
          <p14:tracePt t="242923" x="4062413" y="2541588"/>
          <p14:tracePt t="242937" x="4027488" y="2541588"/>
          <p14:tracePt t="242941" x="3986213" y="2541588"/>
          <p14:tracePt t="242952" x="3951288" y="2541588"/>
          <p14:tracePt t="242957" x="3917950" y="2541588"/>
          <p14:tracePt t="242967" x="3867150" y="2532063"/>
          <p14:tracePt t="242977" x="3790950" y="2524125"/>
          <p14:tracePt t="242983" x="3687763" y="2498725"/>
          <p14:tracePt t="242993" x="3586163" y="2481263"/>
          <p14:tracePt t="242997" x="3492500" y="2455863"/>
          <p14:tracePt t="243006" x="3382963" y="2413000"/>
          <p14:tracePt t="243014" x="3254375" y="2362200"/>
          <p14:tracePt t="243023" x="3109913" y="2311400"/>
          <p14:tracePt t="243035" x="2949575" y="2252663"/>
          <p14:tracePt t="243038" x="2762250" y="2159000"/>
          <p14:tracePt t="243048" x="2582863" y="2108200"/>
          <p14:tracePt t="243055" x="2405063" y="2039938"/>
          <p14:tracePt t="243064" x="2217738" y="1963738"/>
          <p14:tracePt t="243069" x="2073275" y="1928813"/>
          <p14:tracePt t="243081" x="1971675" y="1885950"/>
          <p14:tracePt t="243088" x="1895475" y="1852613"/>
          <p14:tracePt t="243093" x="1819275" y="1827213"/>
          <p14:tracePt t="243103" x="1784350" y="1809750"/>
          <p14:tracePt t="243109" x="1751013" y="1801813"/>
          <p14:tracePt t="243119" x="1741488" y="1801813"/>
          <p14:tracePt t="243131" x="1733550" y="1801813"/>
          <p14:tracePt t="243141" x="1725613" y="1801813"/>
          <p14:tracePt t="243148" x="1708150" y="1801813"/>
          <p14:tracePt t="243155" x="1700213" y="1801813"/>
          <p14:tracePt t="243164" x="1690688" y="1801813"/>
          <p14:tracePt t="243170" x="1665288" y="1801813"/>
          <p14:tracePt t="243176" x="1657350" y="1801813"/>
          <p14:tracePt t="243184" x="1639888" y="1801813"/>
          <p14:tracePt t="243198" x="1631950" y="1801813"/>
          <p14:tracePt t="243214" x="1622425" y="1801813"/>
          <p14:tracePt t="243297" x="1639888" y="1801813"/>
          <p14:tracePt t="243307" x="1665288" y="1801813"/>
          <p14:tracePt t="243327" x="1674813" y="1801813"/>
          <p14:tracePt t="243509" x="1674813" y="1784350"/>
          <p14:tracePt t="243519" x="1674813" y="1776413"/>
          <p14:tracePt t="243530" x="1657350" y="1766888"/>
          <p14:tracePt t="243535" x="1622425" y="1741488"/>
          <p14:tracePt t="243548" x="1614488" y="1733550"/>
          <p14:tracePt t="243553" x="1597025" y="1716088"/>
          <p14:tracePt t="243564" x="1563688" y="1708150"/>
          <p14:tracePt t="243569" x="1530350" y="1690688"/>
          <p14:tracePt t="243581" x="1495425" y="1682750"/>
          <p14:tracePt t="243585" x="1436688" y="1674813"/>
          <p14:tracePt t="243598" x="1427163" y="1674813"/>
          <p14:tracePt t="243604" x="1411288" y="1665288"/>
          <p14:tracePt t="243615" x="1368425" y="1639888"/>
          <p14:tracePt t="243619" x="1333500" y="1631950"/>
          <p14:tracePt t="243631" x="1300163" y="1622425"/>
          <p14:tracePt t="243635" x="1249363" y="1614488"/>
          <p14:tracePt t="243648" x="1198563" y="1614488"/>
          <p14:tracePt t="243654" x="1147763" y="1614488"/>
          <p14:tracePt t="243658" x="1096963" y="1614488"/>
          <p14:tracePt t="243671" x="1036638" y="1614488"/>
          <p14:tracePt t="243675" x="993775" y="1614488"/>
          <p14:tracePt t="243685" x="917575" y="1614488"/>
          <p14:tracePt t="243698" x="866775" y="1614488"/>
          <p14:tracePt t="243702" x="808038" y="1614488"/>
          <p14:tracePt t="243711" x="765175" y="1614488"/>
          <p14:tracePt t="243714" x="714375" y="1614488"/>
          <p14:tracePt t="243725" x="688975" y="1614488"/>
          <p14:tracePt t="243735" x="679450" y="1614488"/>
          <p14:tracePt t="243741" x="671513" y="1614488"/>
          <p14:tracePt t="243840" x="671513" y="1622425"/>
          <p14:tracePt t="243847" x="671513" y="1631950"/>
          <p14:tracePt t="243859" x="671513" y="1657350"/>
          <p14:tracePt t="243865" x="671513" y="1665288"/>
          <p14:tracePt t="243882" x="722313" y="1700213"/>
          <p14:tracePt t="243889" x="755650" y="1716088"/>
          <p14:tracePt t="243898" x="808038" y="1741488"/>
          <p14:tracePt t="243905" x="823913" y="1751013"/>
          <p14:tracePt t="243914" x="858838" y="1758950"/>
          <p14:tracePt t="243920" x="925513" y="1776413"/>
          <p14:tracePt t="243931" x="985838" y="1801813"/>
          <p14:tracePt t="243935" x="1044575" y="1809750"/>
          <p14:tracePt t="243948" x="1104900" y="1819275"/>
          <p14:tracePt t="243952" x="1138238" y="1835150"/>
          <p14:tracePt t="243964" x="1173163" y="1844675"/>
          <p14:tracePt t="243971" x="1189038" y="1844675"/>
          <p14:tracePt t="244657" x="1198563" y="1844675"/>
          <p14:tracePt t="244945" x="1189038" y="1844675"/>
          <p14:tracePt t="244955" x="1181100" y="1844675"/>
          <p14:tracePt t="244977" x="1173163" y="1844675"/>
          <p14:tracePt t="244987" x="1147763" y="1844675"/>
          <p14:tracePt t="244990" x="1130300" y="1844675"/>
          <p14:tracePt t="244998" x="1112838" y="1844675"/>
          <p14:tracePt t="245005" x="1079500" y="1844675"/>
          <p14:tracePt t="245014" x="1069975" y="1844675"/>
          <p14:tracePt t="245020" x="1062038" y="1844675"/>
          <p14:tracePt t="245031" x="1054100" y="1844675"/>
          <p14:tracePt t="245048" x="1044575" y="1835150"/>
          <p14:tracePt t="245111" x="1044575" y="1844675"/>
          <p14:tracePt t="245121" x="1044575" y="1852613"/>
          <p14:tracePt t="245127" x="1044575" y="1870075"/>
          <p14:tracePt t="245137" x="1062038" y="1895475"/>
          <p14:tracePt t="245148" x="1087438" y="1911350"/>
          <p14:tracePt t="245153" x="1138238" y="1928813"/>
          <p14:tracePt t="245164" x="1216025" y="1963738"/>
          <p14:tracePt t="245168" x="1317625" y="1997075"/>
          <p14:tracePt t="245177" x="1504950" y="2039938"/>
          <p14:tracePt t="245188" x="1708150" y="2090738"/>
          <p14:tracePt t="245193" x="1895475" y="2124075"/>
          <p14:tracePt t="245202" x="2039938" y="2159000"/>
          <p14:tracePt t="245208" x="2184400" y="2166938"/>
          <p14:tracePt t="245218" x="2319338" y="2184400"/>
          <p14:tracePt t="245223" x="2447925" y="2184400"/>
          <p14:tracePt t="245235" x="2574925" y="2184400"/>
          <p14:tracePt t="245242" x="2701925" y="2184400"/>
          <p14:tracePt t="245249" x="2805113" y="2184400"/>
          <p14:tracePt t="245259" x="2897188" y="2184400"/>
          <p14:tracePt t="245264" x="2982913" y="2184400"/>
          <p14:tracePt t="245273" x="3059113" y="2184400"/>
          <p14:tracePt t="245285" x="3119438" y="2184400"/>
          <p14:tracePt t="245289" x="3160713" y="2184400"/>
          <p14:tracePt t="245300" x="3203575" y="2184400"/>
          <p14:tracePt t="245305" x="3228975" y="2166938"/>
          <p14:tracePt t="245315" x="3254375" y="2149475"/>
          <p14:tracePt t="245335" x="3263900" y="2141538"/>
          <p14:tracePt t="245348" x="3271838" y="2141538"/>
          <p14:tracePt t="245385" x="3279775" y="2141538"/>
          <p14:tracePt t="245397" x="3279775" y="2133600"/>
          <p14:tracePt t="245405" x="3289300" y="2133600"/>
          <p14:tracePt t="245414" x="3305175" y="2133600"/>
          <p14:tracePt t="245420" x="3348038" y="2133600"/>
          <p14:tracePt t="245425" x="3382963" y="2133600"/>
          <p14:tracePt t="245435" x="3408363" y="2133600"/>
          <p14:tracePt t="245448" x="3449638" y="2133600"/>
          <p14:tracePt t="245451" x="3509963" y="2133600"/>
          <p14:tracePt t="245464" x="3705225" y="2141538"/>
          <p14:tracePt t="245475" x="3806825" y="2149475"/>
          <p14:tracePt t="245486" x="3908425" y="2159000"/>
          <p14:tracePt t="245490" x="4011613" y="2184400"/>
          <p14:tracePt t="245502" x="4095750" y="2192338"/>
          <p14:tracePt t="245506" x="4171950" y="2217738"/>
          <p14:tracePt t="245515" x="4232275" y="2235200"/>
          <p14:tracePt t="245527" x="4265613" y="2243138"/>
          <p14:tracePt t="245531" x="4308475" y="2252663"/>
          <p14:tracePt t="245541" x="4341813" y="2260600"/>
          <p14:tracePt t="245548" x="4351338" y="2268538"/>
          <p14:tracePt t="245556" x="4351338" y="2278063"/>
          <p14:tracePt t="245568" x="4368800" y="2278063"/>
          <p14:tracePt t="245570" x="4419600" y="2319338"/>
          <p14:tracePt t="245581" x="4445000" y="2328863"/>
          <p14:tracePt t="245586" x="4460875" y="2336800"/>
          <p14:tracePt t="245597" x="4495800" y="2344738"/>
          <p14:tracePt t="245607" x="4554538" y="2362200"/>
          <p14:tracePt t="245614" x="4630738" y="2379663"/>
          <p14:tracePt t="245620" x="4716463" y="2405063"/>
          <p14:tracePt t="245626" x="4835525" y="2430463"/>
          <p14:tracePt t="245637" x="4962525" y="2438400"/>
          <p14:tracePt t="245648" x="5091113" y="2463800"/>
          <p14:tracePt t="245652" x="5235575" y="2473325"/>
          <p14:tracePt t="245665" x="5362575" y="2489200"/>
          <p14:tracePt t="245669" x="5456238" y="2498725"/>
          <p14:tracePt t="245677" x="5557838" y="2498725"/>
          <p14:tracePt t="245687" x="5641975" y="2498725"/>
          <p14:tracePt t="245692" x="5719763" y="2498725"/>
          <p14:tracePt t="245703" x="5761038" y="2498725"/>
          <p14:tracePt t="245830" x="5745163" y="2498725"/>
          <p14:tracePt t="245839" x="5727700" y="2498725"/>
          <p14:tracePt t="245843" x="5684838" y="2498725"/>
          <p14:tracePt t="245855" x="5626100" y="2498725"/>
          <p14:tracePt t="245859" x="5549900" y="2489200"/>
          <p14:tracePt t="245868" x="5472113" y="2473325"/>
          <p14:tracePt t="245883" x="5387975" y="2463800"/>
          <p14:tracePt t="245886" x="5276850" y="2463800"/>
          <p14:tracePt t="245898" x="5149850" y="2463800"/>
          <p14:tracePt t="245899" x="5038725" y="2463800"/>
          <p14:tracePt t="245908" x="4937125" y="2463800"/>
          <p14:tracePt t="245919" x="4827588" y="2463800"/>
          <p14:tracePt t="245924" x="4749800" y="2463800"/>
          <p14:tracePt t="245935" x="4665663" y="2463800"/>
          <p14:tracePt t="245938" x="4614863" y="2463800"/>
          <p14:tracePt t="245952" x="4564063" y="2463800"/>
          <p14:tracePt t="245964" x="4554538" y="2463800"/>
          <p14:tracePt t="245968" x="4538663" y="2463800"/>
          <p14:tracePt t="245977" x="4529138" y="2463800"/>
          <p14:tracePt t="245981" x="4495800" y="2481263"/>
          <p14:tracePt t="245991" x="4486275" y="2489200"/>
          <p14:tracePt t="245998" x="4470400" y="2498725"/>
          <p14:tracePt t="246014" x="4445000" y="2516188"/>
          <p14:tracePt t="246020" x="4419600" y="2541588"/>
          <p14:tracePt t="246031" x="4410075" y="2549525"/>
          <p14:tracePt t="246041" x="4359275" y="2557463"/>
          <p14:tracePt t="246048" x="4351338" y="2557463"/>
          <p14:tracePt t="246055" x="4316413" y="2566988"/>
          <p14:tracePt t="246064" x="4283075" y="2574925"/>
          <p14:tracePt t="246071" x="4265613" y="2574925"/>
          <p14:tracePt t="246085" x="4249738" y="2582863"/>
          <p14:tracePt t="246098" x="4240213" y="2582863"/>
          <p14:tracePt t="246104" x="4232275" y="2600325"/>
          <p14:tracePt t="246254" x="4224338" y="2600325"/>
          <p14:tracePt t="246263" x="4214813" y="2600325"/>
          <p14:tracePt t="246273" x="4206875" y="2600325"/>
          <p14:tracePt t="246285" x="4197350" y="2600325"/>
          <p14:tracePt t="246292" x="4189413" y="2600325"/>
          <p14:tracePt t="246302" x="4171950" y="2600325"/>
          <p14:tracePt t="246309" x="4113213" y="2600325"/>
          <p14:tracePt t="246318" x="4062413" y="2566988"/>
          <p14:tracePt t="246322" x="4027488" y="2549525"/>
          <p14:tracePt t="246335" x="3968750" y="2524125"/>
          <p14:tracePt t="246342" x="3935413" y="2498725"/>
          <p14:tracePt t="246350" x="3892550" y="2473325"/>
          <p14:tracePt t="246359" x="3875088" y="2455863"/>
          <p14:tracePt t="246364" x="3849688" y="2430463"/>
          <p14:tracePt t="246373" x="3798888" y="2397125"/>
          <p14:tracePt t="246384" x="3756025" y="2344738"/>
          <p14:tracePt t="246388" x="3713163" y="2303463"/>
          <p14:tracePt t="246398" x="3654425" y="2286000"/>
          <p14:tracePt t="246402" x="3629025" y="2260600"/>
          <p14:tracePt t="246414" x="3629025" y="2252663"/>
          <p14:tracePt t="246422" x="3603625" y="2227263"/>
          <p14:tracePt t="246438" x="3594100" y="2217738"/>
          <p14:tracePt t="246448" x="3586163" y="2192338"/>
          <p14:tracePt t="246455" x="3578225" y="2184400"/>
          <p14:tracePt t="246466" x="3578225" y="2166938"/>
          <p14:tracePt t="246475" x="3568700" y="2166938"/>
          <p14:tracePt t="246485" x="3560763" y="2166938"/>
          <p14:tracePt t="246591" x="3578225" y="2166938"/>
          <p14:tracePt t="246596" x="3594100" y="2166938"/>
          <p14:tracePt t="246605" x="3603625" y="2166938"/>
          <p14:tracePt t="246614" x="3611563" y="2166938"/>
          <p14:tracePt t="246622" x="3619500" y="2166938"/>
          <p14:tracePt t="246643" x="3629025" y="2159000"/>
          <p14:tracePt t="246684" x="3636963" y="2141538"/>
          <p14:tracePt t="246703" x="3636963" y="2133600"/>
          <p14:tracePt t="246709" x="3636963" y="2124075"/>
          <p14:tracePt t="246718" x="3586163" y="2108200"/>
          <p14:tracePt t="246726" x="3552825" y="2098675"/>
          <p14:tracePt t="246734" x="3509963" y="2073275"/>
          <p14:tracePt t="246743" x="3475038" y="2065338"/>
          <p14:tracePt t="246747" x="3424238" y="2055813"/>
          <p14:tracePt t="246756" x="3340100" y="2047875"/>
          <p14:tracePt t="246768" x="3254375" y="2030413"/>
          <p14:tracePt t="246773" x="3152775" y="2014538"/>
          <p14:tracePt t="246785" x="3033713" y="1997075"/>
          <p14:tracePt t="246788" x="2949575" y="1989138"/>
          <p14:tracePt t="246800" x="2863850" y="1979613"/>
          <p14:tracePt t="246809" x="2778125" y="1963738"/>
          <p14:tracePt t="246814" x="2676525" y="1946275"/>
          <p14:tracePt t="246822" x="2600325" y="1938338"/>
          <p14:tracePt t="246831" x="2532063" y="1911350"/>
          <p14:tracePt t="246838" x="2481263" y="1903413"/>
          <p14:tracePt t="246850" x="2438400" y="1903413"/>
          <p14:tracePt t="246852" x="2422525" y="1903413"/>
          <p14:tracePt t="246880" x="2405063" y="1903413"/>
          <p14:tracePt t="246884" x="2397125" y="1903413"/>
          <p14:tracePt t="246886" x="2379663" y="1903413"/>
          <p14:tracePt t="246898" x="2354263" y="1903413"/>
          <p14:tracePt t="246904" x="2336800" y="1903413"/>
          <p14:tracePt t="246909" x="2293938" y="1903413"/>
          <p14:tracePt t="246920" x="2278063" y="1903413"/>
          <p14:tracePt t="246925" x="2243138" y="1903413"/>
          <p14:tracePt t="246935" x="2209800" y="1903413"/>
          <p14:tracePt t="246947" x="2159000" y="1903413"/>
          <p14:tracePt t="246951" x="2108200" y="1895475"/>
          <p14:tracePt t="246964" x="2082800" y="1885950"/>
          <p14:tracePt t="247053" x="2082800" y="1878013"/>
          <p14:tracePt t="247087" x="2082800" y="1870075"/>
          <p14:tracePt t="247092" x="2082800" y="1852613"/>
          <p14:tracePt t="247113" x="2090738" y="1835150"/>
          <p14:tracePt t="247123" x="2108200" y="1827213"/>
          <p14:tracePt t="247135" x="2116138" y="1819275"/>
          <p14:tracePt t="247148" x="2124075" y="1819275"/>
          <p14:tracePt t="247154" x="2141538" y="1819275"/>
          <p14:tracePt t="247188" x="2149475" y="1819275"/>
          <p14:tracePt t="247197" x="2159000" y="1819275"/>
          <p14:tracePt t="247205" x="2166938" y="1819275"/>
          <p14:tracePt t="247208" x="2174875" y="1819275"/>
          <p14:tracePt t="247220" x="2200275" y="1819275"/>
          <p14:tracePt t="247231" x="2227263" y="1819275"/>
          <p14:tracePt t="247237" x="2252663" y="1819275"/>
          <p14:tracePt t="247248" x="2278063" y="1819275"/>
          <p14:tracePt t="247252" x="2311400" y="1819275"/>
          <p14:tracePt t="247265" x="2354263" y="1835150"/>
          <p14:tracePt t="247268" x="2387600" y="1852613"/>
          <p14:tracePt t="247277" x="2438400" y="1870075"/>
          <p14:tracePt t="247287" x="2489200" y="1878013"/>
          <p14:tracePt t="247290" x="2516188" y="1885950"/>
          <p14:tracePt t="247302" x="2582863" y="1911350"/>
          <p14:tracePt t="247307" x="2651125" y="1928813"/>
          <p14:tracePt t="247318" x="2727325" y="1954213"/>
          <p14:tracePt t="247327" x="2805113" y="1971675"/>
          <p14:tracePt t="247331" x="2863850" y="1979613"/>
          <p14:tracePt t="247340" x="2949575" y="1997075"/>
          <p14:tracePt t="247347" x="2990850" y="1997075"/>
          <p14:tracePt t="247356" x="3008313" y="1997075"/>
          <p14:tracePt t="247368" x="3016250" y="1997075"/>
          <p14:tracePt t="247373" x="3025775" y="1997075"/>
          <p14:tracePt t="247385" x="3033713" y="1997075"/>
          <p14:tracePt t="247386" x="3041650" y="1997075"/>
          <p14:tracePt t="247398" x="3041650" y="1979613"/>
          <p14:tracePt t="247406" x="3076575" y="1938338"/>
          <p14:tracePt t="247414" x="3076575" y="1911350"/>
          <p14:tracePt t="247422" x="3094038" y="1860550"/>
          <p14:tracePt t="247426" x="3101975" y="1835150"/>
          <p14:tracePt t="247436" x="3119438" y="1809750"/>
          <p14:tracePt t="247448" x="3135313" y="1766888"/>
          <p14:tracePt t="247452" x="3152775" y="1741488"/>
          <p14:tracePt t="247464" x="3160713" y="1700213"/>
          <p14:tracePt t="247468" x="3178175" y="1674813"/>
          <p14:tracePt t="247481" x="3203575" y="1649413"/>
          <p14:tracePt t="247492" x="3228975" y="1622425"/>
          <p14:tracePt t="247503" x="3246438" y="1597025"/>
          <p14:tracePt t="247509" x="3263900" y="1589088"/>
          <p14:tracePt t="247519" x="3271838" y="1581150"/>
          <p14:tracePt t="247531" x="3289300" y="1581150"/>
          <p14:tracePt t="247535" x="3322638" y="1581150"/>
          <p14:tracePt t="247542" x="3330575" y="1581150"/>
          <p14:tracePt t="247549" x="3348038" y="1581150"/>
          <p14:tracePt t="247559" x="3355975" y="1581150"/>
          <p14:tracePt t="247569" x="3373438" y="1581150"/>
          <p14:tracePt t="247575" x="3408363" y="1581150"/>
          <p14:tracePt t="247597" x="3433763" y="1589088"/>
          <p14:tracePt t="247601" x="3467100" y="1631950"/>
          <p14:tracePt t="247609" x="3492500" y="1657350"/>
          <p14:tracePt t="247614" x="3509963" y="1674813"/>
          <p14:tracePt t="247625" x="3535363" y="1690688"/>
          <p14:tracePt t="247635" x="3568700" y="1741488"/>
          <p14:tracePt t="247638" x="3578225" y="1751013"/>
          <p14:tracePt t="247650" x="3603625" y="1776413"/>
          <p14:tracePt t="247655" x="3619500" y="1827213"/>
          <p14:tracePt t="247665" x="3629025" y="1860550"/>
          <p14:tracePt t="247675" x="3636963" y="1903413"/>
          <p14:tracePt t="247681" x="3646488" y="1928813"/>
          <p14:tracePt t="247688" x="3662363" y="1971675"/>
          <p14:tracePt t="247698" x="3671888" y="1989138"/>
          <p14:tracePt t="247704" x="3705225" y="2030413"/>
          <p14:tracePt t="247714" x="3705225" y="2047875"/>
          <p14:tracePt t="247720" x="3705225" y="2073275"/>
          <p14:tracePt t="247735" x="3705225" y="2098675"/>
          <p14:tracePt t="247748" x="3705225" y="2108200"/>
          <p14:tracePt t="247764" x="3705225" y="2116138"/>
          <p14:tracePt t="247770" x="3705225" y="2124075"/>
          <p14:tracePt t="247775" x="3705225" y="2133600"/>
          <p14:tracePt t="247785" x="3705225" y="2159000"/>
          <p14:tracePt t="247798" x="3705225" y="2166938"/>
          <p14:tracePt t="247802" x="3705225" y="2192338"/>
          <p14:tracePt t="247814" x="3705225" y="2227263"/>
          <p14:tracePt t="247818" x="3705225" y="2252663"/>
          <p14:tracePt t="247827" x="3705225" y="2278063"/>
          <p14:tracePt t="247837" x="3705225" y="2286000"/>
          <p14:tracePt t="247841" x="3705225" y="2303463"/>
          <p14:tracePt t="247852" x="3705225" y="2336800"/>
          <p14:tracePt t="247857" x="3730625" y="2362200"/>
          <p14:tracePt t="247868" x="3738563" y="2387600"/>
          <p14:tracePt t="247881" x="3763963" y="2405063"/>
          <p14:tracePt t="247891" x="3781425" y="2430463"/>
          <p14:tracePt t="247902" x="3790950" y="2447925"/>
          <p14:tracePt t="247907" x="3824288" y="2473325"/>
          <p14:tracePt t="247918" x="3824288" y="2481263"/>
          <p14:tracePt t="247922" x="3849688" y="2506663"/>
          <p14:tracePt t="247943" x="3849688" y="2516188"/>
          <p14:tracePt t="247947" x="3867150" y="2532063"/>
          <p14:tracePt t="247956" x="3867150" y="2541588"/>
          <p14:tracePt t="247964" x="3875088" y="2557463"/>
          <p14:tracePt t="247973" x="3883025" y="2566988"/>
          <p14:tracePt t="247985" x="3892550" y="2592388"/>
          <p14:tracePt t="247986" x="3908425" y="2608263"/>
          <p14:tracePt t="247998" x="3917950" y="2625725"/>
          <p14:tracePt t="248014" x="3943350" y="2651125"/>
          <p14:tracePt t="248023" x="3951288" y="2668588"/>
          <p14:tracePt t="248031" x="3960813" y="2668588"/>
          <p14:tracePt t="248038" x="3976688" y="2668588"/>
          <p14:tracePt t="248048" x="3994150" y="2668588"/>
          <p14:tracePt t="248054" x="4019550" y="2668588"/>
          <p14:tracePt t="248059" x="4027488" y="2668588"/>
          <p14:tracePt t="248068" x="4070350" y="2668588"/>
          <p14:tracePt t="248082" x="4095750" y="2668588"/>
          <p14:tracePt t="248085" x="4121150" y="2668588"/>
          <p14:tracePt t="248098" x="4156075" y="2660650"/>
          <p14:tracePt t="248100" x="4181475" y="2660650"/>
          <p14:tracePt t="248116" x="4249738" y="2651125"/>
          <p14:tracePt t="248125" x="4265613" y="2651125"/>
          <p14:tracePt t="248134" x="4275138" y="2643188"/>
          <p14:tracePt t="248159" x="4283075" y="2643188"/>
          <p14:tracePt t="248180" x="4300538" y="2633663"/>
          <p14:tracePt t="248241" x="4300538" y="2625725"/>
          <p14:tracePt t="248251" x="4308475" y="2625725"/>
          <p14:tracePt t="248277" x="4316413" y="2625725"/>
          <p14:tracePt t="248290" x="4325938" y="2625725"/>
          <p14:tracePt t="248302" x="4325938" y="2608263"/>
          <p14:tracePt t="248306" x="4341813" y="2592388"/>
          <p14:tracePt t="248318" x="4359275" y="2582863"/>
          <p14:tracePt t="248326" x="4384675" y="2566988"/>
          <p14:tracePt t="248331" x="4384675" y="2557463"/>
          <p14:tracePt t="248341" x="4419600" y="2516188"/>
          <p14:tracePt t="248348" x="4445000" y="2498725"/>
          <p14:tracePt t="248356" x="4460875" y="2463800"/>
          <p14:tracePt t="248368" x="4478338" y="2438400"/>
          <p14:tracePt t="248372" x="4503738" y="2430463"/>
          <p14:tracePt t="248385" x="4529138" y="2387600"/>
          <p14:tracePt t="248386" x="4546600" y="2387600"/>
          <p14:tracePt t="248398" x="4546600" y="2362200"/>
          <p14:tracePt t="248407" x="4554538" y="2328863"/>
          <p14:tracePt t="248414" x="4554538" y="2303463"/>
          <p14:tracePt t="248423" x="4554538" y="2293938"/>
          <p14:tracePt t="248427" x="4554538" y="2260600"/>
          <p14:tracePt t="248437" x="4564063" y="2243138"/>
          <p14:tracePt t="248448" x="4564063" y="2235200"/>
          <p14:tracePt t="248452" x="4564063" y="2200275"/>
          <p14:tracePt t="248464" x="4564063" y="2192338"/>
          <p14:tracePt t="248468" x="4564063" y="2184400"/>
          <p14:tracePt t="248477" x="4564063" y="2166938"/>
          <p14:tracePt t="248487" x="4564063" y="2141538"/>
          <p14:tracePt t="248493" x="4554538" y="2124075"/>
          <p14:tracePt t="248503" x="4554538" y="2108200"/>
          <p14:tracePt t="248509" x="4513263" y="2073275"/>
          <p14:tracePt t="248518" x="4503738" y="2055813"/>
          <p14:tracePt t="248531" x="4495800" y="2047875"/>
          <p14:tracePt t="248535" x="4470400" y="2039938"/>
          <p14:tracePt t="248550" x="4470400" y="2022475"/>
          <p14:tracePt t="248559" x="4460875" y="2014538"/>
          <p14:tracePt t="248573" x="4452938" y="2014538"/>
          <p14:tracePt t="248589" x="4452938" y="2005013"/>
          <p14:tracePt t="248598" x="4452938" y="1997075"/>
          <p14:tracePt t="248609" x="4445000" y="1997075"/>
          <p14:tracePt t="248614" x="4435475" y="1989138"/>
          <p14:tracePt t="248625" x="4427538" y="1979613"/>
          <p14:tracePt t="248635" x="4419600" y="1971675"/>
          <p14:tracePt t="248648" x="4419600" y="1963738"/>
          <p14:tracePt t="248658" x="4402138" y="1954213"/>
          <p14:tracePt t="248664" x="4394200" y="1938338"/>
          <p14:tracePt t="248675" x="4384675" y="1938338"/>
          <p14:tracePt t="248681" x="4368800" y="1938338"/>
          <p14:tracePt t="248688" x="4308475" y="1903413"/>
          <p14:tracePt t="248700" x="4275138" y="1895475"/>
          <p14:tracePt t="248705" x="4240213" y="1878013"/>
          <p14:tracePt t="248716" x="4206875" y="1870075"/>
          <p14:tracePt t="248719" x="4189413" y="1870075"/>
          <p14:tracePt t="248731" x="4146550" y="1860550"/>
          <p14:tracePt t="248741" x="4095750" y="1852613"/>
          <p14:tracePt t="248748" x="4037013" y="1844675"/>
          <p14:tracePt t="248755" x="3976688" y="1819275"/>
          <p14:tracePt t="248764" x="3917950" y="1819275"/>
          <p14:tracePt t="248774" x="3857625" y="1819275"/>
          <p14:tracePt t="248781" x="3832225" y="1819275"/>
          <p14:tracePt t="248785" x="3816350" y="1809750"/>
          <p14:tracePt t="248798" x="3781425" y="1801813"/>
          <p14:tracePt t="248805" x="3763963" y="1793875"/>
          <p14:tracePt t="248809" x="3756025" y="1793875"/>
          <p14:tracePt t="248818" x="3748088" y="1784350"/>
          <p14:tracePt t="248825" x="3730625" y="1776413"/>
          <p14:tracePt t="248847" x="3722688" y="1766888"/>
          <p14:tracePt t="248854" x="3713163" y="1766888"/>
          <p14:tracePt t="248864" x="3705225" y="1751013"/>
          <p14:tracePt t="248884" x="3687763" y="1751013"/>
          <p14:tracePt t="248886" x="3662363" y="1741488"/>
          <p14:tracePt t="248898" x="3654425" y="1741488"/>
          <p14:tracePt t="248902" x="3636963" y="1733550"/>
          <p14:tracePt t="248914" x="3611563" y="1733550"/>
          <p14:tracePt t="248925" x="3578225" y="1733550"/>
          <p14:tracePt t="248935" x="3552825" y="1733550"/>
          <p14:tracePt t="248941" x="3535363" y="1733550"/>
          <p14:tracePt t="248951" x="3517900" y="1725613"/>
          <p14:tracePt t="248957" x="3492500" y="1725613"/>
          <p14:tracePt t="248968" x="3475038" y="1725613"/>
          <p14:tracePt t="248976" x="3459163" y="1725613"/>
          <p14:tracePt t="248980" x="3441700" y="1725613"/>
          <p14:tracePt t="248991" x="3424238" y="1725613"/>
          <p14:tracePt t="248998" x="3398838" y="1725613"/>
          <p14:tracePt t="249006" x="3382963" y="1725613"/>
          <p14:tracePt t="249018" x="3365500" y="1725613"/>
          <p14:tracePt t="249020" x="3340100" y="1725613"/>
          <p14:tracePt t="249031" x="3330575" y="1725613"/>
          <p14:tracePt t="249048" x="3314700" y="1725613"/>
          <p14:tracePt t="249056" x="3305175" y="1725613"/>
          <p14:tracePt t="249064" x="3289300" y="1725613"/>
          <p14:tracePt t="249072" x="3279775" y="1725613"/>
          <p14:tracePt t="249076" x="3271838" y="1725613"/>
          <p14:tracePt t="249087" x="3263900" y="1725613"/>
          <p14:tracePt t="249098" x="3254375" y="1725613"/>
          <p14:tracePt t="249102" x="3238500" y="1725613"/>
          <p14:tracePt t="249118" x="3221038" y="1725613"/>
          <p14:tracePt t="249143" x="3211513" y="1725613"/>
          <p14:tracePt t="249147" x="3203575" y="1725613"/>
          <p14:tracePt t="249157" x="3195638" y="1725613"/>
          <p14:tracePt t="249184" x="3186113" y="1725613"/>
          <p14:tracePt t="249969" x="3178175" y="1725613"/>
          <p14:tracePt t="249999" x="3170238" y="1725613"/>
          <p14:tracePt t="250013" x="3160713" y="1725613"/>
          <p14:tracePt t="250015" x="3152775" y="1725613"/>
          <p14:tracePt t="250025" x="3144838" y="1725613"/>
          <p14:tracePt t="250035" x="3135313" y="1725613"/>
          <p14:tracePt t="250047" x="3127375" y="1725613"/>
          <p14:tracePt t="250063" x="3119438" y="1725613"/>
          <p14:tracePt t="250085" x="3109913" y="1733550"/>
          <p14:tracePt t="250101" x="3101975" y="1741488"/>
          <p14:tracePt t="250114" x="3094038" y="1741488"/>
          <p14:tracePt t="250125" x="3084513" y="1751013"/>
          <p14:tracePt t="250147" x="3076575" y="1751013"/>
          <p14:tracePt t="250164" x="3067050" y="1751013"/>
          <p14:tracePt t="250168" x="3059113" y="1758950"/>
          <p14:tracePt t="250177" x="3059113" y="1766888"/>
          <p14:tracePt t="250191" x="3041650" y="1766888"/>
          <p14:tracePt t="250227" x="3033713" y="1776413"/>
          <p14:tracePt t="250235" x="3033713" y="1784350"/>
          <p14:tracePt t="250251" x="3025775" y="1793875"/>
          <p14:tracePt t="250283" x="3016250" y="1793875"/>
          <p14:tracePt t="250298" x="3016250" y="1801813"/>
          <p14:tracePt t="250309" x="3008313" y="1809750"/>
          <p14:tracePt t="250322" x="3000375" y="1809750"/>
          <p14:tracePt t="250334" x="2990850" y="1819275"/>
          <p14:tracePt t="250349" x="2990850" y="1827213"/>
          <p14:tracePt t="250368" x="2990850" y="1835150"/>
          <p14:tracePt t="250388" x="2990850" y="1844675"/>
          <p14:tracePt t="250399" x="2982913" y="1860550"/>
          <p14:tracePt t="250409" x="2982913" y="1870075"/>
          <p14:tracePt t="250419" x="2982913" y="1885950"/>
          <p14:tracePt t="250435" x="2982913" y="1895475"/>
          <p14:tracePt t="250450" x="2982913" y="1920875"/>
          <p14:tracePt t="250466" x="2982913" y="1928813"/>
          <p14:tracePt t="250475" x="2990850" y="1946275"/>
          <p14:tracePt t="250481" x="3000375" y="1954213"/>
          <p14:tracePt t="250491" x="3000375" y="1971675"/>
          <p14:tracePt t="250498" x="3008313" y="1971675"/>
          <p14:tracePt t="250514" x="3008313" y="1989138"/>
          <p14:tracePt t="250525" x="3008313" y="1997075"/>
          <p14:tracePt t="250531" x="3016250" y="1997075"/>
          <p14:tracePt t="250541" x="3025775" y="2005013"/>
          <p14:tracePt t="250548" x="3033713" y="2022475"/>
          <p14:tracePt t="250555" x="3059113" y="2039938"/>
          <p14:tracePt t="250571" x="3084513" y="2055813"/>
          <p14:tracePt t="250581" x="3084513" y="2065338"/>
          <p14:tracePt t="250598" x="3101975" y="2082800"/>
          <p14:tracePt t="250641" x="3109913" y="2082800"/>
          <p14:tracePt t="250651" x="3119438" y="2090738"/>
          <p14:tracePt t="250663" x="3119438" y="2098675"/>
          <p14:tracePt t="250676" x="3144838" y="2098675"/>
          <p14:tracePt t="250687" x="3144838" y="2108200"/>
          <p14:tracePt t="250693" x="3152775" y="2116138"/>
          <p14:tracePt t="250703" x="3160713" y="2124075"/>
          <p14:tracePt t="250707" x="3170238" y="2133600"/>
          <p14:tracePt t="250721" x="3170238" y="2141538"/>
          <p14:tracePt t="250747" x="3186113" y="2149475"/>
          <p14:tracePt t="250791" x="3195638" y="2159000"/>
          <p14:tracePt t="251765" x="3195638" y="2174875"/>
          <p14:tracePt t="251775" x="3203575" y="2174875"/>
          <p14:tracePt t="251786" x="3238500" y="2192338"/>
          <p14:tracePt t="251790" x="3246438" y="2200275"/>
          <p14:tracePt t="251802" x="3254375" y="2209800"/>
          <p14:tracePt t="251807" x="3271838" y="2217738"/>
          <p14:tracePt t="251820" x="3297238" y="2252663"/>
          <p14:tracePt t="251835" x="3305175" y="2260600"/>
          <p14:tracePt t="251843" x="3314700" y="2260600"/>
          <p14:tracePt t="251847" x="3330575" y="2278063"/>
          <p14:tracePt t="251857" x="3355975" y="2293938"/>
          <p14:tracePt t="251864" x="3390900" y="2311400"/>
          <p14:tracePt t="251882" x="3424238" y="2328863"/>
          <p14:tracePt t="251885" x="3459163" y="2344738"/>
          <p14:tracePt t="251886" x="3492500" y="2371725"/>
          <p14:tracePt t="251898" x="3535363" y="2405063"/>
          <p14:tracePt t="251904" x="3560763" y="2413000"/>
          <p14:tracePt t="251914" x="3578225" y="2422525"/>
          <p14:tracePt t="251922" x="3611563" y="2438400"/>
          <p14:tracePt t="251927" x="3636963" y="2455863"/>
          <p14:tracePt t="251936" x="3654425" y="2463800"/>
          <p14:tracePt t="251943" x="3662363" y="2481263"/>
          <p14:tracePt t="251953" x="3671888" y="2489200"/>
          <p14:tracePt t="251965" x="3679825" y="2489200"/>
          <p14:tracePt t="251969" x="3687763" y="2498725"/>
          <p14:tracePt t="251981" x="3697288" y="2498725"/>
          <p14:tracePt t="252009" x="3722688" y="2524125"/>
          <p14:tracePt t="252030" x="3748088" y="2524125"/>
          <p14:tracePt t="252038" x="3773488" y="2532063"/>
          <p14:tracePt t="252042" x="3790950" y="2532063"/>
          <p14:tracePt t="252054" x="3824288" y="2541588"/>
          <p14:tracePt t="252058" x="3857625" y="2549525"/>
          <p14:tracePt t="252069" x="3875088" y="2549525"/>
          <p14:tracePt t="252081" x="3883025" y="2557463"/>
          <p14:tracePt t="252085" x="3900488" y="2566988"/>
          <p14:tracePt t="252098" x="3917950" y="2566988"/>
          <p14:tracePt t="252102" x="3917950" y="2582863"/>
          <p14:tracePt t="252867" x="3917950" y="2592388"/>
          <p14:tracePt t="252877" x="3917950" y="2600325"/>
          <p14:tracePt t="252923" x="3917950" y="2608263"/>
          <p14:tracePt t="252953" x="3917950" y="2617788"/>
          <p14:tracePt t="252963" x="3917950" y="2625725"/>
          <p14:tracePt t="252989" x="3917950" y="2633663"/>
          <p14:tracePt t="252999" x="3917950" y="2643188"/>
          <p14:tracePt t="253049" x="3917950" y="2651125"/>
          <p14:tracePt t="253083" x="3917950" y="2660650"/>
          <p14:tracePt t="253115" x="3917950" y="2668588"/>
          <p14:tracePt t="253321" x="3917950" y="2686050"/>
          <p14:tracePt t="253331" x="3917950" y="2693988"/>
          <p14:tracePt t="253351" x="3908425" y="2693988"/>
          <p14:tracePt t="253363" x="3900488" y="2693988"/>
          <p14:tracePt t="253368" x="3892550" y="2693988"/>
          <p14:tracePt t="253376" x="3875088" y="2693988"/>
          <p14:tracePt t="253384" x="3867150" y="2693988"/>
          <p14:tracePt t="253392" x="3849688" y="2693988"/>
          <p14:tracePt t="253513" x="3849688" y="2686050"/>
          <p14:tracePt t="253523" x="3849688" y="2676525"/>
          <p14:tracePt t="253709" x="3875088" y="2676525"/>
          <p14:tracePt t="253716" x="3883025" y="2676525"/>
          <p14:tracePt t="253724" x="3900488" y="2676525"/>
          <p14:tracePt t="253731" x="3908425" y="2676525"/>
          <p14:tracePt t="253741" x="3917950" y="2676525"/>
          <p14:tracePt t="253751" x="3935413" y="2686050"/>
          <p14:tracePt t="253754" x="3951288" y="2693988"/>
          <p14:tracePt t="253766" x="3986213" y="2701925"/>
          <p14:tracePt t="253770" x="4002088" y="2711450"/>
          <p14:tracePt t="253781" x="4011613" y="2711450"/>
          <p14:tracePt t="253798" x="4011613" y="2719388"/>
          <p14:tracePt t="253867" x="4019550" y="2719388"/>
          <p14:tracePt t="253887" x="4019550" y="2701925"/>
          <p14:tracePt t="253907" x="4027488" y="2693988"/>
          <p14:tracePt t="253914" x="4027488" y="2686050"/>
          <p14:tracePt t="253920" x="4027488" y="2676525"/>
          <p14:tracePt t="253926" x="4027488" y="2668588"/>
          <p14:tracePt t="253937" x="4027488" y="2660650"/>
          <p14:tracePt t="253948" x="4019550" y="2633663"/>
          <p14:tracePt t="253952" x="4011613" y="2625725"/>
          <p14:tracePt t="253964" x="4011613" y="2617788"/>
          <p14:tracePt t="253968" x="3986213" y="2592388"/>
          <p14:tracePt t="253976" x="3976688" y="2582863"/>
          <p14:tracePt t="253986" x="3968750" y="2574925"/>
          <p14:tracePt t="254022" x="3960813" y="2566988"/>
          <p14:tracePt t="254185" x="3976688" y="2592388"/>
          <p14:tracePt t="254189" x="3986213" y="2600325"/>
          <p14:tracePt t="254205" x="3994150" y="2608263"/>
          <p14:tracePt t="254209" x="4002088" y="2617788"/>
          <p14:tracePt t="254220" x="4002088" y="2643188"/>
          <p14:tracePt t="254225" x="4019550" y="2660650"/>
          <p14:tracePt t="254251" x="4027488" y="2676525"/>
          <p14:tracePt t="254254" x="4037013" y="2701925"/>
          <p14:tracePt t="254268" x="4044950" y="2701925"/>
          <p14:tracePt t="254270" x="4052888" y="2719388"/>
          <p14:tracePt t="254281" x="4070350" y="2736850"/>
          <p14:tracePt t="254302" x="4087813" y="2752725"/>
          <p14:tracePt t="254314" x="4087813" y="2762250"/>
          <p14:tracePt t="254318" x="4105275" y="2770188"/>
          <p14:tracePt t="254327" x="4121150" y="2787650"/>
          <p14:tracePt t="254336" x="4138613" y="2805113"/>
          <p14:tracePt t="254352" x="4138613" y="2820988"/>
          <p14:tracePt t="254453" x="4130675" y="2820988"/>
          <p14:tracePt t="254463" x="4113213" y="2805113"/>
          <p14:tracePt t="254468" x="4105275" y="2795588"/>
          <p14:tracePt t="254477" x="4087813" y="2770188"/>
          <p14:tracePt t="254488" x="4052888" y="2752725"/>
          <p14:tracePt t="254492" x="4044950" y="2736850"/>
          <p14:tracePt t="254503" x="4019550" y="2701925"/>
          <p14:tracePt t="254509" x="4002088" y="2668588"/>
          <p14:tracePt t="254518" x="3960813" y="2633663"/>
          <p14:tracePt t="254531" x="3935413" y="2608263"/>
          <p14:tracePt t="254535" x="3935413" y="2600325"/>
          <p14:tracePt t="254543" x="3900488" y="2549525"/>
          <p14:tracePt t="254550" x="3875088" y="2524125"/>
          <p14:tracePt t="254559" x="3867150" y="2506663"/>
          <p14:tracePt t="254568" x="3824288" y="2481263"/>
          <p14:tracePt t="254572" x="3798888" y="2438400"/>
          <p14:tracePt t="254585" x="3773488" y="2405063"/>
          <p14:tracePt t="254589" x="3738563" y="2379663"/>
          <p14:tracePt t="254598" x="3722688" y="2371725"/>
          <p14:tracePt t="254609" x="3697288" y="2362200"/>
          <p14:tracePt t="254614" x="3662363" y="2328863"/>
          <p14:tracePt t="254624" x="3654425" y="2303463"/>
          <p14:tracePt t="254631" x="3636963" y="2293938"/>
          <p14:tracePt t="254641" x="3636963" y="2286000"/>
          <p14:tracePt t="254651" x="3629025" y="2286000"/>
          <p14:tracePt t="254696" x="3619500" y="2268538"/>
          <p14:tracePt t="254725" x="3619500" y="2260600"/>
          <p14:tracePt t="254757" x="3619500" y="2252663"/>
          <p14:tracePt t="254771" x="3629025" y="2243138"/>
          <p14:tracePt t="254780" x="3654425" y="2243138"/>
          <p14:tracePt t="254786" x="3687763" y="2243138"/>
          <p14:tracePt t="254798" x="3705225" y="2235200"/>
          <p14:tracePt t="254807" x="3730625" y="2235200"/>
          <p14:tracePt t="254814" x="3763963" y="2235200"/>
          <p14:tracePt t="254820" x="3773488" y="2235200"/>
          <p14:tracePt t="254826" x="3806825" y="2235200"/>
          <p14:tracePt t="254837" x="3832225" y="2235200"/>
          <p14:tracePt t="254848" x="3841750" y="2235200"/>
          <p14:tracePt t="254873" x="3849688" y="2235200"/>
          <p14:tracePt t="254877" x="3857625" y="2243138"/>
          <p14:tracePt t="254896" x="3857625" y="2252663"/>
          <p14:tracePt t="254923" x="3857625" y="2260600"/>
          <p14:tracePt t="255159" x="3867150" y="2268538"/>
          <p14:tracePt t="255169" x="3892550" y="2286000"/>
          <p14:tracePt t="255174" x="3917950" y="2293938"/>
          <p14:tracePt t="255185" x="3951288" y="2303463"/>
          <p14:tracePt t="255198" x="3960813" y="2303463"/>
          <p14:tracePt t="255202" x="3994150" y="2319338"/>
          <p14:tracePt t="255214" x="4062413" y="2328863"/>
          <p14:tracePt t="255225" x="4079875" y="2336800"/>
          <p14:tracePt t="255235" x="4087813" y="2336800"/>
          <p14:tracePt t="255241" x="4095750" y="2336800"/>
          <p14:tracePt t="255629" x="4095750" y="2344738"/>
          <p14:tracePt t="255639" x="4079875" y="2354263"/>
          <p14:tracePt t="255647" x="4079875" y="2371725"/>
          <p14:tracePt t="255655" x="4079875" y="2387600"/>
          <p14:tracePt t="255665" x="4079875" y="2397125"/>
          <p14:tracePt t="255669" x="4052888" y="2413000"/>
          <p14:tracePt t="255681" x="4044950" y="2447925"/>
          <p14:tracePt t="255685" x="4037013" y="2463800"/>
          <p14:tracePt t="255698" x="4027488" y="2473325"/>
          <p14:tracePt t="255704" x="4027488" y="2498725"/>
          <p14:tracePt t="255709" x="4011613" y="2524125"/>
          <p14:tracePt t="255719" x="3994150" y="2557463"/>
          <p14:tracePt t="255724" x="3976688" y="2582863"/>
          <p14:tracePt t="255737" x="3968750" y="2592388"/>
          <p14:tracePt t="255741" x="3968750" y="2600325"/>
          <p14:tracePt t="255752" x="3968750" y="2617788"/>
          <p14:tracePt t="255756" x="3968750" y="2625725"/>
          <p14:tracePt t="255768" x="3960813" y="2633663"/>
          <p14:tracePt t="255781" x="3951288" y="2633663"/>
          <p14:tracePt t="255790" x="3943350" y="2643188"/>
          <p14:tracePt t="255833" x="3935413" y="2643188"/>
          <p14:tracePt t="255852" x="3925888" y="2643188"/>
          <p14:tracePt t="256001" x="3925888" y="2633663"/>
          <p14:tracePt t="256005" x="3925888" y="2625725"/>
          <p14:tracePt t="256015" x="3925888" y="2600325"/>
          <p14:tracePt t="256021" x="3925888" y="2592388"/>
          <p14:tracePt t="256031" x="3925888" y="2566988"/>
          <p14:tracePt t="256042" x="3925888" y="2541588"/>
          <p14:tracePt t="256051" x="3900488" y="2489200"/>
          <p14:tracePt t="256052" x="3875088" y="2438400"/>
          <p14:tracePt t="256065" x="3824288" y="2387600"/>
          <p14:tracePt t="256069" x="3798888" y="2362200"/>
          <p14:tracePt t="256081" x="3748088" y="2311400"/>
          <p14:tracePt t="256085" x="3671888" y="2278063"/>
          <p14:tracePt t="256098" x="3568700" y="2227263"/>
          <p14:tracePt t="256105" x="3449638" y="2184400"/>
          <p14:tracePt t="256114" x="3322638" y="2159000"/>
          <p14:tracePt t="256121" x="3195638" y="2133600"/>
          <p14:tracePt t="256125" x="3076575" y="2124075"/>
          <p14:tracePt t="256135" x="2949575" y="2098675"/>
          <p14:tracePt t="256148" x="2863850" y="2082800"/>
          <p14:tracePt t="256152" x="2805113" y="2065338"/>
          <p14:tracePt t="256164" x="2752725" y="2055813"/>
          <p14:tracePt t="256168" x="2719388" y="2055813"/>
          <p14:tracePt t="256181" x="2701925" y="2055813"/>
          <p14:tracePt t="256201" x="2676525" y="2055813"/>
          <p14:tracePt t="256214" x="2668588" y="2055813"/>
          <p14:tracePt t="256234" x="2668588" y="2073275"/>
          <p14:tracePt t="256236" x="2651125" y="2073275"/>
          <p14:tracePt t="256248" x="2643188" y="2090738"/>
          <p14:tracePt t="256255" x="2625725" y="2098675"/>
          <p14:tracePt t="256265" x="2625725" y="2116138"/>
          <p14:tracePt t="256281" x="2625725" y="2124075"/>
          <p14:tracePt t="256289" x="2625725" y="2133600"/>
          <p14:tracePt t="256308" x="2625725" y="2141538"/>
          <p14:tracePt t="256319" x="2625725" y="2149475"/>
          <p14:tracePt t="256324" x="2625725" y="2166938"/>
          <p14:tracePt t="256335" x="2625725" y="2174875"/>
          <p14:tracePt t="256341" x="2643188" y="2184400"/>
          <p14:tracePt t="256368" x="2660650" y="2184400"/>
          <p14:tracePt t="256380" x="2676525" y="2184400"/>
          <p14:tracePt t="256397" x="2693988" y="2184400"/>
          <p14:tracePt t="256413" x="2711450" y="2184400"/>
          <p14:tracePt t="256419" x="2719388" y="2184400"/>
          <p14:tracePt t="256426" x="2727325" y="2184400"/>
          <p14:tracePt t="256437" x="2736850" y="2184400"/>
          <p14:tracePt t="256464" x="2744788" y="2184400"/>
          <p14:tracePt t="256477" x="2770188" y="2184400"/>
          <p14:tracePt t="256490" x="2778125" y="2184400"/>
          <p14:tracePt t="256502" x="2787650" y="2184400"/>
          <p14:tracePt t="256506" x="2795588" y="2184400"/>
          <p14:tracePt t="256518" x="2820988" y="2184400"/>
          <p14:tracePt t="256526" x="2846388" y="2184400"/>
          <p14:tracePt t="256534" x="2889250" y="2184400"/>
          <p14:tracePt t="256543" x="2932113" y="2184400"/>
          <p14:tracePt t="256547" x="2965450" y="2184400"/>
          <p14:tracePt t="256559" x="2982913" y="2184400"/>
          <p14:tracePt t="256569" x="3025775" y="2184400"/>
          <p14:tracePt t="256573" x="3059113" y="2184400"/>
          <p14:tracePt t="256585" x="3084513" y="2174875"/>
          <p14:tracePt t="256587" x="3101975" y="2174875"/>
          <p14:tracePt t="256598" x="3135313" y="2174875"/>
          <p14:tracePt t="256608" x="3152775" y="2174875"/>
          <p14:tracePt t="256614" x="3186113" y="2166938"/>
          <p14:tracePt t="256622" x="3221038" y="2166938"/>
          <p14:tracePt t="256631" x="3263900" y="2166938"/>
          <p14:tracePt t="256639" x="3279775" y="2166938"/>
          <p14:tracePt t="256650" x="3322638" y="2166938"/>
          <p14:tracePt t="256652" x="3348038" y="2159000"/>
          <p14:tracePt t="256669" x="3365500" y="2159000"/>
          <p14:tracePt t="256795" x="3355975" y="2159000"/>
          <p14:tracePt t="256802" x="3348038" y="2159000"/>
          <p14:tracePt t="256807" x="3314700" y="2159000"/>
          <p14:tracePt t="256818" x="3271838" y="2159000"/>
          <p14:tracePt t="256826" x="3228975" y="2159000"/>
          <p14:tracePt t="256834" x="3170238" y="2159000"/>
          <p14:tracePt t="256842" x="3144838" y="2159000"/>
          <p14:tracePt t="256847" x="3094038" y="2159000"/>
          <p14:tracePt t="256857" x="3025775" y="2159000"/>
          <p14:tracePt t="256868" x="2940050" y="2159000"/>
          <p14:tracePt t="256873" x="2855913" y="2159000"/>
          <p14:tracePt t="256884" x="2770188" y="2159000"/>
          <p14:tracePt t="256886" x="2686050" y="2159000"/>
          <p14:tracePt t="256898" x="2608263" y="2159000"/>
          <p14:tracePt t="256906" x="2566988" y="2159000"/>
          <p14:tracePt t="256914" x="2549525" y="2159000"/>
          <p14:tracePt t="256922" x="2541588" y="2159000"/>
          <p14:tracePt t="256935" x="2532063" y="2159000"/>
          <p14:tracePt t="256938" x="2524125" y="2159000"/>
          <p14:tracePt t="256952" x="2506663" y="2159000"/>
          <p14:tracePt t="256965" x="2498725" y="2159000"/>
          <p14:tracePt t="256981" x="2489200" y="2159000"/>
          <p14:tracePt t="256986" x="2481263" y="2159000"/>
          <p14:tracePt t="256998" x="2463800" y="2159000"/>
          <p14:tracePt t="257007" x="2455863" y="2159000"/>
          <p14:tracePt t="257018" x="2447925" y="2159000"/>
          <p14:tracePt t="257020" x="2438400" y="2159000"/>
          <p14:tracePt t="257034" x="2422525" y="2159000"/>
          <p14:tracePt t="257037" x="2413000" y="2166938"/>
          <p14:tracePt t="257048" x="2387600" y="2174875"/>
          <p14:tracePt t="257052" x="2371725" y="2174875"/>
          <p14:tracePt t="257065" x="2328863" y="2192338"/>
          <p14:tracePt t="257072" x="2303463" y="2192338"/>
          <p14:tracePt t="257081" x="2286000" y="2192338"/>
          <p14:tracePt t="257088" x="2252663" y="2192338"/>
          <p14:tracePt t="257093" x="2227263" y="2200275"/>
          <p14:tracePt t="257103" x="2200275" y="2200275"/>
          <p14:tracePt t="257114" x="2174875" y="2200275"/>
          <p14:tracePt t="257118" x="2149475" y="2209800"/>
          <p14:tracePt t="257133" x="2073275" y="2227263"/>
          <p14:tracePt t="257143" x="2047875" y="2227263"/>
          <p14:tracePt t="257153" x="2022475" y="2227263"/>
          <p14:tracePt t="257158" x="2005013" y="2235200"/>
          <p14:tracePt t="257170" x="1954213" y="2243138"/>
          <p14:tracePt t="257174" x="1938338" y="2243138"/>
          <p14:tracePt t="257187" x="1911350" y="2243138"/>
          <p14:tracePt t="257191" x="1885950" y="2252663"/>
          <p14:tracePt t="257202" x="1870075" y="2252663"/>
          <p14:tracePt t="257207" x="1835150" y="2260600"/>
          <p14:tracePt t="257218" x="1809750" y="2268538"/>
          <p14:tracePt t="257227" x="1784350" y="2278063"/>
          <p14:tracePt t="257231" x="1776413" y="2278063"/>
          <p14:tracePt t="257241" x="1751013" y="2303463"/>
          <p14:tracePt t="257247" x="1725613" y="2303463"/>
          <p14:tracePt t="257257" x="1708150" y="2303463"/>
          <p14:tracePt t="257268" x="1700213" y="2311400"/>
          <p14:tracePt t="257273" x="1674813" y="2311400"/>
          <p14:tracePt t="257289" x="1674813" y="2319338"/>
          <p14:tracePt t="257300" x="1657350" y="2328863"/>
          <p14:tracePt t="257302" x="1639888" y="2336800"/>
          <p14:tracePt t="257314" x="1622425" y="2371725"/>
          <p14:tracePt t="257322" x="1614488" y="2379663"/>
          <p14:tracePt t="257331" x="1581150" y="2405063"/>
          <p14:tracePt t="257343" x="1555750" y="2430463"/>
          <p14:tracePt t="257353" x="1546225" y="2430463"/>
          <p14:tracePt t="257365" x="1538288" y="2447925"/>
          <p14:tracePt t="257369" x="1530350" y="2447925"/>
          <p14:tracePt t="257381" x="1512888" y="2473325"/>
          <p14:tracePt t="257389" x="1512888" y="2481263"/>
          <p14:tracePt t="257400" x="1487488" y="2498725"/>
          <p14:tracePt t="257404" x="1477963" y="2516188"/>
          <p14:tracePt t="257414" x="1470025" y="2524125"/>
          <p14:tracePt t="257419" x="1462088" y="2532063"/>
          <p14:tracePt t="257431" x="1452563" y="2557463"/>
          <p14:tracePt t="257439" x="1436688" y="2582863"/>
          <p14:tracePt t="257448" x="1436688" y="2592388"/>
          <p14:tracePt t="257454" x="1419225" y="2608263"/>
          <p14:tracePt t="257459" x="1401763" y="2633663"/>
          <p14:tracePt t="257468" x="1401763" y="2643188"/>
          <p14:tracePt t="257481" x="1376363" y="2693988"/>
          <p14:tracePt t="257485" x="1350963" y="2693988"/>
          <p14:tracePt t="257498" x="1317625" y="2711450"/>
          <p14:tracePt t="257501" x="1317625" y="2727325"/>
          <p14:tracePt t="257514" x="1308100" y="2727325"/>
          <p14:tracePt t="257519" x="1282700" y="2762250"/>
          <p14:tracePt t="257524" x="1266825" y="2770188"/>
          <p14:tracePt t="257535" x="1249363" y="2778125"/>
          <p14:tracePt t="257548" x="1241425" y="2778125"/>
          <p14:tracePt t="257551" x="1231900" y="2778125"/>
          <p14:tracePt t="257564" x="1223963" y="2805113"/>
          <p14:tracePt t="257575" x="1198563" y="2820988"/>
          <p14:tracePt t="257585" x="1173163" y="2830513"/>
          <p14:tracePt t="257591" x="1163638" y="2846388"/>
          <p14:tracePt t="257602" x="1138238" y="2846388"/>
          <p14:tracePt t="257614" x="1122363" y="2871788"/>
          <p14:tracePt t="257618" x="1104900" y="2871788"/>
          <p14:tracePt t="257624" x="1096963" y="2871788"/>
          <p14:tracePt t="257635" x="1087438" y="2871788"/>
          <p14:tracePt t="257640" x="1079500" y="2881313"/>
          <p14:tracePt t="257652" x="1069975" y="2889250"/>
          <p14:tracePt t="257668" x="1062038" y="2897188"/>
          <p14:tracePt t="257677" x="1054100" y="2897188"/>
          <p14:tracePt t="257788" x="1054100" y="2889250"/>
          <p14:tracePt t="257793" x="1054100" y="2871788"/>
          <p14:tracePt t="257801" x="1079500" y="2846388"/>
          <p14:tracePt t="257807" x="1104900" y="2787650"/>
          <p14:tracePt t="257818" x="1112838" y="2752725"/>
          <p14:tracePt t="257827" x="1130300" y="2701925"/>
          <p14:tracePt t="257831" x="1147763" y="2668588"/>
          <p14:tracePt t="257840" x="1155700" y="2625725"/>
          <p14:tracePt t="257847" x="1163638" y="2608263"/>
          <p14:tracePt t="257857" x="1181100" y="2566988"/>
          <p14:tracePt t="257880" x="1216025" y="2489200"/>
          <p14:tracePt t="257885" x="1231900" y="2473325"/>
          <p14:tracePt t="257887" x="1249363" y="2438400"/>
          <p14:tracePt t="257898" x="1300163" y="2405063"/>
          <p14:tracePt t="257906" x="1350963" y="2362200"/>
          <p14:tracePt t="257915" x="1376363" y="2344738"/>
          <p14:tracePt t="257923" x="1393825" y="2336800"/>
          <p14:tracePt t="257927" x="1427163" y="2319338"/>
          <p14:tracePt t="257947" x="1477963" y="2293938"/>
          <p14:tracePt t="257951" x="1555750" y="2268538"/>
          <p14:tracePt t="257955" x="1622425" y="2260600"/>
          <p14:tracePt t="257958" x="1700213" y="2252663"/>
          <p14:tracePt t="257968" x="1733550" y="2243138"/>
          <p14:tracePt t="257981" x="1766888" y="2243138"/>
          <p14:tracePt t="257987" x="1776413" y="2235200"/>
          <p14:tracePt t="257997" x="1784350" y="2235200"/>
          <p14:tracePt t="258003" x="1801813" y="2227263"/>
          <p14:tracePt t="258048" x="1801813" y="2217738"/>
          <p14:tracePt t="258056" x="1801813" y="2209800"/>
          <p14:tracePt t="258083" x="1801813" y="2200275"/>
          <p14:tracePt t="258092" x="1819275" y="2184400"/>
          <p14:tracePt t="258108" x="1827213" y="2184400"/>
          <p14:tracePt t="258123" x="1827213" y="2174875"/>
          <p14:tracePt t="258335" x="1827213" y="2159000"/>
          <p14:tracePt t="258355" x="1827213" y="2166938"/>
          <p14:tracePt t="258370" x="1827213" y="2174875"/>
          <p14:tracePt t="258385" x="1827213" y="2184400"/>
          <p14:tracePt t="258397" x="1827213" y="2192338"/>
          <p14:tracePt t="258402" x="1827213" y="2200275"/>
          <p14:tracePt t="258414" x="1827213" y="2209800"/>
          <p14:tracePt t="258420" x="1827213" y="2217738"/>
          <p14:tracePt t="258427" x="1827213" y="2227263"/>
          <p14:tracePt t="258437" x="1827213" y="2235200"/>
          <p14:tracePt t="258450" x="1827213" y="2243138"/>
          <p14:tracePt t="258452" x="1827213" y="2260600"/>
          <p14:tracePt t="258464" x="1827213" y="2268538"/>
          <p14:tracePt t="258470" x="1827213" y="2278063"/>
          <p14:tracePt t="258497" x="1827213" y="2286000"/>
          <p14:tracePt t="258507" x="1819275" y="2303463"/>
          <p14:tracePt t="258518" x="1809750" y="2303463"/>
          <p14:tracePt t="258535" x="1809750" y="2311400"/>
          <p14:tracePt t="258653" x="1819275" y="2311400"/>
          <p14:tracePt t="258663" x="1827213" y="2311400"/>
          <p14:tracePt t="258669" x="1827213" y="2303463"/>
          <p14:tracePt t="258681" x="1827213" y="2293938"/>
          <p14:tracePt t="258689" x="1835150" y="2286000"/>
          <p14:tracePt t="258692" x="1844675" y="2260600"/>
          <p14:tracePt t="258705" x="1852613" y="2252663"/>
          <p14:tracePt t="258720" x="1870075" y="2227263"/>
          <p14:tracePt t="258725" x="1870075" y="2217738"/>
          <p14:tracePt t="258735" x="1878013" y="2209800"/>
          <p14:tracePt t="258740" x="1885950" y="2192338"/>
          <p14:tracePt t="258752" x="1885950" y="2184400"/>
          <p14:tracePt t="258764" x="1895475" y="2166938"/>
          <p14:tracePt t="258768" x="1903413" y="2149475"/>
          <p14:tracePt t="258777" x="1903413" y="2141538"/>
          <p14:tracePt t="258785" x="1911350" y="2133600"/>
          <p14:tracePt t="258790" x="1920875" y="2133600"/>
          <p14:tracePt t="258802" x="1938338" y="2116138"/>
          <p14:tracePt t="258806" x="1954213" y="2108200"/>
          <p14:tracePt t="258818" x="1963738" y="2098675"/>
          <p14:tracePt t="258826" x="1963738" y="2090738"/>
          <p14:tracePt t="258830" x="1989138" y="2082800"/>
          <p14:tracePt t="258840" x="2005013" y="2065338"/>
          <p14:tracePt t="258856" x="2022475" y="2055813"/>
          <p14:tracePt t="258868" x="2039938" y="2047875"/>
          <p14:tracePt t="258871" x="2047875" y="2030413"/>
          <p14:tracePt t="258885" x="2055813" y="2014538"/>
          <p14:tracePt t="258892" x="2082800" y="2005013"/>
          <p14:tracePt t="258898" x="2098675" y="2005013"/>
          <p14:tracePt t="258906" x="2124075" y="1997075"/>
          <p14:tracePt t="258914" x="2149475" y="1971675"/>
          <p14:tracePt t="258923" x="2184400" y="1963738"/>
          <p14:tracePt t="258935" x="2192338" y="1963738"/>
          <p14:tracePt t="258936" x="2209800" y="1963738"/>
          <p14:tracePt t="258948" x="2217738" y="1954213"/>
          <p14:tracePt t="258952" x="2227263" y="1946275"/>
          <p14:tracePt t="258973" x="2235200" y="1946275"/>
          <p14:tracePt t="258976" x="2243138" y="1946275"/>
          <p14:tracePt t="258987" x="2252663" y="1946275"/>
          <p14:tracePt t="258998" x="2260600" y="1946275"/>
          <p14:tracePt t="259003" x="2278063" y="1938338"/>
          <p14:tracePt t="259023" x="2286000" y="1938338"/>
          <p14:tracePt t="259035" x="2293938" y="1928813"/>
          <p14:tracePt t="259050" x="2311400" y="1928813"/>
          <p14:tracePt t="259052" x="2336800" y="1928813"/>
          <p14:tracePt t="259064" x="2344738" y="1928813"/>
          <p14:tracePt t="259072" x="2354263" y="1928813"/>
          <p14:tracePt t="259085" x="2379663" y="1928813"/>
          <p14:tracePt t="259088" x="2387600" y="1920875"/>
          <p14:tracePt t="259103" x="2397125" y="1920875"/>
          <p14:tracePt t="259114" x="2405063" y="1911350"/>
          <p14:tracePt t="259120" x="2413000" y="1903413"/>
          <p14:tracePt t="259131" x="2430463" y="1903413"/>
          <p14:tracePt t="259136" x="2447925" y="1895475"/>
          <p14:tracePt t="259156" x="2455863" y="1895475"/>
          <p14:tracePt t="259168" x="2473325" y="1885950"/>
          <p14:tracePt t="259181" x="2498725" y="1885950"/>
          <p14:tracePt t="259191" x="2524125" y="1878013"/>
          <p14:tracePt t="259198" x="2524125" y="1870075"/>
          <p14:tracePt t="259206" x="2541588" y="1870075"/>
          <p14:tracePt t="259214" x="2549525" y="1870075"/>
          <p14:tracePt t="259223" x="2582863" y="1870075"/>
          <p14:tracePt t="259235" x="2592388" y="1870075"/>
          <p14:tracePt t="259238" x="2600325" y="1870075"/>
          <p14:tracePt t="259248" x="2617788" y="1870075"/>
          <p14:tracePt t="259252" x="2625725" y="1870075"/>
          <p14:tracePt t="259265" x="2643188" y="1870075"/>
          <p14:tracePt t="259269" x="2660650" y="1870075"/>
          <p14:tracePt t="259281" x="2676525" y="1870075"/>
          <p14:tracePt t="259288" x="2701925" y="1870075"/>
          <p14:tracePt t="259293" x="2736850" y="1870075"/>
          <p14:tracePt t="259303" x="2770188" y="1870075"/>
          <p14:tracePt t="259309" x="2795588" y="1870075"/>
          <p14:tracePt t="259321" x="2820988" y="1885950"/>
          <p14:tracePt t="259325" x="2863850" y="1895475"/>
          <p14:tracePt t="259335" x="2871788" y="1895475"/>
          <p14:tracePt t="259348" x="2889250" y="1903413"/>
          <p14:tracePt t="259352" x="2906713" y="1911350"/>
          <p14:tracePt t="259358" x="2914650" y="1911350"/>
          <p14:tracePt t="259365" x="2949575" y="1928813"/>
          <p14:tracePt t="259374" x="2949575" y="1938338"/>
          <p14:tracePt t="259385" x="2957513" y="1946275"/>
          <p14:tracePt t="259391" x="2974975" y="1963738"/>
          <p14:tracePt t="259402" x="2974975" y="1971675"/>
          <p14:tracePt t="259414" x="3000375" y="1979613"/>
          <p14:tracePt t="259425" x="3016250" y="1997075"/>
          <p14:tracePt t="259431" x="3033713" y="1997075"/>
          <p14:tracePt t="259441" x="3041650" y="2005013"/>
          <p14:tracePt t="259451" x="3059113" y="2030413"/>
          <p14:tracePt t="259454" x="3067050" y="2030413"/>
          <p14:tracePt t="259465" x="3084513" y="2047875"/>
          <p14:tracePt t="259470" x="3119438" y="2073275"/>
          <p14:tracePt t="259481" x="3135313" y="2098675"/>
          <p14:tracePt t="259491" x="3144838" y="2116138"/>
          <p14:tracePt t="259498" x="3178175" y="2124075"/>
          <p14:tracePt t="259507" x="3195638" y="2124075"/>
          <p14:tracePt t="259514" x="3221038" y="2149475"/>
          <p14:tracePt t="259520" x="3238500" y="2159000"/>
          <p14:tracePt t="259531" x="3238500" y="2166938"/>
          <p14:tracePt t="259541" x="3263900" y="2184400"/>
          <p14:tracePt t="259548" x="3279775" y="2184400"/>
          <p14:tracePt t="259557" x="3289300" y="2192338"/>
          <p14:tracePt t="259564" x="3314700" y="2217738"/>
          <p14:tracePt t="259570" x="3322638" y="2227263"/>
          <p14:tracePt t="259585" x="3340100" y="2227263"/>
          <p14:tracePt t="259586" x="3365500" y="2243138"/>
          <p14:tracePt t="259603" x="3373438" y="2252663"/>
          <p14:tracePt t="259607" x="3382963" y="2260600"/>
          <p14:tracePt t="259618" x="3408363" y="2278063"/>
          <p14:tracePt t="259622" x="3449638" y="2293938"/>
          <p14:tracePt t="259635" x="3484563" y="2293938"/>
          <p14:tracePt t="259642" x="3509963" y="2311400"/>
          <p14:tracePt t="259647" x="3543300" y="2319338"/>
          <p14:tracePt t="259656" x="3568700" y="2319338"/>
          <p14:tracePt t="259664" x="3603625" y="2328863"/>
          <p14:tracePt t="259673" x="3679825" y="2336800"/>
          <p14:tracePt t="259685" x="3722688" y="2344738"/>
          <p14:tracePt t="259688" x="3798888" y="2344738"/>
          <p14:tracePt t="259700" x="3857625" y="2354263"/>
          <p14:tracePt t="259702" x="3900488" y="2362200"/>
          <p14:tracePt t="259714" x="3943350" y="2362200"/>
          <p14:tracePt t="259722" x="3960813" y="2362200"/>
          <p14:tracePt t="259735" x="3968750" y="2362200"/>
          <p14:tracePt t="259736" x="3994150" y="2362200"/>
          <p14:tracePt t="259747" x="4002088" y="2362200"/>
          <p14:tracePt t="259752" x="4011613" y="2362200"/>
          <p14:tracePt t="260085" x="4019550" y="2362200"/>
          <p14:tracePt t="260097" x="4027488" y="2362200"/>
          <p14:tracePt t="260525" x="4037013" y="2362200"/>
          <p14:tracePt t="260665" x="4044950" y="2371725"/>
          <p14:tracePt t="260675" x="4044950" y="2379663"/>
          <p14:tracePt t="260682" x="4052888" y="2379663"/>
          <p14:tracePt t="260698" x="4052888" y="2387600"/>
          <p14:tracePt t="260704" x="4052888" y="2405063"/>
          <p14:tracePt t="260721" x="4062413" y="2405063"/>
          <p14:tracePt t="260731" x="4070350" y="2413000"/>
          <p14:tracePt t="260756" x="4079875" y="2422525"/>
          <p14:tracePt t="261023" x="4087813" y="2422525"/>
          <p14:tracePt t="261437" x="4087813" y="2430463"/>
          <p14:tracePt t="261447" x="4087813" y="2438400"/>
          <p14:tracePt t="261464" x="4087813" y="2447925"/>
          <p14:tracePt t="261472" x="4079875" y="2447925"/>
          <p14:tracePt t="261476" x="4079875" y="2455863"/>
          <p14:tracePt t="261573" x="4079875" y="2463800"/>
          <p14:tracePt t="261619" x="4095750" y="2473325"/>
          <p14:tracePt t="261629" x="4095750" y="2481263"/>
          <p14:tracePt t="261655" x="4105275" y="2481263"/>
          <p14:tracePt t="261851" x="4113213" y="2489200"/>
          <p14:tracePt t="261881" x="4113213" y="2506663"/>
          <p14:tracePt t="261888" x="4113213" y="2524125"/>
          <p14:tracePt t="261897" x="4105275" y="2524125"/>
          <p14:tracePt t="261905" x="4095750" y="2532063"/>
          <p14:tracePt t="261914" x="4087813" y="2541588"/>
          <p14:tracePt t="261920" x="4079875" y="2541588"/>
          <p14:tracePt t="261951" x="4079875" y="2549525"/>
          <p14:tracePt t="262047" x="4087813" y="2549525"/>
          <p14:tracePt t="262057" x="4095750" y="2549525"/>
          <p14:tracePt t="262064" x="4095750" y="2541588"/>
          <p14:tracePt t="262072" x="4130675" y="2516188"/>
          <p14:tracePt t="262084" x="4138613" y="2516188"/>
          <p14:tracePt t="262088" x="4146550" y="2516188"/>
          <p14:tracePt t="262098" x="4164013" y="2498725"/>
          <p14:tracePt t="262105" x="4171950" y="2481263"/>
          <p14:tracePt t="262115" x="4189413" y="2447925"/>
          <p14:tracePt t="262119" x="4189413" y="2438400"/>
          <p14:tracePt t="262135" x="4206875" y="2413000"/>
          <p14:tracePt t="262148" x="4224338" y="2371725"/>
          <p14:tracePt t="262155" x="4249738" y="2344738"/>
          <p14:tracePt t="262164" x="4257675" y="2293938"/>
          <p14:tracePt t="262170" x="4275138" y="2260600"/>
          <p14:tracePt t="262175" x="4291013" y="2217738"/>
          <p14:tracePt t="262185" x="4291013" y="2184400"/>
          <p14:tracePt t="262198" x="4291013" y="2159000"/>
          <p14:tracePt t="262201" x="4316413" y="2116138"/>
          <p14:tracePt t="262214" x="4316413" y="2055813"/>
          <p14:tracePt t="262227" x="4316413" y="2014538"/>
          <p14:tracePt t="262237" x="4325938" y="1997075"/>
          <p14:tracePt t="262241" x="4325938" y="1971675"/>
          <p14:tracePt t="262251" x="4333875" y="1946275"/>
          <p14:tracePt t="262268" x="4333875" y="1938338"/>
          <p14:tracePt t="262276" x="4333875" y="1920875"/>
          <p14:tracePt t="262291" x="4333875" y="1895475"/>
          <p14:tracePt t="262314" x="4333875" y="1878013"/>
          <p14:tracePt t="262320" x="4333875" y="1870075"/>
          <p14:tracePt t="262353" x="4333875" y="1860550"/>
          <p14:tracePt t="262364" x="4333875" y="1835150"/>
          <p14:tracePt t="262368" x="4325938" y="1835150"/>
          <p14:tracePt t="262376" x="4316413" y="1835150"/>
          <p14:tracePt t="262384" x="4316413" y="1827213"/>
          <p14:tracePt t="262392" x="4308475" y="1819275"/>
          <p14:tracePt t="262402" x="4300538" y="1809750"/>
          <p14:tracePt t="262407" x="4300538" y="1793875"/>
          <p14:tracePt t="262418" x="4275138" y="1776413"/>
          <p14:tracePt t="262426" x="4265613" y="1766888"/>
          <p14:tracePt t="262434" x="4257675" y="1751013"/>
          <p14:tracePt t="262443" x="4257675" y="1741488"/>
          <p14:tracePt t="262450" x="4240213" y="1733550"/>
          <p14:tracePt t="262459" x="4224338" y="1708150"/>
          <p14:tracePt t="262468" x="4206875" y="1690688"/>
          <p14:tracePt t="262472" x="4206875" y="1682750"/>
          <p14:tracePt t="262484" x="4164013" y="1657350"/>
          <p14:tracePt t="262489" x="4146550" y="1657350"/>
          <p14:tracePt t="262500" x="4138613" y="1649413"/>
          <p14:tracePt t="262508" x="4121150" y="1639888"/>
          <p14:tracePt t="262514" x="4105275" y="1631950"/>
          <p14:tracePt t="262522" x="4087813" y="1631950"/>
          <p14:tracePt t="262531" x="4070350" y="1622425"/>
          <p14:tracePt t="262539" x="4062413" y="1622425"/>
          <p14:tracePt t="262548" x="4052888" y="1622425"/>
          <p14:tracePt t="262552" x="4037013" y="1622425"/>
          <p14:tracePt t="262565" x="4002088" y="1606550"/>
          <p14:tracePt t="262569" x="3976688" y="1606550"/>
          <p14:tracePt t="262581" x="3960813" y="1606550"/>
          <p14:tracePt t="262588" x="3951288" y="1606550"/>
          <p14:tracePt t="262598" x="3925888" y="1597025"/>
          <p14:tracePt t="262605" x="3900488" y="1597025"/>
          <p14:tracePt t="262609" x="3867150" y="1597025"/>
          <p14:tracePt t="262619" x="3857625" y="1597025"/>
          <p14:tracePt t="262631" x="3841750" y="1597025"/>
          <p14:tracePt t="262635" x="3806825" y="1597025"/>
          <p14:tracePt t="262648" x="3798888" y="1597025"/>
          <p14:tracePt t="262651" x="3781425" y="1597025"/>
          <p14:tracePt t="262658" x="3763963" y="1597025"/>
          <p14:tracePt t="262668" x="3756025" y="1597025"/>
          <p14:tracePt t="262675" x="3748088" y="1597025"/>
          <p14:tracePt t="262685" x="3738563" y="1597025"/>
          <p14:tracePt t="262701" x="3730625" y="1597025"/>
          <p14:tracePt t="262714" x="3722688" y="1597025"/>
          <p14:tracePt t="262718" x="3713163" y="1597025"/>
          <p14:tracePt t="262737" x="3705225" y="1597025"/>
          <p14:tracePt t="262743" x="3697288" y="1597025"/>
          <p14:tracePt t="262756" x="3687763" y="1597025"/>
          <p14:tracePt t="262764" x="3671888" y="1597025"/>
          <p14:tracePt t="262776" x="3654425" y="1614488"/>
          <p14:tracePt t="262787" x="3636963" y="1614488"/>
          <p14:tracePt t="262797" x="3629025" y="1622425"/>
          <p14:tracePt t="262802" x="3603625" y="1665288"/>
          <p14:tracePt t="262814" x="3594100" y="1690688"/>
          <p14:tracePt t="262819" x="3578225" y="1725613"/>
          <p14:tracePt t="262827" x="3568700" y="1733550"/>
          <p14:tracePt t="262837" x="3560763" y="1751013"/>
          <p14:tracePt t="262843" x="3543300" y="1766888"/>
          <p14:tracePt t="262859" x="3543300" y="1793875"/>
          <p14:tracePt t="262869" x="3543300" y="1809750"/>
          <p14:tracePt t="262881" x="3543300" y="1827213"/>
          <p14:tracePt t="262897" x="3535363" y="1870075"/>
          <p14:tracePt t="262901" x="3475038" y="1878013"/>
          <p14:tracePt t="262908" x="3459163" y="1885950"/>
          <p14:tracePt t="262920" x="3441700" y="1920875"/>
          <p14:tracePt t="262925" x="3441700" y="1938338"/>
          <p14:tracePt t="262935" x="3441700" y="1954213"/>
          <p14:tracePt t="262949" x="3441700" y="1989138"/>
          <p14:tracePt t="262958" x="3441700" y="2005013"/>
          <p14:tracePt t="262964" x="3441700" y="2039938"/>
          <p14:tracePt t="262974" x="3441700" y="2065338"/>
          <p14:tracePt t="262981" x="3441700" y="2082800"/>
          <p14:tracePt t="262989" x="3441700" y="2116138"/>
          <p14:tracePt t="263000" x="3441700" y="2133600"/>
          <p14:tracePt t="263006" x="3441700" y="2149475"/>
          <p14:tracePt t="263014" x="3441700" y="2184400"/>
          <p14:tracePt t="263022" x="3441700" y="2200275"/>
          <p14:tracePt t="263035" x="3441700" y="2209800"/>
          <p14:tracePt t="263037" x="3441700" y="2243138"/>
          <p14:tracePt t="263048" x="3459163" y="2260600"/>
          <p14:tracePt t="263052" x="3475038" y="2286000"/>
          <p14:tracePt t="263064" x="3484563" y="2293938"/>
          <p14:tracePt t="263072" x="3509963" y="2319338"/>
          <p14:tracePt t="263076" x="3509963" y="2336800"/>
          <p14:tracePt t="263086" x="3527425" y="2371725"/>
          <p14:tracePt t="263093" x="3552825" y="2397125"/>
          <p14:tracePt t="263103" x="3560763" y="2405063"/>
          <p14:tracePt t="263115" x="3603625" y="2430463"/>
          <p14:tracePt t="263119" x="3611563" y="2447925"/>
          <p14:tracePt t="263126" x="3636963" y="2463800"/>
          <p14:tracePt t="263134" x="3671888" y="2481263"/>
          <p14:tracePt t="263143" x="3697288" y="2489200"/>
          <p14:tracePt t="263153" x="3722688" y="2506663"/>
          <p14:tracePt t="263158" x="3756025" y="2524125"/>
          <p14:tracePt t="263172" x="3798888" y="2532063"/>
          <p14:tracePt t="263173" x="3832225" y="2541588"/>
          <p14:tracePt t="263185" x="3875088" y="2541588"/>
          <p14:tracePt t="263193" x="3908425" y="2541588"/>
          <p14:tracePt t="263199" x="3917950" y="2541588"/>
          <p14:tracePt t="263209" x="3943350" y="2541588"/>
          <p14:tracePt t="263215" x="3951288" y="2541588"/>
          <p14:tracePt t="263224" x="3960813" y="2541588"/>
          <p14:tracePt t="263231" x="3968750" y="2541588"/>
          <p14:tracePt t="263238" x="3976688" y="2541588"/>
          <p14:tracePt t="263259" x="3986213" y="2557463"/>
          <p14:tracePt t="264213" x="3994150" y="2566988"/>
          <p14:tracePt t="264218" x="4002088" y="2574925"/>
          <p14:tracePt t="264238" x="4011613" y="2574925"/>
          <p14:tracePt t="264250" x="4019550" y="2574925"/>
          <p14:tracePt t="264253" x="4037013" y="2582863"/>
          <p14:tracePt t="264264" x="4044950" y="2592388"/>
          <p14:tracePt t="264309" x="4052888" y="2592388"/>
          <p14:tracePt t="264551" x="4062413" y="2592388"/>
          <p14:tracePt t="264563" x="4079875" y="2592388"/>
          <p14:tracePt t="264569" x="4095750" y="2592388"/>
          <p14:tracePt t="264576" x="4138613" y="2592388"/>
          <p14:tracePt t="264587" x="4181475" y="2592388"/>
          <p14:tracePt t="264591" x="4240213" y="2592388"/>
          <p14:tracePt t="264602" x="4265613" y="2592388"/>
          <p14:tracePt t="264607" x="4308475" y="2582863"/>
          <p14:tracePt t="264618" x="4351338" y="2582863"/>
          <p14:tracePt t="264622" x="4384675" y="2566988"/>
          <p14:tracePt t="264634" x="4435475" y="2532063"/>
          <p14:tracePt t="264642" x="4452938" y="2524125"/>
          <p14:tracePt t="264647" x="4470400" y="2506663"/>
          <p14:tracePt t="264659" x="4478338" y="2481263"/>
          <p14:tracePt t="264664" x="4486275" y="2463800"/>
          <p14:tracePt t="264672" x="4503738" y="2438400"/>
          <p14:tracePt t="264685" x="4521200" y="2413000"/>
          <p14:tracePt t="264686" x="4521200" y="2405063"/>
          <p14:tracePt t="264697" x="4529138" y="2344738"/>
          <p14:tracePt t="264702" x="4554538" y="2286000"/>
          <p14:tracePt t="264714" x="4564063" y="2268538"/>
          <p14:tracePt t="264723" x="4564063" y="2252663"/>
          <p14:tracePt t="264732" x="4564063" y="2217738"/>
          <p14:tracePt t="264738" x="4564063" y="2166938"/>
          <p14:tracePt t="264742" x="4564063" y="2141538"/>
          <p14:tracePt t="264754" x="4564063" y="2098675"/>
          <p14:tracePt t="264765" x="4564063" y="2065338"/>
          <p14:tracePt t="264769" x="4564063" y="2030413"/>
          <p14:tracePt t="264781" x="4564063" y="2014538"/>
          <p14:tracePt t="264784" x="4564063" y="1997075"/>
          <p14:tracePt t="264792" x="4564063" y="1963738"/>
          <p14:tracePt t="264805" x="4564063" y="1954213"/>
          <p14:tracePt t="264814" x="4529138" y="1928813"/>
          <p14:tracePt t="264818" x="4521200" y="1911350"/>
          <p14:tracePt t="264831" x="4513263" y="1895475"/>
          <p14:tracePt t="264834" x="4486275" y="1870075"/>
          <p14:tracePt t="264842" x="4486275" y="1852613"/>
          <p14:tracePt t="264850" x="4478338" y="1844675"/>
          <p14:tracePt t="264858" x="4460875" y="1827213"/>
          <p14:tracePt t="264868" x="4452938" y="1827213"/>
          <p14:tracePt t="264881" x="4445000" y="1827213"/>
          <p14:tracePt t="264885" x="4435475" y="1819275"/>
          <p14:tracePt t="264899" x="4410075" y="1801813"/>
          <p14:tracePt t="264909" x="4394200" y="1793875"/>
          <p14:tracePt t="264919" x="4368800" y="1793875"/>
          <p14:tracePt t="264924" x="4351338" y="1784350"/>
          <p14:tracePt t="264939" x="4325938" y="1766888"/>
          <p14:tracePt t="264950" x="4316413" y="1758950"/>
          <p14:tracePt t="264959" x="4308475" y="1758950"/>
          <p14:tracePt t="264964" x="4291013" y="1751013"/>
          <p14:tracePt t="264975" x="4257675" y="1725613"/>
          <p14:tracePt t="264985" x="4249738" y="1725613"/>
          <p14:tracePt t="264988" x="4240213" y="1725613"/>
          <p14:tracePt t="264999" x="4224338" y="1716088"/>
          <p14:tracePt t="265004" x="4214813" y="1716088"/>
          <p14:tracePt t="265015" x="4189413" y="1700213"/>
          <p14:tracePt t="265025" x="4181475" y="1700213"/>
          <p14:tracePt t="265031" x="4171950" y="1700213"/>
          <p14:tracePt t="265041" x="4164013" y="1700213"/>
          <p14:tracePt t="265048" x="4156075" y="1700213"/>
          <p14:tracePt t="265055" x="4146550" y="1700213"/>
          <p14:tracePt t="265064" x="4138613" y="1700213"/>
          <p14:tracePt t="265071" x="4130675" y="1700213"/>
          <p14:tracePt t="265081" x="4105275" y="1700213"/>
          <p14:tracePt t="265085" x="4079875" y="1700213"/>
          <p14:tracePt t="265098" x="4070350" y="1708150"/>
          <p14:tracePt t="265105" x="4052888" y="1708150"/>
          <p14:tracePt t="265114" x="4027488" y="1725613"/>
          <p14:tracePt t="265120" x="4011613" y="1733550"/>
          <p14:tracePt t="265127" x="3968750" y="1751013"/>
          <p14:tracePt t="265137" x="3951288" y="1758950"/>
          <p14:tracePt t="265148" x="3935413" y="1784350"/>
          <p14:tracePt t="265152" x="3892550" y="1801813"/>
          <p14:tracePt t="265164" x="3883025" y="1809750"/>
          <p14:tracePt t="265168" x="3857625" y="1835150"/>
          <p14:tracePt t="265176" x="3824288" y="1852613"/>
          <p14:tracePt t="265187" x="3806825" y="1860550"/>
          <p14:tracePt t="265190" x="3790950" y="1870075"/>
          <p14:tracePt t="265201" x="3790950" y="1878013"/>
          <p14:tracePt t="265214" x="3781425" y="1895475"/>
          <p14:tracePt t="265218" x="3781425" y="1911350"/>
          <p14:tracePt t="265227" x="3781425" y="1920875"/>
          <p14:tracePt t="265235" x="3781425" y="1938338"/>
          <p14:tracePt t="265243" x="3781425" y="1971675"/>
          <p14:tracePt t="265252" x="3781425" y="2014538"/>
          <p14:tracePt t="265256" x="3781425" y="2047875"/>
          <p14:tracePt t="265268" x="3781425" y="2090738"/>
          <p14:tracePt t="265273" x="3781425" y="2133600"/>
          <p14:tracePt t="265285" x="3781425" y="2166938"/>
          <p14:tracePt t="265292" x="3790950" y="2209800"/>
          <p14:tracePt t="265298" x="3798888" y="2243138"/>
          <p14:tracePt t="265307" x="3816350" y="2278063"/>
          <p14:tracePt t="265314" x="3841750" y="2293938"/>
          <p14:tracePt t="265323" x="3867150" y="2328863"/>
          <p14:tracePt t="265333" x="3892550" y="2371725"/>
          <p14:tracePt t="265337" x="3917950" y="2387600"/>
          <p14:tracePt t="265348" x="3935413" y="2413000"/>
          <p14:tracePt t="265352" x="3968750" y="2430463"/>
          <p14:tracePt t="265364" x="3976688" y="2455863"/>
          <p14:tracePt t="265372" x="4011613" y="2489200"/>
          <p14:tracePt t="265381" x="4044950" y="2516188"/>
          <p14:tracePt t="265388" x="4070350" y="2541588"/>
          <p14:tracePt t="265393" x="4105275" y="2557463"/>
          <p14:tracePt t="265403" x="4138613" y="2566988"/>
          <p14:tracePt t="265414" x="4164013" y="2592388"/>
          <p14:tracePt t="265419" x="4189413" y="2617788"/>
          <p14:tracePt t="265431" x="4189413" y="2625725"/>
          <p14:tracePt t="265435" x="4206875" y="2660650"/>
          <p14:tracePt t="265443" x="4224338" y="2660650"/>
          <p14:tracePt t="265453" x="4232275" y="2676525"/>
          <p14:tracePt t="265464" x="4232275" y="2686050"/>
          <p14:tracePt t="265913" x="4240213" y="2686050"/>
          <p14:tracePt t="265923" x="4249738" y="2686050"/>
          <p14:tracePt t="265935" x="4275138" y="2686050"/>
          <p14:tracePt t="265938" x="4291013" y="2676525"/>
          <p14:tracePt t="265950" x="4316413" y="2668588"/>
          <p14:tracePt t="265952" x="4359275" y="2643188"/>
          <p14:tracePt t="265964" x="4394200" y="2625725"/>
          <p14:tracePt t="265973" x="4445000" y="2608263"/>
          <p14:tracePt t="265981" x="4460875" y="2592388"/>
          <p14:tracePt t="265989" x="4486275" y="2566988"/>
          <p14:tracePt t="265992" x="4495800" y="2557463"/>
          <p14:tracePt t="266002" x="4513263" y="2549525"/>
          <p14:tracePt t="266018" x="4513263" y="2541588"/>
          <p14:tracePt t="266031" x="4521200" y="2524125"/>
          <p14:tracePt t="266035" x="4529138" y="2516188"/>
          <p14:tracePt t="266042" x="4538663" y="2498725"/>
          <p14:tracePt t="266055" x="4546600" y="2473325"/>
          <p14:tracePt t="266058" x="4546600" y="2455863"/>
          <p14:tracePt t="266069" x="4554538" y="2438400"/>
          <p14:tracePt t="266074" x="4554538" y="2430463"/>
          <p14:tracePt t="266085" x="4554538" y="2413000"/>
          <p14:tracePt t="266098" x="4554538" y="2397125"/>
          <p14:tracePt t="266100" x="4554538" y="2387600"/>
          <p14:tracePt t="266109" x="4554538" y="2379663"/>
          <p14:tracePt t="266115" x="4554538" y="2362200"/>
          <p14:tracePt t="266135" x="4554538" y="2336800"/>
          <p14:tracePt t="266150" x="4554538" y="2328863"/>
          <p14:tracePt t="266154" x="4554538" y="2311400"/>
          <p14:tracePt t="266164" x="4554538" y="2303463"/>
          <p14:tracePt t="266205" x="4554538" y="2286000"/>
          <p14:tracePt t="266214" x="4554538" y="2278063"/>
          <p14:tracePt t="266245" x="4546600" y="2278063"/>
          <p14:tracePt t="266277" x="4538663" y="2268538"/>
          <p14:tracePt t="266317" x="4538663" y="2260600"/>
          <p14:tracePt t="266549" x="4529138" y="2252663"/>
          <p14:tracePt t="266554" x="4521200" y="2243138"/>
          <p14:tracePt t="266564" x="4521200" y="2235200"/>
          <p14:tracePt t="266580" x="4513263" y="2217738"/>
          <p14:tracePt t="266588" x="4495800" y="2200275"/>
          <p14:tracePt t="266593" x="4478338" y="2166938"/>
          <p14:tracePt t="266602" x="4452938" y="2149475"/>
          <p14:tracePt t="266615" x="4402138" y="2090738"/>
          <p14:tracePt t="266619" x="4359275" y="2039938"/>
          <p14:tracePt t="266631" x="4341813" y="1997075"/>
          <p14:tracePt t="266635" x="4316413" y="1979613"/>
          <p14:tracePt t="266648" x="4283075" y="1954213"/>
          <p14:tracePt t="266654" x="4257675" y="1928813"/>
          <p14:tracePt t="266659" x="4232275" y="1895475"/>
          <p14:tracePt t="266668" x="4189413" y="1860550"/>
          <p14:tracePt t="266674" x="4171950" y="1844675"/>
          <p14:tracePt t="266685" x="4164013" y="1844675"/>
          <p14:tracePt t="266699" x="4156075" y="1844675"/>
          <p14:tracePt t="266861" x="4156075" y="1835150"/>
          <p14:tracePt t="266907" x="4146550" y="1835150"/>
          <p14:tracePt t="267209" x="4138613" y="1844675"/>
          <p14:tracePt t="267219" x="4130675" y="1870075"/>
          <p14:tracePt t="267231" x="4130675" y="1885950"/>
          <p14:tracePt t="267236" x="4130675" y="1938338"/>
          <p14:tracePt t="267249" x="4130675" y="1979613"/>
          <p14:tracePt t="267259" x="4130675" y="2005013"/>
          <p14:tracePt t="267269" x="4130675" y="2047875"/>
          <p14:tracePt t="267274" x="4130675" y="2082800"/>
          <p14:tracePt t="267285" x="4138613" y="2124075"/>
          <p14:tracePt t="267291" x="4156075" y="2174875"/>
          <p14:tracePt t="267301" x="4181475" y="2227263"/>
          <p14:tracePt t="267315" x="4232275" y="2344738"/>
          <p14:tracePt t="267325" x="4257675" y="2397125"/>
          <p14:tracePt t="267331" x="4283075" y="2447925"/>
          <p14:tracePt t="267340" x="4325938" y="2506663"/>
          <p14:tracePt t="267351" x="4368800" y="2574925"/>
          <p14:tracePt t="267354" x="4410075" y="2633663"/>
          <p14:tracePt t="267365" x="4435475" y="2701925"/>
          <p14:tracePt t="267370" x="4478338" y="2778125"/>
          <p14:tracePt t="267381" x="4529138" y="2838450"/>
          <p14:tracePt t="267391" x="4546600" y="2871788"/>
          <p14:tracePt t="267398" x="4572000" y="2949575"/>
          <p14:tracePt t="267407" x="4597400" y="3025775"/>
          <p14:tracePt t="267414" x="4614863" y="3101975"/>
          <p14:tracePt t="267423" x="4640263" y="3160713"/>
          <p14:tracePt t="267427" x="4648200" y="3221038"/>
          <p14:tracePt t="267436" x="4657725" y="3279775"/>
          <p14:tracePt t="267448" x="4665663" y="3322638"/>
          <p14:tracePt t="267453" x="4673600" y="3382963"/>
          <p14:tracePt t="267464" x="4691063" y="3441700"/>
          <p14:tracePt t="267468" x="4699000" y="3492500"/>
          <p14:tracePt t="267476" x="4708525" y="3552825"/>
          <p14:tracePt t="267487" x="4708525" y="3594100"/>
          <p14:tracePt t="267493" x="4708525" y="3636963"/>
          <p14:tracePt t="267503" x="4708525" y="3671888"/>
          <p14:tracePt t="267506" x="4708525" y="3697288"/>
          <p14:tracePt t="267518" x="4708525" y="3713163"/>
          <p14:tracePt t="267534" x="4708525" y="3722688"/>
          <p14:tracePt t="267543" x="4708525" y="3730625"/>
          <p14:tracePt t="267685" x="4716463" y="3730625"/>
          <p14:tracePt t="267705" x="4724400" y="3730625"/>
          <p14:tracePt t="267719" x="4733925" y="3730625"/>
          <p14:tracePt t="268091" x="4733925" y="3763963"/>
          <p14:tracePt t="268101" x="4733925" y="3781425"/>
          <p14:tracePt t="268107" x="4733925" y="3824288"/>
          <p14:tracePt t="268119" x="4733925" y="3883025"/>
          <p14:tracePt t="268127" x="4733925" y="3968750"/>
          <p14:tracePt t="268134" x="4733925" y="4052888"/>
          <p14:tracePt t="268142" x="4733925" y="4138613"/>
          <p14:tracePt t="268148" x="4733925" y="4240213"/>
          <p14:tracePt t="268157" x="4733925" y="4308475"/>
          <p14:tracePt t="268168" x="4733925" y="4410075"/>
          <p14:tracePt t="268173" x="4733925" y="4470400"/>
          <p14:tracePt t="268185" x="4749800" y="4529138"/>
          <p14:tracePt t="268186" x="4749800" y="4597400"/>
          <p14:tracePt t="268198" x="4759325" y="4657725"/>
          <p14:tracePt t="268206" x="4767263" y="4733925"/>
          <p14:tracePt t="268214" x="4775200" y="4775200"/>
          <p14:tracePt t="268222" x="4784725" y="4835525"/>
          <p14:tracePt t="268231" x="4792663" y="4886325"/>
          <p14:tracePt t="268241" x="4818063" y="4929188"/>
          <p14:tracePt t="268248" x="4835525" y="4979988"/>
          <p14:tracePt t="268254" x="4843463" y="5022850"/>
          <p14:tracePt t="268264" x="4852988" y="5038725"/>
          <p14:tracePt t="268270" x="4860925" y="5056188"/>
          <p14:tracePt t="268281" x="4860925" y="5073650"/>
          <p14:tracePt t="268285" x="4860925" y="5081588"/>
          <p14:tracePt t="268298" x="4860925" y="5091113"/>
          <p14:tracePt t="268302" x="4860925" y="5099050"/>
          <p14:tracePt t="268314" x="4860925" y="5106988"/>
          <p14:tracePt t="268320" x="4860925" y="5116513"/>
          <p14:tracePt t="268325" x="4868863" y="5124450"/>
          <p14:tracePt t="268467" x="4878388" y="5124450"/>
          <p14:tracePt t="268477" x="4886325" y="5124450"/>
          <p14:tracePt t="268507" x="4894263" y="5124450"/>
          <p14:tracePt t="268517" x="4911725" y="5124450"/>
          <p14:tracePt t="268523" x="4929188" y="5116513"/>
          <p14:tracePt t="268535" x="4937125" y="5099050"/>
          <p14:tracePt t="268542" x="4946650" y="5099050"/>
          <p14:tracePt t="268547" x="4954588" y="5091113"/>
          <p14:tracePt t="268557" x="4979988" y="5091113"/>
          <p14:tracePt t="268564" x="5013325" y="5073650"/>
          <p14:tracePt t="268572" x="5056188" y="5038725"/>
          <p14:tracePt t="268585" x="5064125" y="5030788"/>
          <p14:tracePt t="268589" x="5099050" y="5030788"/>
          <p14:tracePt t="268602" x="5132388" y="5030788"/>
          <p14:tracePt t="268604" x="5175250" y="5005388"/>
          <p14:tracePt t="268615" x="5268913" y="4972050"/>
          <p14:tracePt t="268620" x="5380038" y="4937125"/>
          <p14:tracePt t="268631" x="5514975" y="4894263"/>
          <p14:tracePt t="268635" x="5719763" y="4852988"/>
          <p14:tracePt t="268648" x="6008688" y="4767263"/>
          <p14:tracePt t="268654" x="6348413" y="4691063"/>
          <p14:tracePt t="268664" x="6662738" y="4605338"/>
          <p14:tracePt t="268671" x="6951663" y="4521200"/>
          <p14:tracePt t="268675" x="7215188" y="4435475"/>
          <p14:tracePt t="268685" x="7478713" y="4359275"/>
          <p14:tracePt t="268697" x="7707313" y="4291013"/>
          <p14:tracePt t="268701" x="7988300" y="4232275"/>
          <p14:tracePt t="268714" x="8251825" y="4164013"/>
          <p14:tracePt t="268718" x="8472488" y="4121150"/>
          <p14:tracePt t="268727" x="8634413" y="4095750"/>
          <p14:tracePt t="268737" x="8769350" y="4062413"/>
          <p14:tracePt t="268742" x="8880475" y="4037013"/>
          <p14:tracePt t="268753" x="8999538" y="4011613"/>
          <p14:tracePt t="268756" x="9085263" y="4002088"/>
          <p14:tracePt t="269016" x="8991600" y="4300538"/>
          <p14:tracePt t="269024" x="8829675" y="4419600"/>
          <p14:tracePt t="269031" x="8685213" y="4513263"/>
          <p14:tracePt t="269038" x="8532813" y="4640263"/>
          <p14:tracePt t="269048" x="8370888" y="4767263"/>
          <p14:tracePt t="269054" x="8234363" y="4903788"/>
          <p14:tracePt t="269065" x="8099425" y="5038725"/>
          <p14:tracePt t="269070" x="7996238" y="5149850"/>
          <p14:tracePt t="269081" x="7912100" y="5268913"/>
          <p14:tracePt t="269091" x="7843838" y="5353050"/>
          <p14:tracePt t="269098" x="7758113" y="5464175"/>
          <p14:tracePt t="269104" x="7699375" y="5565775"/>
          <p14:tracePt t="269114" x="7648575" y="5659438"/>
          <p14:tracePt t="269120" x="7588250" y="5735638"/>
          <p14:tracePt t="269131" x="7546975" y="5803900"/>
          <p14:tracePt t="269135" x="7486650" y="5880100"/>
          <p14:tracePt t="269148" x="7443788" y="5940425"/>
          <p14:tracePt t="269152" x="7418388" y="5983288"/>
          <p14:tracePt t="269164" x="7402513" y="5991225"/>
          <p14:tracePt t="269170" x="7367588" y="6008688"/>
          <p14:tracePt t="269177" x="7367588" y="6024563"/>
          <p14:tracePt t="269187" x="7350125" y="6042025"/>
          <p14:tracePt t="269199" x="7342188" y="6042025"/>
          <p14:tracePt t="269203" x="7334250" y="6042025"/>
          <p14:tracePt t="269220" x="7316788" y="6042025"/>
          <p14:tracePt t="269226" x="7291388" y="6049963"/>
          <p14:tracePt t="269237" x="7283450" y="6059488"/>
          <p14:tracePt t="269247" x="7273925" y="6059488"/>
          <p14:tracePt t="269253" x="7258050" y="6067425"/>
          <p14:tracePt t="269264" x="7232650" y="6067425"/>
          <p14:tracePt t="269268" x="7205663" y="6076950"/>
          <p14:tracePt t="269276" x="7180263" y="6084888"/>
          <p14:tracePt t="269287" x="7154863" y="6102350"/>
          <p14:tracePt t="269291" x="7121525" y="6110288"/>
          <p14:tracePt t="269303" x="7078663" y="6127750"/>
          <p14:tracePt t="269306" x="7053263" y="6135688"/>
          <p14:tracePt t="269318" x="6994525" y="6178550"/>
          <p14:tracePt t="269326" x="6951663" y="6178550"/>
          <p14:tracePt t="269334" x="6916738" y="6186488"/>
          <p14:tracePt t="269342" x="6858000" y="6186488"/>
          <p14:tracePt t="269347" x="6764338" y="6186488"/>
          <p14:tracePt t="269356" x="6680200" y="6186488"/>
          <p14:tracePt t="269368" x="6577013" y="6186488"/>
          <p14:tracePt t="269372" x="6467475" y="6178550"/>
          <p14:tracePt t="269385" x="6365875" y="6143625"/>
          <p14:tracePt t="269387" x="6254750" y="6102350"/>
          <p14:tracePt t="269398" x="6153150" y="6059488"/>
          <p14:tracePt t="269409" x="6034088" y="5973763"/>
          <p14:tracePt t="269414" x="5915025" y="5872163"/>
          <p14:tracePt t="269423" x="5735638" y="5761038"/>
          <p14:tracePt t="269431" x="5583238" y="5634038"/>
          <p14:tracePt t="269439" x="5395913" y="5456238"/>
          <p14:tracePt t="269448" x="5218113" y="5268913"/>
          <p14:tracePt t="269452" x="4997450" y="5022850"/>
          <p14:tracePt t="269464" x="4708525" y="4716463"/>
          <p14:tracePt t="269468" x="4376738" y="4402138"/>
          <p14:tracePt t="269481" x="4037013" y="4070350"/>
          <p14:tracePt t="269489" x="3763963" y="3790950"/>
          <p14:tracePt t="269493" x="3424238" y="3459163"/>
          <p14:tracePt t="269505" x="3186113" y="3186113"/>
          <p14:tracePt t="269508" x="2914650" y="2906713"/>
          <p14:tracePt t="269518" x="2651125" y="2633663"/>
          <p14:tracePt t="269531" x="2463800" y="2362200"/>
          <p14:tracePt t="269535" x="2235200" y="2116138"/>
          <p14:tracePt t="269550" x="1793875" y="1716088"/>
          <p14:tracePt t="269564" x="1555750" y="1530350"/>
          <p14:tracePt t="269568" x="1368425" y="1360488"/>
          <p14:tracePt t="269577" x="1189038" y="1223963"/>
          <p14:tracePt t="269581" x="1036638" y="1112838"/>
          <p14:tracePt t="269591" x="935038" y="1019175"/>
          <p14:tracePt t="269601" x="841375" y="952500"/>
          <p14:tracePt t="269606" x="747713" y="866775"/>
          <p14:tracePt t="269618" x="671513" y="798513"/>
          <p14:tracePt t="269623" x="595313" y="747713"/>
          <p14:tracePt t="269635" x="509588" y="688975"/>
          <p14:tracePt t="269643" x="450850" y="646113"/>
          <p14:tracePt t="269647" x="374650" y="603250"/>
          <p14:tracePt t="269656" x="306388" y="552450"/>
          <p14:tracePt t="269664" x="220663" y="501650"/>
          <p14:tracePt t="269672" x="152400" y="476250"/>
          <p14:tracePt t="269684" x="93663" y="441325"/>
          <p14:tracePt t="269687" x="17463" y="4000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B7350F0-90A2-4D88-8B31-3B614E1BBC6D}"/>
              </a:ext>
            </a:extLst>
          </p:cNvPr>
          <p:cNvSpPr txBox="1"/>
          <p:nvPr/>
        </p:nvSpPr>
        <p:spPr>
          <a:xfrm>
            <a:off x="281349" y="1116390"/>
            <a:ext cx="8601390" cy="781240"/>
          </a:xfrm>
          <a:prstGeom prst="rect">
            <a:avLst/>
          </a:prstGeom>
          <a:noFill/>
        </p:spPr>
        <p:txBody>
          <a:bodyPr wrap="square">
            <a:spAutoFit/>
          </a:bodyPr>
          <a:lstStyle/>
          <a:p>
            <a:pPr marL="433388" indent="-342900" algn="just">
              <a:lnSpc>
                <a:spcPct val="150000"/>
              </a:lnSpc>
              <a:buAutoNum type="arabicPeriod"/>
            </a:pPr>
            <a:r>
              <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細胞</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 (10</a:t>
            </a:r>
            <a:r>
              <a:rPr lang="en-US" altLang="ja-JP" sz="1600" kern="100" baseline="30000" dirty="0">
                <a:effectLst/>
                <a:latin typeface="Century" panose="02040604050505020304" pitchFamily="18" charset="0"/>
                <a:ea typeface="ＭＳ 明朝" panose="02020609040205080304" pitchFamily="17" charset="-128"/>
                <a:cs typeface="Times New Roman" panose="02020603050405020304" pitchFamily="18" charset="0"/>
              </a:rPr>
              <a:t>6</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 cells)</a:t>
            </a:r>
            <a:r>
              <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を回収し、</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PBS(1</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ml</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で</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3</a:t>
            </a:r>
            <a:r>
              <a:rPr lang="ja-JP" altLang="en-US" sz="1600" kern="100" dirty="0">
                <a:effectLst/>
                <a:latin typeface="Century" panose="02040604050505020304" pitchFamily="18" charset="0"/>
                <a:ea typeface="ＭＳ 明朝" panose="02020609040205080304" pitchFamily="17" charset="-128"/>
                <a:cs typeface="Times New Roman" panose="02020603050405020304" pitchFamily="18" charset="0"/>
              </a:rPr>
              <a:t>回</a:t>
            </a:r>
            <a:r>
              <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洗浄した後、細胞を</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100</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μl i</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sotonic</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buffer (10mM HEPES, 0.3 M </a:t>
            </a:r>
            <a:r>
              <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マンニトール</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 0.1%</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BSA) </a:t>
            </a:r>
            <a:r>
              <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rPr>
              <a:t>に懸濁</a:t>
            </a:r>
            <a:r>
              <a:rPr lang="ja-JP" altLang="en-US" sz="1600" kern="100" dirty="0">
                <a:effectLst/>
                <a:latin typeface="Century" panose="02040604050505020304" pitchFamily="18" charset="0"/>
                <a:ea typeface="ＭＳ 明朝" panose="02020609040205080304" pitchFamily="17" charset="-128"/>
                <a:cs typeface="Times New Roman" panose="02020603050405020304" pitchFamily="18" charset="0"/>
              </a:rPr>
              <a:t>します</a:t>
            </a:r>
            <a:r>
              <a:rPr lang="ja-JP" altLang="en-US" sz="1600" kern="100" dirty="0">
                <a:latin typeface="Century" panose="02040604050505020304" pitchFamily="18" charset="0"/>
                <a:ea typeface="ＭＳ 明朝" panose="02020609040205080304" pitchFamily="17" charset="-128"/>
                <a:cs typeface="Times New Roman" panose="02020603050405020304" pitchFamily="18" charset="0"/>
              </a:rPr>
              <a:t>。</a:t>
            </a:r>
            <a:endPar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BF864939-FCE3-4E36-96AF-6DCF7F3DBEDC}"/>
              </a:ext>
            </a:extLst>
          </p:cNvPr>
          <p:cNvSpPr txBox="1"/>
          <p:nvPr/>
        </p:nvSpPr>
        <p:spPr>
          <a:xfrm>
            <a:off x="241155" y="2042815"/>
            <a:ext cx="7546314" cy="411908"/>
          </a:xfrm>
          <a:prstGeom prst="rect">
            <a:avLst/>
          </a:prstGeom>
          <a:noFill/>
        </p:spPr>
        <p:txBody>
          <a:bodyPr wrap="square">
            <a:spAutoFit/>
          </a:bodyPr>
          <a:lstStyle/>
          <a:p>
            <a:pPr marL="271463" indent="-180975" algn="just">
              <a:lnSpc>
                <a:spcPct val="150000"/>
              </a:lnSpc>
            </a:pPr>
            <a:r>
              <a:rPr lang="en-US" altLang="ja-JP" sz="1600" b="1" kern="100" dirty="0">
                <a:latin typeface="Century" panose="02040604050505020304" pitchFamily="18" charset="0"/>
                <a:ea typeface="ＭＳ 明朝" panose="02020609040205080304" pitchFamily="17" charset="-128"/>
                <a:cs typeface="Times New Roman" panose="02020603050405020304" pitchFamily="18" charset="0"/>
              </a:rPr>
              <a:t>2</a:t>
            </a:r>
            <a:r>
              <a:rPr lang="en-US" altLang="ja-JP" sz="1600" b="1"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終濃度が</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 0.1mM </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になるようにジギトニンを加えて、氷上で</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5</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分間静置します。</a:t>
            </a:r>
            <a:endPar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71AB5582-FC53-4DE4-9547-8C9F1355A00D}"/>
              </a:ext>
            </a:extLst>
          </p:cNvPr>
          <p:cNvSpPr txBox="1"/>
          <p:nvPr/>
        </p:nvSpPr>
        <p:spPr>
          <a:xfrm>
            <a:off x="241155" y="2815990"/>
            <a:ext cx="8681778" cy="421654"/>
          </a:xfrm>
          <a:prstGeom prst="rect">
            <a:avLst/>
          </a:prstGeom>
          <a:noFill/>
        </p:spPr>
        <p:txBody>
          <a:bodyPr wrap="square">
            <a:spAutoFit/>
          </a:bodyPr>
          <a:lstStyle/>
          <a:p>
            <a:pPr marL="271463" indent="-180975" algn="just">
              <a:lnSpc>
                <a:spcPct val="150000"/>
              </a:lnSpc>
            </a:pPr>
            <a:r>
              <a:rPr lang="en-US" altLang="ja-JP" sz="1600" b="1" kern="100" dirty="0">
                <a:latin typeface="Century" panose="02040604050505020304" pitchFamily="18" charset="0"/>
                <a:ea typeface="ＭＳ 明朝" panose="02020609040205080304" pitchFamily="17" charset="-128"/>
                <a:cs typeface="Times New Roman" panose="02020603050405020304" pitchFamily="18" charset="0"/>
              </a:rPr>
              <a:t>3. </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8500</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g, 4</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℃で</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5</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分間遠心し、上清を</a:t>
            </a:r>
            <a:r>
              <a:rPr lang="ja-JP" altLang="ja-JP" sz="1600" b="1" kern="100" dirty="0">
                <a:latin typeface="+mn-ea"/>
                <a:cs typeface="Times New Roman" panose="02020603050405020304" pitchFamily="18" charset="0"/>
              </a:rPr>
              <a:t>細胞質画分</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とします。</a:t>
            </a:r>
            <a:endPar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3297C976-57BE-4FB5-BCDE-FFD7A7A1C394}"/>
              </a:ext>
            </a:extLst>
          </p:cNvPr>
          <p:cNvSpPr txBox="1"/>
          <p:nvPr/>
        </p:nvSpPr>
        <p:spPr>
          <a:xfrm>
            <a:off x="271301" y="3605057"/>
            <a:ext cx="8681778" cy="781240"/>
          </a:xfrm>
          <a:prstGeom prst="rect">
            <a:avLst/>
          </a:prstGeom>
          <a:noFill/>
        </p:spPr>
        <p:txBody>
          <a:bodyPr wrap="square">
            <a:spAutoFit/>
          </a:bodyPr>
          <a:lstStyle/>
          <a:p>
            <a:pPr marL="271463" indent="-180975" algn="just">
              <a:lnSpc>
                <a:spcPct val="150000"/>
              </a:lnSpc>
            </a:pPr>
            <a:r>
              <a:rPr lang="en-US" altLang="ja-JP" sz="1600" b="1" kern="100" dirty="0">
                <a:latin typeface="Century" panose="02040604050505020304" pitchFamily="18" charset="0"/>
                <a:ea typeface="ＭＳ 明朝" panose="02020609040205080304" pitchFamily="17" charset="-128"/>
                <a:cs typeface="Times New Roman" panose="02020603050405020304" pitchFamily="18" charset="0"/>
              </a:rPr>
              <a:t>4.</a:t>
            </a:r>
            <a:r>
              <a:rPr lang="ja-JP" altLang="en-US" sz="1600" b="1"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沈殿は</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sonication buffer (50mM Tris-HCl pH7.4, 150mM NaCl, 2mM EDTA, 1mM PMSF, 0.5% Tween20) </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に懸濁し、</a:t>
            </a:r>
            <a:r>
              <a:rPr lang="ja-JP" altLang="en-US" sz="1600" kern="100" dirty="0">
                <a:latin typeface="Century" panose="02040604050505020304" pitchFamily="18" charset="0"/>
                <a:ea typeface="ＭＳ 明朝" panose="02020609040205080304" pitchFamily="17" charset="-128"/>
                <a:cs typeface="Times New Roman" panose="02020603050405020304" pitchFamily="18" charset="0"/>
              </a:rPr>
              <a:t>ソニケーション</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します。</a:t>
            </a:r>
            <a:endPar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BFEE77DA-3325-4071-A6A5-E5429458A9D6}"/>
              </a:ext>
            </a:extLst>
          </p:cNvPr>
          <p:cNvSpPr txBox="1"/>
          <p:nvPr/>
        </p:nvSpPr>
        <p:spPr>
          <a:xfrm>
            <a:off x="271301" y="4631885"/>
            <a:ext cx="8681778" cy="422167"/>
          </a:xfrm>
          <a:prstGeom prst="rect">
            <a:avLst/>
          </a:prstGeom>
          <a:noFill/>
        </p:spPr>
        <p:txBody>
          <a:bodyPr wrap="square">
            <a:spAutoFit/>
          </a:bodyPr>
          <a:lstStyle/>
          <a:p>
            <a:pPr marL="271463" indent="-180975" algn="just">
              <a:lnSpc>
                <a:spcPct val="150000"/>
              </a:lnSpc>
            </a:pPr>
            <a:r>
              <a:rPr lang="en-US" altLang="ja-JP" sz="1600" b="1" kern="100" dirty="0">
                <a:latin typeface="Century" panose="02040604050505020304" pitchFamily="18" charset="0"/>
                <a:ea typeface="ＭＳ 明朝" panose="02020609040205080304" pitchFamily="17" charset="-128"/>
                <a:cs typeface="Times New Roman" panose="02020603050405020304" pitchFamily="18" charset="0"/>
              </a:rPr>
              <a:t>5. </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サンプルを</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10,000</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g, 4</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℃で</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5</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分間遠心し、上清を回収して</a:t>
            </a:r>
            <a:r>
              <a:rPr lang="ja-JP" altLang="ja-JP" sz="1600" b="1" kern="100" dirty="0">
                <a:latin typeface="+mn-ea"/>
                <a:cs typeface="Times New Roman" panose="02020603050405020304" pitchFamily="18" charset="0"/>
              </a:rPr>
              <a:t>ミトコンドリア画分</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とします。</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33D5E2B5-4FC2-4105-8FF0-31765D07497A}"/>
              </a:ext>
            </a:extLst>
          </p:cNvPr>
          <p:cNvSpPr txBox="1"/>
          <p:nvPr/>
        </p:nvSpPr>
        <p:spPr>
          <a:xfrm>
            <a:off x="281349" y="5827227"/>
            <a:ext cx="8601390" cy="781240"/>
          </a:xfrm>
          <a:prstGeom prst="rect">
            <a:avLst/>
          </a:prstGeom>
          <a:noFill/>
        </p:spPr>
        <p:txBody>
          <a:bodyPr wrap="square">
            <a:spAutoFit/>
          </a:bodyPr>
          <a:lstStyle/>
          <a:p>
            <a:pPr marL="361950" indent="-271463" algn="just">
              <a:lnSpc>
                <a:spcPct val="150000"/>
              </a:lnSpc>
            </a:pPr>
            <a:r>
              <a:rPr lang="en-US" altLang="ja-JP" sz="1600" b="1" kern="100" dirty="0">
                <a:latin typeface="Century" panose="02040604050505020304" pitchFamily="18" charset="0"/>
                <a:ea typeface="ＭＳ 明朝" panose="02020609040205080304" pitchFamily="17" charset="-128"/>
                <a:cs typeface="Times New Roman" panose="02020603050405020304" pitchFamily="18" charset="0"/>
              </a:rPr>
              <a:t>6</a:t>
            </a:r>
            <a:r>
              <a:rPr lang="en-US" altLang="ja-JP" sz="1600" b="1"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en-US" sz="1600" kern="100" dirty="0">
                <a:latin typeface="Century" panose="02040604050505020304" pitchFamily="18" charset="0"/>
                <a:ea typeface="ＭＳ 明朝" panose="02020609040205080304" pitchFamily="17" charset="-128"/>
                <a:cs typeface="Times New Roman" panose="02020603050405020304" pitchFamily="18" charset="0"/>
              </a:rPr>
              <a:t>調製した細胞質画分、ミトコンドリア画分中チトクローム</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C</a:t>
            </a:r>
            <a:r>
              <a:rPr lang="ja-JP" altLang="en-US" sz="1600" kern="100" dirty="0">
                <a:latin typeface="Century" panose="02040604050505020304" pitchFamily="18" charset="0"/>
                <a:ea typeface="ＭＳ 明朝" panose="02020609040205080304" pitchFamily="17" charset="-128"/>
                <a:cs typeface="Times New Roman" panose="02020603050405020304" pitchFamily="18" charset="0"/>
              </a:rPr>
              <a:t>量を</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ELISA kit (R&amp;D </a:t>
            </a:r>
            <a:r>
              <a:rPr lang="ja-JP" altLang="en-US" sz="1600" kern="100" dirty="0">
                <a:latin typeface="Century" panose="02040604050505020304" pitchFamily="18" charset="0"/>
                <a:ea typeface="ＭＳ 明朝" panose="02020609040205080304" pitchFamily="17" charset="-128"/>
                <a:cs typeface="Times New Roman" panose="02020603050405020304" pitchFamily="18" charset="0"/>
              </a:rPr>
              <a:t>社等</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en-US" sz="1600" kern="100" dirty="0">
                <a:latin typeface="Century" panose="02040604050505020304" pitchFamily="18" charset="0"/>
                <a:ea typeface="ＭＳ 明朝" panose="02020609040205080304" pitchFamily="17" charset="-128"/>
                <a:cs typeface="Times New Roman" panose="02020603050405020304" pitchFamily="18" charset="0"/>
              </a:rPr>
              <a:t> を用いて測定する。 </a:t>
            </a:r>
            <a:endParaRPr lang="en-US"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F0BFEB4C-F4D7-4008-AC23-65645242F8A9}"/>
              </a:ext>
            </a:extLst>
          </p:cNvPr>
          <p:cNvSpPr txBox="1"/>
          <p:nvPr/>
        </p:nvSpPr>
        <p:spPr>
          <a:xfrm>
            <a:off x="458137" y="141686"/>
            <a:ext cx="8147338" cy="400110"/>
          </a:xfrm>
          <a:prstGeom prst="rect">
            <a:avLst/>
          </a:prstGeom>
          <a:noFill/>
        </p:spPr>
        <p:txBody>
          <a:bodyPr wrap="square">
            <a:spAutoFit/>
          </a:bodyPr>
          <a:lstStyle/>
          <a:p>
            <a:r>
              <a:rPr lang="en-US" altLang="ja-JP" sz="2000" b="1" i="0" u="none" strike="noStrike" baseline="0" dirty="0">
                <a:solidFill>
                  <a:srgbClr val="C00000"/>
                </a:solidFill>
                <a:latin typeface="+mn-ea"/>
              </a:rPr>
              <a:t>ELISA</a:t>
            </a:r>
            <a:r>
              <a:rPr lang="ja-JP" altLang="en-US" sz="2000" b="1" i="0" u="none" strike="noStrike" baseline="0" dirty="0">
                <a:solidFill>
                  <a:srgbClr val="C00000"/>
                </a:solidFill>
                <a:latin typeface="+mn-ea"/>
              </a:rPr>
              <a:t>を用いたミトコンドリアから放出されるチトクロームＣの測定</a:t>
            </a:r>
          </a:p>
        </p:txBody>
      </p:sp>
      <p:sp>
        <p:nvSpPr>
          <p:cNvPr id="15" name="テキスト ボックス 14">
            <a:extLst>
              <a:ext uri="{FF2B5EF4-FFF2-40B4-BE49-F238E27FC236}">
                <a16:creationId xmlns:a16="http://schemas.microsoft.com/office/drawing/2014/main" id="{7786460E-1544-4C18-B312-CA357F68DB93}"/>
              </a:ext>
            </a:extLst>
          </p:cNvPr>
          <p:cNvSpPr txBox="1"/>
          <p:nvPr/>
        </p:nvSpPr>
        <p:spPr>
          <a:xfrm>
            <a:off x="170817" y="796995"/>
            <a:ext cx="4817247" cy="400110"/>
          </a:xfrm>
          <a:prstGeom prst="rect">
            <a:avLst/>
          </a:prstGeom>
          <a:noFill/>
        </p:spPr>
        <p:txBody>
          <a:bodyPr wrap="square">
            <a:spAutoFit/>
          </a:bodyPr>
          <a:lstStyle/>
          <a:p>
            <a:r>
              <a:rPr lang="ja-JP" altLang="en-US" sz="2000" b="1" i="0" u="none" strike="noStrike" baseline="0" dirty="0">
                <a:solidFill>
                  <a:srgbClr val="0070C0"/>
                </a:solidFill>
                <a:latin typeface="+mn-ea"/>
              </a:rPr>
              <a:t>細胞質画分とミトコンドリア画分の調製</a:t>
            </a:r>
          </a:p>
        </p:txBody>
      </p:sp>
      <p:sp>
        <p:nvSpPr>
          <p:cNvPr id="16" name="テキスト ボックス 15">
            <a:extLst>
              <a:ext uri="{FF2B5EF4-FFF2-40B4-BE49-F238E27FC236}">
                <a16:creationId xmlns:a16="http://schemas.microsoft.com/office/drawing/2014/main" id="{B106D3EB-DD86-4241-B378-6FF5210AF04D}"/>
              </a:ext>
            </a:extLst>
          </p:cNvPr>
          <p:cNvSpPr txBox="1"/>
          <p:nvPr/>
        </p:nvSpPr>
        <p:spPr>
          <a:xfrm>
            <a:off x="170817" y="5454868"/>
            <a:ext cx="7405636" cy="400110"/>
          </a:xfrm>
          <a:prstGeom prst="rect">
            <a:avLst/>
          </a:prstGeom>
          <a:noFill/>
        </p:spPr>
        <p:txBody>
          <a:bodyPr wrap="square">
            <a:spAutoFit/>
          </a:bodyPr>
          <a:lstStyle/>
          <a:p>
            <a:r>
              <a:rPr lang="ja-JP" altLang="en-US" sz="2000" b="1" i="0" u="none" strike="noStrike" baseline="0" dirty="0">
                <a:solidFill>
                  <a:srgbClr val="0070C0"/>
                </a:solidFill>
                <a:latin typeface="+mn-ea"/>
              </a:rPr>
              <a:t>細胞質画分</a:t>
            </a:r>
            <a:r>
              <a:rPr lang="ja-JP" altLang="en-US" sz="2000" b="1" dirty="0">
                <a:solidFill>
                  <a:srgbClr val="0070C0"/>
                </a:solidFill>
                <a:latin typeface="+mn-ea"/>
              </a:rPr>
              <a:t>及び</a:t>
            </a:r>
            <a:r>
              <a:rPr lang="ja-JP" altLang="en-US" sz="2000" b="1" i="0" u="none" strike="noStrike" baseline="0" dirty="0">
                <a:solidFill>
                  <a:srgbClr val="0070C0"/>
                </a:solidFill>
                <a:latin typeface="+mn-ea"/>
              </a:rPr>
              <a:t>ミトコンドリア画分中チトクローム</a:t>
            </a:r>
            <a:r>
              <a:rPr lang="en-US" altLang="ja-JP" sz="2000" b="1" i="0" u="none" strike="noStrike" baseline="0" dirty="0">
                <a:solidFill>
                  <a:srgbClr val="0070C0"/>
                </a:solidFill>
                <a:latin typeface="+mn-ea"/>
              </a:rPr>
              <a:t>C</a:t>
            </a:r>
            <a:r>
              <a:rPr lang="ja-JP" altLang="en-US" sz="2000" b="1" i="0" u="none" strike="noStrike" baseline="0" dirty="0">
                <a:solidFill>
                  <a:srgbClr val="0070C0"/>
                </a:solidFill>
                <a:latin typeface="+mn-ea"/>
              </a:rPr>
              <a:t>量の測定</a:t>
            </a:r>
          </a:p>
        </p:txBody>
      </p:sp>
      <p:pic>
        <p:nvPicPr>
          <p:cNvPr id="19" name="オーディオ 18">
            <a:hlinkClick r:id="" action="ppaction://media"/>
            <a:extLst>
              <a:ext uri="{FF2B5EF4-FFF2-40B4-BE49-F238E27FC236}">
                <a16:creationId xmlns:a16="http://schemas.microsoft.com/office/drawing/2014/main" id="{0849817D-2D4E-47D5-9872-9A1D4D260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77570948"/>
      </p:ext>
    </p:extLst>
  </p:cSld>
  <p:clrMapOvr>
    <a:masterClrMapping/>
  </p:clrMapOvr>
  <mc:AlternateContent xmlns:mc="http://schemas.openxmlformats.org/markup-compatibility/2006" xmlns:p14="http://schemas.microsoft.com/office/powerpoint/2010/main">
    <mc:Choice Requires="p14">
      <p:transition spd="slow" p14:dur="2000" advTm="121914"/>
    </mc:Choice>
    <mc:Fallback xmlns="">
      <p:transition spd="slow" advTm="1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483" x="3424238" y="6577013"/>
          <p14:tracePt t="493" x="3492500" y="6457950"/>
          <p14:tracePt t="499" x="3586163" y="6305550"/>
          <p14:tracePt t="510" x="3679825" y="6084888"/>
          <p14:tracePt t="514" x="3748088" y="5880100"/>
          <p14:tracePt t="526" x="3773488" y="5719763"/>
          <p14:tracePt t="534" x="3798888" y="5575300"/>
          <p14:tracePt t="540" x="3816350" y="5446713"/>
          <p14:tracePt t="550" x="3824288" y="5319713"/>
          <p14:tracePt t="556" x="3824288" y="5175250"/>
          <p14:tracePt t="566" x="3824288" y="5038725"/>
          <p14:tracePt t="576" x="3824288" y="4894263"/>
          <p14:tracePt t="580" x="3824288" y="4784725"/>
          <p14:tracePt t="591" x="3824288" y="4657725"/>
          <p14:tracePt t="596" x="3806825" y="4529138"/>
          <p14:tracePt t="606" x="3781425" y="4427538"/>
          <p14:tracePt t="616" x="3763963" y="4341813"/>
          <p14:tracePt t="622" x="3738563" y="4249738"/>
          <p14:tracePt t="630" x="3722688" y="4189413"/>
          <p14:tracePt t="639" x="3713163" y="4146550"/>
          <p14:tracePt t="646" x="3687763" y="4070350"/>
          <p14:tracePt t="656" x="3671888" y="4019550"/>
          <p14:tracePt t="662" x="3662363" y="3976688"/>
          <p14:tracePt t="672" x="3654425" y="3900488"/>
          <p14:tracePt t="676" x="3646488" y="3857625"/>
          <p14:tracePt t="689" x="3629025" y="3798888"/>
          <p14:tracePt t="696" x="3619500" y="3738563"/>
          <p14:tracePt t="703" x="3611563" y="3662363"/>
          <p14:tracePt t="712" x="3603625" y="3586163"/>
          <p14:tracePt t="716" x="3594100" y="3543300"/>
          <p14:tracePt t="726" x="3586163" y="3484563"/>
          <p14:tracePt t="739" x="3586163" y="3441700"/>
          <p14:tracePt t="743" x="3586163" y="3398838"/>
          <p14:tracePt t="758" x="3578225" y="3373438"/>
          <p14:tracePt t="766" x="3568700" y="3365500"/>
          <p14:tracePt t="978" x="3568700" y="3348038"/>
          <p14:tracePt t="988" x="3543300" y="3330575"/>
          <p14:tracePt t="1000" x="3517900" y="3305175"/>
          <p14:tracePt t="1005" x="3517900" y="3289300"/>
          <p14:tracePt t="1014" x="3475038" y="3221038"/>
          <p14:tracePt t="1022" x="3424238" y="3109913"/>
          <p14:tracePt t="1028" x="3355975" y="2940050"/>
          <p14:tracePt t="1039" x="3297238" y="2787650"/>
          <p14:tracePt t="1044" x="3170238" y="2582863"/>
          <p14:tracePt t="1056" x="3041650" y="2336800"/>
          <p14:tracePt t="1059" x="2914650" y="2133600"/>
          <p14:tracePt t="1072" x="2762250" y="1954213"/>
          <p14:tracePt t="1080" x="2643188" y="1776413"/>
          <p14:tracePt t="1084" x="2541588" y="1631950"/>
          <p14:tracePt t="1094" x="2430463" y="1477963"/>
          <p14:tracePt t="1100" x="2362200" y="1385888"/>
          <p14:tracePt t="1110" x="2293938" y="1308100"/>
          <p14:tracePt t="1122" x="2260600" y="1257300"/>
          <p14:tracePt t="1126" x="2227263" y="1223963"/>
          <p14:tracePt t="1133" x="2217738" y="1216025"/>
          <p14:tracePt t="1504" x="2209800" y="1206500"/>
          <p14:tracePt t="1509" x="2200275" y="1198563"/>
          <p14:tracePt t="1518" x="2184400" y="1198563"/>
          <p14:tracePt t="1528" x="2141538" y="1173163"/>
          <p14:tracePt t="1534" x="2116138" y="1173163"/>
          <p14:tracePt t="1544" x="2082800" y="1173163"/>
          <p14:tracePt t="1548" x="2014538" y="1155700"/>
          <p14:tracePt t="1559" x="1971675" y="1138238"/>
          <p14:tracePt t="1568" x="1878013" y="1130300"/>
          <p14:tracePt t="1575" x="1819275" y="1122363"/>
          <p14:tracePt t="1583" x="1758950" y="1112838"/>
          <p14:tracePt t="1592" x="1716088" y="1096963"/>
          <p14:tracePt t="1600" x="1657350" y="1079500"/>
          <p14:tracePt t="1610" x="1622425" y="1062038"/>
          <p14:tracePt t="1614" x="1581150" y="1044575"/>
          <p14:tracePt t="1634" x="1571625" y="1036638"/>
          <p14:tracePt t="1644" x="1555750" y="1028700"/>
          <p14:tracePt t="1650" x="1546225" y="1028700"/>
          <p14:tracePt t="2019" x="1563688" y="1028700"/>
          <p14:tracePt t="2023" x="1631950" y="1028700"/>
          <p14:tracePt t="2033" x="1741488" y="1028700"/>
          <p14:tracePt t="2039" x="1852613" y="1028700"/>
          <p14:tracePt t="2048" x="1971675" y="1028700"/>
          <p14:tracePt t="2059" x="2098675" y="1028700"/>
          <p14:tracePt t="2064" x="2209800" y="1028700"/>
          <p14:tracePt t="2076" x="2344738" y="1028700"/>
          <p14:tracePt t="2078" x="2506663" y="1028700"/>
          <p14:tracePt t="2089" x="2643188" y="1036638"/>
          <p14:tracePt t="2098" x="2805113" y="1044575"/>
          <p14:tracePt t="2105" x="2957513" y="1062038"/>
          <p14:tracePt t="2114" x="3094038" y="1069975"/>
          <p14:tracePt t="2118" x="3238500" y="1079500"/>
          <p14:tracePt t="2128" x="3355975" y="1096963"/>
          <p14:tracePt t="2140" x="3424238" y="1096963"/>
          <p14:tracePt t="2144" x="3467100" y="1096963"/>
          <p14:tracePt t="2156" x="3484563" y="1096963"/>
          <p14:tracePt t="3056" x="3517900" y="1112838"/>
          <p14:tracePt t="3067" x="3603625" y="1147763"/>
          <p14:tracePt t="3073" x="3705225" y="1181100"/>
          <p14:tracePt t="3082" x="3841750" y="1241425"/>
          <p14:tracePt t="3093" x="3986213" y="1292225"/>
          <p14:tracePt t="3096" x="4138613" y="1343025"/>
          <p14:tracePt t="3109" x="4300538" y="1368425"/>
          <p14:tracePt t="3111" x="4445000" y="1393825"/>
          <p14:tracePt t="3122" x="4572000" y="1427163"/>
          <p14:tracePt t="3132" x="4691063" y="1444625"/>
          <p14:tracePt t="3139" x="4775200" y="1470025"/>
          <p14:tracePt t="3148" x="4852988" y="1477963"/>
          <p14:tracePt t="3172" x="4878388" y="1487488"/>
          <p14:tracePt t="3304" x="4860925" y="1487488"/>
          <p14:tracePt t="3308" x="4827588" y="1487488"/>
          <p14:tracePt t="3318" x="4775200" y="1462088"/>
          <p14:tracePt t="3325" x="4699000" y="1436688"/>
          <p14:tracePt t="3333" x="4589463" y="1419225"/>
          <p14:tracePt t="3344" x="4445000" y="1376363"/>
          <p14:tracePt t="3350" x="4300538" y="1360488"/>
          <p14:tracePt t="3360" x="4079875" y="1317625"/>
          <p14:tracePt t="3364" x="3816350" y="1231900"/>
          <p14:tracePt t="3376" x="3475038" y="1155700"/>
          <p14:tracePt t="3384" x="3135313" y="1104900"/>
          <p14:tracePt t="3392" x="2830513" y="1054100"/>
          <p14:tracePt t="3400" x="2524125" y="1003300"/>
          <p14:tracePt t="3406" x="2268538" y="942975"/>
          <p14:tracePt t="3414" x="2073275" y="900113"/>
          <p14:tracePt t="3425" x="1920875" y="884238"/>
          <p14:tracePt t="3430" x="1784350" y="849313"/>
          <p14:tracePt t="3441" x="1682750" y="815975"/>
          <p14:tracePt t="3446" x="1622425" y="798513"/>
          <p14:tracePt t="3456" x="1571625" y="773113"/>
          <p14:tracePt t="3463" x="1538288" y="765175"/>
          <p14:tracePt t="3472" x="1530350" y="765175"/>
          <p14:tracePt t="3480" x="1512888" y="765175"/>
          <p14:tracePt t="3488" x="1495425" y="765175"/>
          <p14:tracePt t="3496" x="1477963" y="747713"/>
          <p14:tracePt t="3506" x="1462088" y="747713"/>
          <p14:tracePt t="3530" x="1452563" y="747713"/>
          <p14:tracePt t="3538" x="1444625" y="747713"/>
          <p14:tracePt t="3546" x="1436688" y="747713"/>
          <p14:tracePt t="3550" x="1427163" y="747713"/>
          <p14:tracePt t="3571" x="1419225" y="747713"/>
          <p14:tracePt t="3576" x="1411288" y="747713"/>
          <p14:tracePt t="3589" x="1401763" y="747713"/>
          <p14:tracePt t="3593" x="1393825" y="747713"/>
          <p14:tracePt t="3605" x="1385888" y="747713"/>
          <p14:tracePt t="3612" x="1376363" y="747713"/>
          <p14:tracePt t="3616" x="1368425" y="747713"/>
          <p14:tracePt t="3626" x="1360488" y="747713"/>
          <p14:tracePt t="3632" x="1333500" y="747713"/>
          <p14:tracePt t="3643" x="1308100" y="747713"/>
          <p14:tracePt t="3657" x="1282700" y="747713"/>
          <p14:tracePt t="3666" x="1257300" y="747713"/>
          <p14:tracePt t="3688" x="1249363" y="747713"/>
          <p14:tracePt t="3709" x="1241425" y="747713"/>
          <p14:tracePt t="4001" x="1231900" y="747713"/>
          <p14:tracePt t="4010" x="1216025" y="747713"/>
          <p14:tracePt t="4017" x="1181100" y="747713"/>
          <p14:tracePt t="4026" x="1147763" y="747713"/>
          <p14:tracePt t="4034" x="1096963" y="747713"/>
          <p14:tracePt t="4041" x="1044575" y="747713"/>
          <p14:tracePt t="4050" x="1028700" y="747713"/>
          <p14:tracePt t="4056" x="977900" y="747713"/>
          <p14:tracePt t="4066" x="917575" y="747713"/>
          <p14:tracePt t="4075" x="858838" y="739775"/>
          <p14:tracePt t="4080" x="798513" y="730250"/>
          <p14:tracePt t="4092" x="747713" y="714375"/>
          <p14:tracePt t="4096" x="704850" y="704850"/>
          <p14:tracePt t="4106" x="679450" y="696913"/>
          <p14:tracePt t="4116" x="654050" y="696913"/>
          <p14:tracePt t="4122" x="646113" y="696913"/>
          <p14:tracePt t="4130" x="628650" y="696913"/>
          <p14:tracePt t="4155" x="611188" y="696913"/>
          <p14:tracePt t="4162" x="603250" y="696913"/>
          <p14:tracePt t="4165" x="577850" y="696913"/>
          <p14:tracePt t="4178" x="544513" y="696913"/>
          <p14:tracePt t="4182" x="527050" y="696913"/>
          <p14:tracePt t="4193" x="484188" y="696913"/>
          <p14:tracePt t="4206" x="425450" y="696913"/>
          <p14:tracePt t="4216" x="407988" y="696913"/>
          <p14:tracePt t="4222" x="400050" y="696913"/>
          <p14:tracePt t="4232" x="382588" y="696913"/>
          <p14:tracePt t="4408" x="374650" y="688975"/>
          <p14:tracePt t="4414" x="374650" y="679450"/>
          <p14:tracePt t="4425" x="390525" y="679450"/>
          <p14:tracePt t="4434" x="433388" y="679450"/>
          <p14:tracePt t="4439" x="466725" y="671513"/>
          <p14:tracePt t="4448" x="509588" y="671513"/>
          <p14:tracePt t="4455" x="534988" y="663575"/>
          <p14:tracePt t="4464" x="569913" y="654050"/>
          <p14:tracePt t="4476" x="577850" y="646113"/>
          <p14:tracePt t="4478" x="595313" y="646113"/>
          <p14:tracePt t="4488" x="603250" y="646113"/>
          <p14:tracePt t="4494" x="620713" y="636588"/>
          <p14:tracePt t="4505" x="628650" y="628650"/>
          <p14:tracePt t="4808" x="628650" y="620713"/>
          <p14:tracePt t="4818" x="663575" y="620713"/>
          <p14:tracePt t="4828" x="704850" y="620713"/>
          <p14:tracePt t="4832" x="739775" y="620713"/>
          <p14:tracePt t="4842" x="790575" y="620713"/>
          <p14:tracePt t="4848" x="866775" y="620713"/>
          <p14:tracePt t="4859" x="960438" y="620713"/>
          <p14:tracePt t="4868" x="1044575" y="620713"/>
          <p14:tracePt t="4872" x="1163638" y="620713"/>
          <p14:tracePt t="4882" x="1249363" y="620713"/>
          <p14:tracePt t="4888" x="1333500" y="620713"/>
          <p14:tracePt t="4898" x="1393825" y="620713"/>
          <p14:tracePt t="4909" x="1419225" y="620713"/>
          <p14:tracePt t="4912" x="1436688" y="620713"/>
          <p14:tracePt t="5074" x="1444625" y="620713"/>
          <p14:tracePt t="5091" x="1452563" y="620713"/>
          <p14:tracePt t="5100" x="1470025" y="620713"/>
          <p14:tracePt t="5106" x="1477963" y="620713"/>
          <p14:tracePt t="5114" x="1504950" y="620713"/>
          <p14:tracePt t="5122" x="1512888" y="620713"/>
          <p14:tracePt t="5130" x="1538288" y="620713"/>
          <p14:tracePt t="5141" x="1571625" y="620713"/>
          <p14:tracePt t="5144" x="1589088" y="620713"/>
          <p14:tracePt t="5156" x="1622425" y="620713"/>
          <p14:tracePt t="5160" x="1649413" y="620713"/>
          <p14:tracePt t="5172" x="1657350" y="620713"/>
          <p14:tracePt t="5180" x="1674813" y="620713"/>
          <p14:tracePt t="5188" x="1682750" y="620713"/>
          <p14:tracePt t="5196" x="1708150" y="620713"/>
          <p14:tracePt t="5199" x="1716088" y="620713"/>
          <p14:tracePt t="5210" x="1733550" y="620713"/>
          <p14:tracePt t="5222" x="1741488" y="620713"/>
          <p14:tracePt t="5230" x="1751013" y="611188"/>
          <p14:tracePt t="5290" x="1758950" y="611188"/>
          <p14:tracePt t="5300" x="1766888" y="611188"/>
          <p14:tracePt t="5313" x="1766888" y="603250"/>
          <p14:tracePt t="5316" x="1784350" y="603250"/>
          <p14:tracePt t="5326" x="1809750" y="603250"/>
          <p14:tracePt t="5332" x="1827213" y="595313"/>
          <p14:tracePt t="5343" x="1844675" y="595313"/>
          <p14:tracePt t="5357" x="1911350" y="595313"/>
          <p14:tracePt t="5366" x="1938338" y="595313"/>
          <p14:tracePt t="5372" x="1997075" y="595313"/>
          <p14:tracePt t="5382" x="2065338" y="595313"/>
          <p14:tracePt t="5392" x="2141538" y="595313"/>
          <p14:tracePt t="5396" x="2192338" y="595313"/>
          <p14:tracePt t="5407" x="2268538" y="595313"/>
          <p14:tracePt t="5412" x="2336800" y="595313"/>
          <p14:tracePt t="5422" x="2397125" y="595313"/>
          <p14:tracePt t="5432" x="2438400" y="595313"/>
          <p14:tracePt t="5438" x="2455863" y="595313"/>
          <p14:tracePt t="5455" x="2481263" y="595313"/>
          <p14:tracePt t="5461" x="2489200" y="595313"/>
          <p14:tracePt t="5472" x="2498725" y="595313"/>
          <p14:tracePt t="5482" x="2516188" y="595313"/>
          <p14:tracePt t="5511" x="2524125" y="595313"/>
          <p14:tracePt t="5525" x="2532063" y="595313"/>
          <p14:tracePt t="5528" x="2541588" y="595313"/>
          <p14:tracePt t="5548" x="2557463" y="595313"/>
          <p14:tracePt t="5564" x="2574925" y="595313"/>
          <p14:tracePt t="5576" x="2582863" y="595313"/>
          <p14:tracePt t="5578" x="2600325" y="595313"/>
          <p14:tracePt t="5589" x="2608263" y="595313"/>
          <p14:tracePt t="5594" x="2625725" y="595313"/>
          <p14:tracePt t="5605" x="2633663" y="595313"/>
          <p14:tracePt t="5618" x="2660650" y="595313"/>
          <p14:tracePt t="5630" x="2693988" y="595313"/>
          <p14:tracePt t="5634" x="2727325" y="595313"/>
          <p14:tracePt t="5643" x="2744788" y="595313"/>
          <p14:tracePt t="5655" x="2770188" y="595313"/>
          <p14:tracePt t="5660" x="2795588" y="595313"/>
          <p14:tracePt t="5672" x="2820988" y="595313"/>
          <p14:tracePt t="5675" x="2855913" y="595313"/>
          <p14:tracePt t="5684" x="2881313" y="595313"/>
          <p14:tracePt t="5694" x="2897188" y="595313"/>
          <p14:tracePt t="5700" x="2932113" y="595313"/>
          <p14:tracePt t="5710" x="2957513" y="595313"/>
          <p14:tracePt t="5714" x="2982913" y="595313"/>
          <p14:tracePt t="5726" x="2990850" y="595313"/>
          <p14:tracePt t="5738" x="3008313" y="595313"/>
          <p14:tracePt t="5750" x="3025775" y="595313"/>
          <p14:tracePt t="5755" x="3041650" y="595313"/>
          <p14:tracePt t="5764" x="3051175" y="595313"/>
          <p14:tracePt t="5776" x="3067050" y="595313"/>
          <p14:tracePt t="5780" x="3076575" y="595313"/>
          <p14:tracePt t="5796" x="3084513" y="595313"/>
          <p14:tracePt t="5805" x="3094038" y="595313"/>
          <p14:tracePt t="5927" x="3101975" y="595313"/>
          <p14:tracePt t="5938" x="3109913" y="595313"/>
          <p14:tracePt t="5946" x="3119438" y="595313"/>
          <p14:tracePt t="5962" x="3144838" y="595313"/>
          <p14:tracePt t="5976" x="3186113" y="595313"/>
          <p14:tracePt t="5988" x="3221038" y="595313"/>
          <p14:tracePt t="5992" x="3238500" y="595313"/>
          <p14:tracePt t="6005" x="3271838" y="595313"/>
          <p14:tracePt t="6009" x="3322638" y="595313"/>
          <p14:tracePt t="6018" x="3382963" y="595313"/>
          <p14:tracePt t="6028" x="3449638" y="595313"/>
          <p14:tracePt t="6032" x="3527425" y="595313"/>
          <p14:tracePt t="6042" x="3594100" y="595313"/>
          <p14:tracePt t="6048" x="3679825" y="595313"/>
          <p14:tracePt t="6059" x="3738563" y="595313"/>
          <p14:tracePt t="6068" x="3806825" y="595313"/>
          <p14:tracePt t="6072" x="3867150" y="595313"/>
          <p14:tracePt t="6082" x="3908425" y="595313"/>
          <p14:tracePt t="6088" x="3935413" y="595313"/>
          <p14:tracePt t="6098" x="3976688" y="595313"/>
          <p14:tracePt t="6110" x="4011613" y="595313"/>
          <p14:tracePt t="6113" x="4027488" y="595313"/>
          <p14:tracePt t="6125" x="4037013" y="595313"/>
          <p14:tracePt t="6128" x="4044950" y="595313"/>
          <p14:tracePt t="6155" x="4052888" y="595313"/>
          <p14:tracePt t="6174" x="4062413" y="595313"/>
          <p14:tracePt t="6184" x="4070350" y="595313"/>
          <p14:tracePt t="6213" x="4095750" y="595313"/>
          <p14:tracePt t="6230" x="4105275" y="595313"/>
          <p14:tracePt t="6250" x="4113213" y="595313"/>
          <p14:tracePt t="6255" x="4121150" y="595313"/>
          <p14:tracePt t="6264" x="4138613" y="595313"/>
          <p14:tracePt t="6272" x="4146550" y="595313"/>
          <p14:tracePt t="6280" x="4156075" y="595313"/>
          <p14:tracePt t="6291" x="4164013" y="595313"/>
          <p14:tracePt t="6300" x="4171950" y="595313"/>
          <p14:tracePt t="6310" x="4181475" y="595313"/>
          <p14:tracePt t="6322" x="4197350" y="595313"/>
          <p14:tracePt t="6330" x="4206875" y="595313"/>
          <p14:tracePt t="6350" x="4214813" y="577850"/>
          <p14:tracePt t="6356" x="4224338" y="577850"/>
          <p14:tracePt t="6372" x="4240213" y="577850"/>
          <p14:tracePt t="6380" x="4249738" y="569913"/>
          <p14:tracePt t="6442" x="4257675" y="569913"/>
          <p14:tracePt t="6457" x="4275138" y="569913"/>
          <p14:tracePt t="6472" x="4283075" y="569913"/>
          <p14:tracePt t="6477" x="4300538" y="569913"/>
          <p14:tracePt t="6488" x="4308475" y="569913"/>
          <p14:tracePt t="6496" x="4316413" y="569913"/>
          <p14:tracePt t="6505" x="4325938" y="560388"/>
          <p14:tracePt t="6522" x="4333875" y="560388"/>
          <p14:tracePt t="6532" x="4341813" y="552450"/>
          <p14:tracePt t="6755" x="4351338" y="552450"/>
          <p14:tracePt t="6764" x="4368800" y="552450"/>
          <p14:tracePt t="6775" x="4394200" y="544513"/>
          <p14:tracePt t="6778" x="4419600" y="544513"/>
          <p14:tracePt t="6788" x="4460875" y="544513"/>
          <p14:tracePt t="6798" x="4486275" y="544513"/>
          <p14:tracePt t="6805" x="4513263" y="544513"/>
          <p14:tracePt t="6813" x="4546600" y="544513"/>
          <p14:tracePt t="6822" x="4572000" y="544513"/>
          <p14:tracePt t="6830" x="4597400" y="544513"/>
          <p14:tracePt t="6842" x="4630738" y="544513"/>
          <p14:tracePt t="6843" x="4657725" y="544513"/>
          <p14:tracePt t="6855" x="4683125" y="544513"/>
          <p14:tracePt t="6859" x="4691063" y="544513"/>
          <p14:tracePt t="6872" x="4699000" y="544513"/>
          <p14:tracePt t="6880" x="4708525" y="544513"/>
          <p14:tracePt t="6884" x="4724400" y="544513"/>
          <p14:tracePt t="6971" x="4733925" y="544513"/>
          <p14:tracePt t="6981" x="4741863" y="544513"/>
          <p14:tracePt t="7000" x="4749800" y="544513"/>
          <p14:tracePt t="7012" x="4759325" y="544513"/>
          <p14:tracePt t="7016" x="4767263" y="544513"/>
          <p14:tracePt t="7026" x="4792663" y="544513"/>
          <p14:tracePt t="7039" x="4810125" y="544513"/>
          <p14:tracePt t="7042" x="4835525" y="544513"/>
          <p14:tracePt t="7057" x="4868863" y="544513"/>
          <p14:tracePt t="7066" x="4886325" y="544513"/>
          <p14:tracePt t="7076" x="4911725" y="544513"/>
          <p14:tracePt t="7082" x="4937125" y="544513"/>
          <p14:tracePt t="7093" x="4954588" y="544513"/>
          <p14:tracePt t="7096" x="4979988" y="544513"/>
          <p14:tracePt t="7106" x="4987925" y="544513"/>
          <p14:tracePt t="7116" x="5013325" y="544513"/>
          <p14:tracePt t="7122" x="5022850" y="544513"/>
          <p14:tracePt t="7132" x="5038725" y="544513"/>
          <p14:tracePt t="7155" x="5099050" y="544513"/>
          <p14:tracePt t="7159" x="5124450" y="544513"/>
          <p14:tracePt t="7161" x="5141913" y="544513"/>
          <p14:tracePt t="7173" x="5167313" y="544513"/>
          <p14:tracePt t="7178" x="5192713" y="544513"/>
          <p14:tracePt t="7198" x="5208588" y="544513"/>
          <p14:tracePt t="7364" x="5218113" y="544513"/>
          <p14:tracePt t="7374" x="5226050" y="544513"/>
          <p14:tracePt t="7384" x="5235575" y="544513"/>
          <p14:tracePt t="7388" x="5251450" y="544513"/>
          <p14:tracePt t="7400" x="5268913" y="544513"/>
          <p14:tracePt t="7414" x="5311775" y="544513"/>
          <p14:tracePt t="7425" x="5319713" y="544513"/>
          <p14:tracePt t="7430" x="5345113" y="544513"/>
          <p14:tracePt t="7441" x="5362575" y="544513"/>
          <p14:tracePt t="7450" x="5380038" y="544513"/>
          <p14:tracePt t="7456" x="5405438" y="544513"/>
          <p14:tracePt t="7464" x="5438775" y="544513"/>
          <p14:tracePt t="7472" x="5456238" y="544513"/>
          <p14:tracePt t="7480" x="5489575" y="544513"/>
          <p14:tracePt t="7491" x="5524500" y="544513"/>
          <p14:tracePt t="7496" x="5540375" y="544513"/>
          <p14:tracePt t="7505" x="5557838" y="544513"/>
          <p14:tracePt t="7509" x="5583238" y="544513"/>
          <p14:tracePt t="7522" x="5608638" y="544513"/>
          <p14:tracePt t="7530" x="5626100" y="544513"/>
          <p14:tracePt t="7539" x="5634038" y="544513"/>
          <p14:tracePt t="7546" x="5651500" y="544513"/>
          <p14:tracePt t="7550" x="5676900" y="544513"/>
          <p14:tracePt t="7560" x="5694363" y="544513"/>
          <p14:tracePt t="7572" x="5710238" y="544513"/>
          <p14:tracePt t="7576" x="5745163" y="544513"/>
          <p14:tracePt t="7588" x="5753100" y="544513"/>
          <p14:tracePt t="7593" x="5770563" y="544513"/>
          <p14:tracePt t="7605" x="5795963" y="544513"/>
          <p14:tracePt t="7616" x="5821363" y="544513"/>
          <p14:tracePt t="7626" x="5829300" y="544513"/>
          <p14:tracePt t="7632" x="5854700" y="544513"/>
          <p14:tracePt t="7643" x="5880100" y="544513"/>
          <p14:tracePt t="7655" x="5889625" y="544513"/>
          <p14:tracePt t="7657" x="5922963" y="544513"/>
          <p14:tracePt t="7666" x="5940425" y="552450"/>
          <p14:tracePt t="7672" x="5965825" y="552450"/>
          <p14:tracePt t="7692" x="5999163" y="552450"/>
          <p14:tracePt t="7709" x="6024563" y="552450"/>
          <p14:tracePt t="7712" x="6034088" y="569913"/>
          <p14:tracePt t="7722" x="6049963" y="569913"/>
          <p14:tracePt t="7732" x="6067425" y="569913"/>
          <p14:tracePt t="7739" x="6084888" y="569913"/>
          <p14:tracePt t="7748" x="6110288" y="569913"/>
          <p14:tracePt t="7755" x="6127750" y="569913"/>
          <p14:tracePt t="7762" x="6135688" y="569913"/>
          <p14:tracePt t="7772" x="6153150" y="569913"/>
          <p14:tracePt t="7778" x="6203950" y="569913"/>
          <p14:tracePt t="7788" x="6229350" y="569913"/>
          <p14:tracePt t="7792" x="6246813" y="569913"/>
          <p14:tracePt t="7805" x="6280150" y="569913"/>
          <p14:tracePt t="7811" x="6305550" y="577850"/>
          <p14:tracePt t="7818" x="6330950" y="577850"/>
          <p14:tracePt t="7828" x="6373813" y="577850"/>
          <p14:tracePt t="7832" x="6416675" y="585788"/>
          <p14:tracePt t="7844" x="6450013" y="585788"/>
          <p14:tracePt t="7855" x="6483350" y="595313"/>
          <p14:tracePt t="7859" x="6492875" y="595313"/>
          <p14:tracePt t="7868" x="6518275" y="603250"/>
          <p14:tracePt t="7875" x="6543675" y="603250"/>
          <p14:tracePt t="7884" x="6551613" y="603250"/>
          <p14:tracePt t="7894" x="6586538" y="603250"/>
          <p14:tracePt t="7898" x="6611938" y="603250"/>
          <p14:tracePt t="7909" x="6637338" y="611188"/>
          <p14:tracePt t="7914" x="6662738" y="611188"/>
          <p14:tracePt t="7926" x="6680200" y="611188"/>
          <p14:tracePt t="7934" x="6696075" y="620713"/>
          <p14:tracePt t="8000" x="6705600" y="620713"/>
          <p14:tracePt t="8014" x="6713538" y="628650"/>
          <p14:tracePt t="8111" x="6721475" y="628650"/>
          <p14:tracePt t="8122" x="6731000" y="628650"/>
          <p14:tracePt t="8128" x="6756400" y="628650"/>
          <p14:tracePt t="8138" x="6781800" y="628650"/>
          <p14:tracePt t="8150" x="6807200" y="628650"/>
          <p14:tracePt t="8162" x="6850063" y="628650"/>
          <p14:tracePt t="8166" x="6875463" y="628650"/>
          <p14:tracePt t="8177" x="6934200" y="628650"/>
          <p14:tracePt t="8182" x="6977063" y="628650"/>
          <p14:tracePt t="8193" x="7019925" y="628650"/>
          <p14:tracePt t="8205" x="7061200" y="628650"/>
          <p14:tracePt t="8207" x="7088188" y="628650"/>
          <p14:tracePt t="8216" x="7104063" y="628650"/>
          <p14:tracePt t="8222" x="7121525" y="628650"/>
          <p14:tracePt t="8232" x="7164388" y="628650"/>
          <p14:tracePt t="8242" x="7172325" y="628650"/>
          <p14:tracePt t="8246" x="7180263" y="628650"/>
          <p14:tracePt t="8256" x="7197725" y="628650"/>
          <p14:tracePt t="8262" x="7205663" y="628650"/>
          <p14:tracePt t="8292" x="7215188" y="628650"/>
          <p14:tracePt t="8296" x="7223125" y="628650"/>
          <p14:tracePt t="8306" x="7232650" y="628650"/>
          <p14:tracePt t="8312" x="7240588" y="628650"/>
          <p14:tracePt t="8322" x="7258050" y="628650"/>
          <p14:tracePt t="8332" x="7283450" y="628650"/>
          <p14:tracePt t="8338" x="7308850" y="628650"/>
          <p14:tracePt t="8348" x="7316788" y="628650"/>
          <p14:tracePt t="8355" x="7342188" y="628650"/>
          <p14:tracePt t="8362" x="7367588" y="628650"/>
          <p14:tracePt t="8372" x="7385050" y="628650"/>
          <p14:tracePt t="8378" x="7402513" y="628650"/>
          <p14:tracePt t="8389" x="7418388" y="628650"/>
          <p14:tracePt t="8394" x="7427913" y="628650"/>
          <p14:tracePt t="8406" x="7453313" y="628650"/>
          <p14:tracePt t="8412" x="7494588" y="628650"/>
          <p14:tracePt t="8418" x="7504113" y="628650"/>
          <p14:tracePt t="8428" x="7521575" y="628650"/>
          <p14:tracePt t="8434" x="7537450" y="628650"/>
          <p14:tracePt t="8455" x="7562850" y="628650"/>
          <p14:tracePt t="8475" x="7588250" y="628650"/>
          <p14:tracePt t="8498" x="7597775" y="628650"/>
          <p14:tracePt t="8505" x="7605713" y="628650"/>
          <p14:tracePt t="8514" x="7623175" y="628650"/>
          <p14:tracePt t="8518" x="7639050" y="628650"/>
          <p14:tracePt t="8530" x="7666038" y="620713"/>
          <p14:tracePt t="8541" x="7673975" y="620713"/>
          <p14:tracePt t="8543" x="7691438" y="620713"/>
          <p14:tracePt t="8555" x="7716838" y="603250"/>
          <p14:tracePt t="8560" x="7742238" y="603250"/>
          <p14:tracePt t="8572" x="7750175" y="603250"/>
          <p14:tracePt t="8580" x="7767638" y="603250"/>
          <p14:tracePt t="8583" x="7800975" y="577850"/>
          <p14:tracePt t="8594" x="7826375" y="577850"/>
          <p14:tracePt t="8600" x="7835900" y="569913"/>
          <p14:tracePt t="8609" x="7843838" y="569913"/>
          <p14:tracePt t="8622" x="7861300" y="569913"/>
          <p14:tracePt t="8650" x="7869238" y="560388"/>
          <p14:tracePt t="8726" x="7877175" y="560388"/>
          <p14:tracePt t="8746" x="7877175" y="552450"/>
          <p14:tracePt t="8776" x="7886700" y="552450"/>
          <p14:tracePt t="8782" x="7894638" y="552450"/>
          <p14:tracePt t="8796" x="7902575" y="552450"/>
          <p14:tracePt t="8805" x="7920038" y="552450"/>
          <p14:tracePt t="8812" x="7954963" y="552450"/>
          <p14:tracePt t="8822" x="7970838" y="552450"/>
          <p14:tracePt t="8826" x="8005763" y="552450"/>
          <p14:tracePt t="8838" x="8047038" y="552450"/>
          <p14:tracePt t="8843" x="8064500" y="552450"/>
          <p14:tracePt t="8855" x="8107363" y="552450"/>
          <p14:tracePt t="8866" x="8124825" y="544513"/>
          <p14:tracePt t="8878" x="8140700" y="544513"/>
          <p14:tracePt t="8882" x="8158163" y="544513"/>
          <p14:tracePt t="8894" x="8166100" y="534988"/>
          <p14:tracePt t="8912" x="8175625" y="534988"/>
          <p14:tracePt t="9064" x="8183563" y="534988"/>
          <p14:tracePt t="9074" x="8201025" y="534988"/>
          <p14:tracePt t="9078" x="8218488" y="534988"/>
          <p14:tracePt t="9090" x="8243888" y="534988"/>
          <p14:tracePt t="9095" x="8285163" y="534988"/>
          <p14:tracePt t="9105" x="8310563" y="534988"/>
          <p14:tracePt t="9114" x="8328025" y="534988"/>
          <p14:tracePt t="9117" x="8370888" y="534988"/>
          <p14:tracePt t="9128" x="8396288" y="534988"/>
          <p14:tracePt t="9133" x="8439150" y="534988"/>
          <p14:tracePt t="9155" x="8515350" y="534988"/>
          <p14:tracePt t="9160" x="8523288" y="534988"/>
          <p14:tracePt t="9172" x="8540750" y="534988"/>
          <p14:tracePt t="9184" x="8548688" y="534988"/>
          <p14:tracePt t="9488" x="8558213" y="534988"/>
          <p14:tracePt t="9493" x="8583613" y="534988"/>
          <p14:tracePt t="9506" x="8616950" y="534988"/>
          <p14:tracePt t="9509" x="8642350" y="534988"/>
          <p14:tracePt t="9518" x="8659813" y="534988"/>
          <p14:tracePt t="9528" x="8702675" y="534988"/>
          <p14:tracePt t="9532" x="8753475" y="534988"/>
          <p14:tracePt t="9543" x="8796338" y="534988"/>
          <p14:tracePt t="9548" x="8847138" y="534988"/>
          <p14:tracePt t="9560" x="8880475" y="534988"/>
          <p14:tracePt t="9568" x="8897938" y="534988"/>
          <p14:tracePt t="9576" x="8913813" y="534988"/>
          <p14:tracePt t="9745" x="8923338" y="534988"/>
          <p14:tracePt t="9755" x="8948738" y="534988"/>
          <p14:tracePt t="9764" x="8974138" y="534988"/>
          <p14:tracePt t="9773" x="9017000" y="534988"/>
          <p14:tracePt t="9780" x="9032875" y="534988"/>
          <p14:tracePt t="9793" x="9075738" y="534988"/>
          <p14:tracePt t="9798" x="9118600" y="534988"/>
          <p14:tracePt t="11369" x="9093200" y="663575"/>
          <p14:tracePt t="11380" x="9042400" y="663575"/>
          <p14:tracePt t="11390" x="8956675" y="663575"/>
          <p14:tracePt t="11393" x="8847138" y="663575"/>
          <p14:tracePt t="11405" x="8718550" y="663575"/>
          <p14:tracePt t="11408" x="8616950" y="663575"/>
          <p14:tracePt t="11418" x="8507413" y="663575"/>
          <p14:tracePt t="11430" x="8404225" y="663575"/>
          <p14:tracePt t="11434" x="8320088" y="663575"/>
          <p14:tracePt t="11444" x="8234363" y="663575"/>
          <p14:tracePt t="11450" x="8166100" y="663575"/>
          <p14:tracePt t="11460" x="8081963" y="663575"/>
          <p14:tracePt t="11472" x="8021638" y="663575"/>
          <p14:tracePt t="11474" x="7962900" y="663575"/>
          <p14:tracePt t="11484" x="7902575" y="663575"/>
          <p14:tracePt t="11490" x="7851775" y="663575"/>
          <p14:tracePt t="11500" x="7793038" y="663575"/>
          <p14:tracePt t="11510" x="7732713" y="646113"/>
          <p14:tracePt t="11514" x="7673975" y="646113"/>
          <p14:tracePt t="11527" x="7613650" y="636588"/>
          <p14:tracePt t="11530" x="7537450" y="636588"/>
          <p14:tracePt t="11541" x="7469188" y="628650"/>
          <p14:tracePt t="11550" x="7367588" y="620713"/>
          <p14:tracePt t="11556" x="7283450" y="620713"/>
          <p14:tracePt t="11566" x="7197725" y="620713"/>
          <p14:tracePt t="11572" x="7096125" y="595313"/>
          <p14:tracePt t="11580" x="6977063" y="585788"/>
          <p14:tracePt t="11591" x="6865938" y="569913"/>
          <p14:tracePt t="11596" x="6781800" y="569913"/>
          <p14:tracePt t="11606" x="6696075" y="569913"/>
          <p14:tracePt t="11609" x="6594475" y="569913"/>
          <p14:tracePt t="11622" x="6526213" y="569913"/>
          <p14:tracePt t="11632" x="6467475" y="569913"/>
          <p14:tracePt t="11639" x="6424613" y="569913"/>
          <p14:tracePt t="11646" x="6416675" y="569913"/>
          <p14:tracePt t="11803" x="6399213" y="569913"/>
          <p14:tracePt t="11808" x="6391275" y="569913"/>
          <p14:tracePt t="11859" x="6381750" y="569913"/>
          <p14:tracePt t="11863" x="6373813" y="569913"/>
          <p14:tracePt t="11872" x="6365875" y="569913"/>
          <p14:tracePt t="11884" x="6356350" y="577850"/>
          <p14:tracePt t="11889" x="6338888" y="577850"/>
          <p14:tracePt t="11898" x="6323013" y="585788"/>
          <p14:tracePt t="11905" x="6305550" y="595313"/>
          <p14:tracePt t="11914" x="6288088" y="595313"/>
          <p14:tracePt t="11925" x="6280150" y="595313"/>
          <p14:tracePt t="11928" x="6272213" y="595313"/>
          <p14:tracePt t="11938" x="6237288" y="603250"/>
          <p14:tracePt t="11944" x="6211888" y="603250"/>
          <p14:tracePt t="11955" x="6203950" y="611188"/>
          <p14:tracePt t="11964" x="6169025" y="611188"/>
          <p14:tracePt t="11968" x="6135688" y="611188"/>
          <p14:tracePt t="11980" x="6127750" y="611188"/>
          <p14:tracePt t="11984" x="6118225" y="611188"/>
          <p14:tracePt t="11994" x="6110288" y="611188"/>
          <p14:tracePt t="12010" x="6102350" y="611188"/>
          <p14:tracePt t="12022" x="6092825" y="611188"/>
          <p14:tracePt t="12030" x="6084888" y="611188"/>
          <p14:tracePt t="12034" x="6067425" y="611188"/>
          <p14:tracePt t="12044" x="6049963" y="611188"/>
          <p14:tracePt t="12060" x="6034088" y="611188"/>
          <p14:tracePt t="12072" x="6008688" y="611188"/>
          <p14:tracePt t="12076" x="5991225" y="611188"/>
          <p14:tracePt t="12088" x="5973763" y="611188"/>
          <p14:tracePt t="12089" x="5965825" y="611188"/>
          <p14:tracePt t="12100" x="5940425" y="611188"/>
          <p14:tracePt t="12110" x="5932488" y="611188"/>
          <p14:tracePt t="12114" x="5922963" y="611188"/>
          <p14:tracePt t="12126" x="5915025" y="611188"/>
          <p14:tracePt t="12130" x="5905500" y="603250"/>
          <p14:tracePt t="12155" x="5897563" y="595313"/>
          <p14:tracePt t="12156" x="5889625" y="585788"/>
          <p14:tracePt t="12166" x="5880100" y="577850"/>
          <p14:tracePt t="12173" x="5880100" y="569913"/>
          <p14:tracePt t="12180" x="5854700" y="569913"/>
          <p14:tracePt t="12190" x="5854700" y="560388"/>
          <p14:tracePt t="12196" x="5846763" y="544513"/>
          <p14:tracePt t="12206" x="5838825" y="519113"/>
          <p14:tracePt t="12209" x="5829300" y="509588"/>
          <p14:tracePt t="12222" x="5829300" y="501650"/>
          <p14:tracePt t="12232" x="5829300" y="492125"/>
          <p14:tracePt t="12239" x="5829300" y="466725"/>
          <p14:tracePt t="12246" x="5829300" y="450850"/>
          <p14:tracePt t="12255" x="5829300" y="433388"/>
          <p14:tracePt t="12262" x="5829300" y="407988"/>
          <p14:tracePt t="12272" x="5829300" y="400050"/>
          <p14:tracePt t="12276" x="5829300" y="382588"/>
          <p14:tracePt t="12289" x="5829300" y="357188"/>
          <p14:tracePt t="12292" x="5846763" y="331788"/>
          <p14:tracePt t="12305" x="5864225" y="314325"/>
          <p14:tracePt t="12312" x="5872163" y="314325"/>
          <p14:tracePt t="12316" x="5889625" y="296863"/>
          <p14:tracePt t="12326" x="5897563" y="280988"/>
          <p14:tracePt t="12332" x="5922963" y="263525"/>
          <p14:tracePt t="12342" x="5948363" y="255588"/>
          <p14:tracePt t="12347" x="5973763" y="246063"/>
          <p14:tracePt t="12359" x="5991225" y="238125"/>
          <p14:tracePt t="12368" x="6034088" y="230188"/>
          <p14:tracePt t="12376" x="6059488" y="230188"/>
          <p14:tracePt t="12384" x="6092825" y="220663"/>
          <p14:tracePt t="12388" x="6153150" y="220663"/>
          <p14:tracePt t="12398" x="6221413" y="220663"/>
          <p14:tracePt t="12409" x="6323013" y="220663"/>
          <p14:tracePt t="12414" x="6432550" y="220663"/>
          <p14:tracePt t="12426" x="6551613" y="220663"/>
          <p14:tracePt t="12430" x="6688138" y="220663"/>
          <p14:tracePt t="12441" x="6832600" y="220663"/>
          <p14:tracePt t="12450" x="6969125" y="220663"/>
          <p14:tracePt t="12455" x="7113588" y="220663"/>
          <p14:tracePt t="12463" x="7223125" y="220663"/>
          <p14:tracePt t="12472" x="7324725" y="220663"/>
          <p14:tracePt t="12480" x="7435850" y="220663"/>
          <p14:tracePt t="12491" x="7537450" y="220663"/>
          <p14:tracePt t="12494" x="7648575" y="230188"/>
          <p14:tracePt t="12505" x="7750175" y="255588"/>
          <p14:tracePt t="12510" x="7835900" y="263525"/>
          <p14:tracePt t="12522" x="7912100" y="280988"/>
          <p14:tracePt t="12530" x="7970838" y="288925"/>
          <p14:tracePt t="12534" x="8031163" y="296863"/>
          <p14:tracePt t="12546" x="8107363" y="306388"/>
          <p14:tracePt t="12550" x="8150225" y="306388"/>
          <p14:tracePt t="12560" x="8208963" y="314325"/>
          <p14:tracePt t="12572" x="8251825" y="322263"/>
          <p14:tracePt t="12574" x="8294688" y="322263"/>
          <p14:tracePt t="12589" x="8328025" y="322263"/>
          <p14:tracePt t="12590" x="8345488" y="322263"/>
          <p14:tracePt t="12650" x="8353425" y="322263"/>
          <p14:tracePt t="12661" x="8362950" y="322263"/>
          <p14:tracePt t="12672" x="8370888" y="322263"/>
          <p14:tracePt t="12682" x="8388350" y="322263"/>
          <p14:tracePt t="12690" x="8404225" y="322263"/>
          <p14:tracePt t="12709" x="8429625" y="322263"/>
          <p14:tracePt t="12722" x="8439150" y="322263"/>
          <p14:tracePt t="12728" x="8455025" y="322263"/>
          <p14:tracePt t="12744" x="8472488" y="322263"/>
          <p14:tracePt t="12755" x="8480425" y="322263"/>
          <p14:tracePt t="12760" x="8489950" y="322263"/>
          <p14:tracePt t="12826" x="8497888" y="322263"/>
          <p14:tracePt t="13032" x="8489950" y="322263"/>
          <p14:tracePt t="13048" x="8480425" y="322263"/>
          <p14:tracePt t="13056" x="8472488" y="322263"/>
          <p14:tracePt t="13064" x="8464550" y="322263"/>
          <p14:tracePt t="13069" x="8455025" y="322263"/>
          <p14:tracePt t="13078" x="8439150" y="322263"/>
          <p14:tracePt t="13084" x="8421688" y="322263"/>
          <p14:tracePt t="13094" x="8388350" y="322263"/>
          <p14:tracePt t="13105" x="8353425" y="306388"/>
          <p14:tracePt t="13109" x="8310563" y="306388"/>
          <p14:tracePt t="13118" x="8259763" y="296863"/>
          <p14:tracePt t="13125" x="8234363" y="296863"/>
          <p14:tracePt t="13134" x="8208963" y="288925"/>
          <p14:tracePt t="13144" x="8150225" y="288925"/>
          <p14:tracePt t="13156" x="8115300" y="280988"/>
          <p14:tracePt t="13161" x="8074025" y="271463"/>
          <p14:tracePt t="13163" x="8021638" y="263525"/>
          <p14:tracePt t="13174" x="7980363" y="246063"/>
          <p14:tracePt t="13184" x="7937500" y="246063"/>
          <p14:tracePt t="13191" x="7912100" y="238125"/>
          <p14:tracePt t="13200" x="7869238" y="230188"/>
          <p14:tracePt t="13206" x="7835900" y="230188"/>
          <p14:tracePt t="13213" x="7800975" y="230188"/>
          <p14:tracePt t="13225" x="7750175" y="230188"/>
          <p14:tracePt t="13230" x="7716838" y="230188"/>
          <p14:tracePt t="13242" x="7673975" y="230188"/>
          <p14:tracePt t="13244" x="7631113" y="212725"/>
          <p14:tracePt t="13255" x="7597775" y="212725"/>
          <p14:tracePt t="13264" x="7554913" y="203200"/>
          <p14:tracePt t="13272" x="7521575" y="203200"/>
          <p14:tracePt t="13280" x="7478713" y="203200"/>
          <p14:tracePt t="13289" x="7418388" y="203200"/>
          <p14:tracePt t="13296" x="7377113" y="195263"/>
          <p14:tracePt t="13306" x="7334250" y="195263"/>
          <p14:tracePt t="13309" x="7283450" y="187325"/>
          <p14:tracePt t="13322" x="7223125" y="187325"/>
          <p14:tracePt t="13326" x="7172325" y="187325"/>
          <p14:tracePt t="13338" x="7113588" y="187325"/>
          <p14:tracePt t="13346" x="7070725" y="187325"/>
          <p14:tracePt t="13350" x="7010400" y="187325"/>
          <p14:tracePt t="13361" x="6969125" y="187325"/>
          <p14:tracePt t="13366" x="6926263" y="187325"/>
          <p14:tracePt t="13376" x="6883400" y="187325"/>
          <p14:tracePt t="13389" x="6850063" y="187325"/>
          <p14:tracePt t="13392" x="6815138" y="187325"/>
          <p14:tracePt t="13407" x="6789738" y="187325"/>
          <p14:tracePt t="13416" x="6764338" y="187325"/>
          <p14:tracePt t="13426" x="6756400" y="187325"/>
          <p14:tracePt t="13432" x="6738938" y="187325"/>
          <p14:tracePt t="13442" x="6731000" y="187325"/>
          <p14:tracePt t="13446" x="6713538" y="187325"/>
          <p14:tracePt t="13455" x="6696075" y="187325"/>
          <p14:tracePt t="13466" x="6654800" y="187325"/>
          <p14:tracePt t="13472" x="6637338" y="187325"/>
          <p14:tracePt t="13482" x="6611938" y="187325"/>
          <p14:tracePt t="13488" x="6577013" y="187325"/>
          <p14:tracePt t="13498" x="6561138" y="187325"/>
          <p14:tracePt t="13509" x="6526213" y="203200"/>
          <p14:tracePt t="13512" x="6500813" y="212725"/>
          <p14:tracePt t="13522" x="6467475" y="212725"/>
          <p14:tracePt t="13528" x="6432550" y="230188"/>
          <p14:tracePt t="13538" x="6399213" y="238125"/>
          <p14:tracePt t="13548" x="6356350" y="246063"/>
          <p14:tracePt t="13555" x="6323013" y="255588"/>
          <p14:tracePt t="13562" x="6288088" y="263525"/>
          <p14:tracePt t="13568" x="6254750" y="271463"/>
          <p14:tracePt t="13578" x="6246813" y="280988"/>
          <p14:tracePt t="13589" x="6229350" y="280988"/>
          <p14:tracePt t="13593" x="6211888" y="296863"/>
          <p14:tracePt t="13605" x="6203950" y="296863"/>
          <p14:tracePt t="13612" x="6194425" y="296863"/>
          <p14:tracePt t="13628" x="6186488" y="306388"/>
          <p14:tracePt t="13659" x="6186488" y="314325"/>
          <p14:tracePt t="13668" x="6186488" y="322263"/>
          <p14:tracePt t="13683" x="6186488" y="331788"/>
          <p14:tracePt t="13689" x="6186488" y="339725"/>
          <p14:tracePt t="13698" x="6186488" y="347663"/>
          <p14:tracePt t="13705" x="6186488" y="357188"/>
          <p14:tracePt t="13714" x="6186488" y="365125"/>
          <p14:tracePt t="13725" x="6186488" y="382588"/>
          <p14:tracePt t="13730" x="6203950" y="400050"/>
          <p14:tracePt t="13741" x="6203950" y="407988"/>
          <p14:tracePt t="13755" x="6211888" y="441325"/>
          <p14:tracePt t="13772" x="6211888" y="466725"/>
          <p14:tracePt t="13780" x="6211888" y="492125"/>
          <p14:tracePt t="13783" x="6211888" y="509588"/>
          <p14:tracePt t="13794" x="6211888" y="527050"/>
          <p14:tracePt t="13805" x="6211888" y="534988"/>
          <p14:tracePt t="13810" x="6211888" y="569913"/>
          <p14:tracePt t="13822" x="6203950" y="595313"/>
          <p14:tracePt t="13826" x="6186488" y="620713"/>
          <p14:tracePt t="13834" x="6143625" y="654050"/>
          <p14:tracePt t="13844" x="6127750" y="679450"/>
          <p14:tracePt t="13850" x="6067425" y="722313"/>
          <p14:tracePt t="13860" x="6008688" y="747713"/>
          <p14:tracePt t="13866" x="5983288" y="755650"/>
          <p14:tracePt t="13876" x="5932488" y="765175"/>
          <p14:tracePt t="13889" x="5872163" y="790575"/>
          <p14:tracePt t="13890" x="5778500" y="798513"/>
          <p14:tracePt t="13900" x="5651500" y="823913"/>
          <p14:tracePt t="13905" x="5524500" y="833438"/>
          <p14:tracePt t="13916" x="5370513" y="849313"/>
          <p14:tracePt t="13926" x="5200650" y="849313"/>
          <p14:tracePt t="13930" x="4962525" y="849313"/>
          <p14:tracePt t="13941" x="4673600" y="849313"/>
          <p14:tracePt t="13946" x="4384675" y="849313"/>
          <p14:tracePt t="13956" x="4037013" y="849313"/>
          <p14:tracePt t="13966" x="3662363" y="849313"/>
          <p14:tracePt t="13972" x="3348038" y="849313"/>
          <p14:tracePt t="13982" x="3025775" y="849313"/>
          <p14:tracePt t="13988" x="2736850" y="849313"/>
          <p14:tracePt t="13996" x="2506663" y="849313"/>
          <p14:tracePt t="14006" x="2319338" y="823913"/>
          <p14:tracePt t="14012" x="2159000" y="798513"/>
          <p14:tracePt t="14023" x="2014538" y="790575"/>
          <p14:tracePt t="14026" x="1885950" y="781050"/>
          <p14:tracePt t="14039" x="1801813" y="765175"/>
          <p14:tracePt t="14046" x="1725613" y="755650"/>
          <p14:tracePt t="14055" x="1674813" y="739775"/>
          <p14:tracePt t="14062" x="1665288" y="739775"/>
          <p14:tracePt t="14068" x="1649413" y="739775"/>
          <p14:tracePt t="14078" x="1639888" y="739775"/>
          <p14:tracePt t="14105" x="1639888" y="730250"/>
          <p14:tracePt t="14168" x="1631950" y="730250"/>
          <p14:tracePt t="14178" x="1622425" y="730250"/>
          <p14:tracePt t="14265" x="1657350" y="730250"/>
          <p14:tracePt t="14272" x="1708150" y="739775"/>
          <p14:tracePt t="14280" x="1716088" y="747713"/>
          <p14:tracePt t="14284" x="1733550" y="755650"/>
          <p14:tracePt t="14294" x="1741488" y="755650"/>
          <p14:tracePt t="14306" x="1751013" y="765175"/>
          <p14:tracePt t="14350" x="1751013" y="773113"/>
          <p14:tracePt t="14360" x="1751013" y="781050"/>
          <p14:tracePt t="14383" x="1700213" y="790575"/>
          <p14:tracePt t="14396" x="1690688" y="790575"/>
          <p14:tracePt t="14400" x="1631950" y="790575"/>
          <p14:tracePt t="14410" x="1597025" y="790575"/>
          <p14:tracePt t="14422" x="1546225" y="790575"/>
          <p14:tracePt t="14426" x="1462088" y="790575"/>
          <p14:tracePt t="14434" x="1350963" y="790575"/>
          <p14:tracePt t="14441" x="1206500" y="790575"/>
          <p14:tracePt t="14450" x="1069975" y="790575"/>
          <p14:tracePt t="14460" x="942975" y="790575"/>
          <p14:tracePt t="14466" x="798513" y="781050"/>
          <p14:tracePt t="14476" x="696913" y="765175"/>
          <p14:tracePt t="14480" x="611188" y="755650"/>
          <p14:tracePt t="14491" x="534988" y="722313"/>
          <p14:tracePt t="14507" x="458788" y="696913"/>
          <p14:tracePt t="14516" x="425450" y="696913"/>
          <p14:tracePt t="14522" x="407988" y="679450"/>
          <p14:tracePt t="14555" x="400050" y="663575"/>
          <p14:tracePt t="14558" x="390525" y="663575"/>
          <p14:tracePt t="14568" x="382588" y="636588"/>
          <p14:tracePt t="14577" x="374650" y="636588"/>
          <p14:tracePt t="14582" x="365125" y="628650"/>
          <p14:tracePt t="14592" x="357188" y="611188"/>
          <p14:tracePt t="14598" x="357188" y="603250"/>
          <p14:tracePt t="14609" x="357188" y="585788"/>
          <p14:tracePt t="14618" x="357188" y="577850"/>
          <p14:tracePt t="14626" x="357188" y="560388"/>
          <p14:tracePt t="14634" x="347663" y="544513"/>
          <p14:tracePt t="14639" x="347663" y="527050"/>
          <p14:tracePt t="14648" x="331788" y="492125"/>
          <p14:tracePt t="14659" x="331788" y="476250"/>
          <p14:tracePt t="14663" x="331788" y="450850"/>
          <p14:tracePt t="14675" x="331788" y="433388"/>
          <p14:tracePt t="14678" x="331788" y="415925"/>
          <p14:tracePt t="14689" x="331788" y="400050"/>
          <p14:tracePt t="14698" x="331788" y="365125"/>
          <p14:tracePt t="14705" x="331788" y="347663"/>
          <p14:tracePt t="14714" x="365125" y="296863"/>
          <p14:tracePt t="14718" x="390525" y="280988"/>
          <p14:tracePt t="14728" x="433388" y="230188"/>
          <p14:tracePt t="14739" x="458788" y="203200"/>
          <p14:tracePt t="14743" x="492125" y="169863"/>
          <p14:tracePt t="14755" x="509588" y="152400"/>
          <p14:tracePt t="14760" x="527050" y="144463"/>
          <p14:tracePt t="14772" x="534988" y="127000"/>
          <p14:tracePt t="14780" x="544513" y="119063"/>
          <p14:tracePt t="14784" x="560388" y="111125"/>
          <p14:tracePt t="14794" x="560388" y="101600"/>
          <p14:tracePt t="14810" x="569913" y="93663"/>
          <p14:tracePt t="14814" x="577850" y="93663"/>
          <p14:tracePt t="15275" x="595313" y="93663"/>
          <p14:tracePt t="15284" x="603250" y="93663"/>
          <p14:tracePt t="15289" x="628650" y="93663"/>
          <p14:tracePt t="15298" x="671513" y="93663"/>
          <p14:tracePt t="15309" x="704850" y="93663"/>
          <p14:tracePt t="15314" x="714375" y="93663"/>
          <p14:tracePt t="15325" x="755650" y="93663"/>
          <p14:tracePt t="15328" x="815975" y="93663"/>
          <p14:tracePt t="15342" x="900113" y="93663"/>
          <p14:tracePt t="15350" x="968375" y="127000"/>
          <p14:tracePt t="15355" x="1028700" y="152400"/>
          <p14:tracePt t="15364" x="1054100" y="177800"/>
          <p14:tracePt t="15372" x="1087438" y="187325"/>
          <p14:tracePt t="15380" x="1112838" y="203200"/>
          <p14:tracePt t="15391" x="1130300" y="220663"/>
          <p14:tracePt t="15394" x="1147763" y="263525"/>
          <p14:tracePt t="15405" x="1147763" y="280988"/>
          <p14:tracePt t="15409" x="1147763" y="306388"/>
          <p14:tracePt t="15422" x="1155700" y="331788"/>
          <p14:tracePt t="15430" x="1163638" y="365125"/>
          <p14:tracePt t="15439" x="1173163" y="390525"/>
          <p14:tracePt t="15446" x="1173163" y="400050"/>
          <p14:tracePt t="15450" x="1173163" y="407988"/>
          <p14:tracePt t="15460" x="1173163" y="433388"/>
          <p14:tracePt t="15472" x="1173163" y="458788"/>
          <p14:tracePt t="15489" x="1173163" y="484188"/>
          <p14:tracePt t="15491" x="1173163" y="501650"/>
          <p14:tracePt t="15500" x="1173163" y="527050"/>
          <p14:tracePt t="15516" x="1173163" y="560388"/>
          <p14:tracePt t="15530" x="1173163" y="577850"/>
          <p14:tracePt t="15542" x="1173163" y="585788"/>
          <p14:tracePt t="15555" x="1138238" y="603250"/>
          <p14:tracePt t="15557" x="1104900" y="620713"/>
          <p14:tracePt t="15566" x="1079500" y="628650"/>
          <p14:tracePt t="15572" x="1069975" y="636588"/>
          <p14:tracePt t="15582" x="1044575" y="646113"/>
          <p14:tracePt t="15592" x="1011238" y="671513"/>
          <p14:tracePt t="15596" x="985838" y="671513"/>
          <p14:tracePt t="15606" x="952500" y="679450"/>
          <p14:tracePt t="15612" x="892175" y="688975"/>
          <p14:tracePt t="15622" x="849313" y="696913"/>
          <p14:tracePt t="15632" x="773113" y="696913"/>
          <p14:tracePt t="15638" x="722313" y="696913"/>
          <p14:tracePt t="15646" x="636588" y="696913"/>
          <p14:tracePt t="15655" x="577850" y="696913"/>
          <p14:tracePt t="15662" x="519113" y="696913"/>
          <p14:tracePt t="15672" x="415925" y="696913"/>
          <p14:tracePt t="15676" x="365125" y="696913"/>
          <p14:tracePt t="15688" x="296863" y="688975"/>
          <p14:tracePt t="15692" x="255588" y="671513"/>
          <p14:tracePt t="15705" x="203200" y="654050"/>
          <p14:tracePt t="15711" x="169863" y="628650"/>
          <p14:tracePt t="15718" x="144463" y="620713"/>
          <p14:tracePt t="15728" x="127000" y="603250"/>
          <p14:tracePt t="15732" x="111125" y="585788"/>
          <p14:tracePt t="15742" x="101600" y="560388"/>
          <p14:tracePt t="15756" x="85725" y="534988"/>
          <p14:tracePt t="15768" x="76200" y="492125"/>
          <p14:tracePt t="15771" x="68263" y="476250"/>
          <p14:tracePt t="15784" x="68263" y="466725"/>
          <p14:tracePt t="15794" x="68263" y="425450"/>
          <p14:tracePt t="15798" x="68263" y="407988"/>
          <p14:tracePt t="15809" x="68263" y="365125"/>
          <p14:tracePt t="15813" x="68263" y="339725"/>
          <p14:tracePt t="15825" x="68263" y="306388"/>
          <p14:tracePt t="15833" x="101600" y="280988"/>
          <p14:tracePt t="15838" x="119063" y="263525"/>
          <p14:tracePt t="15848" x="136525" y="238125"/>
          <p14:tracePt t="15856" x="161925" y="220663"/>
          <p14:tracePt t="15864" x="169863" y="212725"/>
          <p14:tracePt t="15875" x="187325" y="203200"/>
          <p14:tracePt t="15877" x="195263" y="195263"/>
          <p14:tracePt t="15892" x="238125" y="169863"/>
          <p14:tracePt t="15894" x="246063" y="169863"/>
          <p14:tracePt t="15905" x="263525" y="169863"/>
          <p14:tracePt t="15914" x="306388" y="161925"/>
          <p14:tracePt t="15918" x="339725" y="152400"/>
          <p14:tracePt t="15928" x="374650" y="144463"/>
          <p14:tracePt t="15934" x="425450" y="144463"/>
          <p14:tracePt t="15944" x="450850" y="144463"/>
          <p14:tracePt t="15955" x="492125" y="144463"/>
          <p14:tracePt t="15960" x="552450" y="144463"/>
          <p14:tracePt t="15972" x="595313" y="144463"/>
          <p14:tracePt t="15976" x="654050" y="144463"/>
          <p14:tracePt t="15983" x="714375" y="144463"/>
          <p14:tracePt t="15996" x="781050" y="152400"/>
          <p14:tracePt t="16000" x="884238" y="169863"/>
          <p14:tracePt t="16010" x="960438" y="177800"/>
          <p14:tracePt t="16014" x="1044575" y="212725"/>
          <p14:tracePt t="16025" x="1138238" y="246063"/>
          <p14:tracePt t="16039" x="1223963" y="271463"/>
          <p14:tracePt t="16041" x="1308100" y="288925"/>
          <p14:tracePt t="16050" x="1411288" y="306388"/>
          <p14:tracePt t="16056" x="1487488" y="314325"/>
          <p14:tracePt t="16066" x="1563688" y="339725"/>
          <p14:tracePt t="16076" x="1631950" y="339725"/>
          <p14:tracePt t="16080" x="1674813" y="347663"/>
          <p14:tracePt t="16091" x="1708150" y="347663"/>
          <p14:tracePt t="16096" x="1741488" y="357188"/>
          <p14:tracePt t="16106" x="1758950" y="357188"/>
          <p14:tracePt t="16157" x="1766888" y="357188"/>
          <p14:tracePt t="16162" x="1776413" y="357188"/>
          <p14:tracePt t="16182" x="1776413" y="365125"/>
          <p14:tracePt t="16192" x="1784350" y="365125"/>
          <p14:tracePt t="16205" x="1793875" y="365125"/>
          <p14:tracePt t="16227" x="1801813" y="374650"/>
          <p14:tracePt t="16232" x="1809750" y="374650"/>
          <p14:tracePt t="16242" x="1819275" y="382588"/>
          <p14:tracePt t="16248" x="1827213" y="400050"/>
          <p14:tracePt t="16259" x="1844675" y="400050"/>
          <p14:tracePt t="16268" x="1860550" y="415925"/>
          <p14:tracePt t="16272" x="1885950" y="425450"/>
          <p14:tracePt t="16282" x="1903413" y="433388"/>
          <p14:tracePt t="16288" x="1903413" y="441325"/>
          <p14:tracePt t="16298" x="1920875" y="441325"/>
          <p14:tracePt t="16318" x="1928813" y="458788"/>
          <p14:tracePt t="16342" x="1928813" y="466725"/>
          <p14:tracePt t="16355" x="1928813" y="476250"/>
          <p14:tracePt t="16364" x="1928813" y="484188"/>
          <p14:tracePt t="16382" x="1928813" y="492125"/>
          <p14:tracePt t="16388" x="1928813" y="501650"/>
          <p14:tracePt t="16398" x="1928813" y="509588"/>
          <p14:tracePt t="16409" x="1928813" y="527050"/>
          <p14:tracePt t="16414" x="1928813" y="534988"/>
          <p14:tracePt t="16434" x="1928813" y="552450"/>
          <p14:tracePt t="16441" x="1903413" y="569913"/>
          <p14:tracePt t="16450" x="1878013" y="585788"/>
          <p14:tracePt t="16460" x="1844675" y="595313"/>
          <p14:tracePt t="16466" x="1827213" y="611188"/>
          <p14:tracePt t="16476" x="1809750" y="611188"/>
          <p14:tracePt t="16480" x="1784350" y="611188"/>
          <p14:tracePt t="16491" x="1766888" y="620713"/>
          <p14:tracePt t="16500" x="1766888" y="636588"/>
          <p14:tracePt t="17243" x="1758950" y="636588"/>
          <p14:tracePt t="17254" x="1776413" y="636588"/>
          <p14:tracePt t="17257" x="1809750" y="636588"/>
          <p14:tracePt t="17266" x="1835150" y="636588"/>
          <p14:tracePt t="17276" x="1885950" y="636588"/>
          <p14:tracePt t="17282" x="1989138" y="636588"/>
          <p14:tracePt t="17292" x="2116138" y="636588"/>
          <p14:tracePt t="17298" x="2252663" y="636588"/>
          <p14:tracePt t="17309" x="2405063" y="636588"/>
          <p14:tracePt t="17318" x="2574925" y="636588"/>
          <p14:tracePt t="17322" x="2778125" y="636588"/>
          <p14:tracePt t="17332" x="2957513" y="636588"/>
          <p14:tracePt t="17338" x="3160713" y="636588"/>
          <p14:tracePt t="17348" x="3365500" y="636588"/>
          <p14:tracePt t="17359" x="3517900" y="646113"/>
          <p14:tracePt t="17362" x="3671888" y="646113"/>
          <p14:tracePt t="17372" x="3816350" y="646113"/>
          <p14:tracePt t="17378" x="3951288" y="646113"/>
          <p14:tracePt t="17389" x="4095750" y="646113"/>
          <p14:tracePt t="17398" x="4206875" y="646113"/>
          <p14:tracePt t="17405" x="4308475" y="646113"/>
          <p14:tracePt t="17412" x="4394200" y="646113"/>
          <p14:tracePt t="17418" x="4495800" y="646113"/>
          <p14:tracePt t="17428" x="4564063" y="646113"/>
          <p14:tracePt t="17438" x="4630738" y="646113"/>
          <p14:tracePt t="17444" x="4665663" y="646113"/>
          <p14:tracePt t="17455" x="4699000" y="646113"/>
          <p14:tracePt t="17459" x="4733925" y="646113"/>
          <p14:tracePt t="17468" x="4741863" y="646113"/>
          <p14:tracePt t="17478" x="4775200" y="646113"/>
          <p14:tracePt t="17484" x="4802188" y="646113"/>
          <p14:tracePt t="17494" x="4843463" y="646113"/>
          <p14:tracePt t="17498" x="4894263" y="646113"/>
          <p14:tracePt t="17509" x="4954588" y="663575"/>
          <p14:tracePt t="17518" x="5038725" y="663575"/>
          <p14:tracePt t="17525" x="5132388" y="663575"/>
          <p14:tracePt t="17534" x="5200650" y="663575"/>
          <p14:tracePt t="17541" x="5302250" y="663575"/>
          <p14:tracePt t="17550" x="5387975" y="671513"/>
          <p14:tracePt t="17559" x="5472113" y="679450"/>
          <p14:tracePt t="17564" x="5557838" y="688975"/>
          <p14:tracePt t="17576" x="5641975" y="688975"/>
          <p14:tracePt t="17580" x="5702300" y="714375"/>
          <p14:tracePt t="17591" x="5778500" y="722313"/>
          <p14:tracePt t="17600" x="5821363" y="730250"/>
          <p14:tracePt t="17605" x="5872163" y="739775"/>
          <p14:tracePt t="17614" x="5889625" y="747713"/>
          <p14:tracePt t="17866" x="5897563" y="747713"/>
          <p14:tracePt t="17878" x="5905500" y="747713"/>
          <p14:tracePt t="17894" x="5915025" y="747713"/>
          <p14:tracePt t="17906" x="5922963" y="747713"/>
          <p14:tracePt t="17910" x="5940425" y="747713"/>
          <p14:tracePt t="17918" x="5965825" y="747713"/>
          <p14:tracePt t="17925" x="5991225" y="747713"/>
          <p14:tracePt t="17934" x="6008688" y="747713"/>
          <p14:tracePt t="17943" x="6034088" y="747713"/>
          <p14:tracePt t="17948" x="6059488" y="747713"/>
          <p14:tracePt t="17959" x="6067425" y="747713"/>
          <p14:tracePt t="18359" x="6084888" y="747713"/>
          <p14:tracePt t="18363" x="6127750" y="747713"/>
          <p14:tracePt t="18373" x="6153150" y="747713"/>
          <p14:tracePt t="18382" x="6178550" y="747713"/>
          <p14:tracePt t="18390" x="6237288" y="747713"/>
          <p14:tracePt t="18398" x="6288088" y="747713"/>
          <p14:tracePt t="18405" x="6373813" y="747713"/>
          <p14:tracePt t="18412" x="6450013" y="747713"/>
          <p14:tracePt t="18422" x="6518275" y="747713"/>
          <p14:tracePt t="18428" x="6594475" y="747713"/>
          <p14:tracePt t="18438" x="6637338" y="747713"/>
          <p14:tracePt t="18442" x="6680200" y="747713"/>
          <p14:tracePt t="18455" x="6713538" y="747713"/>
          <p14:tracePt t="18464" x="6731000" y="747713"/>
          <p14:tracePt t="18468" x="6746875" y="747713"/>
          <p14:tracePt t="18478" x="6756400" y="747713"/>
          <p14:tracePt t="18494" x="6772275" y="747713"/>
          <p14:tracePt t="18621" x="6781800" y="747713"/>
          <p14:tracePt t="18641" x="6789738" y="747713"/>
          <p14:tracePt t="18654" x="6799263" y="747713"/>
          <p14:tracePt t="18670" x="6815138" y="747713"/>
          <p14:tracePt t="18676" x="6840538" y="747713"/>
          <p14:tracePt t="18688" x="6850063" y="747713"/>
          <p14:tracePt t="18696" x="6883400" y="747713"/>
          <p14:tracePt t="18700" x="6916738" y="747713"/>
          <p14:tracePt t="18710" x="6969125" y="747713"/>
          <p14:tracePt t="18716" x="6994525" y="747713"/>
          <p14:tracePt t="18726" x="7019925" y="747713"/>
          <p14:tracePt t="18739" x="7078663" y="747713"/>
          <p14:tracePt t="18742" x="7138988" y="747713"/>
          <p14:tracePt t="18750" x="7205663" y="747713"/>
          <p14:tracePt t="18755" x="7248525" y="747713"/>
          <p14:tracePt t="18766" x="7283450" y="747713"/>
          <p14:tracePt t="18776" x="7316788" y="747713"/>
          <p14:tracePt t="18782" x="7359650" y="747713"/>
          <p14:tracePt t="18793" x="7402513" y="747713"/>
          <p14:tracePt t="18796" x="7418388" y="747713"/>
          <p14:tracePt t="18806" x="7453313" y="747713"/>
          <p14:tracePt t="18816" x="7486650" y="747713"/>
          <p14:tracePt t="18822" x="7512050" y="747713"/>
          <p14:tracePt t="18832" x="7529513" y="747713"/>
          <p14:tracePt t="18838" x="7562850" y="747713"/>
          <p14:tracePt t="18846" x="7580313" y="747713"/>
          <p14:tracePt t="18862" x="7588250" y="747713"/>
          <p14:tracePt t="19150" x="7597775" y="747713"/>
          <p14:tracePt t="19160" x="7631113" y="747713"/>
          <p14:tracePt t="19163" x="7673975" y="747713"/>
          <p14:tracePt t="19176" x="7732713" y="747713"/>
          <p14:tracePt t="19180" x="7793038" y="747713"/>
          <p14:tracePt t="19192" x="7835900" y="755650"/>
          <p14:tracePt t="19196" x="7886700" y="765175"/>
          <p14:tracePt t="19206" x="7912100" y="765175"/>
          <p14:tracePt t="19216" x="7920038" y="765175"/>
          <p14:tracePt t="20245" x="7927975" y="765175"/>
          <p14:tracePt t="20261" x="7927975" y="773113"/>
          <p14:tracePt t="20276" x="7912100" y="798513"/>
          <p14:tracePt t="20287" x="7902575" y="798513"/>
          <p14:tracePt t="20291" x="7869238" y="798513"/>
          <p14:tracePt t="20300" x="7835900" y="798513"/>
          <p14:tracePt t="20305" x="7810500" y="808038"/>
          <p14:tracePt t="20316" x="7783513" y="815975"/>
          <p14:tracePt t="20322" x="7750175" y="823913"/>
          <p14:tracePt t="20332" x="7716838" y="833438"/>
          <p14:tracePt t="20343" x="7699375" y="849313"/>
          <p14:tracePt t="20346" x="7681913" y="849313"/>
          <p14:tracePt t="20356" x="7666038" y="849313"/>
          <p14:tracePt t="20362" x="7648575" y="849313"/>
          <p14:tracePt t="20372" x="7631113" y="858838"/>
          <p14:tracePt t="20388" x="7597775" y="866775"/>
          <p14:tracePt t="20398" x="7580313" y="866775"/>
          <p14:tracePt t="20405" x="7554913" y="874713"/>
          <p14:tracePt t="20412" x="7521575" y="874713"/>
          <p14:tracePt t="20422" x="7469188" y="874713"/>
          <p14:tracePt t="20428" x="7435850" y="874713"/>
          <p14:tracePt t="20439" x="7402513" y="874713"/>
          <p14:tracePt t="20442" x="7350125" y="874713"/>
          <p14:tracePt t="20455" x="7291388" y="874713"/>
          <p14:tracePt t="20462" x="7205663" y="874713"/>
          <p14:tracePt t="20468" x="7113588" y="874713"/>
          <p14:tracePt t="20478" x="7027863" y="874713"/>
          <p14:tracePt t="20482" x="6943725" y="874713"/>
          <p14:tracePt t="20492" x="6858000" y="874713"/>
          <p14:tracePt t="20505" x="6799263" y="874713"/>
          <p14:tracePt t="20509" x="6738938" y="874713"/>
          <p14:tracePt t="20522" x="6713538" y="874713"/>
          <p14:tracePt t="20525" x="6705600" y="874713"/>
          <p14:tracePt t="20533" x="6688138" y="874713"/>
          <p14:tracePt t="20542" x="6680200" y="874713"/>
          <p14:tracePt t="20550" x="6654800" y="874713"/>
          <p14:tracePt t="20560" x="6645275" y="874713"/>
          <p14:tracePt t="20564" x="6611938" y="874713"/>
          <p14:tracePt t="20575" x="6586538" y="874713"/>
          <p14:tracePt t="20579" x="6561138" y="874713"/>
          <p14:tracePt t="20592" x="6543675" y="874713"/>
          <p14:tracePt t="20600" x="6483350" y="874713"/>
          <p14:tracePt t="20605" x="6467475" y="874713"/>
          <p14:tracePt t="20613" x="6450013" y="874713"/>
          <p14:tracePt t="20622" x="6432550" y="874713"/>
          <p14:tracePt t="20630" x="6407150" y="884238"/>
          <p14:tracePt t="20642" x="6381750" y="884238"/>
          <p14:tracePt t="20646" x="6338888" y="892175"/>
          <p14:tracePt t="20656" x="6297613" y="892175"/>
          <p14:tracePt t="20660" x="6254750" y="892175"/>
          <p14:tracePt t="20672" x="6229350" y="892175"/>
          <p14:tracePt t="20680" x="6186488" y="892175"/>
          <p14:tracePt t="20689" x="6127750" y="892175"/>
          <p14:tracePt t="20696" x="6059488" y="892175"/>
          <p14:tracePt t="20700" x="5957888" y="892175"/>
          <p14:tracePt t="20710" x="5872163" y="892175"/>
          <p14:tracePt t="20722" x="5770563" y="892175"/>
          <p14:tracePt t="20726" x="5676900" y="892175"/>
          <p14:tracePt t="20739" x="5565775" y="892175"/>
          <p14:tracePt t="20743" x="5446713" y="892175"/>
          <p14:tracePt t="20755" x="5311775" y="892175"/>
          <p14:tracePt t="20760" x="5167313" y="892175"/>
          <p14:tracePt t="20766" x="5030788" y="892175"/>
          <p14:tracePt t="20776" x="4903788" y="892175"/>
          <p14:tracePt t="20782" x="4775200" y="892175"/>
          <p14:tracePt t="20792" x="4665663" y="892175"/>
          <p14:tracePt t="20807" x="4452938" y="892175"/>
          <p14:tracePt t="20816" x="4351338" y="884238"/>
          <p14:tracePt t="20822" x="4265613" y="874713"/>
          <p14:tracePt t="20832" x="4171950" y="866775"/>
          <p14:tracePt t="20842" x="4079875" y="866775"/>
          <p14:tracePt t="20846" x="4002088" y="849313"/>
          <p14:tracePt t="20856" x="3917950" y="849313"/>
          <p14:tracePt t="20862" x="3832225" y="849313"/>
          <p14:tracePt t="20872" x="3756025" y="841375"/>
          <p14:tracePt t="20882" x="3705225" y="841375"/>
          <p14:tracePt t="20888" x="3629025" y="833438"/>
          <p14:tracePt t="20898" x="3586163" y="833438"/>
          <p14:tracePt t="20905" x="3543300" y="833438"/>
          <p14:tracePt t="20912" x="3509963" y="833438"/>
          <p14:tracePt t="20922" x="3502025" y="833438"/>
          <p14:tracePt t="20928" x="3492500" y="823913"/>
          <p14:tracePt t="20938" x="3484563" y="823913"/>
          <p14:tracePt t="20943" x="3449638" y="815975"/>
          <p14:tracePt t="20955" x="3398838" y="808038"/>
          <p14:tracePt t="20961" x="3365500" y="808038"/>
          <p14:tracePt t="20968" x="3348038" y="808038"/>
          <p14:tracePt t="20978" x="3305175" y="808038"/>
          <p14:tracePt t="20984" x="3271838" y="808038"/>
          <p14:tracePt t="20994" x="3203575" y="808038"/>
          <p14:tracePt t="21005" x="3160713" y="808038"/>
          <p14:tracePt t="21009" x="3119438" y="808038"/>
          <p14:tracePt t="21018" x="3094038" y="808038"/>
          <p14:tracePt t="21025" x="3067050" y="808038"/>
          <p14:tracePt t="21034" x="3051175" y="798513"/>
          <p14:tracePt t="21044" x="3033713" y="798513"/>
          <p14:tracePt t="21048" x="3025775" y="790575"/>
          <p14:tracePt t="21059" x="3000375" y="790575"/>
          <p14:tracePt t="21063" x="2965450" y="790575"/>
          <p14:tracePt t="21075" x="2922588" y="781050"/>
          <p14:tracePt t="21083" x="2897188" y="765175"/>
          <p14:tracePt t="21092" x="2863850" y="765175"/>
          <p14:tracePt t="21100" x="2813050" y="755650"/>
          <p14:tracePt t="21105" x="2787650" y="747713"/>
          <p14:tracePt t="21113" x="2762250" y="739775"/>
          <p14:tracePt t="21126" x="2744788" y="739775"/>
          <p14:tracePt t="21130" x="2719388" y="739775"/>
          <p14:tracePt t="21142" x="2686050" y="722313"/>
          <p14:tracePt t="21143" x="2668588" y="714375"/>
          <p14:tracePt t="21155" x="2660650" y="704850"/>
          <p14:tracePt t="21164" x="2651125" y="704850"/>
          <p14:tracePt t="21172" x="2633663" y="688975"/>
          <p14:tracePt t="21191" x="2625725" y="688975"/>
          <p14:tracePt t="21200" x="2617788" y="679450"/>
          <p14:tracePt t="21211" x="2608263" y="679450"/>
          <p14:tracePt t="21222" x="2592388" y="663575"/>
          <p14:tracePt t="21230" x="2582863" y="663575"/>
          <p14:tracePt t="21239" x="2574925" y="654050"/>
          <p14:tracePt t="21246" x="2557463" y="654050"/>
          <p14:tracePt t="21250" x="2541588" y="646113"/>
          <p14:tracePt t="21260" x="2532063" y="636588"/>
          <p14:tracePt t="21273" x="2498725" y="620713"/>
          <p14:tracePt t="21276" x="2463800" y="611188"/>
          <p14:tracePt t="21288" x="2438400" y="585788"/>
          <p14:tracePt t="21290" x="2422525" y="585788"/>
          <p14:tracePt t="21300" x="2413000" y="577850"/>
          <p14:tracePt t="21310" x="2397125" y="577850"/>
          <p14:tracePt t="21316" x="2379663" y="569913"/>
          <p14:tracePt t="21326" x="2354263" y="560388"/>
          <p14:tracePt t="21339" x="2344738" y="560388"/>
          <p14:tracePt t="21346" x="2328863" y="552450"/>
          <p14:tracePt t="21366" x="2319338" y="552450"/>
          <p14:tracePt t="21382" x="2311400" y="552450"/>
          <p14:tracePt t="21392" x="2303463" y="552450"/>
          <p14:tracePt t="21542" x="2293938" y="534988"/>
          <p14:tracePt t="21568" x="2303463" y="534988"/>
          <p14:tracePt t="21578" x="2328863" y="534988"/>
          <p14:tracePt t="21584" x="2354263" y="534988"/>
          <p14:tracePt t="21594" x="2371725" y="534988"/>
          <p14:tracePt t="21598" x="2422525" y="534988"/>
          <p14:tracePt t="21609" x="2447925" y="534988"/>
          <p14:tracePt t="21618" x="2455863" y="534988"/>
          <p14:tracePt t="21625" x="2498725" y="534988"/>
          <p14:tracePt t="21634" x="2557463" y="534988"/>
          <p14:tracePt t="21638" x="2617788" y="534988"/>
          <p14:tracePt t="21647" x="2668588" y="534988"/>
          <p14:tracePt t="21659" x="2752725" y="534988"/>
          <p14:tracePt t="21663" x="2813050" y="534988"/>
          <p14:tracePt t="21675" x="2889250" y="534988"/>
          <p14:tracePt t="21680" x="2940050" y="534988"/>
          <p14:tracePt t="21691" x="2990850" y="534988"/>
          <p14:tracePt t="21700" x="3016250" y="534988"/>
          <p14:tracePt t="21705" x="3059113" y="534988"/>
          <p14:tracePt t="21714" x="3067050" y="534988"/>
          <p14:tracePt t="21722" x="3084513" y="534988"/>
          <p14:tracePt t="21742" x="3094038" y="534988"/>
          <p14:tracePt t="21744" x="3101975" y="534988"/>
          <p14:tracePt t="21763" x="3109913" y="534988"/>
          <p14:tracePt t="21772" x="3127375" y="534988"/>
          <p14:tracePt t="21780" x="3160713" y="534988"/>
          <p14:tracePt t="21796" x="3186113" y="534988"/>
          <p14:tracePt t="21806" x="3195638" y="534988"/>
          <p14:tracePt t="21811" x="3221038" y="534988"/>
          <p14:tracePt t="21822" x="3238500" y="534988"/>
          <p14:tracePt t="21832" x="3263900" y="534988"/>
          <p14:tracePt t="21838" x="3271838" y="534988"/>
          <p14:tracePt t="21842" x="3279775" y="534988"/>
          <p14:tracePt t="21855" x="3305175" y="534988"/>
          <p14:tracePt t="21861" x="3314700" y="534988"/>
          <p14:tracePt t="21868" x="3322638" y="534988"/>
          <p14:tracePt t="21881" x="3340100" y="534988"/>
          <p14:tracePt t="21888" x="3348038" y="534988"/>
          <p14:tracePt t="21914" x="3365500" y="534988"/>
          <p14:tracePt t="21944" x="3373438" y="534988"/>
          <p14:tracePt t="21960" x="3382963" y="534988"/>
          <p14:tracePt t="21972" x="3390900" y="534988"/>
          <p14:tracePt t="21976" x="3398838" y="534988"/>
          <p14:tracePt t="21989" x="3408363" y="534988"/>
          <p14:tracePt t="21996" x="3424238" y="534988"/>
          <p14:tracePt t="22005" x="3433763" y="534988"/>
          <p14:tracePt t="22009" x="3459163" y="534988"/>
          <p14:tracePt t="22016" x="3484563" y="534988"/>
          <p14:tracePt t="22026" x="3509963" y="534988"/>
          <p14:tracePt t="22039" x="3517900" y="534988"/>
          <p14:tracePt t="22042" x="3535363" y="534988"/>
          <p14:tracePt t="22057" x="3594100" y="544513"/>
          <p14:tracePt t="22066" x="3603625" y="544513"/>
          <p14:tracePt t="22076" x="3629025" y="544513"/>
          <p14:tracePt t="22082" x="3662363" y="544513"/>
          <p14:tracePt t="22092" x="3705225" y="544513"/>
          <p14:tracePt t="22095" x="3748088" y="544513"/>
          <p14:tracePt t="22106" x="3790950" y="544513"/>
          <p14:tracePt t="22116" x="3816350" y="544513"/>
          <p14:tracePt t="22121" x="3832225" y="544513"/>
          <p14:tracePt t="22132" x="3857625" y="544513"/>
          <p14:tracePt t="22138" x="3892550" y="544513"/>
          <p14:tracePt t="22159" x="3900488" y="544513"/>
          <p14:tracePt t="22162" x="3908425" y="544513"/>
          <p14:tracePt t="22172" x="3917950" y="544513"/>
          <p14:tracePt t="22182" x="3925888" y="544513"/>
          <p14:tracePt t="22193" x="3935413" y="544513"/>
          <p14:tracePt t="22198" x="3943350" y="544513"/>
          <p14:tracePt t="22209" x="3951288" y="544513"/>
          <p14:tracePt t="22211" x="3960813" y="544513"/>
          <p14:tracePt t="22232" x="3986213" y="544513"/>
          <p14:tracePt t="22238" x="4011613" y="544513"/>
          <p14:tracePt t="22248" x="4037013" y="544513"/>
          <p14:tracePt t="22255" x="4044950" y="544513"/>
          <p14:tracePt t="22261" x="4062413" y="544513"/>
          <p14:tracePt t="22272" x="4079875" y="544513"/>
          <p14:tracePt t="22278" x="4105275" y="544513"/>
          <p14:tracePt t="22288" x="4113213" y="544513"/>
          <p14:tracePt t="22294" x="4138613" y="544513"/>
          <p14:tracePt t="22306" x="4164013" y="544513"/>
          <p14:tracePt t="22313" x="4189413" y="544513"/>
          <p14:tracePt t="22318" x="4224338" y="544513"/>
          <p14:tracePt t="22328" x="4240213" y="544513"/>
          <p14:tracePt t="22334" x="4265613" y="544513"/>
          <p14:tracePt t="22344" x="4283075" y="544513"/>
          <p14:tracePt t="22355" x="4300538" y="544513"/>
          <p14:tracePt t="22372" x="4308475" y="544513"/>
          <p14:tracePt t="22388" x="4325938" y="544513"/>
          <p14:tracePt t="22407" x="4333875" y="544513"/>
          <p14:tracePt t="22416" x="4341813" y="544513"/>
          <p14:tracePt t="22430" x="4368800" y="544513"/>
          <p14:tracePt t="22442" x="4376738" y="544513"/>
          <p14:tracePt t="22446" x="4384675" y="544513"/>
          <p14:tracePt t="22456" x="4394200" y="544513"/>
          <p14:tracePt t="22466" x="4402138" y="544513"/>
          <p14:tracePt t="22870" x="4402138" y="552450"/>
          <p14:tracePt t="22901" x="4402138" y="560388"/>
          <p14:tracePt t="23107" x="4394200" y="560388"/>
          <p14:tracePt t="23126" x="4402138" y="560388"/>
          <p14:tracePt t="23143" x="4410075" y="560388"/>
          <p14:tracePt t="23154" x="4427538" y="560388"/>
          <p14:tracePt t="23160" x="4435475" y="560388"/>
          <p14:tracePt t="23172" x="4445000" y="560388"/>
          <p14:tracePt t="23178" x="4452938" y="560388"/>
          <p14:tracePt t="23189" x="4460875" y="560388"/>
          <p14:tracePt t="23193" x="4478338" y="552450"/>
          <p14:tracePt t="23205" x="4495800" y="552450"/>
          <p14:tracePt t="23211" x="4521200" y="544513"/>
          <p14:tracePt t="23218" x="4564063" y="544513"/>
          <p14:tracePt t="23228" x="4622800" y="544513"/>
          <p14:tracePt t="23232" x="4665663" y="544513"/>
          <p14:tracePt t="23242" x="4724400" y="527050"/>
          <p14:tracePt t="23253" x="4759325" y="527050"/>
          <p14:tracePt t="23259" x="4784725" y="527050"/>
          <p14:tracePt t="23268" x="4852988" y="519113"/>
          <p14:tracePt t="23272" x="4894263" y="519113"/>
          <p14:tracePt t="23282" x="4954588" y="519113"/>
          <p14:tracePt t="23292" x="4997450" y="519113"/>
          <p14:tracePt t="23298" x="5005388" y="519113"/>
          <p14:tracePt t="23474" x="5022850" y="519113"/>
          <p14:tracePt t="23485" x="5030788" y="519113"/>
          <p14:tracePt t="23494" x="5038725" y="519113"/>
          <p14:tracePt t="23500" x="5064125" y="519113"/>
          <p14:tracePt t="23522" x="5099050" y="519113"/>
          <p14:tracePt t="23526" x="5116513" y="519113"/>
          <p14:tracePt t="23533" x="5149850" y="519113"/>
          <p14:tracePt t="23542" x="5175250" y="519113"/>
          <p14:tracePt t="23550" x="5218113" y="519113"/>
          <p14:tracePt t="23560" x="5243513" y="519113"/>
          <p14:tracePt t="23566" x="5268913" y="519113"/>
          <p14:tracePt t="23575" x="5286375" y="519113"/>
          <p14:tracePt t="23580" x="5302250" y="519113"/>
          <p14:tracePt t="23592" x="5311775" y="519113"/>
          <p14:tracePt t="23600" x="5319713" y="519113"/>
          <p14:tracePt t="23696" x="5327650" y="519113"/>
          <p14:tracePt t="23705" x="5337175" y="519113"/>
          <p14:tracePt t="23712" x="5345113" y="519113"/>
          <p14:tracePt t="23727" x="5362575" y="519113"/>
          <p14:tracePt t="23738" x="5370513" y="519113"/>
          <p14:tracePt t="23743" x="5380038" y="519113"/>
          <p14:tracePt t="23755" x="5405438" y="519113"/>
          <p14:tracePt t="23759" x="5421313" y="519113"/>
          <p14:tracePt t="23768" x="5446713" y="519113"/>
          <p14:tracePt t="23778" x="5481638" y="519113"/>
          <p14:tracePt t="23782" x="5524500" y="519113"/>
          <p14:tracePt t="23792" x="5540375" y="519113"/>
          <p14:tracePt t="23798" x="5600700" y="519113"/>
          <p14:tracePt t="23809" x="5616575" y="519113"/>
          <p14:tracePt t="23818" x="5651500" y="519113"/>
          <p14:tracePt t="23822" x="5676900" y="519113"/>
          <p14:tracePt t="23832" x="5684838" y="519113"/>
          <p14:tracePt t="23838" x="5684838" y="509588"/>
          <p14:tracePt t="23884" x="5694363" y="509588"/>
          <p14:tracePt t="23894" x="5710238" y="501650"/>
          <p14:tracePt t="23938" x="5710238" y="492125"/>
          <p14:tracePt t="23968" x="5719763" y="492125"/>
          <p14:tracePt t="23974" x="5727700" y="484188"/>
          <p14:tracePt t="23994" x="5735638" y="466725"/>
          <p14:tracePt t="24020" x="5745163" y="466725"/>
          <p14:tracePt t="24026" x="5761038" y="458788"/>
          <p14:tracePt t="24034" x="5761038" y="450850"/>
          <p14:tracePt t="24043" x="5795963" y="450850"/>
          <p14:tracePt t="24049" x="5803900" y="433388"/>
          <p14:tracePt t="24060" x="5838825" y="425450"/>
          <p14:tracePt t="24064" x="5846763" y="415925"/>
          <p14:tracePt t="24075" x="5854700" y="407988"/>
          <p14:tracePt t="24212" x="5864225" y="407988"/>
          <p14:tracePt t="24329" x="5838825" y="407988"/>
          <p14:tracePt t="24338" x="5813425" y="407988"/>
          <p14:tracePt t="24348" x="5770563" y="407988"/>
          <p14:tracePt t="24355" x="5710238" y="407988"/>
          <p14:tracePt t="24362" x="5651500" y="407988"/>
          <p14:tracePt t="24369" x="5634038" y="407988"/>
          <p14:tracePt t="24378" x="5591175" y="407988"/>
          <p14:tracePt t="24389" x="5532438" y="407988"/>
          <p14:tracePt t="24393" x="5446713" y="407988"/>
          <p14:tracePt t="24405" x="5370513" y="407988"/>
          <p14:tracePt t="24409" x="5302250" y="407988"/>
          <p14:tracePt t="24418" x="5218113" y="407988"/>
          <p14:tracePt t="24427" x="5175250" y="407988"/>
          <p14:tracePt t="24434" x="5099050" y="400050"/>
          <p14:tracePt t="24444" x="5038725" y="390525"/>
          <p14:tracePt t="24448" x="4979988" y="390525"/>
          <p14:tracePt t="24459" x="4962525" y="390525"/>
          <p14:tracePt t="24468" x="4929188" y="390525"/>
          <p14:tracePt t="24476" x="4886325" y="390525"/>
          <p14:tracePt t="24484" x="4860925" y="390525"/>
          <p14:tracePt t="24492" x="4835525" y="390525"/>
          <p14:tracePt t="24500" x="4792663" y="390525"/>
          <p14:tracePt t="24506" x="4759325" y="390525"/>
          <p14:tracePt t="24518" x="4716463" y="390525"/>
          <p14:tracePt t="24522" x="4673600" y="390525"/>
          <p14:tracePt t="24532" x="4640263" y="390525"/>
          <p14:tracePt t="24538" x="4597400" y="390525"/>
          <p14:tracePt t="24548" x="4564063" y="390525"/>
          <p14:tracePt t="24555" x="4521200" y="390525"/>
          <p14:tracePt t="24563" x="4486275" y="390525"/>
          <p14:tracePt t="24572" x="4470400" y="390525"/>
          <p14:tracePt t="24578" x="4435475" y="390525"/>
          <p14:tracePt t="24589" x="4402138" y="390525"/>
          <p14:tracePt t="24594" x="4384675" y="390525"/>
          <p14:tracePt t="24605" x="4351338" y="390525"/>
          <p14:tracePt t="24614" x="4316413" y="390525"/>
          <p14:tracePt t="24618" x="4300538" y="390525"/>
          <p14:tracePt t="24628" x="4257675" y="390525"/>
          <p14:tracePt t="24634" x="4206875" y="390525"/>
          <p14:tracePt t="24644" x="4181475" y="390525"/>
          <p14:tracePt t="24656" x="4138613" y="390525"/>
          <p14:tracePt t="24658" x="4095750" y="390525"/>
          <p14:tracePt t="24668" x="4070350" y="390525"/>
          <p14:tracePt t="24675" x="4062413" y="390525"/>
          <p14:tracePt t="24684" x="4052888" y="390525"/>
          <p14:tracePt t="24694" x="4027488" y="390525"/>
          <p14:tracePt t="24700" x="4011613" y="390525"/>
          <p14:tracePt t="24730" x="4002088" y="382588"/>
          <p14:tracePt t="24742" x="3986213" y="382588"/>
          <p14:tracePt t="24755" x="3968750" y="382588"/>
          <p14:tracePt t="24764" x="3951288" y="382588"/>
          <p14:tracePt t="24772" x="3935413" y="382588"/>
          <p14:tracePt t="24780" x="3875088" y="365125"/>
          <p14:tracePt t="24791" x="3816350" y="339725"/>
          <p14:tracePt t="24796" x="3790950" y="339725"/>
          <p14:tracePt t="24806" x="3773488" y="339725"/>
          <p14:tracePt t="24809" x="3730625" y="331788"/>
          <p14:tracePt t="24822" x="3697288" y="331788"/>
          <p14:tracePt t="24830" x="3636963" y="322263"/>
          <p14:tracePt t="24838" x="3594100" y="322263"/>
          <p14:tracePt t="24846" x="3552825" y="322263"/>
          <p14:tracePt t="24850" x="3517900" y="322263"/>
          <p14:tracePt t="24860" x="3502025" y="322263"/>
          <p14:tracePt t="24872" x="3467100" y="322263"/>
          <p14:tracePt t="24876" x="3433763" y="322263"/>
          <p14:tracePt t="24888" x="3408363" y="322263"/>
          <p14:tracePt t="24890" x="3373438" y="322263"/>
          <p14:tracePt t="24905" x="3340100" y="322263"/>
          <p14:tracePt t="24911" x="3314700" y="322263"/>
          <p14:tracePt t="24916" x="3271838" y="322263"/>
          <p14:tracePt t="24926" x="3228975" y="322263"/>
          <p14:tracePt t="24929" x="3170238" y="322263"/>
          <p14:tracePt t="24941" x="3119438" y="322263"/>
          <p14:tracePt t="24957" x="3033713" y="322263"/>
          <p14:tracePt t="24966" x="3000375" y="322263"/>
          <p14:tracePt t="24972" x="2957513" y="322263"/>
          <p14:tracePt t="24981" x="2922588" y="322263"/>
          <p14:tracePt t="24992" x="2889250" y="322263"/>
          <p14:tracePt t="24998" x="2863850" y="322263"/>
          <p14:tracePt t="25009" x="2830513" y="322263"/>
          <p14:tracePt t="25012" x="2820988" y="322263"/>
          <p14:tracePt t="25022" x="2805113" y="322263"/>
          <p14:tracePt t="25032" x="2787650" y="322263"/>
          <p14:tracePt t="25039" x="2778125" y="322263"/>
          <p14:tracePt t="25048" x="2744788" y="322263"/>
          <p14:tracePt t="25055" x="2727325" y="322263"/>
          <p14:tracePt t="25062" x="2719388" y="322263"/>
          <p14:tracePt t="25072" x="2693988" y="322263"/>
          <p14:tracePt t="25078" x="2686050" y="322263"/>
          <p14:tracePt t="25089" x="2676525" y="331788"/>
          <p14:tracePt t="25093" x="2660650" y="331788"/>
          <p14:tracePt t="25105" x="2643188" y="339725"/>
          <p14:tracePt t="25112" x="2633663" y="347663"/>
          <p14:tracePt t="25118" x="2617788" y="347663"/>
          <p14:tracePt t="25128" x="2592388" y="357188"/>
          <p14:tracePt t="25138" x="2582863" y="365125"/>
          <p14:tracePt t="25148" x="2582863" y="374650"/>
          <p14:tracePt t="25159" x="2566988" y="374650"/>
          <p14:tracePt t="25163" x="2557463" y="382588"/>
          <p14:tracePt t="25174" x="2524125" y="400050"/>
          <p14:tracePt t="25177" x="2516188" y="400050"/>
          <p14:tracePt t="25188" x="2506663" y="407988"/>
          <p14:tracePt t="25198" x="2498725" y="415925"/>
          <p14:tracePt t="25218" x="2489200" y="415925"/>
          <p14:tracePt t="25234" x="2481263" y="415925"/>
          <p14:tracePt t="25259" x="2481263" y="425450"/>
          <p14:tracePt t="25291" x="2473325" y="433388"/>
          <p14:tracePt t="25526" x="2463800" y="441325"/>
          <p14:tracePt t="25538" x="2455863" y="441325"/>
          <p14:tracePt t="25543" x="2447925" y="450850"/>
          <p14:tracePt t="25555" x="2422525" y="466725"/>
          <p14:tracePt t="25561" x="2413000" y="484188"/>
          <p14:tracePt t="25566" x="2397125" y="492125"/>
          <p14:tracePt t="25576" x="2362200" y="527050"/>
          <p14:tracePt t="25582" x="2354263" y="534988"/>
          <p14:tracePt t="25592" x="2336800" y="552450"/>
          <p14:tracePt t="25606" x="2319338" y="585788"/>
          <p14:tracePt t="25609" x="2268538" y="611188"/>
          <p14:tracePt t="25616" x="2252663" y="628650"/>
          <p14:tracePt t="25624" x="2217738" y="663575"/>
          <p14:tracePt t="25632" x="2192338" y="671513"/>
          <p14:tracePt t="25644" x="2174875" y="688975"/>
          <p14:tracePt t="25648" x="2141538" y="704850"/>
          <p14:tracePt t="25659" x="2124075" y="730250"/>
          <p14:tracePt t="25661" x="2082800" y="747713"/>
          <p14:tracePt t="25672" x="2039938" y="773113"/>
          <p14:tracePt t="25682" x="1989138" y="790575"/>
          <p14:tracePt t="25688" x="1963738" y="790575"/>
          <p14:tracePt t="25698" x="1911350" y="815975"/>
          <p14:tracePt t="25706" x="1860550" y="823913"/>
          <p14:tracePt t="25714" x="1801813" y="841375"/>
          <p14:tracePt t="25722" x="1758950" y="849313"/>
          <p14:tracePt t="25728" x="1700213" y="849313"/>
          <p14:tracePt t="25738" x="1649413" y="858838"/>
          <p14:tracePt t="25744" x="1589088" y="866775"/>
          <p14:tracePt t="25756" x="1546225" y="892175"/>
          <p14:tracePt t="25763" x="1512888" y="892175"/>
          <p14:tracePt t="25768" x="1477963" y="900113"/>
          <p14:tracePt t="25778" x="1436688" y="917575"/>
          <p14:tracePt t="25784" x="1385888" y="925513"/>
          <p14:tracePt t="25794" x="1350963" y="935038"/>
          <p14:tracePt t="25806" x="1343025" y="935038"/>
          <p14:tracePt t="25809" x="1308100" y="942975"/>
          <p14:tracePt t="25818" x="1257300" y="952500"/>
          <p14:tracePt t="25826" x="1216025" y="968375"/>
          <p14:tracePt t="25834" x="1163638" y="977900"/>
          <p14:tracePt t="25843" x="1122363" y="1003300"/>
          <p14:tracePt t="25850" x="1062038" y="1011238"/>
          <p14:tracePt t="25860" x="1011238" y="1019175"/>
          <p14:tracePt t="25863" x="968375" y="1036638"/>
          <p14:tracePt t="25875" x="917575" y="1044575"/>
          <p14:tracePt t="25883" x="884238" y="1054100"/>
          <p14:tracePt t="25891" x="841375" y="1054100"/>
          <p14:tracePt t="25900" x="808038" y="1062038"/>
          <p14:tracePt t="25906" x="765175" y="1069975"/>
          <p14:tracePt t="25914" x="722313" y="1069975"/>
          <p14:tracePt t="25925" x="696913" y="1069975"/>
          <p14:tracePt t="25930" x="663575" y="1069975"/>
          <p14:tracePt t="25941" x="628650" y="1079500"/>
          <p14:tracePt t="25946" x="628650" y="1087438"/>
          <p14:tracePt t="25956" x="620713" y="1087438"/>
          <p14:tracePt t="25966" x="611188" y="1104900"/>
          <p14:tracePt t="25972" x="595313" y="1122363"/>
          <p14:tracePt t="25988" x="595313" y="1130300"/>
          <p14:tracePt t="26000" x="585788" y="1130300"/>
          <p14:tracePt t="26010" x="577850" y="1138238"/>
          <p14:tracePt t="26030" x="569913" y="1138238"/>
          <p14:tracePt t="26046" x="569913" y="1147763"/>
          <p14:tracePt t="26056" x="560388" y="1163638"/>
          <p14:tracePt t="26062" x="552450" y="1163638"/>
          <p14:tracePt t="26072" x="552450" y="1173163"/>
          <p14:tracePt t="26088" x="534988" y="1181100"/>
          <p14:tracePt t="26096" x="527050" y="1189038"/>
          <p14:tracePt t="26105" x="519113" y="1198563"/>
          <p14:tracePt t="26111" x="501650" y="1216025"/>
          <p14:tracePt t="26122" x="492125" y="1223963"/>
          <p14:tracePt t="26126" x="484188" y="1241425"/>
          <p14:tracePt t="26155" x="466725" y="1282700"/>
          <p14:tracePt t="26156" x="458788" y="1282700"/>
          <p14:tracePt t="26162" x="450850" y="1292225"/>
          <p14:tracePt t="26178" x="441325" y="1308100"/>
          <p14:tracePt t="26205" x="425450" y="1317625"/>
          <p14:tracePt t="26354" x="415925" y="1317625"/>
          <p14:tracePt t="26376" x="390525" y="1317625"/>
          <p14:tracePt t="26379" x="382588" y="1317625"/>
          <p14:tracePt t="26389" x="347663" y="1317625"/>
          <p14:tracePt t="26400" x="331788" y="1317625"/>
          <p14:tracePt t="26405" x="296863" y="1317625"/>
          <p14:tracePt t="26422" x="280988" y="1308100"/>
          <p14:tracePt t="26430" x="271463" y="1300163"/>
          <p14:tracePt t="26439" x="263525" y="1292225"/>
          <p14:tracePt t="26446" x="255588" y="1292225"/>
          <p14:tracePt t="26456" x="246063" y="1282700"/>
          <p14:tracePt t="26460" x="246063" y="1274763"/>
          <p14:tracePt t="26472" x="238125" y="1274763"/>
          <p14:tracePt t="26480" x="220663" y="1266825"/>
          <p14:tracePt t="26971" x="212725" y="1266825"/>
          <p14:tracePt t="26994" x="246063" y="1257300"/>
          <p14:tracePt t="27004" x="306388" y="1257300"/>
          <p14:tracePt t="27010" x="322263" y="1257300"/>
          <p14:tracePt t="27022" x="365125" y="1257300"/>
          <p14:tracePt t="27030" x="415925" y="1257300"/>
          <p14:tracePt t="27038" x="509588" y="1257300"/>
          <p14:tracePt t="27046" x="577850" y="1257300"/>
          <p14:tracePt t="27050" x="663575" y="1257300"/>
          <p14:tracePt t="27060" x="765175" y="1257300"/>
          <p14:tracePt t="27072" x="833438" y="1257300"/>
          <p14:tracePt t="27076" x="900113" y="1257300"/>
          <p14:tracePt t="27089" x="952500" y="1257300"/>
          <p14:tracePt t="27105" x="968375" y="1257300"/>
          <p14:tracePt t="27273" x="985838" y="1249363"/>
          <p14:tracePt t="27283" x="1003300" y="1249363"/>
          <p14:tracePt t="27294" x="1044575" y="1231900"/>
          <p14:tracePt t="27298" x="1079500" y="1223963"/>
          <p14:tracePt t="27309" x="1112838" y="1223963"/>
          <p14:tracePt t="27312" x="1163638" y="1216025"/>
          <p14:tracePt t="27325" x="1198563" y="1216025"/>
          <p14:tracePt t="27332" x="1223963" y="1216025"/>
          <p14:tracePt t="27338" x="1274763" y="1206500"/>
          <p14:tracePt t="27348" x="1317625" y="1206500"/>
          <p14:tracePt t="27355" x="1350963" y="1198563"/>
          <p14:tracePt t="27375" x="1360488" y="1198563"/>
          <p14:tracePt t="27481" x="1376363" y="1198563"/>
          <p14:tracePt t="27500" x="1376363" y="1189038"/>
          <p14:tracePt t="27510" x="1385888" y="1181100"/>
          <p14:tracePt t="27514" x="1393825" y="1181100"/>
          <p14:tracePt t="27526" x="1401763" y="1181100"/>
          <p14:tracePt t="27534" x="1436688" y="1181100"/>
          <p14:tracePt t="27541" x="1462088" y="1181100"/>
          <p14:tracePt t="27550" x="1477963" y="1181100"/>
          <p14:tracePt t="27555" x="1504950" y="1181100"/>
          <p14:tracePt t="27564" x="1555750" y="1181100"/>
          <p14:tracePt t="27575" x="1589088" y="1181100"/>
          <p14:tracePt t="27580" x="1631950" y="1181100"/>
          <p14:tracePt t="27591" x="1657350" y="1181100"/>
          <p14:tracePt t="27596" x="1674813" y="1181100"/>
          <p14:tracePt t="27605" x="1708150" y="1181100"/>
          <p14:tracePt t="27616" x="1741488" y="1181100"/>
          <p14:tracePt t="27622" x="1751013" y="1181100"/>
          <p14:tracePt t="27630" x="1758950" y="1181100"/>
          <p14:tracePt t="27641" x="1766888" y="1181100"/>
          <p14:tracePt t="28166" x="1776413" y="1181100"/>
          <p14:tracePt t="28171" x="1784350" y="1181100"/>
          <p14:tracePt t="28180" x="1801813" y="1181100"/>
          <p14:tracePt t="28192" x="1835150" y="1173163"/>
          <p14:tracePt t="28196" x="1878013" y="1155700"/>
          <p14:tracePt t="28205" x="1920875" y="1147763"/>
          <p14:tracePt t="28210" x="1954213" y="1147763"/>
          <p14:tracePt t="28222" x="2014538" y="1130300"/>
          <p14:tracePt t="28230" x="2055813" y="1122363"/>
          <p14:tracePt t="28239" x="2098675" y="1122363"/>
          <p14:tracePt t="28255" x="2124075" y="1122363"/>
          <p14:tracePt t="28261" x="2166938" y="1122363"/>
          <p14:tracePt t="28272" x="2209800" y="1122363"/>
          <p14:tracePt t="28276" x="2235200" y="1122363"/>
          <p14:tracePt t="28289" x="2268538" y="1122363"/>
          <p14:tracePt t="28293" x="2311400" y="1122363"/>
          <p14:tracePt t="28305" x="2328863" y="1122363"/>
          <p14:tracePt t="28312" x="2362200" y="1122363"/>
          <p14:tracePt t="28316" x="2387600" y="1122363"/>
          <p14:tracePt t="28326" x="2397125" y="1122363"/>
          <p14:tracePt t="28332" x="2413000" y="1122363"/>
          <p14:tracePt t="28343" x="2422525" y="1122363"/>
          <p14:tracePt t="28355" x="2438400" y="1122363"/>
          <p14:tracePt t="28359" x="2473325" y="1122363"/>
          <p14:tracePt t="28368" x="2481263" y="1122363"/>
          <p14:tracePt t="28372" x="2541588" y="1122363"/>
          <p14:tracePt t="28382" x="2557463" y="1122363"/>
          <p14:tracePt t="28393" x="2600325" y="1122363"/>
          <p14:tracePt t="28398" x="2625725" y="1122363"/>
          <p14:tracePt t="28409" x="2676525" y="1122363"/>
          <p14:tracePt t="28412" x="2719388" y="1122363"/>
          <p14:tracePt t="28422" x="2795588" y="1122363"/>
          <p14:tracePt t="28432" x="2863850" y="1122363"/>
          <p14:tracePt t="28439" x="2922588" y="1122363"/>
          <p14:tracePt t="28448" x="2990850" y="1122363"/>
          <p14:tracePt t="28455" x="3041650" y="1122363"/>
          <p14:tracePt t="28461" x="3084513" y="1122363"/>
          <p14:tracePt t="28472" x="3127375" y="1122363"/>
          <p14:tracePt t="28478" x="3160713" y="1122363"/>
          <p14:tracePt t="28498" x="3170238" y="1122363"/>
          <p14:tracePt t="28506" x="3178175" y="1122363"/>
          <p14:tracePt t="28518" x="3186113" y="1122363"/>
          <p14:tracePt t="28538" x="3195638" y="1122363"/>
          <p14:tracePt t="28548" x="3203575" y="1122363"/>
          <p14:tracePt t="28563" x="3211513" y="1122363"/>
          <p14:tracePt t="28575" x="3228975" y="1122363"/>
          <p14:tracePt t="28580" x="3238500" y="1122363"/>
          <p14:tracePt t="28594" x="3246438" y="1122363"/>
          <p14:tracePt t="28600" x="3254375" y="1122363"/>
          <p14:tracePt t="28612" x="3263900" y="1122363"/>
          <p14:tracePt t="28616" x="3289300" y="1112838"/>
          <p14:tracePt t="28626" x="3297238" y="1112838"/>
          <p14:tracePt t="28639" x="3322638" y="1112838"/>
          <p14:tracePt t="28643" x="3365500" y="1112838"/>
          <p14:tracePt t="28656" x="3441700" y="1112838"/>
          <p14:tracePt t="28666" x="3484563" y="1112838"/>
          <p14:tracePt t="28676" x="3517900" y="1112838"/>
          <p14:tracePt t="28682" x="3543300" y="1112838"/>
          <p14:tracePt t="28692" x="3560763" y="1112838"/>
          <p14:tracePt t="28696" x="3578225" y="1112838"/>
          <p14:tracePt t="28718" x="3586163" y="1112838"/>
          <p14:tracePt t="28728" x="3594100" y="1112838"/>
          <p14:tracePt t="28742" x="3603625" y="1112838"/>
          <p14:tracePt t="28781" x="3611563" y="1112838"/>
          <p14:tracePt t="28834" x="3611563" y="1104900"/>
          <p14:tracePt t="28868" x="3619500" y="1104900"/>
          <p14:tracePt t="28889" x="3629025" y="1104900"/>
          <p14:tracePt t="28894" x="3636963" y="1104900"/>
          <p14:tracePt t="28905" x="3654425" y="1104900"/>
          <p14:tracePt t="28909" x="3662363" y="1104900"/>
          <p14:tracePt t="28922" x="3679825" y="1104900"/>
          <p14:tracePt t="28926" x="3705225" y="1104900"/>
          <p14:tracePt t="28939" x="3722688" y="1104900"/>
          <p14:tracePt t="28942" x="3730625" y="1104900"/>
          <p14:tracePt t="28950" x="3748088" y="1096963"/>
          <p14:tracePt t="28966" x="3763963" y="1096963"/>
          <p14:tracePt t="28976" x="3790950" y="1096963"/>
          <p14:tracePt t="28982" x="3806825" y="1096963"/>
          <p14:tracePt t="28992" x="3824288" y="1096963"/>
          <p14:tracePt t="29007" x="3867150" y="1096963"/>
          <p14:tracePt t="29016" x="3875088" y="1096963"/>
          <p14:tracePt t="29022" x="3883025" y="1096963"/>
          <p14:tracePt t="29032" x="3900488" y="1096963"/>
          <p14:tracePt t="29055" x="3917950" y="1096963"/>
          <p14:tracePt t="29245" x="3925888" y="1096963"/>
          <p14:tracePt t="29249" x="3935413" y="1087438"/>
          <p14:tracePt t="29268" x="3951288" y="1087438"/>
          <p14:tracePt t="29278" x="3986213" y="1087438"/>
          <p14:tracePt t="29284" x="4002088" y="1087438"/>
          <p14:tracePt t="29293" x="4037013" y="1087438"/>
          <p14:tracePt t="29305" x="4070350" y="1087438"/>
          <p14:tracePt t="29310" x="4087813" y="1087438"/>
          <p14:tracePt t="29322" x="4105275" y="1087438"/>
          <p14:tracePt t="29325" x="4121150" y="1087438"/>
          <p14:tracePt t="29334" x="4130675" y="1087438"/>
          <p14:tracePt t="29344" x="4146550" y="1087438"/>
          <p14:tracePt t="29613" x="4156075" y="1087438"/>
          <p14:tracePt t="29623" x="4164013" y="1079500"/>
          <p14:tracePt t="29632" x="4189413" y="1079500"/>
          <p14:tracePt t="29639" x="4197350" y="1079500"/>
          <p14:tracePt t="29648" x="4224338" y="1079500"/>
          <p14:tracePt t="29659" x="4240213" y="1079500"/>
          <p14:tracePt t="29662" x="4257675" y="1079500"/>
          <p14:tracePt t="29672" x="4275138" y="1079500"/>
          <p14:tracePt t="29678" x="4291013" y="1079500"/>
          <p14:tracePt t="29698" x="4300538" y="1079500"/>
          <p14:tracePt t="29709" x="4308475" y="1079500"/>
          <p14:tracePt t="29891" x="4316413" y="1079500"/>
          <p14:tracePt t="29900" x="4333875" y="1079500"/>
          <p14:tracePt t="29914" x="4384675" y="1079500"/>
          <p14:tracePt t="29925" x="4410075" y="1079500"/>
          <p14:tracePt t="29930" x="4452938" y="1079500"/>
          <p14:tracePt t="29942" x="4503738" y="1079500"/>
          <p14:tracePt t="29950" x="4546600" y="1079500"/>
          <p14:tracePt t="29955" x="4605338" y="1079500"/>
          <p14:tracePt t="29963" x="4630738" y="1079500"/>
          <p14:tracePt t="29972" x="4673600" y="1079500"/>
          <p14:tracePt t="29980" x="4699000" y="1079500"/>
          <p14:tracePt t="29996" x="4708525" y="1079500"/>
          <p14:tracePt t="30192" x="4716463" y="1079500"/>
          <p14:tracePt t="30205" x="4724400" y="1079500"/>
          <p14:tracePt t="30208" x="4733925" y="1079500"/>
          <p14:tracePt t="30216" x="4749800" y="1079500"/>
          <p14:tracePt t="30228" x="4775200" y="1079500"/>
          <p14:tracePt t="30231" x="4792663" y="1069975"/>
          <p14:tracePt t="30248" x="4827588" y="1069975"/>
          <p14:tracePt t="30259" x="4868863" y="1069975"/>
          <p14:tracePt t="30268" x="4878388" y="1069975"/>
          <p14:tracePt t="30272" x="4919663" y="1069975"/>
          <p14:tracePt t="30282" x="4954588" y="1069975"/>
          <p14:tracePt t="30289" x="4979988" y="1069975"/>
          <p14:tracePt t="30298" x="4987925" y="1069975"/>
          <p14:tracePt t="30309" x="4997450" y="1069975"/>
          <p14:tracePt t="30556" x="5013325" y="1069975"/>
          <p14:tracePt t="30576" x="5030788" y="1069975"/>
          <p14:tracePt t="30580" x="5056188" y="1062038"/>
          <p14:tracePt t="30590" x="5073650" y="1062038"/>
          <p14:tracePt t="30596" x="5099050" y="1062038"/>
          <p14:tracePt t="30606" x="5149850" y="1062038"/>
          <p14:tracePt t="30616" x="5235575" y="1062038"/>
          <p14:tracePt t="30622" x="5337175" y="1062038"/>
          <p14:tracePt t="30630" x="5438775" y="1062038"/>
          <p14:tracePt t="30638" x="5549900" y="1062038"/>
          <p14:tracePt t="30646" x="5634038" y="1062038"/>
          <p14:tracePt t="30655" x="5702300" y="1062038"/>
          <p14:tracePt t="30662" x="5761038" y="1062038"/>
          <p14:tracePt t="30672" x="5770563" y="1062038"/>
          <p14:tracePt t="30678" x="5778500" y="1062038"/>
          <p14:tracePt t="30698" x="5788025" y="1062038"/>
          <p14:tracePt t="30712" x="5788025" y="1036638"/>
          <p14:tracePt t="30722" x="5788025" y="1028700"/>
          <p14:tracePt t="30728" x="5788025" y="1019175"/>
          <p14:tracePt t="30738" x="5788025" y="1003300"/>
          <p14:tracePt t="30755" x="5788025" y="977900"/>
          <p14:tracePt t="30764" x="5795963" y="968375"/>
          <p14:tracePt t="30780" x="5795963" y="960438"/>
          <p14:tracePt t="30891" x="5795963" y="952500"/>
          <p14:tracePt t="30907" x="5788025" y="952500"/>
          <p14:tracePt t="30912" x="5770563" y="925513"/>
          <p14:tracePt t="30922" x="5719763" y="917575"/>
          <p14:tracePt t="30932" x="5694363" y="909638"/>
          <p14:tracePt t="30939" x="5668963" y="900113"/>
          <p14:tracePt t="30946" x="5634038" y="884238"/>
          <p14:tracePt t="30955" x="5591175" y="884238"/>
          <p14:tracePt t="30962" x="5557838" y="874713"/>
          <p14:tracePt t="30972" x="5540375" y="849313"/>
          <p14:tracePt t="30976" x="5524500" y="841375"/>
          <p14:tracePt t="30989" x="5507038" y="841375"/>
          <p14:tracePt t="30993" x="5497513" y="841375"/>
          <p14:tracePt t="31005" x="5489575" y="841375"/>
          <p14:tracePt t="31012" x="5481638" y="841375"/>
          <p14:tracePt t="31018" x="5456238" y="833438"/>
          <p14:tracePt t="31028" x="5446713" y="833438"/>
          <p14:tracePt t="31039" x="5438775" y="833438"/>
          <p14:tracePt t="31059" x="5430838" y="833438"/>
          <p14:tracePt t="31061" x="5421313" y="833438"/>
          <p14:tracePt t="31072" x="5413375" y="833438"/>
          <p14:tracePt t="31082" x="5405438" y="833438"/>
          <p14:tracePt t="31088" x="5395913" y="833438"/>
          <p14:tracePt t="31098" x="5362575" y="833438"/>
          <p14:tracePt t="31105" x="5353050" y="833438"/>
          <p14:tracePt t="31111" x="5345113" y="833438"/>
          <p14:tracePt t="31122" x="5327650" y="833438"/>
          <p14:tracePt t="31128" x="5311775" y="833438"/>
          <p14:tracePt t="31138" x="5302250" y="841375"/>
          <p14:tracePt t="31142" x="5294313" y="849313"/>
          <p14:tracePt t="31156" x="5268913" y="858838"/>
          <p14:tracePt t="31164" x="5260975" y="866775"/>
          <p14:tracePt t="31172" x="5251450" y="866775"/>
          <p14:tracePt t="31177" x="5243513" y="866775"/>
          <p14:tracePt t="31188" x="5235575" y="884238"/>
          <p14:tracePt t="31196" x="5226050" y="900113"/>
          <p14:tracePt t="31200" x="5218113" y="900113"/>
          <p14:tracePt t="31209" x="5208588" y="917575"/>
          <p14:tracePt t="31222" x="5200650" y="925513"/>
          <p14:tracePt t="31226" x="5192713" y="925513"/>
          <p14:tracePt t="31238" x="5183188" y="935038"/>
          <p14:tracePt t="31250" x="5183188" y="952500"/>
          <p14:tracePt t="31262" x="5183188" y="960438"/>
          <p14:tracePt t="31272" x="5183188" y="968375"/>
          <p14:tracePt t="31282" x="5183188" y="977900"/>
          <p14:tracePt t="31289" x="5183188" y="985838"/>
          <p14:tracePt t="31296" x="5183188" y="1019175"/>
          <p14:tracePt t="31306" x="5183188" y="1028700"/>
          <p14:tracePt t="31312" x="5183188" y="1036638"/>
          <p14:tracePt t="31332" x="5183188" y="1044575"/>
          <p14:tracePt t="31339" x="5183188" y="1054100"/>
          <p14:tracePt t="31346" x="5183188" y="1062038"/>
          <p14:tracePt t="31355" x="5200650" y="1062038"/>
          <p14:tracePt t="31362" x="5226050" y="1079500"/>
          <p14:tracePt t="31373" x="5251450" y="1079500"/>
          <p14:tracePt t="31378" x="5286375" y="1087438"/>
          <p14:tracePt t="31389" x="5353050" y="1087438"/>
          <p14:tracePt t="31392" x="5430838" y="1087438"/>
          <p14:tracePt t="31405" x="5514975" y="1087438"/>
          <p14:tracePt t="31411" x="5608638" y="1087438"/>
          <p14:tracePt t="31418" x="5694363" y="1087438"/>
          <p14:tracePt t="31428" x="5753100" y="1087438"/>
          <p14:tracePt t="31432" x="5813425" y="1087438"/>
          <p14:tracePt t="31442" x="5854700" y="1087438"/>
          <p14:tracePt t="31468" x="5864225" y="1087438"/>
          <p14:tracePt t="31514" x="5864225" y="1079500"/>
          <p14:tracePt t="32552" x="5864225" y="1069975"/>
          <p14:tracePt t="32558" x="5905500" y="1096963"/>
          <p14:tracePt t="32568" x="5965825" y="1155700"/>
          <p14:tracePt t="32578" x="5991225" y="1198563"/>
          <p14:tracePt t="32582" x="6059488" y="1274763"/>
          <p14:tracePt t="32592" x="6135688" y="1350963"/>
          <p14:tracePt t="32598" x="6229350" y="1462088"/>
          <p14:tracePt t="32609" x="6323013" y="1555750"/>
          <p14:tracePt t="32618" x="6416675" y="1649413"/>
          <p14:tracePt t="32626" x="6500813" y="1725613"/>
          <p14:tracePt t="32634" x="6577013" y="1809750"/>
          <p14:tracePt t="32638" x="6645275" y="1878013"/>
          <p14:tracePt t="32648" x="6705600" y="1954213"/>
          <p14:tracePt t="32659" x="6713538" y="1971675"/>
          <p14:tracePt t="32662" x="6713538" y="2014538"/>
          <p14:tracePt t="32675" x="6713538" y="2022475"/>
          <p14:tracePt t="32677" x="6713538" y="2039938"/>
          <p14:tracePt t="32688" x="6713538" y="2047875"/>
          <p14:tracePt t="32698" x="6713538" y="2082800"/>
          <p14:tracePt t="32705" x="6713538" y="2098675"/>
          <p14:tracePt t="32713" x="6705600" y="2116138"/>
          <p14:tracePt t="32718" x="6670675" y="2133600"/>
          <p14:tracePt t="32728" x="6637338" y="2149475"/>
          <p14:tracePt t="32739" x="6586538" y="2166938"/>
          <p14:tracePt t="32743" x="6535738" y="2192338"/>
          <p14:tracePt t="32755" x="6475413" y="2227263"/>
          <p14:tracePt t="32759" x="6424613" y="2260600"/>
          <p14:tracePt t="32772" x="6391275" y="2268538"/>
          <p14:tracePt t="32780" x="6330950" y="2286000"/>
          <p14:tracePt t="32784" x="6280150" y="2303463"/>
          <p14:tracePt t="32794" x="6203950" y="2328863"/>
          <p14:tracePt t="32800" x="6127750" y="2362200"/>
          <p14:tracePt t="32810" x="6059488" y="2379663"/>
          <p14:tracePt t="32822" x="5940425" y="2405063"/>
          <p14:tracePt t="32825" x="5854700" y="2413000"/>
          <p14:tracePt t="32833" x="5745163" y="2422525"/>
          <p14:tracePt t="32841" x="5626100" y="2438400"/>
          <p14:tracePt t="32850" x="5524500" y="2455863"/>
          <p14:tracePt t="32860" x="5413375" y="2481263"/>
          <p14:tracePt t="32864" x="5319713" y="2506663"/>
          <p14:tracePt t="32875" x="5235575" y="2516188"/>
          <p14:tracePt t="32880" x="5149850" y="2524125"/>
          <p14:tracePt t="32890" x="5091113" y="2532063"/>
          <p14:tracePt t="32900" x="5030788" y="2549525"/>
          <p14:tracePt t="32906" x="4972050" y="2557463"/>
          <p14:tracePt t="32916" x="4919663" y="2566988"/>
          <p14:tracePt t="32922" x="4878388" y="2566988"/>
          <p14:tracePt t="32930" x="4818063" y="2566988"/>
          <p14:tracePt t="32940" x="4775200" y="2566988"/>
          <p14:tracePt t="32946" x="4716463" y="2566988"/>
          <p14:tracePt t="32957" x="4657725" y="2574925"/>
          <p14:tracePt t="32960" x="4589463" y="2574925"/>
          <p14:tracePt t="32972" x="4521200" y="2574925"/>
          <p14:tracePt t="32982" x="4445000" y="2574925"/>
          <p14:tracePt t="32988" x="4359275" y="2574925"/>
          <p14:tracePt t="32996" x="4275138" y="2574925"/>
          <p14:tracePt t="33005" x="4181475" y="2574925"/>
          <p14:tracePt t="33012" x="4079875" y="2574925"/>
          <p14:tracePt t="33022" x="3951288" y="2574925"/>
          <p14:tracePt t="33026" x="3841750" y="2574925"/>
          <p14:tracePt t="33039" x="3722688" y="2574925"/>
          <p14:tracePt t="33043" x="3611563" y="2574925"/>
          <p14:tracePt t="33055" x="3527425" y="2574925"/>
          <p14:tracePt t="33061" x="3424238" y="2574925"/>
          <p14:tracePt t="33070" x="3340100" y="2574925"/>
          <p14:tracePt t="33078" x="3271838" y="2574925"/>
          <p14:tracePt t="33082" x="3211513" y="2574925"/>
          <p14:tracePt t="33092" x="3186113" y="2574925"/>
          <p14:tracePt t="33105" x="3135313" y="2566988"/>
          <p14:tracePt t="33116" x="3119438" y="2557463"/>
          <p14:tracePt t="33122" x="3101975" y="2549525"/>
          <p14:tracePt t="33623" x="3127375" y="2541588"/>
          <p14:tracePt t="33627" x="3160713" y="2541588"/>
          <p14:tracePt t="33640" x="3203575" y="2524125"/>
          <p14:tracePt t="33644" x="3238500" y="2524125"/>
          <p14:tracePt t="33655" x="3279775" y="2524125"/>
          <p14:tracePt t="33662" x="3322638" y="2524125"/>
          <p14:tracePt t="33668" x="3382963" y="2516188"/>
          <p14:tracePt t="33678" x="3433763" y="2506663"/>
          <p14:tracePt t="33682" x="3502025" y="2498725"/>
          <p14:tracePt t="33693" x="3560763" y="2481263"/>
          <p14:tracePt t="33705" x="3619500" y="2481263"/>
          <p14:tracePt t="33709" x="3662363" y="2481263"/>
          <p14:tracePt t="33718" x="3722688" y="2473325"/>
          <p14:tracePt t="33722" x="3756025" y="2463800"/>
          <p14:tracePt t="33732" x="3798888" y="2463800"/>
          <p14:tracePt t="33742" x="3832225" y="2455863"/>
          <p14:tracePt t="33748" x="3857625" y="2455863"/>
          <p14:tracePt t="33768" x="3867150" y="2455863"/>
          <p14:tracePt t="33772" x="3883025" y="2455863"/>
          <p14:tracePt t="33788" x="3908425" y="2455863"/>
          <p14:tracePt t="33798" x="3917950" y="2447925"/>
          <p14:tracePt t="33809" x="3925888" y="2438400"/>
          <p14:tracePt t="33814" x="3951288" y="2430463"/>
          <p14:tracePt t="33825" x="3960813" y="2430463"/>
          <p14:tracePt t="33830" x="3976688" y="2422525"/>
          <p14:tracePt t="33841" x="4019550" y="2413000"/>
          <p14:tracePt t="33843" x="4052888" y="2397125"/>
          <p14:tracePt t="33855" x="4070350" y="2397125"/>
          <p14:tracePt t="33863" x="4105275" y="2397125"/>
          <p14:tracePt t="33872" x="4121150" y="2397125"/>
          <p14:tracePt t="33880" x="4164013" y="2397125"/>
          <p14:tracePt t="33883" x="4214813" y="2397125"/>
          <p14:tracePt t="33894" x="4283075" y="2397125"/>
          <p14:tracePt t="33906" x="4341813" y="2397125"/>
          <p14:tracePt t="33909" x="4410075" y="2397125"/>
          <p14:tracePt t="33922" x="4470400" y="2397125"/>
          <p14:tracePt t="33926" x="4538663" y="2397125"/>
          <p14:tracePt t="33939" x="4572000" y="2397125"/>
          <p14:tracePt t="33946" x="4605338" y="2397125"/>
          <p14:tracePt t="33950" x="4614863" y="2397125"/>
          <p14:tracePt t="33959" x="4622800" y="2397125"/>
          <p14:tracePt t="33966" x="4630738" y="2397125"/>
          <p14:tracePt t="34144" x="4648200" y="2397125"/>
          <p14:tracePt t="34147" x="4683125" y="2397125"/>
          <p14:tracePt t="34156" x="4708525" y="2397125"/>
          <p14:tracePt t="34162" x="4724400" y="2397125"/>
          <p14:tracePt t="34172" x="4784725" y="2397125"/>
          <p14:tracePt t="34182" x="4843463" y="2405063"/>
          <p14:tracePt t="34189" x="4929188" y="2422525"/>
          <p14:tracePt t="34198" x="5013325" y="2430463"/>
          <p14:tracePt t="34206" x="5116513" y="2455863"/>
          <p14:tracePt t="34214" x="5218113" y="2463800"/>
          <p14:tracePt t="34222" x="5302250" y="2473325"/>
          <p14:tracePt t="34230" x="5319713" y="2473325"/>
          <p14:tracePt t="34407" x="5302250" y="2473325"/>
          <p14:tracePt t="34424" x="5260975" y="2481263"/>
          <p14:tracePt t="34432" x="5218113" y="2481263"/>
          <p14:tracePt t="34438" x="5157788" y="2481263"/>
          <p14:tracePt t="34448" x="5141913" y="2481263"/>
          <p14:tracePt t="34455" x="5099050" y="2481263"/>
          <p14:tracePt t="34464" x="5038725" y="2481263"/>
          <p14:tracePt t="34468" x="4954588" y="2481263"/>
          <p14:tracePt t="34478" x="4878388" y="2489200"/>
          <p14:tracePt t="34484" x="4810125" y="2489200"/>
          <p14:tracePt t="34494" x="4724400" y="2489200"/>
          <p14:tracePt t="34505" x="4665663" y="2489200"/>
          <p14:tracePt t="34510" x="4605338" y="2506663"/>
          <p14:tracePt t="34522" x="4572000" y="2506663"/>
          <p14:tracePt t="34525" x="4554538" y="2506663"/>
          <p14:tracePt t="34534" x="4538663" y="2506663"/>
          <p14:tracePt t="34544" x="4529138" y="2506663"/>
          <p14:tracePt t="34564" x="4521200" y="2506663"/>
          <p14:tracePt t="34610" x="4513263" y="2506663"/>
          <p14:tracePt t="35508" x="4503738" y="2506663"/>
          <p14:tracePt t="35528" x="4513263" y="2506663"/>
          <p14:tracePt t="35538" x="4546600" y="2532063"/>
          <p14:tracePt t="35545" x="4572000" y="2532063"/>
          <p14:tracePt t="35556" x="4614863" y="2541588"/>
          <p14:tracePt t="35563" x="4630738" y="2541588"/>
          <p14:tracePt t="35568" x="4683125" y="2549525"/>
          <p14:tracePt t="35578" x="4749800" y="2566988"/>
          <p14:tracePt t="35584" x="4810125" y="2574925"/>
          <p14:tracePt t="35593" x="4903788" y="2592388"/>
          <p14:tracePt t="35605" x="4972050" y="2608263"/>
          <p14:tracePt t="35609" x="5030788" y="2617788"/>
          <p14:tracePt t="35622" x="5116513" y="2617788"/>
          <p14:tracePt t="35625" x="5175250" y="2617788"/>
          <p14:tracePt t="35634" x="5218113" y="2625725"/>
          <p14:tracePt t="35644" x="5235575" y="2625725"/>
          <p14:tracePt t="35648" x="5243513" y="2625725"/>
          <p14:tracePt t="35796" x="5251450" y="2625725"/>
          <p14:tracePt t="35807" x="5268913" y="2625725"/>
          <p14:tracePt t="35811" x="5276850" y="2625725"/>
          <p14:tracePt t="35822" x="5286375" y="2625725"/>
          <p14:tracePt t="35830" x="5294313" y="2625725"/>
          <p14:tracePt t="35840" x="5311775" y="2625725"/>
          <p14:tracePt t="35850" x="5319713" y="2617788"/>
          <p14:tracePt t="37065" x="5337175" y="2617788"/>
          <p14:tracePt t="37076" x="5362575" y="2617788"/>
          <p14:tracePt t="37088" x="5413375" y="2617788"/>
          <p14:tracePt t="37093" x="5489575" y="2617788"/>
          <p14:tracePt t="37106" x="5684838" y="2617788"/>
          <p14:tracePt t="37116" x="5821363" y="2617788"/>
          <p14:tracePt t="37126" x="5948363" y="2625725"/>
          <p14:tracePt t="37132" x="6076950" y="2625725"/>
          <p14:tracePt t="37142" x="6221413" y="2625725"/>
          <p14:tracePt t="37148" x="6356350" y="2625725"/>
          <p14:tracePt t="37159" x="6457950" y="2625725"/>
          <p14:tracePt t="37168" x="6561138" y="2625725"/>
          <p14:tracePt t="37172" x="6654800" y="2625725"/>
          <p14:tracePt t="37182" x="6738938" y="2625725"/>
          <p14:tracePt t="37188" x="6789738" y="2625725"/>
          <p14:tracePt t="37198" x="6840538" y="2625725"/>
          <p14:tracePt t="37209" x="6875463" y="2625725"/>
          <p14:tracePt t="37211" x="6908800" y="2625725"/>
          <p14:tracePt t="37222" x="6916738" y="2625725"/>
          <p14:tracePt t="37255" x="6926263" y="2625725"/>
          <p14:tracePt t="37263" x="6934200" y="2625725"/>
          <p14:tracePt t="37275" x="6943725" y="2625725"/>
          <p14:tracePt t="37278" x="6959600" y="2633663"/>
          <p14:tracePt t="37288" x="7002463" y="2633663"/>
          <p14:tracePt t="37298" x="7053263" y="2651125"/>
          <p14:tracePt t="37305" x="7078663" y="2651125"/>
          <p14:tracePt t="37314" x="7104063" y="2660650"/>
          <p14:tracePt t="37318" x="7146925" y="2668588"/>
          <p14:tracePt t="37328" x="7180263" y="2686050"/>
          <p14:tracePt t="37338" x="7248525" y="2701925"/>
          <p14:tracePt t="37343" x="7283450" y="2719388"/>
          <p14:tracePt t="37357" x="7324725" y="2752725"/>
          <p14:tracePt t="37359" x="7367588" y="2770188"/>
          <p14:tracePt t="37372" x="7367588" y="2787650"/>
          <p14:tracePt t="37380" x="7385050" y="2838450"/>
          <p14:tracePt t="37383" x="7385050" y="2881313"/>
          <p14:tracePt t="37393" x="7385050" y="2914650"/>
          <p14:tracePt t="37397" x="7385050" y="2965450"/>
          <p14:tracePt t="37409" x="7385050" y="3008313"/>
          <p14:tracePt t="37422" x="7385050" y="3041650"/>
          <p14:tracePt t="37426" x="7385050" y="3119438"/>
          <p14:tracePt t="37434" x="7377113" y="3221038"/>
          <p14:tracePt t="37441" x="7367588" y="3330575"/>
          <p14:tracePt t="37450" x="7334250" y="3467100"/>
          <p14:tracePt t="37460" x="7299325" y="3611563"/>
          <p14:tracePt t="37464" x="7258050" y="3748088"/>
          <p14:tracePt t="37475" x="7240588" y="3892550"/>
          <p14:tracePt t="37480" x="7240588" y="4037013"/>
          <p14:tracePt t="37490" x="7223125" y="4164013"/>
          <p14:tracePt t="37500" x="7215188" y="4275138"/>
          <p14:tracePt t="37506" x="7197725" y="4394200"/>
          <p14:tracePt t="37516" x="7189788" y="4486275"/>
          <p14:tracePt t="37522" x="7180263" y="4589463"/>
          <p14:tracePt t="37530" x="7154863" y="4683125"/>
          <p14:tracePt t="37542" x="7146925" y="4741863"/>
          <p14:tracePt t="37546" x="7138988" y="4802188"/>
          <p14:tracePt t="37556" x="7129463" y="4827588"/>
          <p14:tracePt t="37559" x="7121525" y="4860925"/>
          <p14:tracePt t="37572" x="7104063" y="4894263"/>
          <p14:tracePt t="37580" x="7088188" y="4937125"/>
          <p14:tracePt t="37588" x="7061200" y="4962525"/>
          <p14:tracePt t="37596" x="7027863" y="4987925"/>
          <p14:tracePt t="37605" x="6985000" y="5013325"/>
          <p14:tracePt t="37612" x="6943725" y="5030788"/>
          <p14:tracePt t="37624" x="6900863" y="5048250"/>
          <p14:tracePt t="37626" x="6858000" y="5073650"/>
          <p14:tracePt t="37639" x="6781800" y="5091113"/>
          <p14:tracePt t="37643" x="6746875" y="5099050"/>
          <p14:tracePt t="37655" x="6688138" y="5116513"/>
          <p14:tracePt t="37661" x="6645275" y="5132388"/>
          <p14:tracePt t="37666" x="6569075" y="5132388"/>
          <p14:tracePt t="37676" x="6500813" y="5141913"/>
          <p14:tracePt t="37682" x="6407150" y="5149850"/>
          <p14:tracePt t="37693" x="6280150" y="5149850"/>
          <p14:tracePt t="37705" x="6143625" y="5149850"/>
          <p14:tracePt t="37709" x="5973763" y="5149850"/>
          <p14:tracePt t="37718" x="5770563" y="5149850"/>
          <p14:tracePt t="37722" x="5565775" y="5149850"/>
          <p14:tracePt t="37732" x="5362575" y="5149850"/>
          <p14:tracePt t="37742" x="5157788" y="5149850"/>
          <p14:tracePt t="37748" x="4919663" y="5149850"/>
          <p14:tracePt t="37759" x="4716463" y="5149850"/>
          <p14:tracePt t="37762" x="4452938" y="5141913"/>
          <p14:tracePt t="37772" x="4214813" y="5124450"/>
          <p14:tracePt t="37782" x="4037013" y="5124450"/>
          <p14:tracePt t="37788" x="3867150" y="5124450"/>
          <p14:tracePt t="37797" x="3705225" y="5124450"/>
          <p14:tracePt t="37805" x="3568700" y="5124450"/>
          <p14:tracePt t="37813" x="3424238" y="5124450"/>
          <p14:tracePt t="37818" x="3297238" y="5124450"/>
          <p14:tracePt t="37830" x="3186113" y="5124450"/>
          <p14:tracePt t="37838" x="3059113" y="5124450"/>
          <p14:tracePt t="37846" x="2965450" y="5124450"/>
          <p14:tracePt t="37856" x="2881313" y="5124450"/>
          <p14:tracePt t="37859" x="2787650" y="5141913"/>
          <p14:tracePt t="37872" x="2701925" y="5149850"/>
          <p14:tracePt t="37876" x="2660650" y="5157788"/>
          <p14:tracePt t="37888" x="2600325" y="5157788"/>
          <p14:tracePt t="37892" x="2541588" y="5157788"/>
          <p14:tracePt t="37905" x="2473325" y="5157788"/>
          <p14:tracePt t="37911" x="2387600" y="5157788"/>
          <p14:tracePt t="37918" x="2303463" y="5157788"/>
          <p14:tracePt t="37928" x="2184400" y="5157788"/>
          <p14:tracePt t="37932" x="2055813" y="5157788"/>
          <p14:tracePt t="37943" x="1928813" y="5157788"/>
          <p14:tracePt t="37955" x="1819275" y="5157788"/>
          <p14:tracePt t="37959" x="1708150" y="5157788"/>
          <p14:tracePt t="37968" x="1606550" y="5157788"/>
          <p14:tracePt t="37972" x="1512888" y="5157788"/>
          <p14:tracePt t="37982" x="1411288" y="5157788"/>
          <p14:tracePt t="37992" x="1317625" y="5141913"/>
          <p14:tracePt t="37998" x="1231900" y="5124450"/>
          <p14:tracePt t="38009" x="1130300" y="5081588"/>
          <p14:tracePt t="38011" x="1028700" y="5030788"/>
          <p14:tracePt t="38022" x="935038" y="4987925"/>
          <p14:tracePt t="38034" x="849313" y="4954588"/>
          <p14:tracePt t="38041" x="739775" y="4911725"/>
          <p14:tracePt t="38046" x="679450" y="4868863"/>
          <p14:tracePt t="38055" x="603250" y="4827588"/>
          <p14:tracePt t="38066" x="552450" y="4792663"/>
          <p14:tracePt t="38072" x="501650" y="4749800"/>
          <p14:tracePt t="38080" x="466725" y="4724400"/>
          <p14:tracePt t="38084" x="425450" y="4699000"/>
          <p14:tracePt t="38096" x="400050" y="4657725"/>
          <p14:tracePt t="38106" x="374650" y="4630738"/>
          <p14:tracePt t="38109" x="365125" y="4605338"/>
          <p14:tracePt t="38122" x="347663" y="4564063"/>
          <p14:tracePt t="38126" x="331788" y="4529138"/>
          <p14:tracePt t="38138" x="306388" y="4495800"/>
          <p14:tracePt t="38146" x="271463" y="4445000"/>
          <p14:tracePt t="38155" x="263525" y="4402138"/>
          <p14:tracePt t="38160" x="255588" y="4376738"/>
          <p14:tracePt t="38166" x="238125" y="4316413"/>
          <p14:tracePt t="38177" x="220663" y="4257675"/>
          <p14:tracePt t="38189" x="195263" y="4197350"/>
          <p14:tracePt t="38193" x="187325" y="4138613"/>
          <p14:tracePt t="38206" x="177800" y="3994150"/>
          <p14:tracePt t="38216" x="177800" y="3935413"/>
          <p14:tracePt t="38226" x="177800" y="3875088"/>
          <p14:tracePt t="38232" x="177800" y="3781425"/>
          <p14:tracePt t="38242" x="177800" y="3705225"/>
          <p14:tracePt t="38246" x="177800" y="3619500"/>
          <p14:tracePt t="38256" x="177800" y="3568700"/>
          <p14:tracePt t="38266" x="177800" y="3467100"/>
          <p14:tracePt t="38272" x="177800" y="3382963"/>
          <p14:tracePt t="38282" x="177800" y="3305175"/>
          <p14:tracePt t="38288" x="177800" y="3238500"/>
          <p14:tracePt t="38298" x="177800" y="3178175"/>
          <p14:tracePt t="38309" x="177800" y="3127375"/>
          <p14:tracePt t="38311" x="177800" y="3051175"/>
          <p14:tracePt t="38322" x="203200" y="2990850"/>
          <p14:tracePt t="38328" x="246063" y="2897188"/>
          <p14:tracePt t="38339" x="271463" y="2846388"/>
          <p14:tracePt t="38348" x="306388" y="2770188"/>
          <p14:tracePt t="38355" x="339725" y="2711450"/>
          <p14:tracePt t="38361" x="365125" y="2660650"/>
          <p14:tracePt t="38368" x="382588" y="2617788"/>
          <p14:tracePt t="38378" x="390525" y="2566988"/>
          <p14:tracePt t="38388" x="390525" y="2557463"/>
          <p14:tracePt t="38394" x="407988" y="2532063"/>
          <p14:tracePt t="38405" x="415925" y="2524125"/>
          <p14:tracePt t="38428" x="415925" y="2516188"/>
          <p14:tracePt t="39715" x="425450" y="2516188"/>
          <p14:tracePt t="39722" x="458788" y="2463800"/>
          <p14:tracePt t="39731" x="484188" y="2438400"/>
          <p14:tracePt t="39741" x="519113" y="2387600"/>
          <p14:tracePt t="39743" x="577850" y="2336800"/>
          <p14:tracePt t="39755" x="585788" y="2311400"/>
          <p14:tracePt t="39760" x="603250" y="2278063"/>
          <p14:tracePt t="39772" x="663575" y="2209800"/>
          <p14:tracePt t="39780" x="714375" y="2149475"/>
          <p14:tracePt t="39789" x="755650" y="2098675"/>
          <p14:tracePt t="39794" x="798513" y="2030413"/>
          <p14:tracePt t="39800" x="823913" y="1979613"/>
          <p14:tracePt t="39810" x="849313" y="1946275"/>
          <p14:tracePt t="39822" x="866775" y="1911350"/>
          <p14:tracePt t="39826" x="874713" y="1895475"/>
          <p14:tracePt t="39838" x="884238" y="1885950"/>
          <p14:tracePt t="39850" x="884238" y="1870075"/>
          <p14:tracePt t="40053" x="892175" y="1870075"/>
          <p14:tracePt t="40063" x="900113" y="1844675"/>
          <p14:tracePt t="40073" x="909638" y="1844675"/>
          <p14:tracePt t="40078" x="917575" y="1835150"/>
          <p14:tracePt t="40108" x="925513" y="1819275"/>
          <p14:tracePt t="40114" x="925513" y="1809750"/>
          <p14:tracePt t="40126" x="925513" y="1801813"/>
          <p14:tracePt t="40134" x="925513" y="1793875"/>
          <p14:tracePt t="40138" x="925513" y="1784350"/>
          <p14:tracePt t="40156" x="935038" y="1766888"/>
          <p14:tracePt t="40159" x="935038" y="1758950"/>
          <p14:tracePt t="40174" x="942975" y="1751013"/>
          <p14:tracePt t="40572" x="942975" y="1741488"/>
          <p14:tracePt t="40583" x="960438" y="1725613"/>
          <p14:tracePt t="40604" x="960438" y="1708150"/>
          <p14:tracePt t="40608" x="977900" y="1690688"/>
          <p14:tracePt t="40652" x="985838" y="1682750"/>
          <p14:tracePt t="40674" x="985838" y="1674813"/>
          <p14:tracePt t="40682" x="993775" y="1674813"/>
          <p14:tracePt t="41076" x="1003300" y="1657350"/>
          <p14:tracePt t="41088" x="1019175" y="1649413"/>
          <p14:tracePt t="41093" x="1044575" y="1639888"/>
          <p14:tracePt t="41106" x="1096963" y="1622425"/>
          <p14:tracePt t="41116" x="1130300" y="1606550"/>
          <p14:tracePt t="41126" x="1181100" y="1597025"/>
          <p14:tracePt t="41132" x="1189038" y="1589088"/>
          <p14:tracePt t="41143" x="1223963" y="1571625"/>
          <p14:tracePt t="41155" x="1274763" y="1563688"/>
          <p14:tracePt t="41157" x="1308100" y="1555750"/>
          <p14:tracePt t="41166" x="1350963" y="1555750"/>
          <p14:tracePt t="41172" x="1393825" y="1546225"/>
          <p14:tracePt t="41182" x="1419225" y="1546225"/>
          <p14:tracePt t="41189" x="1462088" y="1538288"/>
          <p14:tracePt t="41198" x="1495425" y="1538288"/>
          <p14:tracePt t="41210" x="1530350" y="1530350"/>
          <p14:tracePt t="41211" x="1538288" y="1530350"/>
          <p14:tracePt t="41222" x="1546225" y="1530350"/>
          <p14:tracePt t="41232" x="1563688" y="1530350"/>
          <p14:tracePt t="41242" x="1581150" y="1530350"/>
          <p14:tracePt t="41261" x="1597025" y="1530350"/>
          <p14:tracePt t="41268" x="1606550" y="1520825"/>
          <p14:tracePt t="41282" x="1614488" y="1520825"/>
          <p14:tracePt t="41292" x="1622425" y="1520825"/>
          <p14:tracePt t="41298" x="1639888" y="1520825"/>
          <p14:tracePt t="41309" x="1665288" y="1520825"/>
          <p14:tracePt t="41318" x="1700213" y="1512888"/>
          <p14:tracePt t="41325" x="1758950" y="1495425"/>
          <p14:tracePt t="41333" x="1793875" y="1495425"/>
          <p14:tracePt t="41338" x="1809750" y="1495425"/>
          <p14:tracePt t="41348" x="1852613" y="1495425"/>
          <p14:tracePt t="41359" x="1911350" y="1495425"/>
          <p14:tracePt t="41363" x="1979613" y="1495425"/>
          <p14:tracePt t="41376" x="2039938" y="1495425"/>
          <p14:tracePt t="41378" x="2098675" y="1495425"/>
          <p14:tracePt t="41388" x="2133600" y="1495425"/>
          <p14:tracePt t="41400" x="2159000" y="1495425"/>
          <p14:tracePt t="41405" x="2192338" y="1495425"/>
          <p14:tracePt t="41413" x="2227263" y="1495425"/>
          <p14:tracePt t="41422" x="2260600" y="1495425"/>
          <p14:tracePt t="41430" x="2286000" y="1495425"/>
          <p14:tracePt t="41442" x="2319338" y="1495425"/>
          <p14:tracePt t="41444" x="2354263" y="1495425"/>
          <p14:tracePt t="41455" x="2379663" y="1495425"/>
          <p14:tracePt t="41459" x="2387600" y="1495425"/>
          <p14:tracePt t="41472" x="2413000" y="1495425"/>
          <p14:tracePt t="41480" x="2447925" y="1495425"/>
          <p14:tracePt t="41483" x="2455863" y="1495425"/>
          <p14:tracePt t="41494" x="2481263" y="1495425"/>
          <p14:tracePt t="41500" x="2498725" y="1495425"/>
          <p14:tracePt t="41511" x="2532063" y="1495425"/>
          <p14:tracePt t="41522" x="2574925" y="1495425"/>
          <p14:tracePt t="41525" x="2600325" y="1495425"/>
          <p14:tracePt t="41534" x="2625725" y="1495425"/>
          <p14:tracePt t="41541" x="2643188" y="1495425"/>
          <p14:tracePt t="41550" x="2651125" y="1495425"/>
          <p14:tracePt t="41559" x="2660650" y="1495425"/>
          <p14:tracePt t="41576" x="2686050" y="1495425"/>
          <p14:tracePt t="41591" x="2693988" y="1495425"/>
          <p14:tracePt t="41600" x="2701925" y="1495425"/>
          <p14:tracePt t="41606" x="2711450" y="1495425"/>
          <p14:tracePt t="41626" x="2719388" y="1495425"/>
          <p14:tracePt t="41638" x="2727325" y="1495425"/>
          <p14:tracePt t="42180" x="2744788" y="1495425"/>
          <p14:tracePt t="42186" x="2778125" y="1495425"/>
          <p14:tracePt t="42196" x="2820988" y="1495425"/>
          <p14:tracePt t="42206" x="2846388" y="1495425"/>
          <p14:tracePt t="42210" x="2855913" y="1495425"/>
          <p14:tracePt t="42238" x="2871788" y="1495425"/>
          <p14:tracePt t="42246" x="2881313" y="1495425"/>
          <p14:tracePt t="42256" x="2897188" y="1495425"/>
          <p14:tracePt t="42276" x="2906713" y="1495425"/>
          <p14:tracePt t="42292" x="2914650" y="1495425"/>
          <p14:tracePt t="42296" x="2922588" y="1495425"/>
          <p14:tracePt t="42316" x="2932113" y="1495425"/>
          <p14:tracePt t="42332" x="2940050" y="1495425"/>
          <p14:tracePt t="42342" x="2949575" y="1487488"/>
          <p14:tracePt t="42348" x="2974975" y="1487488"/>
          <p14:tracePt t="42359" x="3000375" y="1477963"/>
          <p14:tracePt t="42361" x="3041650" y="1470025"/>
          <p14:tracePt t="42371" x="3076575" y="1452563"/>
          <p14:tracePt t="42382" x="3094038" y="1452563"/>
          <p14:tracePt t="42388" x="3119438" y="1452563"/>
          <p14:tracePt t="42398" x="3152775" y="1452563"/>
          <p14:tracePt t="42405" x="3178175" y="1452563"/>
          <p14:tracePt t="42411" x="3203575" y="1452563"/>
          <p14:tracePt t="42422" x="3221038" y="1452563"/>
          <p14:tracePt t="42428" x="3228975" y="1452563"/>
          <p14:tracePt t="42528" x="3246438" y="1452563"/>
          <p14:tracePt t="42543" x="3254375" y="1444625"/>
          <p14:tracePt t="42564" x="3263900" y="1436688"/>
          <p14:tracePt t="42571" x="3279775" y="1427163"/>
          <p14:tracePt t="42580" x="3289300" y="1427163"/>
          <p14:tracePt t="42584" x="3305175" y="1427163"/>
          <p14:tracePt t="42594" x="3330575" y="1427163"/>
          <p14:tracePt t="42610" x="3355975" y="1427163"/>
          <p14:tracePt t="43108" x="3390900" y="1427163"/>
          <p14:tracePt t="43119" x="3408363" y="1427163"/>
          <p14:tracePt t="43125" x="3433763" y="1427163"/>
          <p14:tracePt t="43134" x="3467100" y="1427163"/>
          <p14:tracePt t="43155" x="3552825" y="1427163"/>
          <p14:tracePt t="43160" x="3594100" y="1427163"/>
          <p14:tracePt t="43164" x="3636963" y="1427163"/>
          <p14:tracePt t="43175" x="3679825" y="1427163"/>
          <p14:tracePt t="43184" x="3713163" y="1436688"/>
          <p14:tracePt t="43193" x="3738563" y="1436688"/>
          <p14:tracePt t="43205" x="3748088" y="1436688"/>
          <p14:tracePt t="43213" x="3756025" y="1436688"/>
          <p14:tracePt t="43226" x="3763963" y="1436688"/>
          <p14:tracePt t="43246" x="3773488" y="1436688"/>
          <p14:tracePt t="43255" x="3781425" y="1436688"/>
          <p14:tracePt t="43310" x="3790950" y="1436688"/>
          <p14:tracePt t="43330" x="3798888" y="1436688"/>
          <p14:tracePt t="43336" x="3816350" y="1436688"/>
          <p14:tracePt t="43346" x="3832225" y="1436688"/>
          <p14:tracePt t="43350" x="3841750" y="1436688"/>
          <p14:tracePt t="43360" x="3857625" y="1436688"/>
          <p14:tracePt t="43372" x="3875088" y="1436688"/>
          <p14:tracePt t="43376" x="3892550" y="1436688"/>
          <p14:tracePt t="43389" x="3925888" y="1436688"/>
          <p14:tracePt t="43393" x="3943350" y="1436688"/>
          <p14:tracePt t="43406" x="3960813" y="1436688"/>
          <p14:tracePt t="43411" x="3994150" y="1436688"/>
          <p14:tracePt t="43416" x="4019550" y="1436688"/>
          <p14:tracePt t="43426" x="4052888" y="1436688"/>
          <p14:tracePt t="43432" x="4070350" y="1436688"/>
          <p14:tracePt t="43442" x="4113213" y="1436688"/>
          <p14:tracePt t="43458" x="4164013" y="1436688"/>
          <p14:tracePt t="43466" x="4181475" y="1436688"/>
          <p14:tracePt t="43472" x="4197350" y="1436688"/>
          <p14:tracePt t="43482" x="4206875" y="1436688"/>
          <p14:tracePt t="43668" x="4232275" y="1436688"/>
          <p14:tracePt t="43684" x="4240213" y="1436688"/>
          <p14:tracePt t="43694" x="4257675" y="1436688"/>
          <p14:tracePt t="43705" x="4275138" y="1436688"/>
          <p14:tracePt t="43709" x="4291013" y="1436688"/>
          <p14:tracePt t="43718" x="4316413" y="1436688"/>
          <p14:tracePt t="43725" x="4333875" y="1436688"/>
          <p14:tracePt t="43734" x="4368800" y="1436688"/>
          <p14:tracePt t="43743" x="4394200" y="1436688"/>
          <p14:tracePt t="43750" x="4402138" y="1436688"/>
          <p14:tracePt t="43759" x="4435475" y="1436688"/>
          <p14:tracePt t="43763" x="4470400" y="1436688"/>
          <p14:tracePt t="43775" x="4486275" y="1436688"/>
          <p14:tracePt t="43783" x="4495800" y="1436688"/>
          <p14:tracePt t="43792" x="4513263" y="1436688"/>
          <p14:tracePt t="44043" x="4521200" y="1436688"/>
          <p14:tracePt t="44048" x="4538663" y="1436688"/>
          <p14:tracePt t="44062" x="4554538" y="1436688"/>
          <p14:tracePt t="44072" x="4572000" y="1427163"/>
          <p14:tracePt t="44082" x="4605338" y="1427163"/>
          <p14:tracePt t="44088" x="4648200" y="1427163"/>
          <p14:tracePt t="44098" x="4665663" y="1427163"/>
          <p14:tracePt t="44105" x="4699000" y="1427163"/>
          <p14:tracePt t="44111" x="4741863" y="1427163"/>
          <p14:tracePt t="44122" x="4784725" y="1427163"/>
          <p14:tracePt t="44128" x="4827588" y="1427163"/>
          <p14:tracePt t="44138" x="4860925" y="1427163"/>
          <p14:tracePt t="44142" x="4878388" y="1427163"/>
          <p14:tracePt t="44155" x="4894263" y="1427163"/>
          <p14:tracePt t="44161" x="4929188" y="1427163"/>
          <p14:tracePt t="44178" x="4946650" y="1427163"/>
          <p14:tracePt t="44184" x="4954588" y="1427163"/>
          <p14:tracePt t="44205" x="4979988" y="1427163"/>
          <p14:tracePt t="44226" x="4997450" y="1427163"/>
          <p14:tracePt t="44233" x="5005388" y="1427163"/>
          <p14:tracePt t="44244" x="5013325" y="1427163"/>
          <p14:tracePt t="44248" x="5022850" y="1427163"/>
          <p14:tracePt t="44259" x="5022850" y="1419225"/>
          <p14:tracePt t="44264" x="5030788" y="1419225"/>
          <p14:tracePt t="44284" x="5038725" y="1419225"/>
          <p14:tracePt t="44288" x="5048250" y="1419225"/>
          <p14:tracePt t="44322" x="5056188" y="1419225"/>
          <p14:tracePt t="44326" x="5064125" y="1419225"/>
          <p14:tracePt t="44340" x="5073650" y="1419225"/>
          <p14:tracePt t="44350" x="5081588" y="1411288"/>
          <p14:tracePt t="44360" x="5091113" y="1411288"/>
          <p14:tracePt t="44375" x="5106988" y="1411288"/>
          <p14:tracePt t="44380" x="5124450" y="1411288"/>
          <p14:tracePt t="44391" x="5132388" y="1411288"/>
          <p14:tracePt t="44400" x="5149850" y="1411288"/>
          <p14:tracePt t="44406" x="5157788" y="1411288"/>
          <p14:tracePt t="44415" x="5175250" y="1401763"/>
          <p14:tracePt t="44422" x="5183188" y="1401763"/>
          <p14:tracePt t="44430" x="5200650" y="1393825"/>
          <p14:tracePt t="44440" x="5226050" y="1393825"/>
          <p14:tracePt t="44446" x="5235575" y="1393825"/>
          <p14:tracePt t="44456" x="5235575" y="1385888"/>
          <p14:tracePt t="44459" x="5243513" y="1385888"/>
          <p14:tracePt t="44472" x="5251450" y="1385888"/>
          <p14:tracePt t="44496" x="5260975" y="1385888"/>
          <p14:tracePt t="44509" x="5268913" y="1385888"/>
          <p14:tracePt t="44532" x="5276850" y="1385888"/>
          <p14:tracePt t="44574" x="5286375" y="1385888"/>
          <p14:tracePt t="44587" x="5294313" y="1385888"/>
          <p14:tracePt t="44616" x="5302250" y="1385888"/>
          <p14:tracePt t="44628" x="5319713" y="1385888"/>
          <p14:tracePt t="44642" x="5327650" y="1385888"/>
          <p14:tracePt t="44655" x="5337175" y="1385888"/>
          <p14:tracePt t="44662" x="5345113" y="1385888"/>
          <p14:tracePt t="44672" x="5353050" y="1385888"/>
          <p14:tracePt t="44678" x="5370513" y="1385888"/>
          <p14:tracePt t="44688" x="5380038" y="1385888"/>
          <p14:tracePt t="44692" x="5405438" y="1385888"/>
          <p14:tracePt t="44705" x="5413375" y="1385888"/>
          <p14:tracePt t="44711" x="5438775" y="1385888"/>
          <p14:tracePt t="44718" x="5472113" y="1385888"/>
          <p14:tracePt t="44728" x="5481638" y="1385888"/>
          <p14:tracePt t="44734" x="5507038" y="1385888"/>
          <p14:tracePt t="44744" x="5549900" y="1385888"/>
          <p14:tracePt t="44756" x="5575300" y="1385888"/>
          <p14:tracePt t="44759" x="5583238" y="1385888"/>
          <p14:tracePt t="44768" x="5608638" y="1385888"/>
          <p14:tracePt t="44775" x="5616575" y="1385888"/>
          <p14:tracePt t="44783" x="5634038" y="1385888"/>
          <p14:tracePt t="44794" x="5659438" y="1385888"/>
          <p14:tracePt t="44798" x="5668963" y="1385888"/>
          <p14:tracePt t="44809" x="5684838" y="1385888"/>
          <p14:tracePt t="44814" x="5702300" y="1385888"/>
          <p14:tracePt t="44825" x="5710238" y="1385888"/>
          <p14:tracePt t="44833" x="5727700" y="1385888"/>
          <p14:tracePt t="44838" x="5735638" y="1385888"/>
          <p14:tracePt t="44848" x="5745163" y="1385888"/>
          <p14:tracePt t="44855" x="5761038" y="1385888"/>
          <p14:tracePt t="44875" x="5770563" y="1385888"/>
          <p14:tracePt t="44880" x="5778500" y="1385888"/>
          <p14:tracePt t="44891" x="5788025" y="1385888"/>
          <p14:tracePt t="44893" x="5795963" y="1385888"/>
          <p14:tracePt t="44905" x="5803900" y="1385888"/>
          <p14:tracePt t="44914" x="5813425" y="1385888"/>
          <p14:tracePt t="44922" x="5829300" y="1385888"/>
          <p14:tracePt t="44930" x="5838825" y="1385888"/>
          <p14:tracePt t="44934" x="5846763" y="1385888"/>
          <p14:tracePt t="44944" x="5880100" y="1385888"/>
          <p14:tracePt t="44956" x="5889625" y="1385888"/>
          <p14:tracePt t="44960" x="5897563" y="1385888"/>
          <p14:tracePt t="44972" x="5905500" y="1385888"/>
          <p14:tracePt t="44976" x="5915025" y="1385888"/>
          <p14:tracePt t="45000" x="5922963" y="1385888"/>
          <p14:tracePt t="45007" x="5932488" y="1385888"/>
          <p14:tracePt t="45030" x="5948363" y="1385888"/>
          <p14:tracePt t="45046" x="5973763" y="1385888"/>
          <p14:tracePt t="45059" x="5983288" y="1385888"/>
          <p14:tracePt t="45072" x="5991225" y="1385888"/>
          <p14:tracePt t="45089" x="6008688" y="1385888"/>
          <p14:tracePt t="45096" x="6016625" y="1385888"/>
          <p14:tracePt t="45112" x="6024563" y="1385888"/>
          <p14:tracePt t="45132" x="6034088" y="1385888"/>
          <p14:tracePt t="45155" x="6042025" y="1385888"/>
          <p14:tracePt t="45162" x="6049963" y="1385888"/>
          <p14:tracePt t="45177" x="6059488" y="1385888"/>
          <p14:tracePt t="45192" x="6084888" y="1385888"/>
          <p14:tracePt t="45206" x="6110288" y="1385888"/>
          <p14:tracePt t="45217" x="6118225" y="1385888"/>
          <p14:tracePt t="45222" x="6135688" y="1385888"/>
          <p14:tracePt t="45242" x="6153150" y="1385888"/>
          <p14:tracePt t="45272" x="6169025" y="1385888"/>
          <p14:tracePt t="45278" x="6178550" y="1385888"/>
          <p14:tracePt t="45292" x="6186488" y="1385888"/>
          <p14:tracePt t="45305" x="6194425" y="1385888"/>
          <p14:tracePt t="45311" x="6203950" y="1385888"/>
          <p14:tracePt t="45318" x="6211888" y="1385888"/>
          <p14:tracePt t="45328" x="6221413" y="1385888"/>
          <p14:tracePt t="45334" x="6246813" y="1385888"/>
          <p14:tracePt t="45344" x="6262688" y="1385888"/>
          <p14:tracePt t="45356" x="6305550" y="1385888"/>
          <p14:tracePt t="45359" x="6323013" y="1385888"/>
          <p14:tracePt t="45368" x="6348413" y="1385888"/>
          <p14:tracePt t="45375" x="6373813" y="1385888"/>
          <p14:tracePt t="45394" x="6391275" y="1385888"/>
          <p14:tracePt t="45398" x="6399213" y="1385888"/>
          <p14:tracePt t="45409" x="6407150" y="1385888"/>
          <p14:tracePt t="45418" x="6416675" y="1385888"/>
          <p14:tracePt t="45430" x="6424613" y="1393825"/>
          <p14:tracePt t="45441" x="6442075" y="1393825"/>
          <p14:tracePt t="45450" x="6450013" y="1393825"/>
          <p14:tracePt t="45456" x="6457950" y="1393825"/>
          <p14:tracePt t="45466" x="6475413" y="1393825"/>
          <p14:tracePt t="45472" x="6510338" y="1401763"/>
          <p14:tracePt t="45480" x="6526213" y="1401763"/>
          <p14:tracePt t="45491" x="6561138" y="1411288"/>
          <p14:tracePt t="45496" x="6577013" y="1411288"/>
          <p14:tracePt t="45506" x="6602413" y="1411288"/>
          <p14:tracePt t="45509" x="6627813" y="1419225"/>
          <p14:tracePt t="45522" x="6654800" y="1427163"/>
          <p14:tracePt t="45530" x="6670675" y="1436688"/>
          <p14:tracePt t="45539" x="6696075" y="1436688"/>
          <p14:tracePt t="45549" x="6721475" y="1444625"/>
          <p14:tracePt t="45571" x="6738938" y="1444625"/>
          <p14:tracePt t="45576" x="6756400" y="1444625"/>
          <p14:tracePt t="45593" x="6772275" y="1444625"/>
          <p14:tracePt t="45605" x="6772275" y="1452563"/>
          <p14:tracePt t="45612" x="6781800" y="1452563"/>
          <p14:tracePt t="45616" x="6789738" y="1452563"/>
          <p14:tracePt t="45626" x="6799263" y="1452563"/>
          <p14:tracePt t="45646" x="6815138" y="1452563"/>
          <p14:tracePt t="45656" x="6824663" y="1452563"/>
          <p14:tracePt t="45668" x="6832600" y="1452563"/>
          <p14:tracePt t="45682" x="6840538" y="1452563"/>
          <p14:tracePt t="45742" x="6850063" y="1452563"/>
          <p14:tracePt t="45789" x="6858000" y="1452563"/>
          <p14:tracePt t="45794" x="6865938" y="1452563"/>
          <p14:tracePt t="45814" x="6875463" y="1452563"/>
          <p14:tracePt t="45826" x="6883400" y="1452563"/>
          <p14:tracePt t="45828" x="6891338" y="1452563"/>
          <p14:tracePt t="45838" x="6908800" y="1452563"/>
          <p14:tracePt t="45844" x="6916738" y="1452563"/>
          <p14:tracePt t="45864" x="6934200" y="1452563"/>
          <p14:tracePt t="45868" x="6943725" y="1452563"/>
          <p14:tracePt t="45914" x="6951663" y="1452563"/>
          <p14:tracePt t="45934" x="6959600" y="1462088"/>
          <p14:tracePt t="45954" x="6959600" y="1470025"/>
          <p14:tracePt t="45960" x="6969125" y="1470025"/>
          <p14:tracePt t="45971" x="6985000" y="1477963"/>
          <p14:tracePt t="45984" x="6994525" y="1477963"/>
          <p14:tracePt t="45994" x="7010400" y="1477963"/>
          <p14:tracePt t="46021" x="7019925" y="1477963"/>
          <p14:tracePt t="46030" x="7027863" y="1477963"/>
          <p14:tracePt t="46042" x="7027863" y="1495425"/>
          <p14:tracePt t="46112" x="7035800" y="1495425"/>
          <p14:tracePt t="46121" x="7045325" y="1495425"/>
          <p14:tracePt t="46126" x="7053263" y="1504950"/>
          <p14:tracePt t="46138" x="7070725" y="1504950"/>
          <p14:tracePt t="46154" x="7129463" y="1512888"/>
          <p14:tracePt t="46162" x="7154863" y="1512888"/>
          <p14:tracePt t="46166" x="7172325" y="1512888"/>
          <p14:tracePt t="46177" x="7189788" y="1512888"/>
          <p14:tracePt t="46182" x="7197725" y="1512888"/>
          <p14:tracePt t="46193" x="7215188" y="1512888"/>
          <p14:tracePt t="46206" x="7223125" y="1512888"/>
          <p14:tracePt t="46216" x="7232650" y="1512888"/>
          <p14:tracePt t="46222" x="7240588" y="1512888"/>
          <p14:tracePt t="46255" x="7248525" y="1512888"/>
          <p14:tracePt t="46266" x="7258050" y="1512888"/>
          <p14:tracePt t="46292" x="7265988" y="1512888"/>
          <p14:tracePt t="46332" x="7273925" y="1512888"/>
          <p14:tracePt t="46342" x="7283450" y="1512888"/>
          <p14:tracePt t="46355" x="7291388" y="1512888"/>
          <p14:tracePt t="46408" x="7299325" y="1512888"/>
          <p14:tracePt t="46418" x="7308850" y="1512888"/>
          <p14:tracePt t="46438" x="7324725" y="1512888"/>
          <p14:tracePt t="46448" x="7334250" y="1512888"/>
          <p14:tracePt t="46456" x="7342188" y="1512888"/>
          <p14:tracePt t="46464" x="7367588" y="1512888"/>
          <p14:tracePt t="46475" x="7377113" y="1512888"/>
          <p14:tracePt t="46478" x="7385050" y="1512888"/>
          <p14:tracePt t="46489" x="7392988" y="1512888"/>
          <p14:tracePt t="46560" x="7402513" y="1512888"/>
          <p14:tracePt t="46594" x="7410450" y="1512888"/>
          <p14:tracePt t="46600" x="7418388" y="1512888"/>
          <p14:tracePt t="46621" x="7427913" y="1512888"/>
          <p14:tracePt t="46627" x="7435850" y="1512888"/>
          <p14:tracePt t="46641" x="7453313" y="1512888"/>
          <p14:tracePt t="46670" x="7461250" y="1512888"/>
          <p14:tracePt t="46696" x="7469188" y="1512888"/>
          <p14:tracePt t="46711" x="7478713" y="1512888"/>
          <p14:tracePt t="46724" x="7486650" y="1512888"/>
          <p14:tracePt t="46732" x="7494588" y="1512888"/>
          <p14:tracePt t="47811" x="7521575" y="1512888"/>
          <p14:tracePt t="47816" x="7529513" y="1512888"/>
          <p14:tracePt t="47826" x="7572375" y="1504950"/>
          <p14:tracePt t="47838" x="7597775" y="1504950"/>
          <p14:tracePt t="47842" x="7631113" y="1504950"/>
          <p14:tracePt t="47850" x="7656513" y="1504950"/>
          <p14:tracePt t="47856" x="7673975" y="1504950"/>
          <p14:tracePt t="47866" x="7707313" y="1504950"/>
          <p14:tracePt t="47876" x="7732713" y="1504950"/>
          <p14:tracePt t="47882" x="7750175" y="1504950"/>
          <p14:tracePt t="47893" x="7767638" y="1504950"/>
          <p14:tracePt t="47896" x="7810500" y="1504950"/>
          <p14:tracePt t="47906" x="7843838" y="1504950"/>
          <p14:tracePt t="47916" x="7861300" y="1504950"/>
          <p14:tracePt t="47922" x="7894638" y="1504950"/>
          <p14:tracePt t="47932" x="7937500" y="1504950"/>
          <p14:tracePt t="47939" x="7954963" y="1504950"/>
          <p14:tracePt t="47946" x="7962900" y="1495425"/>
          <p14:tracePt t="47956" x="7980363" y="1495425"/>
          <p14:tracePt t="47961" x="7988300" y="1495425"/>
          <p14:tracePt t="47972" x="8005763" y="1495425"/>
          <p14:tracePt t="47978" x="8013700" y="1495425"/>
          <p14:tracePt t="48009" x="8021638" y="1495425"/>
          <p14:tracePt t="48042" x="8031163" y="1495425"/>
          <p14:tracePt t="48048" x="8039100" y="1495425"/>
          <p14:tracePt t="48062" x="8056563" y="1495425"/>
          <p14:tracePt t="48072" x="8064500" y="1495425"/>
          <p14:tracePt t="48082" x="8099425" y="1487488"/>
          <p14:tracePt t="48088" x="8115300" y="1477963"/>
          <p14:tracePt t="48098" x="8132763" y="1477963"/>
          <p14:tracePt t="48106" x="8158163" y="1477963"/>
          <p14:tracePt t="48113" x="8201025" y="1477963"/>
          <p14:tracePt t="48124" x="8218488" y="1477963"/>
          <p14:tracePt t="48128" x="8259763" y="1477963"/>
          <p14:tracePt t="48138" x="8294688" y="1477963"/>
          <p14:tracePt t="48143" x="8310563" y="1477963"/>
          <p14:tracePt t="48156" x="8335963" y="1477963"/>
          <p14:tracePt t="48164" x="8370888" y="1477963"/>
          <p14:tracePt t="48168" x="8378825" y="1477963"/>
          <p14:tracePt t="48178" x="8413750" y="1477963"/>
          <p14:tracePt t="48184" x="8439150" y="1477963"/>
          <p14:tracePt t="48194" x="8455025" y="1477963"/>
          <p14:tracePt t="48205" x="8480425" y="1477963"/>
          <p14:tracePt t="48211" x="8515350" y="1477963"/>
          <p14:tracePt t="48222" x="8532813" y="1477963"/>
          <p14:tracePt t="48224" x="8558213" y="1477963"/>
          <p14:tracePt t="48234" x="8574088" y="1477963"/>
          <p14:tracePt t="48244" x="8583613" y="1477963"/>
          <p14:tracePt t="48330" x="8583613" y="1495425"/>
          <p14:tracePt t="48341" x="8566150" y="1512888"/>
          <p14:tracePt t="48346" x="8540750" y="1530350"/>
          <p14:tracePt t="48355" x="8515350" y="1538288"/>
          <p14:tracePt t="48362" x="8472488" y="1555750"/>
          <p14:tracePt t="48372" x="8378825" y="1571625"/>
          <p14:tracePt t="48378" x="8269288" y="1597025"/>
          <p14:tracePt t="48388" x="8107363" y="1631950"/>
          <p14:tracePt t="48394" x="7902575" y="1674813"/>
          <p14:tracePt t="48405" x="7681913" y="1725613"/>
          <p14:tracePt t="48408" x="7418388" y="1741488"/>
          <p14:tracePt t="48418" x="7164388" y="1784350"/>
          <p14:tracePt t="48430" x="6865938" y="1819275"/>
          <p14:tracePt t="48434" x="6586538" y="1852613"/>
          <p14:tracePt t="48444" x="6348413" y="1878013"/>
          <p14:tracePt t="48448" x="6102350" y="1895475"/>
          <p14:tracePt t="48459" x="5897563" y="1911350"/>
          <p14:tracePt t="48468" x="5710238" y="1920875"/>
          <p14:tracePt t="48476" x="5557838" y="1938338"/>
          <p14:tracePt t="48488" x="5413375" y="1946275"/>
          <p14:tracePt t="48491" x="5276850" y="1946275"/>
          <p14:tracePt t="48500" x="5149850" y="1946275"/>
          <p14:tracePt t="48506" x="5030788" y="1963738"/>
          <p14:tracePt t="48516" x="4919663" y="1971675"/>
          <p14:tracePt t="48526" x="4843463" y="1971675"/>
          <p14:tracePt t="48530" x="4802188" y="1979613"/>
          <p14:tracePt t="48540" x="4759325" y="1989138"/>
          <p14:tracePt t="48546" x="4724400" y="1997075"/>
          <p14:tracePt t="48556" x="4708525" y="1997075"/>
          <p14:tracePt t="48566" x="4691063" y="2005013"/>
          <p14:tracePt t="48572" x="4640263" y="2014538"/>
          <p14:tracePt t="48582" x="4589463" y="2022475"/>
          <p14:tracePt t="48589" x="4546600" y="2022475"/>
          <p14:tracePt t="48596" x="4521200" y="2022475"/>
          <p14:tracePt t="48606" x="4478338" y="2022475"/>
          <p14:tracePt t="48612" x="4376738" y="2030413"/>
          <p14:tracePt t="48622" x="4291013" y="2030413"/>
          <p14:tracePt t="48626" x="4206875" y="2047875"/>
          <p14:tracePt t="48638" x="4087813" y="2047875"/>
          <p14:tracePt t="48646" x="3994150" y="2047875"/>
          <p14:tracePt t="48655" x="3908425" y="2047875"/>
          <p14:tracePt t="48662" x="3832225" y="2047875"/>
          <p14:tracePt t="48666" x="3773488" y="2047875"/>
          <p14:tracePt t="48678" x="3748088" y="2055813"/>
          <p14:tracePt t="48688" x="3713163" y="2055813"/>
          <p14:tracePt t="48692" x="3697288" y="2055813"/>
          <p14:tracePt t="48705" x="3687763" y="2055813"/>
          <p14:tracePt t="48709" x="3671888" y="2055813"/>
          <p14:tracePt t="48718" x="3662363" y="2055813"/>
          <p14:tracePt t="48732" x="3629025" y="2055813"/>
          <p14:tracePt t="48742" x="3611563" y="2055813"/>
          <p14:tracePt t="48748" x="3594100" y="2055813"/>
          <p14:tracePt t="48759" x="3568700" y="2055813"/>
          <p14:tracePt t="48768" x="3552825" y="2055813"/>
          <p14:tracePt t="48775" x="3527425" y="2055813"/>
          <p14:tracePt t="48784" x="3509963" y="2055813"/>
          <p14:tracePt t="48788" x="3502025" y="2055813"/>
          <p14:tracePt t="49090" x="3535363" y="2055813"/>
          <p14:tracePt t="49100" x="3578225" y="2047875"/>
          <p14:tracePt t="49110" x="3603625" y="2047875"/>
          <p14:tracePt t="49116" x="3646488" y="2039938"/>
          <p14:tracePt t="49126" x="3705225" y="2030413"/>
          <p14:tracePt t="49132" x="3790950" y="2014538"/>
          <p14:tracePt t="49142" x="3883025" y="1997075"/>
          <p14:tracePt t="49157" x="4052888" y="1979613"/>
          <p14:tracePt t="49166" x="4138613" y="1979613"/>
          <p14:tracePt t="49172" x="4214813" y="1979613"/>
          <p14:tracePt t="49182" x="4300538" y="1979613"/>
          <p14:tracePt t="49192" x="4384675" y="1979613"/>
          <p14:tracePt t="49196" x="4452938" y="1979613"/>
          <p14:tracePt t="49206" x="4554538" y="1979613"/>
          <p14:tracePt t="49212" x="4622800" y="1979613"/>
          <p14:tracePt t="49222" x="4708525" y="1979613"/>
          <p14:tracePt t="49232" x="4810125" y="1979613"/>
          <p14:tracePt t="49238" x="4919663" y="1979613"/>
          <p14:tracePt t="49246" x="5022850" y="1979613"/>
          <p14:tracePt t="49255" x="5116513" y="1979613"/>
          <p14:tracePt t="49262" x="5235575" y="1979613"/>
          <p14:tracePt t="49272" x="5327650" y="1979613"/>
          <p14:tracePt t="49277" x="5446713" y="1979613"/>
          <p14:tracePt t="49288" x="5514975" y="1979613"/>
          <p14:tracePt t="49292" x="5575300" y="1979613"/>
          <p14:tracePt t="49305" x="5600700" y="1979613"/>
          <p14:tracePt t="49793" x="5626100" y="1979613"/>
          <p14:tracePt t="49797" x="5641975" y="1979613"/>
          <p14:tracePt t="49806" x="5684838" y="1979613"/>
          <p14:tracePt t="49818" x="5719763" y="1979613"/>
          <p14:tracePt t="49822" x="5761038" y="1979613"/>
          <p14:tracePt t="49832" x="5821363" y="1979613"/>
          <p14:tracePt t="49840" x="5880100" y="1979613"/>
          <p14:tracePt t="49848" x="5965825" y="1979613"/>
          <p14:tracePt t="49859" x="6016625" y="1979613"/>
          <p14:tracePt t="49861" x="6092825" y="1979613"/>
          <p14:tracePt t="49872" x="6135688" y="1979613"/>
          <p14:tracePt t="49878" x="6169025" y="1979613"/>
          <p14:tracePt t="50084" x="6178550" y="1979613"/>
          <p14:tracePt t="50114" x="6186488" y="1979613"/>
          <p14:tracePt t="50125" x="6203950" y="1979613"/>
          <p14:tracePt t="50143" x="6221413" y="1979613"/>
          <p14:tracePt t="50150" x="6262688" y="1979613"/>
          <p14:tracePt t="50160" x="6280150" y="1979613"/>
          <p14:tracePt t="50163" x="6323013" y="1963738"/>
          <p14:tracePt t="50176" x="6373813" y="1963738"/>
          <p14:tracePt t="50189" x="6399213" y="1954213"/>
          <p14:tracePt t="50190" x="6450013" y="1954213"/>
          <p14:tracePt t="50200" x="6500813" y="1946275"/>
          <p14:tracePt t="50206" x="6535738" y="1946275"/>
          <p14:tracePt t="50216" x="6561138" y="1938338"/>
          <p14:tracePt t="50226" x="6586538" y="1938338"/>
          <p14:tracePt t="50230" x="6611938" y="1911350"/>
          <p14:tracePt t="50240" x="6637338" y="1911350"/>
          <p14:tracePt t="50246" x="6645275" y="1911350"/>
          <p14:tracePt t="50256" x="6654800" y="1911350"/>
          <p14:tracePt t="50266" x="6662738" y="1911350"/>
          <p14:tracePt t="50272" x="6670675" y="1911350"/>
          <p14:tracePt t="50282" x="6680200" y="1911350"/>
          <p14:tracePt t="50292" x="6688138" y="1903413"/>
          <p14:tracePt t="50306" x="6688138" y="1895475"/>
          <p14:tracePt t="50316" x="6696075" y="1895475"/>
          <p14:tracePt t="50325" x="6713538" y="1895475"/>
          <p14:tracePt t="50332" x="6721475" y="1895475"/>
          <p14:tracePt t="50342" x="6746875" y="1895475"/>
          <p14:tracePt t="50356" x="6789738" y="1895475"/>
          <p14:tracePt t="50366" x="6832600" y="1895475"/>
          <p14:tracePt t="50372" x="6850063" y="1895475"/>
          <p14:tracePt t="50382" x="6883400" y="1895475"/>
          <p14:tracePt t="50392" x="6926263" y="1895475"/>
          <p14:tracePt t="50397" x="6994525" y="1895475"/>
          <p14:tracePt t="50409" x="7078663" y="1895475"/>
          <p14:tracePt t="50411" x="7154863" y="1895475"/>
          <p14:tracePt t="50422" x="7215188" y="1895475"/>
          <p14:tracePt t="50432" x="7283450" y="1895475"/>
          <p14:tracePt t="50438" x="7324725" y="1895475"/>
          <p14:tracePt t="50448" x="7367588" y="1895475"/>
          <p14:tracePt t="50455" x="7418388" y="1895475"/>
          <p14:tracePt t="50472" x="7443788" y="1895475"/>
          <p14:tracePt t="50478" x="7453313" y="1895475"/>
          <p14:tracePt t="50488" x="7461250" y="1885950"/>
          <p14:tracePt t="50498" x="7469188" y="1885950"/>
          <p14:tracePt t="52056" x="7427913" y="1895475"/>
          <p14:tracePt t="52063" x="7410450" y="1911350"/>
          <p14:tracePt t="52073" x="7359650" y="1928813"/>
          <p14:tracePt t="52082" x="7265988" y="1963738"/>
          <p14:tracePt t="52088" x="7121525" y="1989138"/>
          <p14:tracePt t="52096" x="6926263" y="2014538"/>
          <p14:tracePt t="52105" x="6654800" y="2047875"/>
          <p14:tracePt t="52112" x="6288088" y="2098675"/>
          <p14:tracePt t="52122" x="5957888" y="2159000"/>
          <p14:tracePt t="52126" x="5616575" y="2209800"/>
          <p14:tracePt t="52138" x="5345113" y="2243138"/>
          <p14:tracePt t="52142" x="5038725" y="2293938"/>
          <p14:tracePt t="52156" x="4759325" y="2336800"/>
          <p14:tracePt t="52162" x="4538663" y="2387600"/>
          <p14:tracePt t="52168" x="4351338" y="2397125"/>
          <p14:tracePt t="52178" x="4214813" y="2413000"/>
          <p14:tracePt t="52182" x="4079875" y="2422525"/>
          <p14:tracePt t="52192" x="3968750" y="2430463"/>
          <p14:tracePt t="52205" x="3857625" y="2447925"/>
          <p14:tracePt t="52209" x="3756025" y="2455863"/>
          <p14:tracePt t="52218" x="3636963" y="2463800"/>
          <p14:tracePt t="52222" x="3535363" y="2489200"/>
          <p14:tracePt t="52232" x="3424238" y="2516188"/>
          <p14:tracePt t="52242" x="3305175" y="2532063"/>
          <p14:tracePt t="52248" x="3195638" y="2549525"/>
          <p14:tracePt t="52259" x="3076575" y="2566988"/>
          <p14:tracePt t="52264" x="2949575" y="2582863"/>
          <p14:tracePt t="52276" x="2838450" y="2608263"/>
          <p14:tracePt t="52280" x="2693988" y="2608263"/>
          <p14:tracePt t="52291" x="2566988" y="2617788"/>
          <p14:tracePt t="52300" x="2438400" y="2625725"/>
          <p14:tracePt t="52306" x="2311400" y="2625725"/>
          <p14:tracePt t="52312" x="2184400" y="2625725"/>
          <p14:tracePt t="52322" x="2073275" y="2625725"/>
          <p14:tracePt t="52332" x="1971675" y="2625725"/>
          <p14:tracePt t="52339" x="1885950" y="2625725"/>
          <p14:tracePt t="52346" x="1819275" y="2633663"/>
          <p14:tracePt t="52355" x="1776413" y="2633663"/>
          <p14:tracePt t="52362" x="1766888" y="2633663"/>
          <p14:tracePt t="52372" x="1758950" y="2633663"/>
          <p14:tracePt t="52398" x="1751013" y="2633663"/>
          <p14:tracePt t="52409" x="1741488" y="2633663"/>
          <p14:tracePt t="52412" x="1733550" y="2643188"/>
          <p14:tracePt t="52428" x="1716088" y="2643188"/>
          <p14:tracePt t="52439" x="1708150" y="2651125"/>
          <p14:tracePt t="52442" x="1700213" y="2668588"/>
          <p14:tracePt t="52455" x="1690688" y="2668588"/>
          <p14:tracePt t="52461" x="1665288" y="2676525"/>
          <p14:tracePt t="52480" x="1657350" y="2676525"/>
          <p14:tracePt t="52489" x="1639888" y="2693988"/>
          <p14:tracePt t="52496" x="1614488" y="2693988"/>
          <p14:tracePt t="52500" x="1581150" y="2693988"/>
          <p14:tracePt t="52510" x="1530350" y="2693988"/>
          <p14:tracePt t="52522" x="1452563" y="2693988"/>
          <p14:tracePt t="52526" x="1360488" y="2693988"/>
          <p14:tracePt t="52539" x="1257300" y="2693988"/>
          <p14:tracePt t="52540" x="1147763" y="2693988"/>
          <p14:tracePt t="52550" x="1044575" y="2693988"/>
          <p14:tracePt t="52560" x="952500" y="2693988"/>
          <p14:tracePt t="52566" x="849313" y="2693988"/>
          <p14:tracePt t="52578" x="773113" y="2693988"/>
          <p14:tracePt t="52580" x="730250" y="2693988"/>
          <p14:tracePt t="52592" x="722313" y="2693988"/>
          <p14:tracePt t="52600" x="696913" y="2693988"/>
          <p14:tracePt t="52792" x="704850" y="2693988"/>
          <p14:tracePt t="52805" x="722313" y="2693988"/>
          <p14:tracePt t="52810" x="755650" y="2686050"/>
          <p14:tracePt t="52818" x="781050" y="2686050"/>
          <p14:tracePt t="52825" x="823913" y="2686050"/>
          <p14:tracePt t="52842" x="874713" y="2686050"/>
          <p14:tracePt t="52848" x="900113" y="2686050"/>
          <p14:tracePt t="52859" x="917575" y="2686050"/>
          <p14:tracePt t="52864" x="942975" y="2686050"/>
          <p14:tracePt t="52875" x="968375" y="2676525"/>
          <p14:tracePt t="52884" x="1011238" y="2676525"/>
          <p14:tracePt t="52888" x="1036638" y="2676525"/>
          <p14:tracePt t="52898" x="1096963" y="2676525"/>
          <p14:tracePt t="52906" x="1130300" y="2676525"/>
          <p14:tracePt t="52913" x="1181100" y="2676525"/>
          <p14:tracePt t="52925" x="1216025" y="2668588"/>
          <p14:tracePt t="52928" x="1216025" y="2660650"/>
          <p14:tracePt t="52938" x="1223963" y="2660650"/>
          <p14:tracePt t="52944" x="1249363" y="2660650"/>
          <p14:tracePt t="52955" x="1257300" y="2660650"/>
          <p14:tracePt t="52980" x="1274763" y="2660650"/>
          <p14:tracePt t="53084" x="1292225" y="2660650"/>
          <p14:tracePt t="53096" x="1308100" y="2633663"/>
          <p14:tracePt t="53112" x="1317625" y="2625725"/>
          <p14:tracePt t="53129" x="1325563" y="2625725"/>
          <p14:tracePt t="53141" x="1343025" y="2617788"/>
          <p14:tracePt t="53157" x="1360488" y="2617788"/>
          <p14:tracePt t="53162" x="1376363" y="2617788"/>
          <p14:tracePt t="53172" x="1401763" y="2617788"/>
          <p14:tracePt t="53182" x="1419225" y="2608263"/>
          <p14:tracePt t="53189" x="1452563" y="2608263"/>
          <p14:tracePt t="53196" x="1462088" y="2608263"/>
          <p14:tracePt t="53205" x="1495425" y="2600325"/>
          <p14:tracePt t="53211" x="1504950" y="2600325"/>
          <p14:tracePt t="53222" x="1512888" y="2600325"/>
          <p14:tracePt t="53226" x="1530350" y="2592388"/>
          <p14:tracePt t="53238" x="1538288" y="2592388"/>
          <p14:tracePt t="53262" x="1546225" y="2592388"/>
          <p14:tracePt t="53266" x="1555750" y="2592388"/>
          <p14:tracePt t="53276" x="1563688" y="2592388"/>
          <p14:tracePt t="53292" x="1571625" y="2592388"/>
          <p14:tracePt t="53305" x="1589088" y="2574925"/>
          <p14:tracePt t="53311" x="1606550" y="2574925"/>
          <p14:tracePt t="53322" x="1614488" y="2566988"/>
          <p14:tracePt t="53342" x="1622425" y="2566988"/>
          <p14:tracePt t="53797" x="1631950" y="2566988"/>
          <p14:tracePt t="53805" x="1649413" y="2566988"/>
          <p14:tracePt t="53812" x="1657350" y="2566988"/>
          <p14:tracePt t="53816" x="1682750" y="2566988"/>
          <p14:tracePt t="53826" x="1725613" y="2566988"/>
          <p14:tracePt t="53838" x="1766888" y="2566988"/>
          <p14:tracePt t="53842" x="1809750" y="2566988"/>
          <p14:tracePt t="53855" x="1844675" y="2566988"/>
          <p14:tracePt t="53859" x="1895475" y="2566988"/>
          <p14:tracePt t="53868" x="1928813" y="2566988"/>
          <p14:tracePt t="53878" x="1963738" y="2566988"/>
          <p14:tracePt t="53882" x="2005013" y="2566988"/>
          <p14:tracePt t="53892" x="2014538" y="2566988"/>
          <p14:tracePt t="53897" x="2022475" y="2566988"/>
          <p14:tracePt t="53909" x="2030413" y="2566988"/>
          <p14:tracePt t="54462" x="2047875" y="2566988"/>
          <p14:tracePt t="54478" x="2055813" y="2566988"/>
          <p14:tracePt t="54481" x="2073275" y="2557463"/>
          <p14:tracePt t="54493" x="2082800" y="2557463"/>
          <p14:tracePt t="54505" x="2090738" y="2549525"/>
          <p14:tracePt t="54509" x="2090738" y="2541588"/>
          <p14:tracePt t="54518" x="2098675" y="2541588"/>
          <p14:tracePt t="54522" x="2108200" y="2541588"/>
          <p14:tracePt t="55198" x="2116138" y="2541588"/>
          <p14:tracePt t="55205" x="2141538" y="2541588"/>
          <p14:tracePt t="55214" x="2192338" y="2541588"/>
          <p14:tracePt t="55219" x="2278063" y="2541588"/>
          <p14:tracePt t="55228" x="2362200" y="2541588"/>
          <p14:tracePt t="55241" x="2447925" y="2541588"/>
          <p14:tracePt t="55244" x="2532063" y="2541588"/>
          <p14:tracePt t="55255" x="2633663" y="2541588"/>
          <p14:tracePt t="55259" x="2693988" y="2541588"/>
          <p14:tracePt t="55268" x="2736850" y="2541588"/>
          <p14:tracePt t="55280" x="2744788" y="2541588"/>
          <p14:tracePt t="55456" x="2752725" y="2541588"/>
          <p14:tracePt t="55459" x="2762250" y="2541588"/>
          <p14:tracePt t="55480" x="2795588" y="2541588"/>
          <p14:tracePt t="55488" x="2813050" y="2541588"/>
          <p14:tracePt t="55496" x="2846388" y="2541588"/>
          <p14:tracePt t="55505" x="2889250" y="2541588"/>
          <p14:tracePt t="55512" x="2922588" y="2541588"/>
          <p14:tracePt t="55522" x="2957513" y="2541588"/>
          <p14:tracePt t="55526" x="3016250" y="2541588"/>
          <p14:tracePt t="55539" x="3059113" y="2541588"/>
          <p14:tracePt t="55542" x="3119438" y="2541588"/>
          <p14:tracePt t="55555" x="3160713" y="2541588"/>
          <p14:tracePt t="55561" x="3211513" y="2541588"/>
          <p14:tracePt t="55566" x="3238500" y="2541588"/>
          <p14:tracePt t="55576" x="3254375" y="2541588"/>
          <p14:tracePt t="55589" x="3263900" y="2541588"/>
          <p14:tracePt t="55592" x="3271838" y="2541588"/>
          <p14:tracePt t="55605" x="3279775" y="2541588"/>
          <p14:tracePt t="55612" x="3289300" y="2541588"/>
          <p14:tracePt t="55619" x="3297238" y="2541588"/>
          <p14:tracePt t="55628" x="3305175" y="2541588"/>
          <p14:tracePt t="55648" x="3314700" y="2541588"/>
          <p14:tracePt t="56031" x="3322638" y="2541588"/>
          <p14:tracePt t="56037" x="3330575" y="2541588"/>
          <p14:tracePt t="56046" x="3348038" y="2541588"/>
          <p14:tracePt t="56056" x="3390900" y="2532063"/>
          <p14:tracePt t="56061" x="3416300" y="2532063"/>
          <p14:tracePt t="56072" x="3449638" y="2524125"/>
          <p14:tracePt t="56076" x="3535363" y="2524125"/>
          <p14:tracePt t="56088" x="3603625" y="2524125"/>
          <p14:tracePt t="56095" x="3687763" y="2524125"/>
          <p14:tracePt t="56105" x="3790950" y="2524125"/>
          <p14:tracePt t="56111" x="3883025" y="2524125"/>
          <p14:tracePt t="56116" x="3960813" y="2524125"/>
          <p14:tracePt t="56125" x="4027488" y="2524125"/>
          <p14:tracePt t="56138" x="4087813" y="2524125"/>
          <p14:tracePt t="56143" x="4130675" y="2524125"/>
          <p14:tracePt t="56155" x="4156075" y="2524125"/>
          <p14:tracePt t="56335" x="4164013" y="2524125"/>
          <p14:tracePt t="56344" x="4171950" y="2524125"/>
          <p14:tracePt t="56348" x="4197350" y="2516188"/>
          <p14:tracePt t="56359" x="4214813" y="2516188"/>
          <p14:tracePt t="56368" x="4249738" y="2516188"/>
          <p14:tracePt t="56375" x="4300538" y="2516188"/>
          <p14:tracePt t="56383" x="4359275" y="2516188"/>
          <p14:tracePt t="56391" x="4435475" y="2516188"/>
          <p14:tracePt t="56399" x="4503738" y="2516188"/>
          <p14:tracePt t="56406" x="4572000" y="2516188"/>
          <p14:tracePt t="56416" x="4630738" y="2516188"/>
          <p14:tracePt t="56422" x="4673600" y="2516188"/>
          <p14:tracePt t="56430" x="4716463" y="2516188"/>
          <p14:tracePt t="56442" x="4749800" y="2516188"/>
          <p14:tracePt t="56446" x="4759325" y="2516188"/>
          <p14:tracePt t="56583" x="4767263" y="2516188"/>
          <p14:tracePt t="56612" x="4784725" y="2516188"/>
          <p14:tracePt t="56619" x="4792663" y="2516188"/>
          <p14:tracePt t="56628" x="4818063" y="2516188"/>
          <p14:tracePt t="56634" x="4852988" y="2516188"/>
          <p14:tracePt t="56644" x="4878388" y="2516188"/>
          <p14:tracePt t="56655" x="4919663" y="2516188"/>
          <p14:tracePt t="56659" x="4946650" y="2516188"/>
          <p14:tracePt t="56672" x="4962525" y="2516188"/>
          <p14:tracePt t="56675" x="5013325" y="2516188"/>
          <p14:tracePt t="56683" x="5056188" y="2516188"/>
          <p14:tracePt t="56692" x="5116513" y="2516188"/>
          <p14:tracePt t="56700" x="5157788" y="2516188"/>
          <p14:tracePt t="56710" x="5200650" y="2516188"/>
          <p14:tracePt t="56713" x="5235575" y="2516188"/>
          <p14:tracePt t="56725" x="5260975" y="2516188"/>
          <p14:tracePt t="56729" x="5286375" y="2516188"/>
          <p14:tracePt t="57149" x="5294313" y="2516188"/>
          <p14:tracePt t="57159" x="5302250" y="2516188"/>
          <p14:tracePt t="57184" x="5311775" y="2516188"/>
          <p14:tracePt t="57194" x="5319713" y="2516188"/>
          <p14:tracePt t="57209" x="5327650" y="2516188"/>
          <p14:tracePt t="57241" x="5337175" y="2516188"/>
          <p14:tracePt t="57270" x="5345113" y="2516188"/>
          <p14:tracePt t="58178" x="5353050" y="2516188"/>
          <p14:tracePt t="58187" x="5380038" y="2506663"/>
          <p14:tracePt t="58193" x="5413375" y="2506663"/>
          <p14:tracePt t="58205" x="5446713" y="2498725"/>
          <p14:tracePt t="58210" x="5489575" y="2498725"/>
          <p14:tracePt t="58222" x="5524500" y="2489200"/>
          <p14:tracePt t="58225" x="5565775" y="2489200"/>
          <p14:tracePt t="58233" x="5626100" y="2481263"/>
          <p14:tracePt t="58245" x="5659438" y="2481263"/>
          <p14:tracePt t="58250" x="5710238" y="2481263"/>
          <p14:tracePt t="58260" x="5770563" y="2481263"/>
          <p14:tracePt t="58266" x="5829300" y="2481263"/>
          <p14:tracePt t="58275" x="5864225" y="2481263"/>
          <p14:tracePt t="58288" x="5905500" y="2481263"/>
          <p14:tracePt t="58292" x="5932488" y="2481263"/>
          <p14:tracePt t="58538" x="5940425" y="2481263"/>
          <p14:tracePt t="58548" x="5948363" y="2481263"/>
          <p14:tracePt t="58559" x="5957888" y="2481263"/>
          <p14:tracePt t="58568" x="5965825" y="2481263"/>
          <p14:tracePt t="58572" x="5991225" y="2473325"/>
          <p14:tracePt t="58582" x="6016625" y="2463800"/>
          <p14:tracePt t="58589" x="6042025" y="2463800"/>
          <p14:tracePt t="58598" x="6092825" y="2463800"/>
          <p14:tracePt t="58609" x="6143625" y="2455863"/>
          <p14:tracePt t="58613" x="6186488" y="2455863"/>
          <p14:tracePt t="58625" x="6229350" y="2455863"/>
          <p14:tracePt t="58628" x="6246813" y="2455863"/>
          <p14:tracePt t="59103" x="6254750" y="2455863"/>
          <p14:tracePt t="59113" x="6288088" y="2447925"/>
          <p14:tracePt t="59123" x="6305550" y="2447925"/>
          <p14:tracePt t="59128" x="6365875" y="2447925"/>
          <p14:tracePt t="59155" x="6619875" y="2447925"/>
          <p14:tracePt t="59163" x="6688138" y="2447925"/>
          <p14:tracePt t="59168" x="6756400" y="2447925"/>
          <p14:tracePt t="59178" x="6807200" y="2447925"/>
          <p14:tracePt t="59193" x="6815138" y="2447925"/>
          <p14:tracePt t="59350" x="6824663" y="2447925"/>
          <p14:tracePt t="59371" x="6832600" y="2447925"/>
          <p14:tracePt t="59375" x="6840538" y="2447925"/>
          <p14:tracePt t="59384" x="6858000" y="2447925"/>
          <p14:tracePt t="59394" x="6865938" y="2447925"/>
          <p14:tracePt t="59406" x="6875463" y="2447925"/>
          <p14:tracePt t="59426" x="6883400" y="2438400"/>
          <p14:tracePt t="60070" x="6916738" y="2438400"/>
          <p14:tracePt t="60076" x="6951663" y="2438400"/>
          <p14:tracePt t="60089" x="7010400" y="2438400"/>
          <p14:tracePt t="60096" x="7096125" y="2438400"/>
          <p14:tracePt t="60106" x="7215188" y="2438400"/>
          <p14:tracePt t="60112" x="7299325" y="2438400"/>
          <p14:tracePt t="60116" x="7367588" y="2438400"/>
          <p14:tracePt t="60126" x="7427913" y="2438400"/>
          <p14:tracePt t="60325" x="7435850" y="2438400"/>
          <p14:tracePt t="60329" x="7443788" y="2438400"/>
          <p14:tracePt t="60339" x="7469188" y="2438400"/>
          <p14:tracePt t="60348" x="7504113" y="2430463"/>
          <p14:tracePt t="60356" x="7546975" y="2430463"/>
          <p14:tracePt t="60364" x="7580313" y="2430463"/>
          <p14:tracePt t="60368" x="7631113" y="2430463"/>
          <p14:tracePt t="60378" x="7699375" y="2430463"/>
          <p14:tracePt t="60388" x="7775575" y="2430463"/>
          <p14:tracePt t="60394" x="7869238" y="2430463"/>
          <p14:tracePt t="60405" x="7945438" y="2430463"/>
          <p14:tracePt t="60409" x="8013700" y="2430463"/>
          <p14:tracePt t="60418" x="8099425" y="2430463"/>
          <p14:tracePt t="60428" x="8175625" y="2430463"/>
          <p14:tracePt t="60434" x="8226425" y="2430463"/>
          <p14:tracePt t="60444" x="8259763" y="2430463"/>
          <p14:tracePt t="60448" x="8302625" y="2430463"/>
          <p14:tracePt t="60460" x="8345488" y="2430463"/>
          <p14:tracePt t="60472" x="8370888" y="2430463"/>
          <p14:tracePt t="60474" x="8396288" y="2430463"/>
          <p14:tracePt t="60483" x="8404225" y="2430463"/>
          <p14:tracePt t="60489" x="8413750" y="2430463"/>
          <p14:tracePt t="60500" x="8429625" y="2430463"/>
          <p14:tracePt t="60510" x="8455025" y="2430463"/>
          <p14:tracePt t="60514" x="8480425" y="2422525"/>
          <p14:tracePt t="60525" x="8497888" y="2422525"/>
          <p14:tracePt t="60530" x="8523288" y="2422525"/>
          <p14:tracePt t="60549" x="8532813" y="2422525"/>
          <p14:tracePt t="60556" x="8540750" y="2422525"/>
          <p14:tracePt t="62447" x="8515350" y="2422525"/>
          <p14:tracePt t="62454" x="8472488" y="2463800"/>
          <p14:tracePt t="62462" x="8439150" y="2481263"/>
          <p14:tracePt t="62466" x="8378825" y="2498725"/>
          <p14:tracePt t="62477" x="8302625" y="2532063"/>
          <p14:tracePt t="62488" x="8226425" y="2574925"/>
          <p14:tracePt t="62493" x="8107363" y="2633663"/>
          <p14:tracePt t="62505" x="7980363" y="2686050"/>
          <p14:tracePt t="62509" x="7835900" y="2719388"/>
          <p14:tracePt t="62518" x="7681913" y="2770188"/>
          <p14:tracePt t="62526" x="7478713" y="2830513"/>
          <p14:tracePt t="62532" x="7283450" y="2871788"/>
          <p14:tracePt t="62544" x="7088188" y="2914650"/>
          <p14:tracePt t="62548" x="6840538" y="2940050"/>
          <p14:tracePt t="62559" x="6510338" y="2990850"/>
          <p14:tracePt t="62568" x="6153150" y="3033713"/>
          <p14:tracePt t="62571" x="5795963" y="3051175"/>
          <p14:tracePt t="62582" x="5446713" y="3067050"/>
          <p14:tracePt t="62588" x="5038725" y="3084513"/>
          <p14:tracePt t="62598" x="4630738" y="3101975"/>
          <p14:tracePt t="62609" x="4249738" y="3119438"/>
          <p14:tracePt t="62612" x="3841750" y="3135313"/>
          <p14:tracePt t="62622" x="3467100" y="3135313"/>
          <p14:tracePt t="62628" x="3094038" y="3135313"/>
          <p14:tracePt t="62638" x="2805113" y="3135313"/>
          <p14:tracePt t="62648" x="2516188" y="3135313"/>
          <p14:tracePt t="62656" x="2278063" y="3135313"/>
          <p14:tracePt t="62663" x="2073275" y="3135313"/>
          <p14:tracePt t="62668" x="1920875" y="3135313"/>
          <p14:tracePt t="62678" x="1793875" y="3135313"/>
          <p14:tracePt t="62688" x="1682750" y="3152775"/>
          <p14:tracePt t="62694" x="1581150" y="3152775"/>
          <p14:tracePt t="62705" x="1495425" y="3152775"/>
          <p14:tracePt t="62709" x="1436688" y="3160713"/>
          <p14:tracePt t="62718" x="1376363" y="3160713"/>
          <p14:tracePt t="62728" x="1292225" y="3160713"/>
          <p14:tracePt t="62734" x="1231900" y="3170238"/>
          <p14:tracePt t="62743" x="1163638" y="3170238"/>
          <p14:tracePt t="62750" x="1104900" y="3178175"/>
          <p14:tracePt t="62760" x="1028700" y="3178175"/>
          <p14:tracePt t="62772" x="977900" y="3178175"/>
          <p14:tracePt t="62776" x="900113" y="3186113"/>
          <p14:tracePt t="62784" x="858838" y="3203575"/>
          <p14:tracePt t="62792" x="798513" y="3203575"/>
          <p14:tracePt t="62800" x="765175" y="3211513"/>
          <p14:tracePt t="62810" x="714375" y="3221038"/>
          <p14:tracePt t="62813" x="688975" y="3221038"/>
          <p14:tracePt t="62826" x="663575" y="3221038"/>
          <p14:tracePt t="62830" x="628650" y="3221038"/>
          <p14:tracePt t="62840" x="585788" y="3228975"/>
          <p14:tracePt t="62850" x="560388" y="3238500"/>
          <p14:tracePt t="62856" x="544513" y="3238500"/>
          <p14:tracePt t="62866" x="519113" y="3238500"/>
          <p14:tracePt t="62872" x="501650" y="3238500"/>
          <p14:tracePt t="62880" x="501650" y="3246438"/>
          <p14:tracePt t="63264" x="527050" y="3246438"/>
          <p14:tracePt t="63272" x="552450" y="3246438"/>
          <p14:tracePt t="63278" x="569913" y="3246438"/>
          <p14:tracePt t="63284" x="620713" y="3246438"/>
          <p14:tracePt t="63294" x="679450" y="3246438"/>
          <p14:tracePt t="63305" x="765175" y="3246438"/>
          <p14:tracePt t="63309" x="841375" y="3246438"/>
          <p14:tracePt t="63318" x="935038" y="3254375"/>
          <p14:tracePt t="63325" x="1011238" y="3254375"/>
          <p14:tracePt t="63334" x="1079500" y="3254375"/>
          <p14:tracePt t="63344" x="1163638" y="3254375"/>
          <p14:tracePt t="63350" x="1223963" y="3254375"/>
          <p14:tracePt t="63360" x="1266825" y="3254375"/>
          <p14:tracePt t="63364" x="1282700" y="3254375"/>
          <p14:tracePt t="64853" x="1292225" y="3254375"/>
          <p14:tracePt t="64868" x="1274763" y="3254375"/>
          <p14:tracePt t="64878" x="1241425" y="3254375"/>
          <p14:tracePt t="64882" x="1216025" y="3263900"/>
          <p14:tracePt t="64893" x="1163638" y="3279775"/>
          <p14:tracePt t="64898" x="1096963" y="3279775"/>
          <p14:tracePt t="64909" x="1036638" y="3279775"/>
          <p14:tracePt t="64914" x="968375" y="3279775"/>
          <p14:tracePt t="64925" x="892175" y="3279775"/>
          <p14:tracePt t="64934" x="833438" y="3289300"/>
          <p14:tracePt t="64938" x="765175" y="3289300"/>
          <p14:tracePt t="64950" x="722313" y="3289300"/>
          <p14:tracePt t="64955" x="663575" y="3289300"/>
          <p14:tracePt t="64964" x="628650" y="3289300"/>
          <p14:tracePt t="64975" x="611188" y="3289300"/>
          <p14:tracePt t="65192" x="628650" y="3289300"/>
          <p14:tracePt t="65197" x="663575" y="3289300"/>
          <p14:tracePt t="65206" x="704850" y="3289300"/>
          <p14:tracePt t="65211" x="714375" y="3289300"/>
          <p14:tracePt t="65222" x="747713" y="3289300"/>
          <p14:tracePt t="65232" x="790575" y="3289300"/>
          <p14:tracePt t="65238" x="833438" y="3289300"/>
          <p14:tracePt t="65246" x="874713" y="3289300"/>
          <p14:tracePt t="65255" x="909638" y="3289300"/>
          <p14:tracePt t="65262" x="942975" y="3289300"/>
          <p14:tracePt t="65271" x="968375" y="3289300"/>
          <p14:tracePt t="65276" x="985838" y="3289300"/>
          <p14:tracePt t="65288" x="993775" y="3289300"/>
          <p14:tracePt t="65328" x="1003300" y="3289300"/>
          <p14:tracePt t="65338" x="1011238" y="3289300"/>
          <p14:tracePt t="65343" x="1019175" y="3289300"/>
          <p14:tracePt t="65355" x="1036638" y="3289300"/>
          <p14:tracePt t="65359" x="1062038" y="3289300"/>
          <p14:tracePt t="65368" x="1079500" y="3289300"/>
          <p14:tracePt t="65378" x="1112838" y="3289300"/>
          <p14:tracePt t="65382" x="1138238" y="3289300"/>
          <p14:tracePt t="65392" x="1155700" y="3289300"/>
          <p14:tracePt t="65398" x="1181100" y="3289300"/>
          <p14:tracePt t="65409" x="1223963" y="3289300"/>
          <p14:tracePt t="65418" x="1241425" y="3289300"/>
          <p14:tracePt t="65432" x="1249363" y="3279775"/>
          <p14:tracePt t="65488" x="1257300" y="3279775"/>
          <p14:tracePt t="66142" x="1266825" y="3279775"/>
          <p14:tracePt t="66170" x="1282700" y="3279775"/>
          <p14:tracePt t="66180" x="1292225" y="3279775"/>
          <p14:tracePt t="66194" x="1308100" y="3279775"/>
          <p14:tracePt t="66205" x="1343025" y="3279775"/>
          <p14:tracePt t="66210" x="1360488" y="3279775"/>
          <p14:tracePt t="66221" x="1385888" y="3279775"/>
          <p14:tracePt t="66230" x="1419225" y="3279775"/>
          <p14:tracePt t="66238" x="1436688" y="3279775"/>
          <p14:tracePt t="66246" x="1462088" y="3279775"/>
          <p14:tracePt t="66249" x="1487488" y="3279775"/>
          <p14:tracePt t="66260" x="1495425" y="3279775"/>
          <p14:tracePt t="66272" x="1504950" y="3279775"/>
          <p14:tracePt t="66280" x="1512888" y="3279775"/>
          <p14:tracePt t="66396" x="1520825" y="3279775"/>
          <p14:tracePt t="66407" x="1530350" y="3279775"/>
          <p14:tracePt t="66416" x="1538288" y="3271838"/>
          <p14:tracePt t="66422" x="1546225" y="3271838"/>
          <p14:tracePt t="66432" x="1563688" y="3263900"/>
          <p14:tracePt t="66442" x="1581150" y="3263900"/>
          <p14:tracePt t="66446" x="1622425" y="3254375"/>
          <p14:tracePt t="66456" x="1674813" y="3254375"/>
          <p14:tracePt t="66462" x="1700213" y="3254375"/>
          <p14:tracePt t="66472" x="1733550" y="3254375"/>
          <p14:tracePt t="66482" x="1776413" y="3254375"/>
          <p14:tracePt t="66488" x="1809750" y="3254375"/>
          <p14:tracePt t="66498" x="1852613" y="3254375"/>
          <p14:tracePt t="66502" x="1860550" y="3254375"/>
          <p14:tracePt t="66511" x="1870075" y="3254375"/>
          <p14:tracePt t="66804" x="1878013" y="3254375"/>
          <p14:tracePt t="66821" x="1878013" y="3246438"/>
          <p14:tracePt t="66830" x="1885950" y="3246438"/>
          <p14:tracePt t="66842" x="1903413" y="3228975"/>
          <p14:tracePt t="66846" x="1911350" y="3228975"/>
          <p14:tracePt t="66856" x="1928813" y="3228975"/>
          <p14:tracePt t="66866" x="1954213" y="3228975"/>
          <p14:tracePt t="66882" x="1963738" y="3228975"/>
          <p14:tracePt t="66896" x="1971675" y="3228975"/>
          <p14:tracePt t="67155" x="1979613" y="3228975"/>
          <p14:tracePt t="67175" x="1989138" y="3221038"/>
          <p14:tracePt t="67179" x="1997075" y="3221038"/>
          <p14:tracePt t="67188" x="2039938" y="3221038"/>
          <p14:tracePt t="67198" x="2073275" y="3221038"/>
          <p14:tracePt t="67206" x="2108200" y="3221038"/>
          <p14:tracePt t="67213" x="2141538" y="3221038"/>
          <p14:tracePt t="67217" x="2149475" y="3211513"/>
          <p14:tracePt t="67230" x="2166938" y="3211513"/>
          <p14:tracePt t="67240" x="2184400" y="3211513"/>
          <p14:tracePt t="67446" x="2192338" y="3211513"/>
          <p14:tracePt t="67457" x="2200275" y="3211513"/>
          <p14:tracePt t="67466" x="2217738" y="3211513"/>
          <p14:tracePt t="67472" x="2243138" y="3211513"/>
          <p14:tracePt t="67482" x="2268538" y="3211513"/>
          <p14:tracePt t="67488" x="2311400" y="3211513"/>
          <p14:tracePt t="67496" x="2362200" y="3211513"/>
          <p14:tracePt t="67506" x="2413000" y="3211513"/>
          <p14:tracePt t="67511" x="2463800" y="3211513"/>
          <p14:tracePt t="67522" x="2506663" y="3211513"/>
          <p14:tracePt t="67526" x="2532063" y="3211513"/>
          <p14:tracePt t="67538" x="2541588" y="3211513"/>
          <p14:tracePt t="68086" x="2549525" y="3211513"/>
          <p14:tracePt t="68096" x="2557463" y="3211513"/>
          <p14:tracePt t="68111" x="2574925" y="3211513"/>
          <p14:tracePt t="68122" x="2592388" y="3211513"/>
          <p14:tracePt t="68126" x="2608263" y="3211513"/>
          <p14:tracePt t="68139" x="2643188" y="3211513"/>
          <p14:tracePt t="68155" x="2693988" y="3211513"/>
          <p14:tracePt t="68156" x="2736850" y="3211513"/>
          <p14:tracePt t="68161" x="2795588" y="3211513"/>
          <p14:tracePt t="68168" x="2838450" y="3211513"/>
          <p14:tracePt t="68178" x="2914650" y="3211513"/>
          <p14:tracePt t="68182" x="2965450" y="3211513"/>
          <p14:tracePt t="68192" x="3025775" y="3211513"/>
          <p14:tracePt t="68205" x="3059113" y="3211513"/>
          <p14:tracePt t="68209" x="3076575" y="3211513"/>
          <p14:tracePt t="68221" x="3084513" y="3211513"/>
          <p14:tracePt t="69731" x="3094038" y="3211513"/>
          <p14:tracePt t="69757" x="3101975" y="3211513"/>
          <p14:tracePt t="69766" x="3109913" y="3203575"/>
          <p14:tracePt t="69776" x="3119438" y="3203575"/>
          <p14:tracePt t="69827" x="3135313" y="3203575"/>
          <p14:tracePt t="69872" x="3144838" y="3203575"/>
          <p14:tracePt t="69929" x="3152775" y="3203575"/>
          <p14:tracePt t="69938" x="3160713" y="3203575"/>
          <p14:tracePt t="69958" x="3170238" y="3203575"/>
          <p14:tracePt t="69968" x="3178175" y="3203575"/>
          <p14:tracePt t="69982" x="3186113" y="3203575"/>
          <p14:tracePt t="69992" x="3195638" y="3203575"/>
          <p14:tracePt t="69998" x="3203575" y="3203575"/>
          <p14:tracePt t="70009" x="3238500" y="3203575"/>
          <p14:tracePt t="70018" x="3271838" y="3203575"/>
          <p14:tracePt t="70022" x="3279775" y="3203575"/>
          <p14:tracePt t="70034" x="3322638" y="3203575"/>
          <p14:tracePt t="70038" x="3373438" y="3203575"/>
          <p14:tracePt t="70059" x="3382963" y="3203575"/>
          <p14:tracePt t="70427" x="3390900" y="3203575"/>
          <p14:tracePt t="70442" x="3416300" y="3203575"/>
          <p14:tracePt t="70455" x="3424238" y="3203575"/>
          <p14:tracePt t="70461" x="3441700" y="3203575"/>
          <p14:tracePt t="70468" x="3475038" y="3203575"/>
          <p14:tracePt t="70476" x="3492500" y="3203575"/>
          <p14:tracePt t="70482" x="3517900" y="3203575"/>
          <p14:tracePt t="70492" x="3543300" y="3203575"/>
          <p14:tracePt t="70505" x="3552825" y="3203575"/>
          <p14:tracePt t="70508" x="3568700" y="3203575"/>
          <p14:tracePt t="70518" x="3594100" y="3203575"/>
          <p14:tracePt t="70532" x="3603625" y="3203575"/>
          <p14:tracePt t="70542" x="3619500" y="3203575"/>
          <p14:tracePt t="70563" x="3629025" y="3203575"/>
          <p14:tracePt t="70568" x="3636963" y="3203575"/>
          <p14:tracePt t="70578" x="3654425" y="3203575"/>
          <p14:tracePt t="70582" x="3679825" y="3203575"/>
          <p14:tracePt t="70592" x="3697288" y="3203575"/>
          <p14:tracePt t="70605" x="3713163" y="3203575"/>
          <p14:tracePt t="70609" x="3756025" y="3203575"/>
          <p14:tracePt t="70617" x="3790950" y="3203575"/>
          <p14:tracePt t="70625" x="3824288" y="3203575"/>
          <p14:tracePt t="70634" x="3875088" y="3203575"/>
          <p14:tracePt t="70643" x="3900488" y="3203575"/>
          <p14:tracePt t="70648" x="3943350" y="3203575"/>
          <p14:tracePt t="70659" x="3960813" y="3211513"/>
          <p14:tracePt t="70663" x="3976688" y="3211513"/>
          <p14:tracePt t="70676" x="4002088" y="3221038"/>
          <p14:tracePt t="70683" x="4027488" y="3221038"/>
          <p14:tracePt t="70689" x="4062413" y="3221038"/>
          <p14:tracePt t="70698" x="4079875" y="3221038"/>
          <p14:tracePt t="71261" x="4087813" y="3221038"/>
          <p14:tracePt t="71271" x="4095750" y="3221038"/>
          <p14:tracePt t="71275" x="4121150" y="3221038"/>
          <p14:tracePt t="71284" x="4146550" y="3221038"/>
          <p14:tracePt t="71288" x="4181475" y="3221038"/>
          <p14:tracePt t="71298" x="4224338" y="3221038"/>
          <p14:tracePt t="71310" x="4275138" y="3221038"/>
          <p14:tracePt t="71314" x="4351338" y="3221038"/>
          <p14:tracePt t="71325" x="4419600" y="3221038"/>
          <p14:tracePt t="71329" x="4495800" y="3221038"/>
          <p14:tracePt t="71341" x="4546600" y="3221038"/>
          <p14:tracePt t="71350" x="4564063" y="3221038"/>
          <p14:tracePt t="71603" x="4572000" y="3221038"/>
          <p14:tracePt t="71619" x="4579938" y="3221038"/>
          <p14:tracePt t="71628" x="4589463" y="3221038"/>
          <p14:tracePt t="71632" x="4597400" y="3221038"/>
          <p14:tracePt t="71645" x="4614863" y="3221038"/>
          <p14:tracePt t="71668" x="4630738" y="3221038"/>
          <p14:tracePt t="71678" x="4640263" y="3221038"/>
          <p14:tracePt t="71682" x="4648200" y="3221038"/>
          <p14:tracePt t="71692" x="4657725" y="3221038"/>
          <p14:tracePt t="72016" x="4665663" y="3221038"/>
          <p14:tracePt t="72021" x="4673600" y="3221038"/>
          <p14:tracePt t="72030" x="4691063" y="3221038"/>
          <p14:tracePt t="72040" x="4733925" y="3221038"/>
          <p14:tracePt t="72046" x="4759325" y="3221038"/>
          <p14:tracePt t="72056" x="4784725" y="3221038"/>
          <p14:tracePt t="72059" x="4810125" y="3221038"/>
          <p14:tracePt t="72072" x="4827588" y="3221038"/>
          <p14:tracePt t="72082" x="4835525" y="3221038"/>
          <p14:tracePt t="72088" x="4843463" y="3221038"/>
          <p14:tracePt t="72096" x="4852988" y="3221038"/>
          <p14:tracePt t="72176" x="4860925" y="3221038"/>
          <p14:tracePt t="72208" x="4878388" y="3221038"/>
          <p14:tracePt t="72228" x="4886325" y="3221038"/>
          <p14:tracePt t="72231" x="4894263" y="3221038"/>
          <p14:tracePt t="72242" x="4911725" y="3221038"/>
          <p14:tracePt t="72248" x="4929188" y="3221038"/>
          <p14:tracePt t="72268" x="4946650" y="3221038"/>
          <p14:tracePt t="72272" x="4962525" y="3221038"/>
          <p14:tracePt t="72282" x="4997450" y="3221038"/>
          <p14:tracePt t="72288" x="5005388" y="3221038"/>
          <p14:tracePt t="72298" x="5030788" y="3221038"/>
          <p14:tracePt t="72309" x="5064125" y="3221038"/>
          <p14:tracePt t="72311" x="5091113" y="3221038"/>
          <p14:tracePt t="72322" x="5116513" y="3221038"/>
          <p14:tracePt t="72328" x="5149850" y="3221038"/>
          <p14:tracePt t="72339" x="5167313" y="3221038"/>
          <p14:tracePt t="72347" x="5192713" y="3221038"/>
          <p14:tracePt t="72355" x="5200650" y="3221038"/>
          <p14:tracePt t="72364" x="5208588" y="3221038"/>
          <p14:tracePt t="72430" x="5218113" y="3221038"/>
          <p14:tracePt t="72440" x="5226050" y="3221038"/>
          <p14:tracePt t="72466" x="5235575" y="3221038"/>
          <p14:tracePt t="72491" x="5243513" y="3221038"/>
          <p14:tracePt t="72496" x="5260975" y="3221038"/>
          <p14:tracePt t="72510" x="5268913" y="3221038"/>
          <p14:tracePt t="72522" x="5302250" y="3211513"/>
          <p14:tracePt t="72529" x="5327650" y="3211513"/>
          <p14:tracePt t="72539" x="5353050" y="3211513"/>
          <p14:tracePt t="72546" x="5370513" y="3211513"/>
          <p14:tracePt t="72550" x="5395913" y="3211513"/>
          <p14:tracePt t="72562" x="5430838" y="3211513"/>
          <p14:tracePt t="72572" x="5472113" y="3211513"/>
          <p14:tracePt t="72576" x="5507038" y="3211513"/>
          <p14:tracePt t="72589" x="5549900" y="3211513"/>
          <p14:tracePt t="72592" x="5557838" y="3211513"/>
          <p14:tracePt t="72605" x="5591175" y="3211513"/>
          <p14:tracePt t="72611" x="5616575" y="3211513"/>
          <p14:tracePt t="72616" x="5626100" y="3211513"/>
          <p14:tracePt t="72626" x="5641975" y="3211513"/>
          <p14:tracePt t="72632" x="5668963" y="3211513"/>
          <p14:tracePt t="72644" x="5676900" y="3203575"/>
          <p14:tracePt t="72731" x="5684838" y="3203575"/>
          <p14:tracePt t="72740" x="5694363" y="3203575"/>
          <p14:tracePt t="72750" x="5702300" y="3203575"/>
          <p14:tracePt t="72776" x="5710238" y="3203575"/>
          <p14:tracePt t="72780" x="5719763" y="3203575"/>
          <p14:tracePt t="72791" x="5735638" y="3203575"/>
          <p14:tracePt t="72800" x="5778500" y="3203575"/>
          <p14:tracePt t="72805" x="5821363" y="3203575"/>
          <p14:tracePt t="72816" x="5880100" y="3203575"/>
          <p14:tracePt t="72822" x="5905500" y="3203575"/>
          <p14:tracePt t="72830" x="5948363" y="3203575"/>
          <p14:tracePt t="72841" x="6016625" y="3203575"/>
          <p14:tracePt t="72846" x="6076950" y="3203575"/>
          <p14:tracePt t="72856" x="6143625" y="3203575"/>
          <p14:tracePt t="72861" x="6203950" y="3195638"/>
          <p14:tracePt t="72872" x="6262688" y="3178175"/>
          <p14:tracePt t="72876" x="6338888" y="3178175"/>
          <p14:tracePt t="72888" x="6381750" y="3178175"/>
          <p14:tracePt t="72896" x="6407150" y="3178175"/>
          <p14:tracePt t="72905" x="6467475" y="3178175"/>
          <p14:tracePt t="72911" x="6500813" y="3170238"/>
          <p14:tracePt t="72917" x="6526213" y="3170238"/>
          <p14:tracePt t="72928" x="6577013" y="3160713"/>
          <p14:tracePt t="72938" x="6594475" y="3152775"/>
          <p14:tracePt t="72942" x="6627813" y="3152775"/>
          <p14:tracePt t="72955" x="6654800" y="3152775"/>
          <p14:tracePt t="72958" x="6662738" y="3152775"/>
          <p14:tracePt t="72968" x="6696075" y="3144838"/>
          <p14:tracePt t="72978" x="6731000" y="3135313"/>
          <p14:tracePt t="72982" x="6756400" y="3135313"/>
          <p14:tracePt t="72997" x="6764338" y="3135313"/>
          <p14:tracePt t="73009" x="6781800" y="3135313"/>
          <p14:tracePt t="73018" x="6824663" y="3135313"/>
          <p14:tracePt t="73025" x="6858000" y="3119438"/>
          <p14:tracePt t="73038" x="6858000" y="3109913"/>
          <p14:tracePt t="73048" x="6865938" y="3109913"/>
          <p14:tracePt t="74556" x="6875463" y="3109913"/>
          <p14:tracePt t="74592" x="6865938" y="3119438"/>
          <p14:tracePt t="75156" x="6875463" y="3119438"/>
          <p14:tracePt t="75162" x="6883400" y="3119438"/>
          <p14:tracePt t="75232" x="6891338" y="3119438"/>
          <p14:tracePt t="75242" x="6900863" y="3119438"/>
          <p14:tracePt t="75256" x="6908800" y="3119438"/>
          <p14:tracePt t="75429" x="6916738" y="3119438"/>
          <p14:tracePt t="75616" x="6926263" y="3119438"/>
          <p14:tracePt t="75638" x="6934200" y="3119438"/>
          <p14:tracePt t="75646" x="6951663" y="3127375"/>
          <p14:tracePt t="75702" x="6943725" y="3144838"/>
          <p14:tracePt t="75716" x="6934200" y="3144838"/>
          <p14:tracePt t="75732" x="6934200" y="3160713"/>
          <p14:tracePt t="75738" x="6916738" y="3160713"/>
          <p14:tracePt t="75746" x="6908800" y="3160713"/>
          <p14:tracePt t="75756" x="6900863" y="3170238"/>
          <p14:tracePt t="76064" x="6875463" y="3203575"/>
          <p14:tracePt t="76074" x="6824663" y="3228975"/>
          <p14:tracePt t="76084" x="6789738" y="3238500"/>
          <p14:tracePt t="76091" x="6731000" y="3263900"/>
          <p14:tracePt t="76100" x="6627813" y="3297238"/>
          <p14:tracePt t="76105" x="6526213" y="3322638"/>
          <p14:tracePt t="76114" x="6407150" y="3373438"/>
          <p14:tracePt t="76125" x="6288088" y="3416300"/>
          <p14:tracePt t="76130" x="6161088" y="3459163"/>
          <p14:tracePt t="76154" x="5829300" y="3535363"/>
          <p14:tracePt t="76156" x="5641975" y="3560763"/>
          <p14:tracePt t="76166" x="5446713" y="3603625"/>
          <p14:tracePt t="76173" x="5276850" y="3646488"/>
          <p14:tracePt t="76180" x="5116513" y="3671888"/>
          <p14:tracePt t="76189" x="4919663" y="3697288"/>
          <p14:tracePt t="76196" x="4708525" y="3713163"/>
          <p14:tracePt t="76205" x="4460875" y="3738563"/>
          <p14:tracePt t="76209" x="4275138" y="3763963"/>
          <p14:tracePt t="76222" x="4087813" y="3798888"/>
          <p14:tracePt t="76226" x="3925888" y="3824288"/>
          <p14:tracePt t="76238" x="3763963" y="3832225"/>
          <p14:tracePt t="76246" x="3629025" y="3841750"/>
          <p14:tracePt t="76255" x="3509963" y="3857625"/>
          <p14:tracePt t="76261" x="3398838" y="3867150"/>
          <p14:tracePt t="76266" x="3279775" y="3875088"/>
          <p14:tracePt t="76276" x="3152775" y="3875088"/>
          <p14:tracePt t="76288" x="3041650" y="3875088"/>
          <p14:tracePt t="76292" x="2940050" y="3892550"/>
          <p14:tracePt t="76305" x="2855913" y="3892550"/>
          <p14:tracePt t="76307" x="2770188" y="3900488"/>
          <p14:tracePt t="76316" x="2711450" y="3908425"/>
          <p14:tracePt t="76325" x="2633663" y="3917950"/>
          <p14:tracePt t="76332" x="2566988" y="3935413"/>
          <p14:tracePt t="76342" x="2489200" y="3943350"/>
          <p14:tracePt t="76345" x="2405063" y="3960813"/>
          <p14:tracePt t="76357" x="2303463" y="3976688"/>
          <p14:tracePt t="76368" x="2192338" y="3994150"/>
          <p14:tracePt t="76372" x="2030413" y="4019550"/>
          <p14:tracePt t="76382" x="1835150" y="4044950"/>
          <p14:tracePt t="76389" x="1682750" y="4062413"/>
          <p14:tracePt t="76397" x="1538288" y="4087813"/>
          <p14:tracePt t="76409" x="1411288" y="4105275"/>
          <p14:tracePt t="76412" x="1300163" y="4130675"/>
          <p14:tracePt t="76422" x="1181100" y="4156075"/>
          <p14:tracePt t="76428" x="1112838" y="4164013"/>
          <p14:tracePt t="76439" x="1054100" y="4164013"/>
          <p14:tracePt t="76448" x="1011238" y="4164013"/>
          <p14:tracePt t="76455" x="977900" y="4164013"/>
          <p14:tracePt t="76461" x="942975" y="4164013"/>
          <p14:tracePt t="76468" x="925513" y="4164013"/>
          <p14:tracePt t="76478" x="917575" y="4164013"/>
          <p14:tracePt t="76488" x="900113" y="4164013"/>
          <p14:tracePt t="76493" x="892175" y="4164013"/>
          <p14:tracePt t="76505" x="874713" y="4164013"/>
          <p14:tracePt t="76509" x="866775" y="4164013"/>
          <p14:tracePt t="76518" x="849313" y="4164013"/>
          <p14:tracePt t="76528" x="833438" y="4164013"/>
          <p14:tracePt t="76661" x="833438" y="4171950"/>
          <p14:tracePt t="76675" x="833438" y="4181475"/>
          <p14:tracePt t="76696" x="833438" y="4189413"/>
          <p14:tracePt t="76707" x="833438" y="4197350"/>
          <p14:tracePt t="76721" x="841375" y="4206875"/>
          <p14:tracePt t="76730" x="849313" y="4214813"/>
          <p14:tracePt t="76750" x="858838" y="4224338"/>
          <p14:tracePt t="77240" x="866775" y="4224338"/>
          <p14:tracePt t="77275" x="884238" y="4206875"/>
          <p14:tracePt t="77300" x="892175" y="4206875"/>
          <p14:tracePt t="77350" x="892175" y="4189413"/>
          <p14:tracePt t="77356" x="892175" y="4181475"/>
          <p14:tracePt t="77376" x="900113" y="4171950"/>
          <p14:tracePt t="77388" x="909638" y="4156075"/>
          <p14:tracePt t="77392" x="917575" y="4156075"/>
          <p14:tracePt t="77405" x="925513" y="4146550"/>
          <p14:tracePt t="77412" x="942975" y="4138613"/>
          <p14:tracePt t="77416" x="952500" y="4138613"/>
          <p14:tracePt t="77426" x="960438" y="4130675"/>
          <p14:tracePt t="77431" x="985838" y="4113213"/>
          <p14:tracePt t="77443" x="1011238" y="4113213"/>
          <p14:tracePt t="77457" x="1069975" y="4095750"/>
          <p14:tracePt t="77466" x="1122363" y="4087813"/>
          <p14:tracePt t="77472" x="1147763" y="4087813"/>
          <p14:tracePt t="77482" x="1181100" y="4087813"/>
          <p14:tracePt t="77493" x="1216025" y="4079875"/>
          <p14:tracePt t="77495" x="1249363" y="4079875"/>
          <p14:tracePt t="77505" x="1266825" y="4079875"/>
          <p14:tracePt t="77511" x="1274763" y="4079875"/>
          <p14:tracePt t="77522" x="1292225" y="4079875"/>
          <p14:tracePt t="77664" x="1300163" y="4079875"/>
          <p14:tracePt t="77674" x="1308100" y="4070350"/>
          <p14:tracePt t="77694" x="1317625" y="4070350"/>
          <p14:tracePt t="77705" x="1325563" y="4070350"/>
          <p14:tracePt t="77709" x="1333500" y="4062413"/>
          <p14:tracePt t="77718" x="1343025" y="4052888"/>
          <p14:tracePt t="77730" x="1350963" y="4052888"/>
          <p14:tracePt t="77740" x="1360488" y="4052888"/>
          <p14:tracePt t="77744" x="1368425" y="4052888"/>
          <p14:tracePt t="77755" x="1385888" y="4052888"/>
          <p14:tracePt t="77763" x="1411288" y="4037013"/>
          <p14:tracePt t="77772" x="1419225" y="4027488"/>
          <p14:tracePt t="77783" x="1436688" y="4027488"/>
          <p14:tracePt t="77794" x="1444625" y="4027488"/>
          <p14:tracePt t="77806" x="1452563" y="4027488"/>
          <p14:tracePt t="77810" x="1470025" y="4019550"/>
          <p14:tracePt t="78234" x="1477963" y="4019550"/>
          <p14:tracePt t="78288" x="1504950" y="4002088"/>
          <p14:tracePt t="78298" x="1512888" y="4002088"/>
          <p14:tracePt t="78306" x="1546225" y="3994150"/>
          <p14:tracePt t="78313" x="1581150" y="3976688"/>
          <p14:tracePt t="78322" x="1597025" y="3976688"/>
          <p14:tracePt t="78330" x="1614488" y="3968750"/>
          <p14:tracePt t="78341" x="1665288" y="3943350"/>
          <p14:tracePt t="78344" x="1690688" y="3943350"/>
          <p14:tracePt t="78356" x="1708150" y="3943350"/>
          <p14:tracePt t="78359" x="1733550" y="3943350"/>
          <p14:tracePt t="78373" x="1766888" y="3935413"/>
          <p14:tracePt t="78380" x="1801813" y="3925888"/>
          <p14:tracePt t="78383" x="1844675" y="3925888"/>
          <p14:tracePt t="78394" x="1885950" y="3925888"/>
          <p14:tracePt t="78400" x="1938338" y="3925888"/>
          <p14:tracePt t="78410" x="1989138" y="3925888"/>
          <p14:tracePt t="78421" x="2030413" y="3925888"/>
          <p14:tracePt t="78426" x="2108200" y="3925888"/>
          <p14:tracePt t="78438" x="2166938" y="3925888"/>
          <p14:tracePt t="78441" x="2235200" y="3925888"/>
          <p14:tracePt t="78450" x="2278063" y="3925888"/>
          <p14:tracePt t="78460" x="2319338" y="3925888"/>
          <p14:tracePt t="78466" x="2344738" y="3925888"/>
          <p14:tracePt t="78476" x="2362200" y="3925888"/>
          <p14:tracePt t="78491" x="2371725" y="3925888"/>
          <p14:tracePt t="78818" x="2379663" y="3925888"/>
          <p14:tracePt t="78858" x="2387600" y="3925888"/>
          <p14:tracePt t="78868" x="2397125" y="3925888"/>
          <p14:tracePt t="78878" x="2405063" y="3908425"/>
          <p14:tracePt t="78990" x="2405063" y="3900488"/>
          <p14:tracePt t="79036" x="2413000" y="3900488"/>
          <p14:tracePt t="79050" x="2422525" y="3900488"/>
          <p14:tracePt t="79060" x="2430463" y="3900488"/>
          <p14:tracePt t="79076" x="2438400" y="3900488"/>
          <p14:tracePt t="79088" x="2447925" y="3900488"/>
          <p14:tracePt t="79092" x="2463800" y="3900488"/>
          <p14:tracePt t="79100" x="2473325" y="3900488"/>
          <p14:tracePt t="79109" x="2481263" y="3900488"/>
          <p14:tracePt t="79126" x="2489200" y="3900488"/>
          <p14:tracePt t="79155" x="2524125" y="3900488"/>
          <p14:tracePt t="79166" x="2541588" y="3900488"/>
          <p14:tracePt t="79177" x="2549525" y="3900488"/>
          <p14:tracePt t="79205" x="2557463" y="3900488"/>
          <p14:tracePt t="80810" x="2566988" y="3900488"/>
          <p14:tracePt t="80821" x="2617788" y="3925888"/>
          <p14:tracePt t="80830" x="2643188" y="3943350"/>
          <p14:tracePt t="80839" x="2668588" y="3986213"/>
          <p14:tracePt t="80846" x="2719388" y="4027488"/>
          <p14:tracePt t="80857" x="2762250" y="4087813"/>
          <p14:tracePt t="80861" x="2805113" y="4138613"/>
          <p14:tracePt t="80871" x="2838450" y="4189413"/>
          <p14:tracePt t="80876" x="2871788" y="4224338"/>
          <p14:tracePt t="80888" x="2889250" y="4275138"/>
          <p14:tracePt t="80896" x="2889250" y="4291013"/>
          <p14:tracePt t="80905" x="2897188" y="4300538"/>
          <p14:tracePt t="80911" x="2906713" y="4316413"/>
          <p14:tracePt t="80916" x="2906713" y="4333875"/>
          <p14:tracePt t="81042" x="2906713" y="4341813"/>
          <p14:tracePt t="81099" x="2906713" y="4351338"/>
          <p14:tracePt t="81124" x="2914650" y="4359275"/>
          <p14:tracePt t="81132" x="2922588" y="4376738"/>
          <p14:tracePt t="81144" x="2932113" y="4376738"/>
          <p14:tracePt t="81155" x="2957513" y="4376738"/>
          <p14:tracePt t="81160" x="2974975" y="4384675"/>
          <p14:tracePt t="81174" x="2982913" y="4384675"/>
          <p14:tracePt t="81183" x="2990850" y="4384675"/>
          <p14:tracePt t="81205" x="3000375" y="4384675"/>
          <p14:tracePt t="82652" x="3008313" y="4384675"/>
          <p14:tracePt t="82657" x="3016250" y="4384675"/>
          <p14:tracePt t="82666" x="3051175" y="4384675"/>
          <p14:tracePt t="82677" x="3076575" y="4384675"/>
          <p14:tracePt t="82682" x="3109913" y="4384675"/>
          <p14:tracePt t="82692" x="3160713" y="4384675"/>
          <p14:tracePt t="82698" x="3246438" y="4384675"/>
          <p14:tracePt t="82709" x="3348038" y="4368800"/>
          <p14:tracePt t="82718" x="3459163" y="4368800"/>
          <p14:tracePt t="82722" x="3586163" y="4359275"/>
          <p14:tracePt t="82732" x="3705225" y="4351338"/>
          <p14:tracePt t="82738" x="3816350" y="4333875"/>
          <p14:tracePt t="82748" x="3900488" y="4333875"/>
          <p14:tracePt t="82759" x="3976688" y="4325938"/>
          <p14:tracePt t="82762" x="4019550" y="4325938"/>
          <p14:tracePt t="82772" x="4044950" y="4325938"/>
          <p14:tracePt t="83010" x="4052888" y="4325938"/>
          <p14:tracePt t="83298" x="4070350" y="4325938"/>
          <p14:tracePt t="83308" x="4105275" y="4316413"/>
          <p14:tracePt t="83312" x="4181475" y="4308475"/>
          <p14:tracePt t="83322" x="4265613" y="4283075"/>
          <p14:tracePt t="83332" x="4394200" y="4275138"/>
          <p14:tracePt t="83338" x="4495800" y="4249738"/>
          <p14:tracePt t="83348" x="4597400" y="4240213"/>
          <p14:tracePt t="83355" x="4683125" y="4214813"/>
          <p14:tracePt t="83362" x="4784725" y="4206875"/>
          <p14:tracePt t="83372" x="4843463" y="4197350"/>
          <p14:tracePt t="83378" x="4860925" y="4189413"/>
          <p14:tracePt t="83388" x="4868863" y="4189413"/>
          <p14:tracePt t="83540" x="4903788" y="4189413"/>
          <p14:tracePt t="83550" x="4919663" y="4189413"/>
          <p14:tracePt t="83560" x="4987925" y="4189413"/>
          <p14:tracePt t="83564" x="5099050" y="4189413"/>
          <p14:tracePt t="83575" x="5208588" y="4189413"/>
          <p14:tracePt t="83580" x="5337175" y="4189413"/>
          <p14:tracePt t="83591" x="5464175" y="4189413"/>
          <p14:tracePt t="83599" x="5591175" y="4189413"/>
          <p14:tracePt t="83606" x="5719763" y="4189413"/>
          <p14:tracePt t="83616" x="5829300" y="4189413"/>
          <p14:tracePt t="83622" x="5932488" y="4189413"/>
          <p14:tracePt t="83629" x="6034088" y="4189413"/>
          <p14:tracePt t="83641" x="6076950" y="4189413"/>
          <p14:tracePt t="83644" x="6084888" y="4189413"/>
          <p14:tracePt t="84629" x="6076950" y="4189413"/>
          <p14:tracePt t="84634" x="6059488" y="4206875"/>
          <p14:tracePt t="84643" x="6024563" y="4224338"/>
          <p14:tracePt t="84655" x="5973763" y="4240213"/>
          <p14:tracePt t="84659" x="5897563" y="4275138"/>
          <p14:tracePt t="84668" x="5821363" y="4308475"/>
          <p14:tracePt t="84675" x="5735638" y="4341813"/>
          <p14:tracePt t="84683" x="5634038" y="4368800"/>
          <p14:tracePt t="84694" x="5532438" y="4384675"/>
          <p14:tracePt t="84700" x="5413375" y="4410075"/>
          <p14:tracePt t="84709" x="5294313" y="4445000"/>
          <p14:tracePt t="84714" x="5183188" y="4470400"/>
          <p14:tracePt t="84725" x="5081588" y="4486275"/>
          <p14:tracePt t="84734" x="4962525" y="4529138"/>
          <p14:tracePt t="84741" x="4852988" y="4546600"/>
          <p14:tracePt t="84750" x="4749800" y="4564063"/>
          <p14:tracePt t="84757" x="4630738" y="4572000"/>
          <p14:tracePt t="84764" x="4538663" y="4597400"/>
          <p14:tracePt t="84776" x="4445000" y="4605338"/>
          <p14:tracePt t="84780" x="4341813" y="4640263"/>
          <p14:tracePt t="84790" x="4214813" y="4665663"/>
          <p14:tracePt t="84796" x="4070350" y="4683125"/>
          <p14:tracePt t="84806" x="3935413" y="4708525"/>
          <p14:tracePt t="84816" x="3773488" y="4733925"/>
          <p14:tracePt t="84822" x="3578225" y="4759325"/>
          <p14:tracePt t="84830" x="3365500" y="4792663"/>
          <p14:tracePt t="84839" x="3144838" y="4818063"/>
          <p14:tracePt t="84846" x="2949575" y="4860925"/>
          <p14:tracePt t="84856" x="2727325" y="4894263"/>
          <p14:tracePt t="84859" x="2516188" y="4903788"/>
          <p14:tracePt t="84872" x="2362200" y="4919663"/>
          <p14:tracePt t="84876" x="2217738" y="4937125"/>
          <p14:tracePt t="84888" x="2098675" y="4937125"/>
          <p14:tracePt t="84896" x="1963738" y="4954588"/>
          <p14:tracePt t="84902" x="1878013" y="4962525"/>
          <p14:tracePt t="84912" x="1793875" y="4972050"/>
          <p14:tracePt t="84915" x="1716088" y="4987925"/>
          <p14:tracePt t="84926" x="1690688" y="4987925"/>
          <p14:tracePt t="84938" x="1649413" y="4987925"/>
          <p14:tracePt t="84943" x="1597025" y="4997450"/>
          <p14:tracePt t="84956" x="1546225" y="5005388"/>
          <p14:tracePt t="84966" x="1512888" y="5005388"/>
          <p14:tracePt t="84976" x="1470025" y="5005388"/>
          <p14:tracePt t="84982" x="1411288" y="5022850"/>
          <p14:tracePt t="84992" x="1350963" y="5022850"/>
          <p14:tracePt t="84995" x="1282700" y="5030788"/>
          <p14:tracePt t="85009" x="1206500" y="5038725"/>
          <p14:tracePt t="85018" x="1138238" y="5038725"/>
          <p14:tracePt t="85022" x="1062038" y="5064125"/>
          <p14:tracePt t="85032" x="1003300" y="5073650"/>
          <p14:tracePt t="85038" x="925513" y="5091113"/>
          <p14:tracePt t="85048" x="892175" y="5091113"/>
          <p14:tracePt t="85059" x="841375" y="5099050"/>
          <p14:tracePt t="85061" x="798513" y="5099050"/>
          <p14:tracePt t="85072" x="765175" y="5099050"/>
          <p14:tracePt t="85078" x="722313" y="5106988"/>
          <p14:tracePt t="85088" x="714375" y="5106988"/>
          <p14:tracePt t="85098" x="704850" y="5106988"/>
          <p14:tracePt t="85380" x="730250" y="5106988"/>
          <p14:tracePt t="85388" x="765175" y="5106988"/>
          <p14:tracePt t="85396" x="808038" y="5106988"/>
          <p14:tracePt t="85406" x="841375" y="5106988"/>
          <p14:tracePt t="85409" x="874713" y="5106988"/>
          <p14:tracePt t="85422" x="977900" y="5106988"/>
          <p14:tracePt t="85426" x="1062038" y="5106988"/>
          <p14:tracePt t="85438" x="1147763" y="5106988"/>
          <p14:tracePt t="85446" x="1266825" y="5099050"/>
          <p14:tracePt t="85450" x="1333500" y="5099050"/>
          <p14:tracePt t="85460" x="1411288" y="5081588"/>
          <p14:tracePt t="85466" x="1477963" y="5073650"/>
          <p14:tracePt t="85476" x="1530350" y="5073650"/>
          <p14:tracePt t="85488" x="1571625" y="5064125"/>
          <p14:tracePt t="85492" x="1581150" y="5064125"/>
          <p14:tracePt t="85860" x="1589088" y="5064125"/>
          <p14:tracePt t="85871" x="1606550" y="5064125"/>
          <p14:tracePt t="85880" x="1622425" y="5056188"/>
          <p14:tracePt t="85884" x="1631950" y="5056188"/>
          <p14:tracePt t="85894" x="1649413" y="5056188"/>
          <p14:tracePt t="85910" x="1657350" y="5056188"/>
          <p14:tracePt t="85922" x="1674813" y="5056188"/>
          <p14:tracePt t="86924" x="1690688" y="5056188"/>
          <p14:tracePt t="86929" x="1725613" y="5048250"/>
          <p14:tracePt t="86939" x="1766888" y="5048250"/>
          <p14:tracePt t="86950" x="1793875" y="5030788"/>
          <p14:tracePt t="86955" x="1852613" y="5005388"/>
          <p14:tracePt t="86964" x="1946275" y="4987925"/>
          <p14:tracePt t="86968" x="2047875" y="4962525"/>
          <p14:tracePt t="86978" x="2159000" y="4946650"/>
          <p14:tracePt t="86988" x="2286000" y="4919663"/>
          <p14:tracePt t="86993" x="2430463" y="4894263"/>
          <p14:tracePt t="87005" x="2532063" y="4868863"/>
          <p14:tracePt t="87010" x="2592388" y="4860925"/>
          <p14:tracePt t="87022" x="2643188" y="4852988"/>
          <p14:tracePt t="87030" x="2643188" y="4843463"/>
          <p14:tracePt t="87580" x="2660650" y="4843463"/>
          <p14:tracePt t="87586" x="2668588" y="4843463"/>
          <p14:tracePt t="87594" x="2727325" y="4860925"/>
          <p14:tracePt t="87606" x="2762250" y="4878388"/>
          <p14:tracePt t="87610" x="2778125" y="4878388"/>
          <p14:tracePt t="87622" x="2820988" y="4886325"/>
          <p14:tracePt t="87625" x="2863850" y="4894263"/>
          <p14:tracePt t="87633" x="2922588" y="4894263"/>
          <p14:tracePt t="87643" x="2982913" y="4894263"/>
          <p14:tracePt t="87650" x="3041650" y="4903788"/>
          <p14:tracePt t="87660" x="3076575" y="4911725"/>
          <p14:tracePt t="87666" x="3094038" y="4919663"/>
          <p14:tracePt t="87676" x="3101975" y="4919663"/>
          <p14:tracePt t="87688" x="3109913" y="4919663"/>
          <p14:tracePt t="87691" x="3119438" y="4919663"/>
          <p14:tracePt t="88138" x="3127375" y="4919663"/>
          <p14:tracePt t="88144" x="3160713" y="4919663"/>
          <p14:tracePt t="88155" x="3203575" y="4919663"/>
          <p14:tracePt t="88164" x="3271838" y="4919663"/>
          <p14:tracePt t="88172" x="3330575" y="4919663"/>
          <p14:tracePt t="88180" x="3390900" y="4919663"/>
          <p14:tracePt t="88184" x="3424238" y="4911725"/>
          <p14:tracePt t="88193" x="3467100" y="4903788"/>
          <p14:tracePt t="88206" x="3475038" y="4903788"/>
          <p14:tracePt t="88362" x="3484563" y="4903788"/>
          <p14:tracePt t="88373" x="3492500" y="4903788"/>
          <p14:tracePt t="88388" x="3517900" y="4903788"/>
          <p14:tracePt t="88396" x="3568700" y="4903788"/>
          <p14:tracePt t="88400" x="3594100" y="4903788"/>
          <p14:tracePt t="88412" x="3636963" y="4903788"/>
          <p14:tracePt t="88422" x="3705225" y="4903788"/>
          <p14:tracePt t="88426" x="3790950" y="4903788"/>
          <p14:tracePt t="88438" x="3867150" y="4903788"/>
          <p14:tracePt t="88442" x="3935413" y="4903788"/>
          <p14:tracePt t="88455" x="3976688" y="4903788"/>
          <p14:tracePt t="88462" x="3994150" y="4903788"/>
          <p14:tracePt t="88482" x="4002088" y="4903788"/>
          <p14:tracePt t="88573" x="4011613" y="4903788"/>
          <p14:tracePt t="88585" x="4019550" y="4903788"/>
          <p14:tracePt t="88640" x="4027488" y="4903788"/>
          <p14:tracePt t="88660" x="4037013" y="4903788"/>
          <p14:tracePt t="88675" x="4044950" y="4903788"/>
          <p14:tracePt t="88688" x="4070350" y="4903788"/>
          <p14:tracePt t="88691" x="4087813" y="4903788"/>
          <p14:tracePt t="88700" x="4105275" y="4903788"/>
          <p14:tracePt t="88709" x="4130675" y="4903788"/>
          <p14:tracePt t="88714" x="4146550" y="4903788"/>
          <p14:tracePt t="88725" x="4189413" y="4903788"/>
          <p14:tracePt t="88730" x="4197350" y="4903788"/>
          <p14:tracePt t="88740" x="4206875" y="4903788"/>
          <p14:tracePt t="88750" x="4224338" y="4903788"/>
          <p14:tracePt t="88756" x="4232275" y="4903788"/>
          <p14:tracePt t="88766" x="4257675" y="4903788"/>
          <p14:tracePt t="88771" x="4291013" y="4911725"/>
          <p14:tracePt t="88790" x="4316413" y="4911725"/>
          <p14:tracePt t="88796" x="4325938" y="4911725"/>
          <p14:tracePt t="88806" x="4341813" y="4911725"/>
          <p14:tracePt t="88816" x="4351338" y="4911725"/>
          <p14:tracePt t="88829" x="4359275" y="4911725"/>
          <p14:tracePt t="88842" x="4368800" y="4919663"/>
          <p14:tracePt t="89064" x="4376738" y="4919663"/>
          <p14:tracePt t="89078" x="4384675" y="4919663"/>
          <p14:tracePt t="89089" x="4402138" y="4919663"/>
          <p14:tracePt t="89093" x="4419600" y="4919663"/>
          <p14:tracePt t="89105" x="4452938" y="4919663"/>
          <p14:tracePt t="89114" x="4478338" y="4919663"/>
          <p14:tracePt t="89118" x="4521200" y="4919663"/>
          <p14:tracePt t="89128" x="4546600" y="4919663"/>
          <p14:tracePt t="89134" x="4572000" y="4919663"/>
          <p14:tracePt t="89144" x="4605338" y="4919663"/>
          <p14:tracePt t="89156" x="4648200" y="4919663"/>
          <p14:tracePt t="89159" x="4683125" y="4919663"/>
          <p14:tracePt t="89172" x="4724400" y="4919663"/>
          <p14:tracePt t="89173" x="4741863" y="4919663"/>
          <p14:tracePt t="89188" x="4775200" y="4919663"/>
          <p14:tracePt t="89191" x="4802188" y="4919663"/>
          <p14:tracePt t="89210" x="4810125" y="4919663"/>
          <p14:tracePt t="89422" x="4818063" y="4919663"/>
          <p14:tracePt t="89438" x="4827588" y="4919663"/>
          <p14:tracePt t="89448" x="4843463" y="4919663"/>
          <p14:tracePt t="89455" x="4894263" y="4919663"/>
          <p14:tracePt t="89461" x="4919663" y="4919663"/>
          <p14:tracePt t="89471" x="4937125" y="4919663"/>
          <p14:tracePt t="89478" x="4972050" y="4919663"/>
          <p14:tracePt t="89488" x="5005388" y="4929188"/>
          <p14:tracePt t="89494" x="5022850" y="4929188"/>
          <p14:tracePt t="89505" x="5030788" y="4929188"/>
          <p14:tracePt t="89646" x="5048250" y="4937125"/>
          <p14:tracePt t="89651" x="5056188" y="4946650"/>
          <p14:tracePt t="89666" x="5073650" y="4946650"/>
          <p14:tracePt t="89676" x="5081588" y="4954588"/>
          <p14:tracePt t="89680" x="5091113" y="4954588"/>
          <p14:tracePt t="89690" x="5124450" y="4954588"/>
          <p14:tracePt t="89707" x="5157788" y="4987925"/>
          <p14:tracePt t="89716" x="5175250" y="5030788"/>
          <p14:tracePt t="89722" x="5192713" y="5064125"/>
          <p14:tracePt t="89731" x="5192713" y="5073650"/>
          <p14:tracePt t="89742" x="5192713" y="5081588"/>
          <p14:tracePt t="90092" x="5200650" y="5081588"/>
          <p14:tracePt t="90105" x="5208588" y="5081588"/>
          <p14:tracePt t="90109" x="5251450" y="5081588"/>
          <p14:tracePt t="90118" x="5260975" y="5081588"/>
          <p14:tracePt t="90204" x="5268913" y="5081588"/>
          <p14:tracePt t="90496" x="5276850" y="5081588"/>
          <p14:tracePt t="90508" x="5294313" y="5081588"/>
          <p14:tracePt t="90511" x="5337175" y="5081588"/>
          <p14:tracePt t="90521" x="5395913" y="5081588"/>
          <p14:tracePt t="90530" x="5481638" y="5081588"/>
          <p14:tracePt t="90538" x="5549900" y="5081588"/>
          <p14:tracePt t="90545" x="5626100" y="5073650"/>
          <p14:tracePt t="90555" x="5694363" y="5073650"/>
          <p14:tracePt t="90562" x="5735638" y="5073650"/>
          <p14:tracePt t="90572" x="5795963" y="5073650"/>
          <p14:tracePt t="90576" x="5829300" y="5073650"/>
          <p14:tracePt t="90592" x="5838825" y="5073650"/>
          <p14:tracePt t="90698" x="5846763" y="5073650"/>
          <p14:tracePt t="90708" x="5864225" y="5064125"/>
          <p14:tracePt t="90722" x="5897563" y="5056188"/>
          <p14:tracePt t="90732" x="5905500" y="5056188"/>
          <p14:tracePt t="90738" x="5922963" y="5056188"/>
          <p14:tracePt t="90748" x="5948363" y="5056188"/>
          <p14:tracePt t="90758" x="5973763" y="5056188"/>
          <p14:tracePt t="90762" x="6016625" y="5056188"/>
          <p14:tracePt t="90771" x="6076950" y="5056188"/>
          <p14:tracePt t="90778" x="6118225" y="5056188"/>
          <p14:tracePt t="90788" x="6161088" y="5056188"/>
          <p14:tracePt t="90800" x="6186488" y="5048250"/>
          <p14:tracePt t="90805" x="6211888" y="5048250"/>
          <p14:tracePt t="90814" x="6221413" y="5048250"/>
          <p14:tracePt t="90822" x="6229350" y="5048250"/>
          <p14:tracePt t="90830" x="6237288" y="5048250"/>
          <p14:tracePt t="92142" x="6246813" y="5048250"/>
          <p14:tracePt t="92150" x="6254750" y="5048250"/>
          <p14:tracePt t="92161" x="6288088" y="5048250"/>
          <p14:tracePt t="92166" x="6323013" y="5048250"/>
          <p14:tracePt t="92176" x="6348413" y="5048250"/>
          <p14:tracePt t="92188" x="6373813" y="5048250"/>
          <p14:tracePt t="92192" x="6407150" y="5048250"/>
          <p14:tracePt t="92206" x="6457950" y="5048250"/>
          <p14:tracePt t="92209" x="6518275" y="5048250"/>
          <p14:tracePt t="92218" x="6586538" y="5048250"/>
          <p14:tracePt t="92222" x="6645275" y="5048250"/>
          <p14:tracePt t="92232" x="6705600" y="5048250"/>
          <p14:tracePt t="92243" x="6738938" y="5048250"/>
          <p14:tracePt t="92248" x="6764338" y="5048250"/>
          <p14:tracePt t="92259" x="6772275" y="5048250"/>
          <p14:tracePt t="92298" x="6789738" y="5048250"/>
          <p14:tracePt t="92320" x="6799263" y="5048250"/>
          <p14:tracePt t="92325" x="6807200" y="5048250"/>
          <p14:tracePt t="92333" x="6824663" y="5048250"/>
          <p14:tracePt t="92344" x="6850063" y="5048250"/>
          <p14:tracePt t="92350" x="6883400" y="5056188"/>
          <p14:tracePt t="92360" x="6926263" y="5056188"/>
          <p14:tracePt t="92363" x="6959600" y="5064125"/>
          <p14:tracePt t="92375" x="6985000" y="5064125"/>
          <p14:tracePt t="92383" x="7010400" y="5064125"/>
          <p14:tracePt t="92391" x="7035800" y="5064125"/>
          <p14:tracePt t="92400" x="7070725" y="5064125"/>
          <p14:tracePt t="92406" x="7088188" y="5064125"/>
          <p14:tracePt t="92416" x="7121525" y="5064125"/>
          <p14:tracePt t="92422" x="7164388" y="5064125"/>
          <p14:tracePt t="92432" x="7197725" y="5064125"/>
          <p14:tracePt t="92442" x="7248525" y="5064125"/>
          <p14:tracePt t="92445" x="7308850" y="5064125"/>
          <p14:tracePt t="92456" x="7367588" y="5064125"/>
          <p14:tracePt t="92462" x="7418388" y="5064125"/>
          <p14:tracePt t="92472" x="7504113" y="5064125"/>
          <p14:tracePt t="92482" x="7562850" y="5064125"/>
          <p14:tracePt t="92489" x="7639050" y="5064125"/>
          <p14:tracePt t="92495" x="7707313" y="5064125"/>
          <p14:tracePt t="92502" x="7750175" y="5064125"/>
          <p14:tracePt t="92512" x="7810500" y="5064125"/>
          <p14:tracePt t="92522" x="7843838" y="5064125"/>
          <p14:tracePt t="92528" x="7861300" y="5064125"/>
          <p14:tracePt t="92538" x="7869238" y="5064125"/>
          <p14:tracePt t="92598" x="7877175" y="5064125"/>
          <p14:tracePt t="92906" x="7912100" y="5064125"/>
          <p14:tracePt t="92916" x="7945438" y="5064125"/>
          <p14:tracePt t="92923" x="7988300" y="5056188"/>
          <p14:tracePt t="92929" x="8021638" y="5056188"/>
          <p14:tracePt t="92939" x="8031163" y="5056188"/>
          <p14:tracePt t="92946" x="8047038" y="5048250"/>
          <p14:tracePt t="92956" x="8064500" y="5048250"/>
          <p14:tracePt t="93264" x="8107363" y="5038725"/>
          <p14:tracePt t="93274" x="8132763" y="5038725"/>
          <p14:tracePt t="93278" x="8183563" y="5022850"/>
          <p14:tracePt t="93288" x="8218488" y="5013325"/>
          <p14:tracePt t="93294" x="8243888" y="5005388"/>
          <p14:tracePt t="93305" x="8285163" y="4997450"/>
          <p14:tracePt t="93313" x="8328025" y="4987925"/>
          <p14:tracePt t="93322" x="8370888" y="4987925"/>
          <p14:tracePt t="93330" x="8404225" y="4979988"/>
          <p14:tracePt t="93334" x="8421688" y="4979988"/>
          <p14:tracePt t="93355" x="8447088" y="4979988"/>
          <p14:tracePt t="93430" x="8464550" y="4979988"/>
          <p14:tracePt t="93438" x="8472488" y="4979988"/>
          <p14:tracePt t="93446" x="8489950" y="4979988"/>
          <p14:tracePt t="93450" x="8523288" y="4979988"/>
          <p14:tracePt t="93460" x="8548688" y="4979988"/>
          <p14:tracePt t="93472" x="8591550" y="4979988"/>
          <p14:tracePt t="93476" x="8667750" y="4979988"/>
          <p14:tracePt t="93489" x="8728075" y="4979988"/>
          <p14:tracePt t="93489" x="8821738" y="4979988"/>
          <p14:tracePt t="93499" x="8897938" y="4979988"/>
          <p14:tracePt t="93510" x="8966200" y="4979988"/>
          <p14:tracePt t="93515" x="9032875" y="4979988"/>
          <p14:tracePt t="93526" x="9093200" y="4979988"/>
          <p14:tracePt t="96579" x="9101138" y="4979988"/>
          <p14:tracePt t="96589" x="9075738" y="4979988"/>
          <p14:tracePt t="96593" x="9058275" y="4979988"/>
          <p14:tracePt t="96605" x="9017000" y="4979988"/>
          <p14:tracePt t="96612" x="8888413" y="4972050"/>
          <p14:tracePt t="96618" x="8743950" y="4929188"/>
          <p14:tracePt t="96628" x="8489950" y="4860925"/>
          <p14:tracePt t="96632" x="8140700" y="4749800"/>
          <p14:tracePt t="96643" x="7707313" y="4630738"/>
          <p14:tracePt t="96655" x="7308850" y="4513263"/>
          <p14:tracePt t="96659" x="6934200" y="4402138"/>
          <p14:tracePt t="96668" x="6586538" y="4291013"/>
          <p14:tracePt t="96672" x="6254750" y="4164013"/>
          <p14:tracePt t="96682" x="5965825" y="4062413"/>
          <p14:tracePt t="96692" x="5575300" y="3867150"/>
          <p14:tracePt t="96698" x="5243513" y="3738563"/>
          <p14:tracePt t="96709" x="4886325" y="3586163"/>
          <p14:tracePt t="96714" x="4614863" y="3449638"/>
          <p14:tracePt t="96725" x="4300538" y="3289300"/>
          <p14:tracePt t="96734" x="4027488" y="3170238"/>
          <p14:tracePt t="96738" x="3730625" y="3025775"/>
          <p14:tracePt t="96748" x="3492500" y="2949575"/>
          <p14:tracePt t="96755" x="3330575" y="2863850"/>
          <p14:tracePt t="96764" x="3211513" y="2820988"/>
          <p14:tracePt t="96775" x="3135313" y="2787650"/>
          <p14:tracePt t="96778" x="3119438" y="2778125"/>
          <p14:tracePt t="96788" x="3094038" y="2778125"/>
          <p14:tracePt t="96793" x="3084513" y="2770188"/>
          <p14:tracePt t="96808" x="3076575" y="2770188"/>
          <p14:tracePt t="96833" x="3067050" y="2770188"/>
          <p14:tracePt t="96860" x="3051175" y="2778125"/>
          <p14:tracePt t="96872" x="3051175" y="2787650"/>
          <p14:tracePt t="96875" x="3041650" y="2787650"/>
          <p14:tracePt t="96883" x="3041650" y="2795588"/>
          <p14:tracePt t="96890" x="3033713" y="2813050"/>
          <p14:tracePt t="96900" x="3025775" y="2830513"/>
          <p14:tracePt t="96909" x="3016250" y="2846388"/>
          <p14:tracePt t="96916" x="3016250" y="2855913"/>
          <p14:tracePt t="96926" x="3008313" y="2881313"/>
          <p14:tracePt t="96932" x="3008313" y="2906713"/>
          <p14:tracePt t="96942" x="2990850" y="2940050"/>
          <p14:tracePt t="96957" x="2982913" y="3008313"/>
          <p14:tracePt t="96966" x="2982913" y="3041650"/>
          <p14:tracePt t="96972" x="2982913" y="3084513"/>
          <p14:tracePt t="96982" x="2982913" y="3094038"/>
          <p14:tracePt t="96992" x="2982913" y="3127375"/>
          <p14:tracePt t="96995" x="2982913" y="3135313"/>
          <p14:tracePt t="97006" x="2982913" y="3170238"/>
          <p14:tracePt t="97012" x="2990850" y="3203575"/>
          <p14:tracePt t="97022" x="3000375" y="3211513"/>
          <p14:tracePt t="97032" x="3033713" y="3246438"/>
          <p14:tracePt t="97038" x="3051175" y="3263900"/>
          <p14:tracePt t="97048" x="3076575" y="3271838"/>
          <p14:tracePt t="97055" x="3135313" y="3297238"/>
          <p14:tracePt t="97061" x="3160713" y="3305175"/>
          <p14:tracePt t="97072" x="3178175" y="3305175"/>
          <p14:tracePt t="97078" x="3238500" y="3330575"/>
          <p14:tracePt t="97088" x="3263900" y="3330575"/>
          <p14:tracePt t="97093" x="3305175" y="3340100"/>
          <p14:tracePt t="97105" x="3348038" y="3340100"/>
          <p14:tracePt t="97111" x="3373438" y="3340100"/>
          <p14:tracePt t="97118" x="3390900" y="3340100"/>
          <p14:tracePt t="97128" x="3424238" y="3340100"/>
          <p14:tracePt t="97133" x="3441700" y="3340100"/>
          <p14:tracePt t="97155" x="3459163" y="3340100"/>
          <p14:tracePt t="97156" x="3492500" y="3340100"/>
          <p14:tracePt t="97159" x="3517900" y="3340100"/>
          <p14:tracePt t="97168" x="3535363" y="3340100"/>
          <p14:tracePt t="97174" x="3552825" y="3340100"/>
          <p14:tracePt t="97184" x="3578225" y="3340100"/>
          <p14:tracePt t="97194" x="3619500" y="3340100"/>
          <p14:tracePt t="97198" x="3646488" y="3340100"/>
          <p14:tracePt t="97209" x="3713163" y="3340100"/>
          <p14:tracePt t="97213" x="3781425" y="3340100"/>
          <p14:tracePt t="97225" x="3857625" y="3340100"/>
          <p14:tracePt t="97233" x="3925888" y="3340100"/>
          <p14:tracePt t="97241" x="3986213" y="3340100"/>
          <p14:tracePt t="97249" x="4027488" y="3340100"/>
          <p14:tracePt t="97256" x="4062413" y="3340100"/>
          <p14:tracePt t="97263" x="4070350" y="3340100"/>
          <p14:tracePt t="97316" x="4079875" y="3340100"/>
          <p14:tracePt t="97329" x="4087813" y="3340100"/>
          <p14:tracePt t="97764" x="4095750" y="3340100"/>
          <p14:tracePt t="97772" x="4121150" y="3340100"/>
          <p14:tracePt t="97780" x="4164013" y="3355975"/>
          <p14:tracePt t="97784" x="4249738" y="3365500"/>
          <p14:tracePt t="97795" x="4333875" y="3373438"/>
          <p14:tracePt t="97806" x="4435475" y="3390900"/>
          <p14:tracePt t="97809" x="4521200" y="3398838"/>
          <p14:tracePt t="97822" x="4597400" y="3408363"/>
          <p14:tracePt t="97826" x="4665663" y="3416300"/>
          <p14:tracePt t="97834" x="4699000" y="3424238"/>
          <p14:tracePt t="97846" x="4749800" y="3433763"/>
          <p14:tracePt t="97850" x="4784725" y="3441700"/>
          <p14:tracePt t="97871" x="4792663" y="3441700"/>
          <p14:tracePt t="98079" x="4792663" y="3416300"/>
          <p14:tracePt t="98084" x="4784725" y="3398838"/>
          <p14:tracePt t="98098" x="4784725" y="3382963"/>
          <p14:tracePt t="98109" x="4767263" y="3355975"/>
          <p14:tracePt t="98125" x="4767263" y="3348038"/>
          <p14:tracePt t="98134" x="4767263" y="3330575"/>
          <p14:tracePt t="98150" x="4767263" y="3322638"/>
          <p14:tracePt t="98211" x="4767263" y="3314700"/>
          <p14:tracePt t="98225" x="4810125" y="3314700"/>
          <p14:tracePt t="98237" x="4843463" y="3314700"/>
          <p14:tracePt t="98245" x="4894263" y="3322638"/>
          <p14:tracePt t="98255" x="4987925" y="3355975"/>
          <p14:tracePt t="98262" x="5064125" y="3373438"/>
          <p14:tracePt t="98266" x="5149850" y="3398838"/>
          <p14:tracePt t="98276" x="5251450" y="3416300"/>
          <p14:tracePt t="98289" x="5311775" y="3441700"/>
          <p14:tracePt t="98292" x="5370513" y="3449638"/>
          <p14:tracePt t="98305" x="5370513" y="3459163"/>
          <p14:tracePt t="98309" x="5405438" y="3467100"/>
          <p14:tracePt t="98444" x="5413375" y="3467100"/>
          <p14:tracePt t="98465" x="5413375" y="3459163"/>
          <p14:tracePt t="98474" x="5413375" y="3449638"/>
          <p14:tracePt t="98484" x="5413375" y="3433763"/>
          <p14:tracePt t="98488" x="5413375" y="3398838"/>
          <p14:tracePt t="98498" x="5413375" y="3382963"/>
          <p14:tracePt t="98506" x="5413375" y="3355975"/>
          <p14:tracePt t="98514" x="5413375" y="3330575"/>
          <p14:tracePt t="98525" x="5413375" y="3305175"/>
          <p14:tracePt t="98529" x="5413375" y="3289300"/>
          <p14:tracePt t="98540" x="5413375" y="3254375"/>
          <p14:tracePt t="98543" x="5413375" y="3238500"/>
          <p14:tracePt t="98555" x="5405438" y="3228975"/>
          <p14:tracePt t="98563" x="5395913" y="3203575"/>
          <p14:tracePt t="98575" x="5395913" y="3186113"/>
          <p14:tracePt t="98579" x="5387975" y="3178175"/>
          <p14:tracePt t="98594" x="5380038" y="3178175"/>
          <p14:tracePt t="98599" x="5362575" y="3160713"/>
          <p14:tracePt t="98609" x="5353050" y="3144838"/>
          <p14:tracePt t="98629" x="5345113" y="3135313"/>
          <p14:tracePt t="98817" x="5337175" y="3127375"/>
          <p14:tracePt t="98826" x="5327650" y="3119438"/>
          <p14:tracePt t="98839" x="5319713" y="3119438"/>
          <p14:tracePt t="98843" x="5311775" y="3109913"/>
          <p14:tracePt t="98856" x="5311775" y="3094038"/>
          <p14:tracePt t="98867" x="5302250" y="3084513"/>
          <p14:tracePt t="98878" x="5286375" y="3084513"/>
          <p14:tracePt t="98882" x="5260975" y="3084513"/>
          <p14:tracePt t="98892" x="5218113" y="3084513"/>
          <p14:tracePt t="98898" x="5183188" y="3076575"/>
          <p14:tracePt t="98909" x="5157788" y="3076575"/>
          <p14:tracePt t="98918" x="5116513" y="3076575"/>
          <p14:tracePt t="98921" x="5048250" y="3076575"/>
          <p14:tracePt t="98932" x="4987925" y="3076575"/>
          <p14:tracePt t="98938" x="4903788" y="3076575"/>
          <p14:tracePt t="98948" x="4835525" y="3076575"/>
          <p14:tracePt t="98959" x="4759325" y="3076575"/>
          <p14:tracePt t="98963" x="4708525" y="3076575"/>
          <p14:tracePt t="98975" x="4691063" y="3076575"/>
          <p14:tracePt t="98984" x="4673600" y="3076575"/>
          <p14:tracePt t="98988" x="4665663" y="3076575"/>
          <p14:tracePt t="99058" x="4665663" y="3084513"/>
          <p14:tracePt t="99075" x="4665663" y="3094038"/>
          <p14:tracePt t="99094" x="4673600" y="3101975"/>
          <p14:tracePt t="99098" x="4683125" y="3101975"/>
          <p14:tracePt t="99110" x="4691063" y="3109913"/>
          <p14:tracePt t="99122" x="4699000" y="3119438"/>
          <p14:tracePt t="99130" x="4708525" y="3127375"/>
          <p14:tracePt t="99194" x="4708525" y="3135313"/>
          <p14:tracePt t="99207" x="4708525" y="3144838"/>
          <p14:tracePt t="99210" x="4683125" y="3152775"/>
          <p14:tracePt t="99221" x="4665663" y="3160713"/>
          <p14:tracePt t="99230" x="4657725" y="3170238"/>
          <p14:tracePt t="99234" x="4648200" y="3170238"/>
          <p14:tracePt t="99244" x="4630738" y="3186113"/>
          <p14:tracePt t="99256" x="4597400" y="3203575"/>
          <p14:tracePt t="99259" x="4546600" y="3221038"/>
          <p14:tracePt t="99272" x="4529138" y="3228975"/>
          <p14:tracePt t="99276" x="4503738" y="3238500"/>
          <p14:tracePt t="99292" x="4495800" y="3254375"/>
          <p14:tracePt t="99322" x="4486275" y="3263900"/>
          <p14:tracePt t="99326" x="4486275" y="3271838"/>
          <p14:tracePt t="99339" x="4478338" y="3279775"/>
          <p14:tracePt t="99346" x="4470400" y="3297238"/>
          <p14:tracePt t="99356" x="4470400" y="3314700"/>
          <p14:tracePt t="99372" x="4470400" y="3322638"/>
          <p14:tracePt t="99376" x="4470400" y="3330575"/>
          <p14:tracePt t="99396" x="4470400" y="3340100"/>
          <p14:tracePt t="99405" x="4470400" y="3348038"/>
          <p14:tracePt t="99412" x="4470400" y="3355975"/>
          <p14:tracePt t="99422" x="4470400" y="3365500"/>
          <p14:tracePt t="99448" x="4470400" y="3373438"/>
          <p14:tracePt t="99468" x="4460875" y="3373438"/>
          <p14:tracePt t="99478" x="4452938" y="3373438"/>
          <p14:tracePt t="99492" x="4427538" y="3382963"/>
          <p14:tracePt t="99505" x="4419600" y="3382963"/>
          <p14:tracePt t="99511" x="4402138" y="3390900"/>
          <p14:tracePt t="99518" x="4394200" y="3390900"/>
          <p14:tracePt t="99528" x="4359275" y="3398838"/>
          <p14:tracePt t="99539" x="4333875" y="3398838"/>
          <p14:tracePt t="99543" x="4300538" y="3398838"/>
          <p14:tracePt t="99555" x="4224338" y="3398838"/>
          <p14:tracePt t="99559" x="4138613" y="3398838"/>
          <p14:tracePt t="99568" x="4044950" y="3398838"/>
          <p14:tracePt t="99578" x="3925888" y="3398838"/>
          <p14:tracePt t="99584" x="3832225" y="3398838"/>
          <p14:tracePt t="99593" x="3748088" y="3398838"/>
          <p14:tracePt t="99598" x="3671888" y="3398838"/>
          <p14:tracePt t="99609" x="3636963" y="3398838"/>
          <p14:tracePt t="99618" x="3603625" y="3382963"/>
          <p14:tracePt t="99625" x="3578225" y="3365500"/>
          <p14:tracePt t="99633" x="3578225" y="3355975"/>
          <p14:tracePt t="99639" x="3578225" y="3322638"/>
          <p14:tracePt t="99650" x="3578225" y="3297238"/>
          <p14:tracePt t="99659" x="3578225" y="3254375"/>
          <p14:tracePt t="99664" x="3578225" y="3228975"/>
          <p14:tracePt t="99675" x="3578225" y="3186113"/>
          <p14:tracePt t="99678" x="3578225" y="3160713"/>
          <p14:tracePt t="99688" x="3578225" y="3109913"/>
          <p14:tracePt t="99699" x="3578225" y="3084513"/>
          <p14:tracePt t="99705" x="3578225" y="3067050"/>
          <p14:tracePt t="99714" x="3594100" y="3041650"/>
          <p14:tracePt t="99722" x="3619500" y="3008313"/>
          <p14:tracePt t="99730" x="3662363" y="2974975"/>
          <p14:tracePt t="99741" x="3705225" y="2949575"/>
          <p14:tracePt t="99743" x="3781425" y="2932113"/>
          <p14:tracePt t="99755" x="3832225" y="2897188"/>
          <p14:tracePt t="99760" x="3883025" y="2881313"/>
          <p14:tracePt t="99772" x="3908425" y="2863850"/>
          <p14:tracePt t="99780" x="3917950" y="2863850"/>
          <p14:tracePt t="99783" x="3943350" y="2863850"/>
          <p14:tracePt t="99796" x="3951288" y="2863850"/>
          <p14:tracePt t="99800" x="3976688" y="2863850"/>
          <p14:tracePt t="99810" x="4019550" y="2871788"/>
          <p14:tracePt t="99822" x="4044950" y="2889250"/>
          <p14:tracePt t="99826" x="4095750" y="2932113"/>
          <p14:tracePt t="99838" x="4181475" y="2965450"/>
          <p14:tracePt t="99841" x="4275138" y="3016250"/>
          <p14:tracePt t="99850" x="4376738" y="3076575"/>
          <p14:tracePt t="99860" x="4513263" y="3127375"/>
          <p14:tracePt t="99866" x="4622800" y="3170238"/>
          <p14:tracePt t="99876" x="4759325" y="3203575"/>
          <p14:tracePt t="99882" x="4860925" y="3238500"/>
          <p14:tracePt t="99892" x="4946650" y="3271838"/>
          <p14:tracePt t="99898" x="5030788" y="3289300"/>
          <p14:tracePt t="99909" x="5106988" y="3305175"/>
          <p14:tracePt t="99918" x="5167313" y="3314700"/>
          <p14:tracePt t="99922" x="5226050" y="3314700"/>
          <p14:tracePt t="99932" x="5235575" y="3314700"/>
          <p14:tracePt t="99938" x="5243513" y="3314700"/>
          <p14:tracePt t="99953" x="5251450" y="3314700"/>
          <p14:tracePt t="99968" x="5251450" y="3297238"/>
          <p14:tracePt t="99978" x="5251450" y="3279775"/>
          <p14:tracePt t="99988" x="5260975" y="3263900"/>
          <p14:tracePt t="99992" x="5260975" y="3228975"/>
          <p14:tracePt t="100005" x="5268913" y="3203575"/>
          <p14:tracePt t="100009" x="5276850" y="3178175"/>
          <p14:tracePt t="100018" x="5276850" y="3160713"/>
          <p14:tracePt t="100028" x="5276850" y="3135313"/>
          <p14:tracePt t="100032" x="5286375" y="3119438"/>
          <p14:tracePt t="100042" x="5286375" y="3109913"/>
          <p14:tracePt t="100048" x="5286375" y="3084513"/>
          <p14:tracePt t="100063" x="5286375" y="3076575"/>
          <p14:tracePt t="100093" x="5286375" y="3067050"/>
          <p14:tracePt t="100105" x="5286375" y="3051175"/>
          <p14:tracePt t="100109" x="5286375" y="3041650"/>
          <p14:tracePt t="100122" x="5268913" y="3025775"/>
          <p14:tracePt t="100130" x="5226050" y="3008313"/>
          <p14:tracePt t="100134" x="5175250" y="2982913"/>
          <p14:tracePt t="100154" x="5081588" y="2965450"/>
          <p14:tracePt t="100159" x="5013325" y="2957513"/>
          <p14:tracePt t="100172" x="4929188" y="2949575"/>
          <p14:tracePt t="100173" x="4843463" y="2949575"/>
          <p14:tracePt t="100184" x="4767263" y="2949575"/>
          <p14:tracePt t="100190" x="4699000" y="2949575"/>
          <p14:tracePt t="100200" x="4640263" y="2949575"/>
          <p14:tracePt t="100209" x="4579938" y="2949575"/>
          <p14:tracePt t="100213" x="4538663" y="2949575"/>
          <p14:tracePt t="100225" x="4495800" y="2949575"/>
          <p14:tracePt t="100230" x="4470400" y="2949575"/>
          <p14:tracePt t="100240" x="4435475" y="2957513"/>
          <p14:tracePt t="100250" x="4435475" y="2965450"/>
          <p14:tracePt t="100255" x="4402138" y="2982913"/>
          <p14:tracePt t="100266" x="4376738" y="3008313"/>
          <p14:tracePt t="100272" x="4368800" y="3016250"/>
          <p14:tracePt t="100280" x="4359275" y="3033713"/>
          <p14:tracePt t="100292" x="4341813" y="3041650"/>
          <p14:tracePt t="100296" x="4333875" y="3051175"/>
          <p14:tracePt t="100306" x="4325938" y="3059113"/>
          <p14:tracePt t="100309" x="4316413" y="3067050"/>
          <p14:tracePt t="100322" x="4300538" y="3084513"/>
          <p14:tracePt t="100329" x="4291013" y="3127375"/>
          <p14:tracePt t="100338" x="4275138" y="3152775"/>
          <p14:tracePt t="100346" x="4240213" y="3170238"/>
          <p14:tracePt t="100350" x="4240213" y="3195638"/>
          <p14:tracePt t="100361" x="4224338" y="3211513"/>
          <p14:tracePt t="100372" x="4224338" y="3221038"/>
          <p14:tracePt t="100376" x="4214813" y="3263900"/>
          <p14:tracePt t="100389" x="4206875" y="3263900"/>
          <p14:tracePt t="100389" x="4206875" y="3279775"/>
          <p14:tracePt t="100405" x="4206875" y="3305175"/>
          <p14:tracePt t="100412" x="4206875" y="3330575"/>
          <p14:tracePt t="100416" x="4206875" y="3348038"/>
          <p14:tracePt t="100428" x="4206875" y="3390900"/>
          <p14:tracePt t="100434" x="4206875" y="3398838"/>
          <p14:tracePt t="100448" x="4206875" y="3433763"/>
          <p14:tracePt t="100459" x="4232275" y="3433763"/>
          <p14:tracePt t="100463" x="4265613" y="3459163"/>
          <p14:tracePt t="100474" x="4275138" y="3467100"/>
          <p14:tracePt t="100483" x="4316413" y="3467100"/>
          <p14:tracePt t="100492" x="4341813" y="3467100"/>
          <p14:tracePt t="100500" x="4384675" y="3467100"/>
          <p14:tracePt t="100505" x="4470400" y="3467100"/>
          <p14:tracePt t="100514" x="4572000" y="3467100"/>
          <p14:tracePt t="100525" x="4683125" y="3467100"/>
          <p14:tracePt t="100530" x="4827588" y="3467100"/>
          <p14:tracePt t="100541" x="4962525" y="3467100"/>
          <p14:tracePt t="100544" x="5081588" y="3449638"/>
          <p14:tracePt t="100555" x="5183188" y="3416300"/>
          <p14:tracePt t="100564" x="5243513" y="3382963"/>
          <p14:tracePt t="100572" x="5294313" y="3365500"/>
          <p14:tracePt t="100580" x="5294313" y="3348038"/>
          <p14:tracePt t="100584" x="5294313" y="3322638"/>
          <p14:tracePt t="100595" x="5294313" y="3297238"/>
          <p14:tracePt t="100606" x="5294313" y="3279775"/>
          <p14:tracePt t="100609" x="5294313" y="3263900"/>
          <p14:tracePt t="100622" x="5286375" y="3263900"/>
          <p14:tracePt t="100626" x="5276850" y="3254375"/>
          <p14:tracePt t="100676" x="5276850" y="3246438"/>
          <p14:tracePt t="100686" x="5268913" y="3246438"/>
          <p14:tracePt t="100692" x="5268913" y="3263900"/>
          <p14:tracePt t="100705" x="5268913" y="3330575"/>
          <p14:tracePt t="100716" x="5276850" y="3382963"/>
          <p14:tracePt t="100726" x="5311775" y="3467100"/>
          <p14:tracePt t="100732" x="5353050" y="3543300"/>
          <p14:tracePt t="100742" x="5421313" y="3654425"/>
          <p14:tracePt t="100746" x="5497513" y="3748088"/>
          <p14:tracePt t="100756" x="5575300" y="3841750"/>
          <p14:tracePt t="100766" x="5641975" y="3917950"/>
          <p14:tracePt t="100771" x="5719763" y="3986213"/>
          <p14:tracePt t="100782" x="5803900" y="4062413"/>
          <p14:tracePt t="100788" x="5897563" y="4130675"/>
          <p14:tracePt t="100796" x="5973763" y="4224338"/>
          <p14:tracePt t="100806" x="6067425" y="4316413"/>
          <p14:tracePt t="100811" x="6135688" y="4410075"/>
          <p14:tracePt t="100822" x="6221413" y="4521200"/>
          <p14:tracePt t="100826" x="6280150" y="4605338"/>
          <p14:tracePt t="100838" x="6348413" y="4716463"/>
          <p14:tracePt t="100848" x="6407150" y="4792663"/>
          <p14:tracePt t="100855" x="6442075" y="4886325"/>
          <p14:tracePt t="100861" x="6467475" y="4929188"/>
          <p14:tracePt t="100867" x="6483350" y="4997450"/>
          <p14:tracePt t="100878" x="6510338" y="5056188"/>
          <p14:tracePt t="100888" x="6518275" y="5091113"/>
          <p14:tracePt t="100892" x="6518275" y="5116513"/>
          <p14:tracePt t="100905" x="6518275" y="5149850"/>
          <p14:tracePt t="100922" x="6518275" y="5157788"/>
          <p14:tracePt t="100957" x="6518275" y="5167313"/>
          <p14:tracePt t="101000" x="6510338" y="5175250"/>
          <p14:tracePt t="101040" x="6483350" y="5183188"/>
          <p14:tracePt t="101053" x="6475413" y="5183188"/>
          <p14:tracePt t="101058" x="6467475" y="5183188"/>
          <p14:tracePt t="101066" x="6457950" y="5200650"/>
          <p14:tracePt t="101072" x="6432550" y="5200650"/>
          <p14:tracePt t="101082" x="6416675" y="5200650"/>
          <p14:tracePt t="101088" x="6399213" y="5208588"/>
          <p14:tracePt t="101097" x="6391275" y="5208588"/>
          <p14:tracePt t="101109" x="6373813" y="5208588"/>
          <p14:tracePt t="101111" x="6365875" y="5208588"/>
          <p14:tracePt t="101121" x="6356350" y="5208588"/>
          <p14:tracePt t="101134" x="6348413" y="5208588"/>
          <p14:tracePt t="101154" x="6338888" y="5208588"/>
          <p14:tracePt t="101159" x="6330950" y="5208588"/>
          <p14:tracePt t="101161" x="6323013" y="5208588"/>
          <p14:tracePt t="101172" x="6313488" y="5208588"/>
          <p14:tracePt t="101178" x="6305550" y="5208588"/>
          <p14:tracePt t="101209" x="6297613" y="5208588"/>
          <p14:tracePt t="101233" x="6280150" y="5208588"/>
          <p14:tracePt t="101446" x="6305550" y="5226050"/>
          <p14:tracePt t="101457" x="6330950" y="5235575"/>
          <p14:tracePt t="101461" x="6381750" y="5235575"/>
          <p14:tracePt t="101472" x="6432550" y="5251450"/>
          <p14:tracePt t="101477" x="6467475" y="5251450"/>
          <p14:tracePt t="101489" x="6518275" y="5268913"/>
          <p14:tracePt t="101495" x="6619875" y="5276850"/>
          <p14:tracePt t="101500" x="6764338" y="5276850"/>
          <p14:tracePt t="101511" x="6951663" y="5276850"/>
          <p14:tracePt t="101516" x="7189788" y="5276850"/>
          <p14:tracePt t="101526" x="7418388" y="5276850"/>
          <p14:tracePt t="101539" x="7623175" y="5276850"/>
          <p14:tracePt t="101542" x="7826375" y="5276850"/>
          <p14:tracePt t="101550" x="7980363" y="5276850"/>
          <p14:tracePt t="101556" x="8107363" y="5268913"/>
          <p14:tracePt t="101566" x="8191500" y="5251450"/>
          <p14:tracePt t="101576" x="8269288" y="5235575"/>
          <p14:tracePt t="101588" x="8277225" y="5226050"/>
          <p14:tracePt t="101596" x="8277225" y="5218113"/>
          <p14:tracePt t="101622" x="8277225" y="5200650"/>
          <p14:tracePt t="101643" x="8277225" y="5192713"/>
          <p14:tracePt t="101659" x="8277225" y="5183188"/>
          <p14:tracePt t="101682" x="8277225" y="5175250"/>
          <p14:tracePt t="101693" x="8277225" y="5167313"/>
          <p14:tracePt t="101709" x="8277225" y="5149850"/>
          <p14:tracePt t="101722" x="8277225" y="5116513"/>
          <p14:tracePt t="101744" x="8277225" y="5099050"/>
          <p14:tracePt t="101747" x="8277225" y="5081588"/>
          <p14:tracePt t="101759" x="8277225" y="5056188"/>
          <p14:tracePt t="101768" x="8277225" y="5030788"/>
          <p14:tracePt t="101774" x="8277225" y="4997450"/>
          <p14:tracePt t="101783" x="8277225" y="4979988"/>
          <p14:tracePt t="101789" x="8259763" y="4972050"/>
          <p14:tracePt t="101798" x="8234363" y="4911725"/>
          <p14:tracePt t="101809" x="8234363" y="4886325"/>
          <p14:tracePt t="101813" x="8208963" y="4852988"/>
          <p14:tracePt t="101825" x="8201025" y="4843463"/>
          <p14:tracePt t="101828" x="8191500" y="4827588"/>
          <p14:tracePt t="101838" x="8166100" y="4810125"/>
          <p14:tracePt t="101850" x="8132763" y="4784725"/>
          <p14:tracePt t="101856" x="8132763" y="4775200"/>
          <p14:tracePt t="101864" x="8124825" y="4767263"/>
          <p14:tracePt t="101874" x="8115300" y="4759325"/>
          <p14:tracePt t="101879" x="8089900" y="4741863"/>
          <p14:tracePt t="101890" x="8047038" y="4741863"/>
          <p14:tracePt t="101894" x="8005763" y="4724400"/>
          <p14:tracePt t="101906" x="7970838" y="4724400"/>
          <p14:tracePt t="101914" x="7927975" y="4724400"/>
          <p14:tracePt t="101922" x="7902575" y="4724400"/>
          <p14:tracePt t="101930" x="7877175" y="4724400"/>
          <p14:tracePt t="101933" x="7835900" y="4724400"/>
          <p14:tracePt t="101944" x="7800975" y="4724400"/>
          <p14:tracePt t="101956" x="7750175" y="4724400"/>
          <p14:tracePt t="101960" x="7699375" y="4716463"/>
          <p14:tracePt t="101972" x="7656513" y="4716463"/>
          <p14:tracePt t="101974" x="7613650" y="4716463"/>
          <p14:tracePt t="101983" x="7580313" y="4708525"/>
          <p14:tracePt t="101996" x="7546975" y="4708525"/>
          <p14:tracePt t="102000" x="7504113" y="4708525"/>
          <p14:tracePt t="102009" x="7469188" y="4699000"/>
          <p14:tracePt t="102016" x="7427913" y="4699000"/>
          <p14:tracePt t="102026" x="7385050" y="4699000"/>
          <p14:tracePt t="102039" x="7324725" y="4699000"/>
          <p14:tracePt t="102039" x="7299325" y="4699000"/>
          <p14:tracePt t="102050" x="7232650" y="4699000"/>
          <p14:tracePt t="102055" x="7189788" y="4699000"/>
          <p14:tracePt t="102066" x="7129463" y="4699000"/>
          <p14:tracePt t="102076" x="7070725" y="4699000"/>
          <p14:tracePt t="102080" x="7002463" y="4699000"/>
          <p14:tracePt t="102092" x="6926263" y="4699000"/>
          <p14:tracePt t="102095" x="6858000" y="4699000"/>
          <p14:tracePt t="102106" x="6799263" y="4699000"/>
          <p14:tracePt t="102116" x="6731000" y="4699000"/>
          <p14:tracePt t="102122" x="6696075" y="4699000"/>
          <p14:tracePt t="102132" x="6654800" y="4699000"/>
          <p14:tracePt t="102138" x="6627813" y="4699000"/>
          <p14:tracePt t="102146" x="6619875" y="4699000"/>
          <p14:tracePt t="102156" x="6594475" y="4699000"/>
          <p14:tracePt t="102161" x="6586538" y="4699000"/>
          <p14:tracePt t="102172" x="6569075" y="4699000"/>
          <p14:tracePt t="102177" x="6561138" y="4699000"/>
          <p14:tracePt t="102188" x="6526213" y="4716463"/>
          <p14:tracePt t="102198" x="6526213" y="4724400"/>
          <p14:tracePt t="102205" x="6500813" y="4733925"/>
          <p14:tracePt t="102211" x="6500813" y="4741863"/>
          <p14:tracePt t="102218" x="6467475" y="4775200"/>
          <p14:tracePt t="102225" x="6457950" y="4792663"/>
          <p14:tracePt t="102238" x="6450013" y="4802188"/>
          <p14:tracePt t="102242" x="6432550" y="4818063"/>
          <p14:tracePt t="102255" x="6416675" y="4852988"/>
          <p14:tracePt t="102259" x="6407150" y="4860925"/>
          <p14:tracePt t="102268" x="6399213" y="4878388"/>
          <p14:tracePt t="102278" x="6399213" y="4886325"/>
          <p14:tracePt t="102282" x="6399213" y="4903788"/>
          <p14:tracePt t="102292" x="6399213" y="4919663"/>
          <p14:tracePt t="102309" x="6399213" y="4937125"/>
          <p14:tracePt t="102318" x="6399213" y="4946650"/>
          <p14:tracePt t="102322" x="6399213" y="4954588"/>
          <p14:tracePt t="102332" x="6399213" y="4962525"/>
          <p14:tracePt t="102344" x="6424613" y="4962525"/>
          <p14:tracePt t="102348" x="6442075" y="4972050"/>
          <p14:tracePt t="102359" x="6450013" y="4972050"/>
          <p14:tracePt t="102363" x="6457950" y="4972050"/>
          <p14:tracePt t="102375" x="6475413" y="4972050"/>
          <p14:tracePt t="102384" x="6483350" y="4972050"/>
          <p14:tracePt t="102405" x="6492875" y="4972050"/>
          <p14:tracePt t="102409" x="6500813" y="4972050"/>
          <p14:tracePt t="102417" x="6518275" y="4979988"/>
          <p14:tracePt t="102428" x="6518275" y="4987925"/>
          <p14:tracePt t="102433" x="6526213" y="4997450"/>
          <p14:tracePt t="102443" x="6535738" y="4997450"/>
          <p14:tracePt t="102450" x="6535738" y="5013325"/>
          <p14:tracePt t="102459" x="6543675" y="5022850"/>
          <p14:tracePt t="102472" x="6561138" y="5030788"/>
          <p14:tracePt t="102484" x="6577013" y="5038725"/>
          <p14:tracePt t="102491" x="6586538" y="5048250"/>
          <p14:tracePt t="102500" x="6594475" y="5064125"/>
          <p14:tracePt t="102510" x="6627813" y="5081588"/>
          <p14:tracePt t="102513" x="6670675" y="5099050"/>
          <p14:tracePt t="102526" x="6688138" y="5106988"/>
          <p14:tracePt t="102530" x="6721475" y="5124450"/>
          <p14:tracePt t="102541" x="6781800" y="5149850"/>
          <p14:tracePt t="102550" x="6815138" y="5149850"/>
          <p14:tracePt t="102556" x="6875463" y="5167313"/>
          <p14:tracePt t="102566" x="6916738" y="5167313"/>
          <p14:tracePt t="102572" x="6985000" y="5183188"/>
          <p14:tracePt t="102580" x="7010400" y="5183188"/>
          <p14:tracePt t="102591" x="7027863" y="5183188"/>
          <p14:tracePt t="102596" x="7070725" y="5183188"/>
          <p14:tracePt t="102606" x="7113588" y="5183188"/>
          <p14:tracePt t="102609" x="7172325" y="5183188"/>
          <p14:tracePt t="102621" x="7240588" y="5183188"/>
          <p14:tracePt t="102630" x="7299325" y="5183188"/>
          <p14:tracePt t="102638" x="7377113" y="5183188"/>
          <p14:tracePt t="102645" x="7469188" y="5183188"/>
          <p14:tracePt t="102655" x="7554913" y="5183188"/>
          <p14:tracePt t="102659" x="7639050" y="5183188"/>
          <p14:tracePt t="102672" x="7732713" y="5157788"/>
          <p14:tracePt t="102676" x="7810500" y="5124450"/>
          <p14:tracePt t="102688" x="7869238" y="5099050"/>
          <p14:tracePt t="102692" x="7927975" y="5064125"/>
          <p14:tracePt t="102705" x="7980363" y="5048250"/>
          <p14:tracePt t="102712" x="8031163" y="5013325"/>
          <p14:tracePt t="102716" x="8074025" y="5005388"/>
          <p14:tracePt t="102726" x="8115300" y="4987925"/>
          <p14:tracePt t="102731" x="8150225" y="4972050"/>
          <p14:tracePt t="102743" x="8183563" y="4954588"/>
          <p14:tracePt t="102756" x="8201025" y="4929188"/>
          <p14:tracePt t="102766" x="8208963" y="4929188"/>
          <p14:tracePt t="103124" x="8201025" y="4954588"/>
          <p14:tracePt t="103138" x="8175625" y="4979988"/>
          <p14:tracePt t="103145" x="8124825" y="5005388"/>
          <p14:tracePt t="103150" x="8047038" y="5073650"/>
          <p14:tracePt t="103161" x="7954963" y="5141913"/>
          <p14:tracePt t="103166" x="7851775" y="5200650"/>
          <p14:tracePt t="103177" x="7750175" y="5276850"/>
          <p14:tracePt t="103189" x="7631113" y="5327650"/>
          <p14:tracePt t="103189" x="7512050" y="5380038"/>
          <p14:tracePt t="103200" x="7392988" y="5446713"/>
          <p14:tracePt t="103206" x="7258050" y="5524500"/>
          <p14:tracePt t="103216" x="7104063" y="5575300"/>
          <p14:tracePt t="103226" x="6959600" y="5626100"/>
          <p14:tracePt t="103229" x="6799263" y="5694363"/>
          <p14:tracePt t="103242" x="6654800" y="5727700"/>
          <p14:tracePt t="103246" x="6518275" y="5761038"/>
          <p14:tracePt t="103256" x="6381750" y="5788025"/>
          <p14:tracePt t="103266" x="6272213" y="5803900"/>
          <p14:tracePt t="103272" x="6186488" y="5821363"/>
          <p14:tracePt t="103282" x="6127750" y="5829300"/>
          <p14:tracePt t="103288" x="6067425" y="5829300"/>
          <p14:tracePt t="103295" x="6024563" y="5829300"/>
          <p14:tracePt t="103306" x="6016625" y="5829300"/>
          <p14:tracePt t="103311" x="5999163" y="5829300"/>
          <p14:tracePt t="103322" x="5983288" y="5829300"/>
          <p14:tracePt t="103326" x="5957888" y="5829300"/>
          <p14:tracePt t="103338" x="5940425" y="5838825"/>
          <p14:tracePt t="103345" x="5922963" y="5838825"/>
          <p14:tracePt t="103355" x="5897563" y="5838825"/>
          <p14:tracePt t="103361" x="5872163" y="5838825"/>
          <p14:tracePt t="103366" x="5846763" y="5838825"/>
          <p14:tracePt t="103375" x="5813425" y="5838825"/>
          <p14:tracePt t="103388" x="5795963" y="5838825"/>
          <p14:tracePt t="103392" x="5761038" y="5838825"/>
          <p14:tracePt t="103405" x="5702300" y="5838825"/>
          <p14:tracePt t="103409" x="5634038" y="5838825"/>
          <p14:tracePt t="103418" x="5565775" y="5838825"/>
          <p14:tracePt t="103428" x="5489575" y="5838825"/>
          <p14:tracePt t="103432" x="5421313" y="5838825"/>
          <p14:tracePt t="103442" x="5362575" y="5838825"/>
          <p14:tracePt t="103448" x="5302250" y="5838825"/>
          <p14:tracePt t="103459" x="5286375" y="5838825"/>
          <p14:tracePt t="103472" x="5276850" y="5838825"/>
          <p14:tracePt t="103505" x="5268913" y="5838825"/>
          <p14:tracePt t="103525" x="5260975" y="5838825"/>
          <p14:tracePt t="103543" x="5243513" y="5838825"/>
          <p14:tracePt t="103559" x="5235575" y="5838825"/>
          <p14:tracePt t="103620" x="5226050" y="5838825"/>
          <p14:tracePt t="103625" x="5218113" y="5838825"/>
          <p14:tracePt t="103646" x="5208588" y="5838825"/>
          <p14:tracePt t="103650" x="5200650" y="5838825"/>
          <p14:tracePt t="103675" x="5192713" y="5838825"/>
          <p14:tracePt t="103678" x="5183188" y="5838825"/>
          <p14:tracePt t="103683" x="5175250" y="5846763"/>
          <p14:tracePt t="103700" x="5167313" y="5846763"/>
          <p14:tracePt t="103950" x="5183188" y="5846763"/>
          <p14:tracePt t="103960" x="5243513" y="5846763"/>
          <p14:tracePt t="103966" x="5327650" y="5838825"/>
          <p14:tracePt t="103976" x="5370513" y="5838825"/>
          <p14:tracePt t="104026" x="5380038" y="5838825"/>
          <p14:tracePt t="104037" x="5387975" y="5838825"/>
          <p14:tracePt t="104046" x="5413375" y="5838825"/>
          <p14:tracePt t="104055" x="5421313" y="5838825"/>
          <p14:tracePt t="104061" x="5438775" y="5838825"/>
          <p14:tracePt t="104068" x="5481638" y="5838825"/>
          <p14:tracePt t="104078" x="5507038" y="5838825"/>
          <p14:tracePt t="104083" x="5514975" y="5838825"/>
          <p14:tracePt t="104093" x="5524500" y="5838825"/>
          <p14:tracePt t="104105" x="5540375" y="5838825"/>
          <p14:tracePt t="104109" x="5565775" y="5838825"/>
          <p14:tracePt t="104118" x="5583238" y="5838825"/>
          <p14:tracePt t="104125" x="5608638" y="5821363"/>
          <p14:tracePt t="104133" x="5616575" y="5821363"/>
          <p14:tracePt t="104155" x="5676900" y="5813425"/>
          <p14:tracePt t="104159" x="5719763" y="5813425"/>
          <p14:tracePt t="104164" x="5735638" y="5813425"/>
          <p14:tracePt t="104174" x="5745163" y="5813425"/>
          <p14:tracePt t="104184" x="5770563" y="5813425"/>
          <p14:tracePt t="104200" x="5788025" y="5803900"/>
          <p14:tracePt t="104538" x="5795963" y="5803900"/>
          <p14:tracePt t="104548" x="5813425" y="5803900"/>
          <p14:tracePt t="104555" x="5838825" y="5795963"/>
          <p14:tracePt t="104562" x="5846763" y="5795963"/>
          <p14:tracePt t="104572" x="5872163" y="5795963"/>
          <p14:tracePt t="104578" x="5915025" y="5788025"/>
          <p14:tracePt t="104589" x="5948363" y="5788025"/>
          <p14:tracePt t="104593" x="5965825" y="5788025"/>
          <p14:tracePt t="104605" x="5973763" y="5778500"/>
          <p14:tracePt t="104611" x="5983288" y="5778500"/>
          <p14:tracePt t="104622" x="5991225" y="5770563"/>
          <p14:tracePt t="104725" x="5999163" y="5770563"/>
          <p14:tracePt t="104734" x="6016625" y="5770563"/>
          <p14:tracePt t="104748" x="6034088" y="5770563"/>
          <p14:tracePt t="104760" x="6059488" y="5761038"/>
          <p14:tracePt t="104764" x="6067425" y="5753100"/>
          <p14:tracePt t="104776" x="6092825" y="5745163"/>
          <p14:tracePt t="104780" x="6110288" y="5745163"/>
          <p14:tracePt t="104790" x="6127750" y="5745163"/>
          <p14:tracePt t="104800" x="6127750" y="5735638"/>
          <p14:tracePt t="104805" x="6135688" y="5735638"/>
          <p14:tracePt t="104849" x="6143625" y="5735638"/>
          <p14:tracePt t="104870" x="6153150" y="5735638"/>
          <p14:tracePt t="104875" x="6161088" y="5735638"/>
          <p14:tracePt t="105264" x="6178550" y="5735638"/>
          <p14:tracePt t="105278" x="6186488" y="5735638"/>
          <p14:tracePt t="105288" x="6194425" y="5745163"/>
          <p14:tracePt t="105305" x="6203950" y="5753100"/>
          <p14:tracePt t="105573" x="6221413" y="5753100"/>
          <p14:tracePt t="105582" x="6246813" y="5753100"/>
          <p14:tracePt t="105592" x="6262688" y="5753100"/>
          <p14:tracePt t="105596" x="6288088" y="5753100"/>
          <p14:tracePt t="105606" x="6323013" y="5753100"/>
          <p14:tracePt t="105612" x="6365875" y="5753100"/>
          <p14:tracePt t="105622" x="6407150" y="5753100"/>
          <p14:tracePt t="105632" x="6432550" y="5753100"/>
          <p14:tracePt t="105639" x="6475413" y="5753100"/>
          <p14:tracePt t="105646" x="6492875" y="5753100"/>
          <p14:tracePt t="105653" x="6526213" y="5753100"/>
          <p14:tracePt t="105661" x="6535738" y="5753100"/>
          <p14:tracePt t="105672" x="6543675" y="5753100"/>
          <p14:tracePt t="105678" x="6551613" y="5753100"/>
          <p14:tracePt t="105738" x="6561138" y="5753100"/>
          <p14:tracePt t="105742" x="6569075" y="5753100"/>
          <p14:tracePt t="105788" x="6577013" y="5753100"/>
          <p14:tracePt t="105930" x="6594475" y="5753100"/>
          <p14:tracePt t="105944" x="6602413" y="5753100"/>
          <p14:tracePt t="105964" x="6627813" y="5753100"/>
          <p14:tracePt t="105975" x="6637338" y="5753100"/>
          <p14:tracePt t="105983" x="6670675" y="5753100"/>
          <p14:tracePt t="105991" x="6705600" y="5753100"/>
          <p14:tracePt t="106000" x="6756400" y="5753100"/>
          <p14:tracePt t="106005" x="6858000" y="5753100"/>
          <p14:tracePt t="106016" x="6943725" y="5753100"/>
          <p14:tracePt t="106026" x="7027863" y="5753100"/>
          <p14:tracePt t="106030" x="7088188" y="5753100"/>
          <p14:tracePt t="106111" x="7070725" y="5761038"/>
          <p14:tracePt t="106121" x="7010400" y="5803900"/>
          <p14:tracePt t="106128" x="7002463" y="5813425"/>
          <p14:tracePt t="106139" x="6943725" y="5846763"/>
          <p14:tracePt t="106143" x="6883400" y="5889625"/>
          <p14:tracePt t="106155" x="6789738" y="5948363"/>
          <p14:tracePt t="106162" x="6696075" y="5999163"/>
          <p14:tracePt t="106166" x="6577013" y="6059488"/>
          <p14:tracePt t="106176" x="6424613" y="6127750"/>
          <p14:tracePt t="106181" x="6161088" y="6221413"/>
          <p14:tracePt t="106193" x="5846763" y="6313488"/>
          <p14:tracePt t="106207" x="4962525" y="6510338"/>
          <p14:tracePt t="106216" x="4452938" y="6586538"/>
          <p14:tracePt t="106221" x="3857625" y="6713538"/>
          <p14:tracePt t="106232" x="3322638" y="6815138"/>
          <p14:tracePt t="106632" x="1189038" y="6772275"/>
          <p14:tracePt t="106639" x="1257300" y="6721475"/>
          <p14:tracePt t="106646" x="1300163" y="6670675"/>
          <p14:tracePt t="106649" x="1360488" y="6602413"/>
          <p14:tracePt t="106660" x="1401763" y="6569075"/>
          <p14:tracePt t="106672" x="1436688" y="6526213"/>
          <p14:tracePt t="106676" x="1462088" y="6500813"/>
          <p14:tracePt t="106688" x="1477963" y="6467475"/>
          <p14:tracePt t="106691" x="1477963" y="6450013"/>
          <p14:tracePt t="106700" x="1495425" y="6442075"/>
          <p14:tracePt t="106710" x="1495425" y="6432550"/>
          <p14:tracePt t="106716" x="1495425" y="6416675"/>
          <p14:tracePt t="106726" x="1520825" y="6399213"/>
          <p14:tracePt t="106732" x="1530350" y="6381750"/>
          <p14:tracePt t="106743" x="1538288" y="6365875"/>
          <p14:tracePt t="106755" x="1538288" y="6348413"/>
          <p14:tracePt t="106772" x="1538288" y="6338888"/>
          <p14:tracePt t="106776" x="1563688" y="6338888"/>
          <p14:tracePt t="106929" x="1571625" y="6323013"/>
          <p14:tracePt t="106938" x="1589088" y="6313488"/>
          <p14:tracePt t="106944" x="1622425" y="6297613"/>
          <p14:tracePt t="106955" x="1682750" y="6288088"/>
          <p14:tracePt t="106959" x="1733550" y="6280150"/>
          <p14:tracePt t="106968" x="1793875" y="6280150"/>
          <p14:tracePt t="106978" x="1819275" y="6280150"/>
          <p14:tracePt t="106984" x="1860550" y="6280150"/>
          <p14:tracePt t="106993" x="1903413" y="6280150"/>
          <p14:tracePt t="106998" x="1979613" y="6280150"/>
          <p14:tracePt t="107009" x="2047875" y="6280150"/>
          <p14:tracePt t="107018" x="2133600" y="6280150"/>
          <p14:tracePt t="107025" x="2217738" y="6280150"/>
          <p14:tracePt t="107033" x="2303463" y="6280150"/>
          <p14:tracePt t="107038" x="2405063" y="6280150"/>
          <p14:tracePt t="107050" x="2516188" y="6280150"/>
          <p14:tracePt t="107059" x="2617788" y="6280150"/>
          <p14:tracePt t="107064" x="2744788" y="6280150"/>
          <p14:tracePt t="107075" x="2871788" y="6280150"/>
          <p14:tracePt t="107078" x="3025775" y="6280150"/>
          <p14:tracePt t="107089" x="3178175" y="6280150"/>
          <p14:tracePt t="107100" x="3348038" y="6280150"/>
          <p14:tracePt t="107105" x="3502025" y="6280150"/>
          <p14:tracePt t="107113" x="3646488" y="6280150"/>
          <p14:tracePt t="107122" x="3756025" y="6280150"/>
          <p14:tracePt t="107130" x="3875088" y="6280150"/>
          <p14:tracePt t="107141" x="3968750" y="6280150"/>
          <p14:tracePt t="107145" x="4044950" y="6280150"/>
          <p14:tracePt t="107156" x="4130675" y="6280150"/>
          <p14:tracePt t="107159" x="4181475" y="6280150"/>
          <p14:tracePt t="107172" x="4257675" y="6280150"/>
          <p14:tracePt t="107180" x="4325938" y="6280150"/>
          <p14:tracePt t="107183" x="4402138" y="6280150"/>
          <p14:tracePt t="107195" x="4486275" y="6288088"/>
          <p14:tracePt t="107200" x="4564063" y="6297613"/>
          <p14:tracePt t="107209" x="4648200" y="6313488"/>
          <p14:tracePt t="107221" x="4733925" y="6323013"/>
          <p14:tracePt t="107226" x="4818063" y="6323013"/>
          <p14:tracePt t="107238" x="4903788" y="6323013"/>
          <p14:tracePt t="107240" x="5022850" y="6330950"/>
          <p14:tracePt t="107250" x="5106988" y="6348413"/>
          <p14:tracePt t="107259" x="5175250" y="6348413"/>
          <p14:tracePt t="107266" x="5251450" y="6348413"/>
          <p14:tracePt t="107276" x="5302250" y="6348413"/>
          <p14:tracePt t="107279" x="5362575" y="6348413"/>
          <p14:tracePt t="107292" x="5421313" y="6348413"/>
          <p14:tracePt t="107305" x="5549900" y="6348413"/>
          <p14:tracePt t="107316" x="5616575" y="6348413"/>
          <p14:tracePt t="107322" x="5668963" y="6356350"/>
          <p14:tracePt t="107332" x="5735638" y="6356350"/>
          <p14:tracePt t="107342" x="5795963" y="6356350"/>
          <p14:tracePt t="107346" x="5854700" y="6356350"/>
          <p14:tracePt t="107356" x="5880100" y="6356350"/>
          <p14:tracePt t="107361" x="5889625" y="6356350"/>
          <p14:tracePt t="107372" x="5897563" y="6356350"/>
          <p14:tracePt t="107382" x="5905500" y="6356350"/>
          <p14:tracePt t="107405" x="5915025" y="6356350"/>
          <p14:tracePt t="107411" x="5922963" y="6356350"/>
          <p14:tracePt t="107421" x="5932488" y="6356350"/>
          <p14:tracePt t="107438" x="5948363" y="6356350"/>
          <p14:tracePt t="107448" x="5965825" y="6348413"/>
          <p14:tracePt t="107455" x="5965825" y="6338888"/>
          <p14:tracePt t="107461" x="5973763" y="6330950"/>
          <p14:tracePt t="107472" x="5983288" y="6330950"/>
          <p14:tracePt t="107482" x="5991225" y="6330950"/>
          <p14:tracePt t="107498" x="5991225" y="6323013"/>
          <p14:tracePt t="107511" x="5999163" y="6323013"/>
          <p14:tracePt t="107518" x="6016625" y="6305550"/>
          <p14:tracePt t="107528" x="6059488" y="6305550"/>
          <p14:tracePt t="107534" x="6092825" y="6305550"/>
          <p14:tracePt t="107543" x="6135688" y="6297613"/>
          <p14:tracePt t="107555" x="6211888" y="6288088"/>
          <p14:tracePt t="107559" x="6297613" y="6272213"/>
          <p14:tracePt t="107567" x="6399213" y="6254750"/>
          <p14:tracePt t="107575" x="6500813" y="6237288"/>
          <p14:tracePt t="107584" x="6627813" y="6221413"/>
          <p14:tracePt t="107593" x="6746875" y="6203950"/>
          <p14:tracePt t="107598" x="6840538" y="6186488"/>
          <p14:tracePt t="107609" x="6943725" y="6186488"/>
          <p14:tracePt t="107613" x="7045325" y="6186488"/>
          <p14:tracePt t="107625" x="7154863" y="6186488"/>
          <p14:tracePt t="107633" x="7240588" y="6186488"/>
          <p14:tracePt t="107641" x="7324725" y="6186488"/>
          <p14:tracePt t="107650" x="7392988" y="6186488"/>
          <p14:tracePt t="107656" x="7453313" y="6186488"/>
          <p14:tracePt t="107666" x="7461250" y="6186488"/>
          <p14:tracePt t="107720" x="7418388" y="6221413"/>
          <p14:tracePt t="107726" x="7410450" y="6246813"/>
          <p14:tracePt t="107739" x="7334250" y="6305550"/>
          <p14:tracePt t="107746" x="7215188" y="6365875"/>
          <p14:tracePt t="107750" x="6985000" y="6467475"/>
          <p14:tracePt t="107761" x="6356350" y="6619875"/>
          <p14:tracePt t="107768" x="5957888" y="6696075"/>
          <p14:tracePt t="108147" x="5957888" y="6688138"/>
          <p14:tracePt t="108253" x="5965825" y="6680200"/>
          <p14:tracePt t="108266" x="5973763" y="6680200"/>
          <p14:tracePt t="108284" x="5983288" y="6670675"/>
          <p14:tracePt t="108289" x="5999163" y="6662738"/>
          <p14:tracePt t="108313" x="6008688" y="6662738"/>
          <p14:tracePt t="108334" x="6016625" y="6662738"/>
          <p14:tracePt t="108342" x="6024563" y="6654800"/>
          <p14:tracePt t="108349" x="6042025" y="6637338"/>
          <p14:tracePt t="108359" x="6076950" y="6627813"/>
          <p14:tracePt t="108364" x="6110288" y="6611938"/>
          <p14:tracePt t="108375" x="6161088" y="6594475"/>
          <p14:tracePt t="108380" x="6178550" y="6586538"/>
          <p14:tracePt t="108391" x="6221413" y="6586538"/>
          <p14:tracePt t="108400" x="6272213" y="6577013"/>
          <p14:tracePt t="108405" x="6356350" y="6561138"/>
          <p14:tracePt t="108413" x="6432550" y="6551613"/>
          <p14:tracePt t="108422" x="6492875" y="6543675"/>
          <p14:tracePt t="108429" x="6577013" y="6535738"/>
          <p14:tracePt t="108442" x="6637338" y="6510338"/>
          <p14:tracePt t="108445" x="6645275" y="6510338"/>
          <p14:tracePt t="108456" x="6654800" y="6510338"/>
          <p14:tracePt t="108459" x="6662738" y="6500813"/>
          <p14:tracePt t="108743" x="6662738" y="6492875"/>
          <p14:tracePt t="108755" x="6662738" y="6483350"/>
          <p14:tracePt t="108762" x="6662738" y="6475413"/>
          <p14:tracePt t="108769" x="6680200" y="6457950"/>
          <p14:tracePt t="108778" x="6696075" y="6450013"/>
          <p14:tracePt t="108782" x="6721475" y="6442075"/>
          <p14:tracePt t="108794" x="6756400" y="6432550"/>
          <p14:tracePt t="108805" x="6789738" y="6424613"/>
          <p14:tracePt t="108809" x="6824663" y="6407150"/>
          <p14:tracePt t="108818" x="6858000" y="6399213"/>
          <p14:tracePt t="108825" x="6891338" y="6381750"/>
          <p14:tracePt t="108838" x="6900863" y="6381750"/>
          <p14:tracePt t="109333" x="6891338" y="6381750"/>
          <p14:tracePt t="109353" x="6883400" y="6381750"/>
          <p14:tracePt t="109384" x="6875463" y="6381750"/>
          <p14:tracePt t="109389" x="6865938" y="6381750"/>
          <p14:tracePt t="109397" x="6858000" y="6381750"/>
          <p14:tracePt t="110261" x="6850063" y="6381750"/>
          <p14:tracePt t="110266" x="6840538" y="6381750"/>
          <p14:tracePt t="110277" x="6840538" y="6365875"/>
          <p14:tracePt t="110293" x="6840538" y="6356350"/>
          <p14:tracePt t="110311" x="6840538" y="6338888"/>
          <p14:tracePt t="110336" x="6840538" y="6330950"/>
          <p14:tracePt t="110398" x="6832600" y="6313488"/>
          <p14:tracePt t="110428" x="6824663" y="6305550"/>
          <p14:tracePt t="110438" x="6815138" y="6305550"/>
          <p14:tracePt t="110472" x="6815138" y="6297613"/>
          <p14:tracePt t="110660" x="6807200" y="6288088"/>
          <p14:tracePt t="110671" x="6799263" y="6288088"/>
          <p14:tracePt t="110680" x="6781800" y="6280150"/>
          <p14:tracePt t="110684" x="6756400" y="6272213"/>
          <p14:tracePt t="110694" x="6721475" y="6272213"/>
          <p14:tracePt t="110705" x="6696075" y="6272213"/>
          <p14:tracePt t="110709" x="6670675" y="6272213"/>
          <p14:tracePt t="110722" x="6654800" y="6272213"/>
          <p14:tracePt t="110725" x="6619875" y="6254750"/>
          <p14:tracePt t="110743" x="6602413" y="6254750"/>
          <p14:tracePt t="111360" x="6594475" y="6254750"/>
          <p14:tracePt t="111371" x="6602413" y="6254750"/>
          <p14:tracePt t="111380" x="6627813" y="6254750"/>
          <p14:tracePt t="111389" x="6654800" y="6254750"/>
          <p14:tracePt t="111396" x="6696075" y="6246813"/>
          <p14:tracePt t="111400" x="6756400" y="6229350"/>
          <p14:tracePt t="111411" x="6815138" y="6221413"/>
          <p14:tracePt t="111422" x="6891338" y="6211888"/>
          <p14:tracePt t="111426" x="6969125" y="6203950"/>
          <p14:tracePt t="111438" x="7027863" y="6194425"/>
          <p14:tracePt t="111441" x="7070725" y="6178550"/>
          <p14:tracePt t="111450" x="7078663" y="6178550"/>
          <p14:tracePt t="111668" x="7088188" y="6178550"/>
          <p14:tracePt t="111674" x="7096125" y="6178550"/>
          <p14:tracePt t="111682" x="7113588" y="6178550"/>
          <p14:tracePt t="111692" x="7138988" y="6178550"/>
          <p14:tracePt t="111697" x="7172325" y="6178550"/>
          <p14:tracePt t="111709" x="7197725" y="6178550"/>
          <p14:tracePt t="111713" x="7240588" y="6178550"/>
          <p14:tracePt t="111725" x="7283450" y="6178550"/>
          <p14:tracePt t="111733" x="7291388" y="6178550"/>
          <p14:tracePt t="111739" x="7299325" y="6178550"/>
          <p14:tracePt t="111748" x="7316788" y="6178550"/>
          <p14:tracePt t="111758" x="7324725" y="6178550"/>
          <p14:tracePt t="111763" x="7334250" y="6178550"/>
          <p14:tracePt t="111890" x="7334250" y="6186488"/>
          <p14:tracePt t="111900" x="7324725" y="6194425"/>
          <p14:tracePt t="111906" x="7308850" y="6194425"/>
          <p14:tracePt t="111914" x="7299325" y="6194425"/>
          <p14:tracePt t="111926" x="7273925" y="6194425"/>
          <p14:tracePt t="111930" x="7240588" y="6194425"/>
          <p14:tracePt t="111942" x="7223125" y="6194425"/>
          <p14:tracePt t="111945" x="7205663" y="6194425"/>
          <p14:tracePt t="111955" x="7180263" y="6203950"/>
          <p14:tracePt t="111961" x="7164388" y="6203950"/>
          <p14:tracePt t="111972" x="7138988" y="6203950"/>
          <p14:tracePt t="111982" x="7129463" y="6203950"/>
          <p14:tracePt t="111996" x="7113588" y="6203950"/>
          <p14:tracePt t="112005" x="7096125" y="6203950"/>
          <p14:tracePt t="112022" x="7078663" y="6203950"/>
          <p14:tracePt t="112028" x="7070725" y="6203950"/>
          <p14:tracePt t="112038" x="7053263" y="6203950"/>
          <p14:tracePt t="112048" x="7045325" y="6203950"/>
          <p14:tracePt t="112059" x="7035800" y="6203950"/>
          <p14:tracePt t="112061" x="7019925" y="6203950"/>
          <p14:tracePt t="112072" x="7002463" y="6203950"/>
          <p14:tracePt t="112078" x="6977063" y="6203950"/>
          <p14:tracePt t="112088" x="6951663" y="6203950"/>
          <p14:tracePt t="112097" x="6926263" y="6203950"/>
          <p14:tracePt t="112105" x="6900863" y="6203950"/>
          <p14:tracePt t="112111" x="6875463" y="6203950"/>
          <p14:tracePt t="112118" x="6858000" y="6203950"/>
          <p14:tracePt t="112128" x="6824663" y="6211888"/>
          <p14:tracePt t="112139" x="6807200" y="6211888"/>
          <p14:tracePt t="112145" x="6789738" y="6211888"/>
          <p14:tracePt t="112159" x="6781800" y="6211888"/>
          <p14:tracePt t="112168" x="6772275" y="6211888"/>
          <p14:tracePt t="112208" x="6764338" y="6211888"/>
          <p14:tracePt t="112284" x="6756400" y="6211888"/>
          <p14:tracePt t="112294" x="6746875" y="6211888"/>
          <p14:tracePt t="112306" x="6738938" y="6221413"/>
          <p14:tracePt t="112321" x="6721475" y="6221413"/>
          <p14:tracePt t="112329" x="6713538" y="6221413"/>
          <p14:tracePt t="112343" x="6705600" y="6229350"/>
          <p14:tracePt t="112355" x="6696075" y="6229350"/>
          <p14:tracePt t="112372" x="6688138" y="6229350"/>
          <p14:tracePt t="112380" x="6670675" y="6237288"/>
          <p14:tracePt t="112388" x="6662738" y="6237288"/>
          <p14:tracePt t="112396" x="6645275" y="6237288"/>
          <p14:tracePt t="112416" x="6637338" y="6237288"/>
          <p14:tracePt t="112438" x="6627813" y="6237288"/>
          <p14:tracePt t="112512" x="6611938" y="6237288"/>
          <p14:tracePt t="112522" x="6602413" y="6237288"/>
          <p14:tracePt t="112532" x="6594475" y="6237288"/>
          <p14:tracePt t="112539" x="6586538" y="6237288"/>
          <p14:tracePt t="112546" x="6551613" y="6237288"/>
          <p14:tracePt t="112556" x="6510338" y="6237288"/>
          <p14:tracePt t="112561" x="6492875" y="6237288"/>
          <p14:tracePt t="112572" x="6467475" y="6237288"/>
          <p14:tracePt t="112588" x="6457950" y="6237288"/>
          <p14:tracePt t="112598" x="6450013" y="6237288"/>
          <p14:tracePt t="113017" x="6457950" y="6237288"/>
          <p14:tracePt t="113026" x="6467475" y="6237288"/>
          <p14:tracePt t="113040" x="6510338" y="6229350"/>
          <p14:tracePt t="113056" x="6526213" y="6229350"/>
          <p14:tracePt t="113066" x="6535738" y="6229350"/>
          <p14:tracePt t="113076" x="6543675" y="6229350"/>
          <p14:tracePt t="113088" x="6551613" y="6229350"/>
          <p14:tracePt t="113092" x="6569075" y="6221413"/>
          <p14:tracePt t="113105" x="6586538" y="6221413"/>
          <p14:tracePt t="113111" x="6611938" y="6221413"/>
          <p14:tracePt t="113116" x="6645275" y="6221413"/>
          <p14:tracePt t="113126" x="6696075" y="6221413"/>
          <p14:tracePt t="113132" x="6721475" y="6221413"/>
          <p14:tracePt t="113142" x="6746875" y="6221413"/>
          <p14:tracePt t="113155" x="6781800" y="6221413"/>
          <p14:tracePt t="113158" x="6824663" y="6211888"/>
          <p14:tracePt t="113168" x="6865938" y="6211888"/>
          <p14:tracePt t="113172" x="6900863" y="6211888"/>
          <p14:tracePt t="113182" x="6900863" y="6203950"/>
          <p14:tracePt t="113193" x="6908800" y="6203950"/>
          <p14:tracePt t="113524" x="6926263" y="6203950"/>
          <p14:tracePt t="113530" x="6977063" y="6194425"/>
          <p14:tracePt t="113540" x="7019925" y="6194425"/>
          <p14:tracePt t="113545" x="7078663" y="6186488"/>
          <p14:tracePt t="113557" x="7121525" y="6178550"/>
          <p14:tracePt t="113566" x="7180263" y="6169025"/>
          <p14:tracePt t="113572" x="7232650" y="6161088"/>
          <p14:tracePt t="114000" x="7248525" y="6161088"/>
          <p14:tracePt t="114005" x="7258050" y="6161088"/>
          <p14:tracePt t="114014" x="7283450" y="6161088"/>
          <p14:tracePt t="114023" x="7299325" y="6161088"/>
          <p14:tracePt t="114030" x="7316788" y="6161088"/>
          <p14:tracePt t="114041" x="7342188" y="6161088"/>
          <p14:tracePt t="114044" x="7359650" y="6161088"/>
          <p14:tracePt t="114060" x="7377113" y="6161088"/>
          <p14:tracePt t="114072" x="7402513" y="6169025"/>
          <p14:tracePt t="114092" x="7410450" y="6169025"/>
          <p14:tracePt t="114099" x="7418388" y="6169025"/>
          <p14:tracePt t="114110" x="7427913" y="6169025"/>
          <p14:tracePt t="114142" x="7435850" y="6169025"/>
          <p14:tracePt t="114170" x="7443788" y="6169025"/>
          <p14:tracePt t="114203" x="7453313" y="6169025"/>
          <p14:tracePt t="114212" x="7461250" y="6169025"/>
          <p14:tracePt t="114216" x="7469188" y="6169025"/>
          <p14:tracePt t="114232" x="7478713" y="6169025"/>
          <p14:tracePt t="114243" x="7486650" y="6169025"/>
          <p14:tracePt t="114252" x="7512050" y="6169025"/>
          <p14:tracePt t="114256" x="7521575" y="6169025"/>
          <p14:tracePt t="114266" x="7537450" y="6169025"/>
          <p14:tracePt t="114271" x="7546975" y="6169025"/>
          <p14:tracePt t="114282" x="7554913" y="6169025"/>
          <p14:tracePt t="114298" x="7572375" y="6169025"/>
          <p14:tracePt t="114309" x="7605713" y="6169025"/>
          <p14:tracePt t="114322" x="7623175" y="6169025"/>
          <p14:tracePt t="114328" x="7639050" y="6169025"/>
          <p14:tracePt t="114348" x="7648575" y="6169025"/>
          <p14:tracePt t="114404" x="7656513" y="6169025"/>
          <p14:tracePt t="114434" x="7666038" y="6169025"/>
          <p14:tracePt t="114439" x="7673975" y="6169025"/>
          <p14:tracePt t="114450" x="7681913" y="6169025"/>
          <p14:tracePt t="114459" x="7699375" y="6169025"/>
          <p14:tracePt t="114475" x="7707313" y="6169025"/>
          <p14:tracePt t="114489" x="7716838" y="6169025"/>
          <p14:tracePt t="114494" x="7732713" y="6169025"/>
          <p14:tracePt t="114505" x="7750175" y="6161088"/>
          <p14:tracePt t="114513" x="7758113" y="6161088"/>
          <p14:tracePt t="114518" x="7783513" y="6161088"/>
          <p14:tracePt t="114530" x="7800975" y="6161088"/>
          <p14:tracePt t="114534" x="7810500" y="6161088"/>
          <p14:tracePt t="114544" x="7826375" y="6161088"/>
          <p14:tracePt t="114556" x="7835900" y="6161088"/>
          <p14:tracePt t="114772" x="7826375" y="6161088"/>
          <p14:tracePt t="114788" x="7818438" y="6161088"/>
          <p14:tracePt t="114791" x="7810500" y="6161088"/>
          <p14:tracePt t="114948" x="7818438" y="6161088"/>
          <p14:tracePt t="114958" x="7861300" y="6143625"/>
          <p14:tracePt t="114961" x="7894638" y="6135688"/>
          <p14:tracePt t="114972" x="7912100" y="6135688"/>
          <p14:tracePt t="114982" x="7954963" y="6135688"/>
          <p14:tracePt t="114988" x="8005763" y="6135688"/>
          <p14:tracePt t="114998" x="8064500" y="6127750"/>
          <p14:tracePt t="115005" x="8107363" y="6127750"/>
          <p14:tracePt t="115011" x="8150225" y="6127750"/>
          <p14:tracePt t="115025" x="8183563" y="6118225"/>
          <p14:tracePt t="115211" x="8191500" y="6118225"/>
          <p14:tracePt t="115221" x="8201025" y="6118225"/>
          <p14:tracePt t="115229" x="8226425" y="6110288"/>
          <p14:tracePt t="115234" x="8251825" y="6110288"/>
          <p14:tracePt t="115243" x="8277225" y="6102350"/>
          <p14:tracePt t="115250" x="8285163" y="6102350"/>
          <p14:tracePt t="115260" x="8294688" y="6102350"/>
          <p14:tracePt t="115272" x="8302625" y="6102350"/>
          <p14:tracePt t="115280" x="8310563" y="6102350"/>
          <p14:tracePt t="115416" x="8285163" y="6102350"/>
          <p14:tracePt t="115443" x="8277225" y="6110288"/>
          <p14:tracePt t="115453" x="8269288" y="6118225"/>
          <p14:tracePt t="115552" x="8277225" y="6118225"/>
          <p14:tracePt t="115564" x="8328025" y="6118225"/>
          <p14:tracePt t="115574" x="8378825" y="6118225"/>
          <p14:tracePt t="115578" x="8429625" y="6118225"/>
          <p14:tracePt t="115589" x="8447088" y="6118225"/>
          <p14:tracePt t="115594" x="8480425" y="6118225"/>
          <p14:tracePt t="115605" x="8548688" y="6118225"/>
          <p14:tracePt t="115611" x="8616950" y="6118225"/>
          <p14:tracePt t="115618" x="8685213" y="6118225"/>
          <p14:tracePt t="115628" x="8718550" y="6118225"/>
          <p14:tracePt t="115633" x="8728075" y="6118225"/>
          <p14:tracePt t="115734" x="8718550" y="6118225"/>
          <p14:tracePt t="115739" x="8710613" y="6127750"/>
          <p14:tracePt t="115749" x="8677275" y="6135688"/>
          <p14:tracePt t="115755" x="8651875" y="6143625"/>
          <p14:tracePt t="115763" x="8634413" y="6143625"/>
          <p14:tracePt t="115775" x="8616950" y="6153150"/>
          <p14:tracePt t="115840" x="8624888" y="6153150"/>
          <p14:tracePt t="115850" x="8651875" y="6153150"/>
          <p14:tracePt t="115856" x="8685213" y="6153150"/>
          <p14:tracePt t="115866" x="8728075" y="6153150"/>
          <p14:tracePt t="115877" x="8753475" y="6153150"/>
          <p14:tracePt t="115880" x="8796338" y="6153150"/>
          <p14:tracePt t="115889" x="8821738" y="6153150"/>
          <p14:tracePt t="115896" x="8837613" y="6153150"/>
          <p14:tracePt t="116556" x="8847138" y="6153150"/>
          <p14:tracePt t="116566" x="8880475" y="6153150"/>
          <p14:tracePt t="116572" x="8913813" y="6153150"/>
          <p14:tracePt t="116582" x="8966200" y="6153150"/>
          <p14:tracePt t="116594" x="8991600" y="6153150"/>
          <p14:tracePt t="116595" x="9024938" y="6153150"/>
          <p14:tracePt t="116606" x="9085263" y="6153150"/>
          <p14:tracePt t="116755" x="9085263" y="6229350"/>
          <p14:tracePt t="116759" x="9050338" y="6262688"/>
          <p14:tracePt t="116768" x="9024938" y="6272213"/>
          <p14:tracePt t="116775" x="8974138" y="6297613"/>
          <p14:tracePt t="116784" x="8905875" y="6313488"/>
          <p14:tracePt t="116793" x="8804275" y="6348413"/>
          <p14:tracePt t="116798" x="8667750" y="6407150"/>
          <p14:tracePt t="116810" x="8540750" y="6450013"/>
          <p14:tracePt t="116814" x="8396288" y="6483350"/>
          <p14:tracePt t="116825" x="8226425" y="6569075"/>
          <p14:tracePt t="116834" x="8074025" y="6619875"/>
          <p14:tracePt t="116838" x="7927975" y="6654800"/>
          <p14:tracePt t="116848" x="7800975" y="6680200"/>
          <p14:tracePt t="116855" x="7656513" y="6705600"/>
          <p14:tracePt t="116864" x="7529513" y="6721475"/>
          <p14:tracePt t="116875" x="7385050" y="6738938"/>
          <p14:tracePt t="116880" x="7273925" y="6738938"/>
          <p14:tracePt t="116890" x="7164388" y="6738938"/>
          <p14:tracePt t="116893" x="7061200" y="6738938"/>
          <p14:tracePt t="116905" x="6951663" y="6738938"/>
          <p14:tracePt t="116913" x="6850063" y="6738938"/>
          <p14:tracePt t="116922" x="6756400" y="6738938"/>
          <p14:tracePt t="116930" x="6654800" y="6738938"/>
          <p14:tracePt t="116933" x="6543675" y="6738938"/>
          <p14:tracePt t="116944" x="6442075" y="6738938"/>
          <p14:tracePt t="116959" x="6338888" y="6738938"/>
          <p14:tracePt t="116960" x="6246813" y="6738938"/>
          <p14:tracePt t="116972" x="6143625" y="6738938"/>
          <p14:tracePt t="116976" x="6034088" y="6738938"/>
          <p14:tracePt t="116989" x="5932488" y="6738938"/>
          <p14:tracePt t="116994" x="5846763" y="6738938"/>
          <p14:tracePt t="117000" x="5745163" y="6738938"/>
          <p14:tracePt t="117010" x="5651500" y="6738938"/>
          <p14:tracePt t="117016" x="5549900" y="6738938"/>
          <p14:tracePt t="117026" x="5438775" y="6738938"/>
          <p14:tracePt t="117038" x="5311775" y="6738938"/>
          <p14:tracePt t="117040" x="5167313" y="6738938"/>
          <p14:tracePt t="117050" x="5030788" y="6738938"/>
          <p14:tracePt t="117055" x="4860925" y="6738938"/>
          <p14:tracePt t="117066" x="4657725" y="6738938"/>
          <p14:tracePt t="117077" x="4478338" y="6738938"/>
          <p14:tracePt t="117082" x="4275138" y="6738938"/>
          <p14:tracePt t="117092" x="4095750" y="6738938"/>
          <p14:tracePt t="117095" x="3943350" y="6746875"/>
          <p14:tracePt t="117106" x="3816350" y="6746875"/>
          <p14:tracePt t="117116" x="3687763" y="6746875"/>
          <p14:tracePt t="117122" x="3560763" y="6746875"/>
          <p14:tracePt t="117132" x="3467100" y="6746875"/>
          <p14:tracePt t="117154" x="3297238" y="6746875"/>
          <p14:tracePt t="117156" x="3238500" y="6746875"/>
          <p14:tracePt t="117161" x="3152775" y="6756400"/>
          <p14:tracePt t="117173" x="3076575" y="6772275"/>
          <p14:tracePt t="117177" x="2990850" y="6772275"/>
          <p14:tracePt t="117189" x="2889250" y="6772275"/>
          <p14:tracePt t="117196" x="2820988" y="6772275"/>
          <p14:tracePt t="117205" x="2752725" y="6772275"/>
          <p14:tracePt t="117212" x="2651125" y="6772275"/>
          <p14:tracePt t="117218" x="2582863" y="6772275"/>
          <p14:tracePt t="117228" x="2489200" y="6772275"/>
          <p14:tracePt t="117239" x="2405063" y="6772275"/>
          <p14:tracePt t="117243" x="2336800" y="6772275"/>
          <p14:tracePt t="117255" x="2268538" y="6772275"/>
          <p14:tracePt t="117259" x="2217738" y="6772275"/>
          <p14:tracePt t="117268" x="2166938" y="6772275"/>
          <p14:tracePt t="117278" x="2124075" y="6772275"/>
          <p14:tracePt t="117282" x="2073275" y="6772275"/>
          <p14:tracePt t="117292" x="2047875" y="6772275"/>
          <p14:tracePt t="117298" x="2014538" y="6772275"/>
          <p14:tracePt t="117309" x="1979613" y="6772275"/>
          <p14:tracePt t="117318" x="1946275" y="6772275"/>
          <p14:tracePt t="117325" x="1920875" y="6772275"/>
          <p14:tracePt t="117333" x="1878013" y="6772275"/>
          <p14:tracePt t="117338" x="1844675" y="6772275"/>
          <p14:tracePt t="117348" x="1793875" y="6772275"/>
          <p14:tracePt t="117359" x="1741488" y="6772275"/>
          <p14:tracePt t="117363" x="1690688" y="6772275"/>
          <p14:tracePt t="117376" x="1631950" y="6772275"/>
          <p14:tracePt t="117377" x="1563688" y="6772275"/>
          <p14:tracePt t="117389" x="1504950" y="6772275"/>
          <p14:tracePt t="117398" x="1427163" y="6772275"/>
          <p14:tracePt t="117405" x="1385888" y="6772275"/>
          <p14:tracePt t="117413" x="1317625" y="6772275"/>
          <p14:tracePt t="117422" x="1274763" y="6772275"/>
          <p14:tracePt t="117430" x="1223963" y="6772275"/>
          <p14:tracePt t="117441" x="1198563" y="6772275"/>
          <p14:tracePt t="117443" x="1155700" y="6772275"/>
          <p14:tracePt t="117455" x="1122363" y="6772275"/>
          <p14:tracePt t="117460" x="1096963" y="6772275"/>
          <p14:tracePt t="117472" x="1054100" y="6772275"/>
          <p14:tracePt t="117479" x="1044575" y="6772275"/>
          <p14:tracePt t="117483" x="1019175" y="6772275"/>
          <p14:tracePt t="117494" x="1003300" y="6772275"/>
          <p14:tracePt t="117521" x="993775" y="6772275"/>
          <p14:tracePt t="117525" x="985838" y="6772275"/>
          <p14:tracePt t="117968" x="985838" y="6756400"/>
          <p14:tracePt t="117978" x="993775" y="6746875"/>
          <p14:tracePt t="117984" x="1011238" y="6738938"/>
          <p14:tracePt t="117994" x="1069975" y="6731000"/>
          <p14:tracePt t="117998" x="1112838" y="6721475"/>
          <p14:tracePt t="118009" x="1198563" y="6713538"/>
          <p14:tracePt t="118022" x="1282700" y="6705600"/>
          <p14:tracePt t="118025" x="1385888" y="6680200"/>
          <p14:tracePt t="118034" x="1504950" y="6670675"/>
          <p14:tracePt t="118041" x="1606550" y="6645275"/>
          <p14:tracePt t="118050" x="1690688" y="6637338"/>
          <p14:tracePt t="118060" x="1751013" y="6611938"/>
          <p14:tracePt t="118063" x="1801813" y="6602413"/>
          <p14:tracePt t="118082" x="1809750" y="6602413"/>
          <p14:tracePt t="118112" x="1819275" y="6602413"/>
          <p14:tracePt t="118132" x="1844675" y="6602413"/>
          <p14:tracePt t="118142" x="1852613" y="6602413"/>
          <p14:tracePt t="118155" x="1885950" y="6602413"/>
          <p14:tracePt t="118159" x="1920875" y="6594475"/>
          <p14:tracePt t="118161" x="1963738" y="6586538"/>
          <p14:tracePt t="118172" x="1989138" y="6577013"/>
          <p14:tracePt t="118182" x="2022475" y="6577013"/>
          <p14:tracePt t="118189" x="2055813" y="6569075"/>
          <p14:tracePt t="118198" x="2065338" y="6569075"/>
          <p14:tracePt t="118205" x="2098675" y="6569075"/>
          <p14:tracePt t="118211" x="2124075" y="6561138"/>
          <p14:tracePt t="118223" x="2133600" y="6561138"/>
          <p14:tracePt t="118228" x="2159000" y="6561138"/>
          <p14:tracePt t="118239" x="2217738" y="6543675"/>
          <p14:tracePt t="118244" x="2243138" y="6535738"/>
          <p14:tracePt t="118255" x="2268538" y="6535738"/>
          <p14:tracePt t="118263" x="2319338" y="6535738"/>
          <p14:tracePt t="118268" x="2379663" y="6535738"/>
          <p14:tracePt t="118278" x="2455863" y="6535738"/>
          <p14:tracePt t="118284" x="2541588" y="6535738"/>
          <p14:tracePt t="118294" x="2608263" y="6518275"/>
          <p14:tracePt t="118305" x="2686050" y="6518275"/>
          <p14:tracePt t="118309" x="2752725" y="6518275"/>
          <p14:tracePt t="118318" x="2795588" y="6518275"/>
          <p14:tracePt t="118325" x="2846388" y="6510338"/>
          <p14:tracePt t="118334" x="2871788" y="6510338"/>
          <p14:tracePt t="118344" x="2881313" y="6510338"/>
          <p14:tracePt t="118350" x="2889250" y="6510338"/>
          <p14:tracePt t="118359" x="2897188" y="6510338"/>
          <p14:tracePt t="118384" x="2906713" y="6510338"/>
          <p14:tracePt t="118393" x="2914650" y="6510338"/>
          <p14:tracePt t="118450" x="2922588" y="6510338"/>
          <p14:tracePt t="118460" x="2932113" y="6510338"/>
          <p14:tracePt t="118472" x="2949575" y="6510338"/>
          <p14:tracePt t="118476" x="2974975" y="6500813"/>
          <p14:tracePt t="118488" x="2990850" y="6500813"/>
          <p14:tracePt t="118490" x="3033713" y="6500813"/>
          <p14:tracePt t="118500" x="3076575" y="6500813"/>
          <p14:tracePt t="118509" x="3101975" y="6500813"/>
          <p14:tracePt t="118516" x="3170238" y="6492875"/>
          <p14:tracePt t="118526" x="3203575" y="6492875"/>
          <p14:tracePt t="118530" x="3254375" y="6483350"/>
          <p14:tracePt t="118541" x="3289300" y="6475413"/>
          <p14:tracePt t="118550" x="3340100" y="6467475"/>
          <p14:tracePt t="118556" x="3373438" y="6467475"/>
          <p14:tracePt t="118566" x="3390900" y="6467475"/>
          <p14:tracePt t="118572" x="3408363" y="6467475"/>
          <p14:tracePt t="118592" x="3424238" y="6457950"/>
          <p14:tracePt t="120690" x="3433763" y="6457950"/>
          <p14:tracePt t="120695" x="3416300" y="6416675"/>
          <p14:tracePt t="120706" x="3340100" y="6280150"/>
          <p14:tracePt t="120714" x="3238500" y="6153150"/>
          <p14:tracePt t="120722" x="3109913" y="5973763"/>
          <p14:tracePt t="120730" x="2957513" y="5745163"/>
          <p14:tracePt t="120733" x="2719388" y="5446713"/>
          <p14:tracePt t="120744" x="2405063" y="5116513"/>
          <p14:tracePt t="120755" x="2090738" y="4759325"/>
          <p14:tracePt t="120759" x="1700213" y="4410075"/>
          <p14:tracePt t="120771" x="1308100" y="4062413"/>
          <p14:tracePt t="120778" x="909638" y="3619500"/>
          <p14:tracePt t="120788" x="509588" y="3178175"/>
          <p14:tracePt t="120792" x="187325" y="27876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8">
            <a:extLst>
              <a:ext uri="{FF2B5EF4-FFF2-40B4-BE49-F238E27FC236}">
                <a16:creationId xmlns:a16="http://schemas.microsoft.com/office/drawing/2014/main" id="{29FC5BC5-8EF0-4F2A-8D79-8AA1DAF02805}"/>
              </a:ext>
            </a:extLst>
          </p:cNvPr>
          <p:cNvSpPr>
            <a:spLocks noChangeArrowheads="1"/>
          </p:cNvSpPr>
          <p:nvPr/>
        </p:nvSpPr>
        <p:spPr bwMode="auto">
          <a:xfrm>
            <a:off x="2589165" y="5551654"/>
            <a:ext cx="5365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000000"/>
                </a:solidFill>
                <a:effectLst/>
                <a:latin typeface="Times New Roman" panose="02020603050405020304" pitchFamily="18" charset="0"/>
              </a:rPr>
              <a:t>hours</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90" name="グループ化 189">
            <a:extLst>
              <a:ext uri="{FF2B5EF4-FFF2-40B4-BE49-F238E27FC236}">
                <a16:creationId xmlns:a16="http://schemas.microsoft.com/office/drawing/2014/main" id="{92857873-D36A-4E34-B173-13E535D730AE}"/>
              </a:ext>
            </a:extLst>
          </p:cNvPr>
          <p:cNvGrpSpPr/>
          <p:nvPr/>
        </p:nvGrpSpPr>
        <p:grpSpPr>
          <a:xfrm>
            <a:off x="1431877" y="2828297"/>
            <a:ext cx="2779713" cy="2709863"/>
            <a:chOff x="1144064" y="1742532"/>
            <a:chExt cx="2779713" cy="2709863"/>
          </a:xfrm>
        </p:grpSpPr>
        <p:grpSp>
          <p:nvGrpSpPr>
            <p:cNvPr id="189" name="グループ化 188">
              <a:extLst>
                <a:ext uri="{FF2B5EF4-FFF2-40B4-BE49-F238E27FC236}">
                  <a16:creationId xmlns:a16="http://schemas.microsoft.com/office/drawing/2014/main" id="{A597D9D4-4F3C-47A7-A307-A4FB956BDF9D}"/>
                </a:ext>
              </a:extLst>
            </p:cNvPr>
            <p:cNvGrpSpPr/>
            <p:nvPr/>
          </p:nvGrpSpPr>
          <p:grpSpPr>
            <a:xfrm>
              <a:off x="1144064" y="1742532"/>
              <a:ext cx="2779713" cy="2709863"/>
              <a:chOff x="1108075" y="1730376"/>
              <a:chExt cx="2779713" cy="2709863"/>
            </a:xfrm>
          </p:grpSpPr>
          <p:grpSp>
            <p:nvGrpSpPr>
              <p:cNvPr id="7" name="Group 166">
                <a:extLst>
                  <a:ext uri="{FF2B5EF4-FFF2-40B4-BE49-F238E27FC236}">
                    <a16:creationId xmlns:a16="http://schemas.microsoft.com/office/drawing/2014/main" id="{DB78F6DE-EC59-4CF9-BB6D-8EC964D0A5A4}"/>
                  </a:ext>
                </a:extLst>
              </p:cNvPr>
              <p:cNvGrpSpPr>
                <a:grpSpLocks/>
              </p:cNvGrpSpPr>
              <p:nvPr/>
            </p:nvGrpSpPr>
            <p:grpSpPr bwMode="auto">
              <a:xfrm>
                <a:off x="1108075" y="1730376"/>
                <a:ext cx="2779713" cy="2709863"/>
                <a:chOff x="693" y="1100"/>
                <a:chExt cx="1751" cy="1707"/>
              </a:xfrm>
            </p:grpSpPr>
            <p:grpSp>
              <p:nvGrpSpPr>
                <p:cNvPr id="27" name="Group 160">
                  <a:extLst>
                    <a:ext uri="{FF2B5EF4-FFF2-40B4-BE49-F238E27FC236}">
                      <a16:creationId xmlns:a16="http://schemas.microsoft.com/office/drawing/2014/main" id="{2AE62588-0A0C-483C-A2D8-29A2C0833283}"/>
                    </a:ext>
                  </a:extLst>
                </p:cNvPr>
                <p:cNvGrpSpPr>
                  <a:grpSpLocks/>
                </p:cNvGrpSpPr>
                <p:nvPr/>
              </p:nvGrpSpPr>
              <p:grpSpPr bwMode="auto">
                <a:xfrm>
                  <a:off x="693" y="1100"/>
                  <a:ext cx="1751" cy="1629"/>
                  <a:chOff x="693" y="1100"/>
                  <a:chExt cx="1751" cy="1629"/>
                </a:xfrm>
              </p:grpSpPr>
              <p:sp>
                <p:nvSpPr>
                  <p:cNvPr id="33" name="Rectangle 5">
                    <a:extLst>
                      <a:ext uri="{FF2B5EF4-FFF2-40B4-BE49-F238E27FC236}">
                        <a16:creationId xmlns:a16="http://schemas.microsoft.com/office/drawing/2014/main" id="{67861A9D-B1B8-42BC-B5DF-8B4C76D453A2}"/>
                      </a:ext>
                    </a:extLst>
                  </p:cNvPr>
                  <p:cNvSpPr>
                    <a:spLocks noChangeArrowheads="1"/>
                  </p:cNvSpPr>
                  <p:nvPr/>
                </p:nvSpPr>
                <p:spPr bwMode="auto">
                  <a:xfrm>
                    <a:off x="693" y="1100"/>
                    <a:ext cx="1628" cy="1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34" name="Rectangle 6">
                    <a:extLst>
                      <a:ext uri="{FF2B5EF4-FFF2-40B4-BE49-F238E27FC236}">
                        <a16:creationId xmlns:a16="http://schemas.microsoft.com/office/drawing/2014/main" id="{23762DBD-02C8-4181-98E1-69B59127DB75}"/>
                      </a:ext>
                    </a:extLst>
                  </p:cNvPr>
                  <p:cNvSpPr>
                    <a:spLocks noChangeArrowheads="1"/>
                  </p:cNvSpPr>
                  <p:nvPr/>
                </p:nvSpPr>
                <p:spPr bwMode="auto">
                  <a:xfrm>
                    <a:off x="831" y="1160"/>
                    <a:ext cx="1483" cy="14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35" name="Line 7">
                    <a:extLst>
                      <a:ext uri="{FF2B5EF4-FFF2-40B4-BE49-F238E27FC236}">
                        <a16:creationId xmlns:a16="http://schemas.microsoft.com/office/drawing/2014/main" id="{31F7F876-253E-4282-8E14-CA3D0776625B}"/>
                      </a:ext>
                    </a:extLst>
                  </p:cNvPr>
                  <p:cNvSpPr>
                    <a:spLocks noChangeShapeType="1"/>
                  </p:cNvSpPr>
                  <p:nvPr/>
                </p:nvSpPr>
                <p:spPr bwMode="auto">
                  <a:xfrm>
                    <a:off x="831" y="2279"/>
                    <a:ext cx="1483" cy="0"/>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36" name="Line 8">
                    <a:extLst>
                      <a:ext uri="{FF2B5EF4-FFF2-40B4-BE49-F238E27FC236}">
                        <a16:creationId xmlns:a16="http://schemas.microsoft.com/office/drawing/2014/main" id="{647F153D-71DA-4E75-B960-213145959034}"/>
                      </a:ext>
                    </a:extLst>
                  </p:cNvPr>
                  <p:cNvSpPr>
                    <a:spLocks noChangeShapeType="1"/>
                  </p:cNvSpPr>
                  <p:nvPr/>
                </p:nvSpPr>
                <p:spPr bwMode="auto">
                  <a:xfrm>
                    <a:off x="831" y="1908"/>
                    <a:ext cx="1483" cy="0"/>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37" name="Line 9">
                    <a:extLst>
                      <a:ext uri="{FF2B5EF4-FFF2-40B4-BE49-F238E27FC236}">
                        <a16:creationId xmlns:a16="http://schemas.microsoft.com/office/drawing/2014/main" id="{3344DD85-E638-49EF-BBC1-90D1155BE92B}"/>
                      </a:ext>
                    </a:extLst>
                  </p:cNvPr>
                  <p:cNvSpPr>
                    <a:spLocks noChangeShapeType="1"/>
                  </p:cNvSpPr>
                  <p:nvPr/>
                </p:nvSpPr>
                <p:spPr bwMode="auto">
                  <a:xfrm>
                    <a:off x="831" y="1531"/>
                    <a:ext cx="1483" cy="0"/>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38" name="Line 10">
                    <a:extLst>
                      <a:ext uri="{FF2B5EF4-FFF2-40B4-BE49-F238E27FC236}">
                        <a16:creationId xmlns:a16="http://schemas.microsoft.com/office/drawing/2014/main" id="{7C38EEC2-0A74-42A0-8D79-C365713BBE1A}"/>
                      </a:ext>
                    </a:extLst>
                  </p:cNvPr>
                  <p:cNvSpPr>
                    <a:spLocks noChangeShapeType="1"/>
                  </p:cNvSpPr>
                  <p:nvPr/>
                </p:nvSpPr>
                <p:spPr bwMode="auto">
                  <a:xfrm>
                    <a:off x="831" y="1160"/>
                    <a:ext cx="1483" cy="0"/>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39" name="Line 11">
                    <a:extLst>
                      <a:ext uri="{FF2B5EF4-FFF2-40B4-BE49-F238E27FC236}">
                        <a16:creationId xmlns:a16="http://schemas.microsoft.com/office/drawing/2014/main" id="{D64E54F7-C3B5-4735-9EC0-AFB284302A75}"/>
                      </a:ext>
                    </a:extLst>
                  </p:cNvPr>
                  <p:cNvSpPr>
                    <a:spLocks noChangeShapeType="1"/>
                  </p:cNvSpPr>
                  <p:nvPr/>
                </p:nvSpPr>
                <p:spPr bwMode="auto">
                  <a:xfrm>
                    <a:off x="831" y="1160"/>
                    <a:ext cx="0" cy="1489"/>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0" name="Line 12">
                    <a:extLst>
                      <a:ext uri="{FF2B5EF4-FFF2-40B4-BE49-F238E27FC236}">
                        <a16:creationId xmlns:a16="http://schemas.microsoft.com/office/drawing/2014/main" id="{EDCFC211-41A2-4F0A-BAA5-EFBE54FB4607}"/>
                      </a:ext>
                    </a:extLst>
                  </p:cNvPr>
                  <p:cNvSpPr>
                    <a:spLocks noChangeShapeType="1"/>
                  </p:cNvSpPr>
                  <p:nvPr/>
                </p:nvSpPr>
                <p:spPr bwMode="auto">
                  <a:xfrm>
                    <a:off x="818" y="264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1" name="Line 13">
                    <a:extLst>
                      <a:ext uri="{FF2B5EF4-FFF2-40B4-BE49-F238E27FC236}">
                        <a16:creationId xmlns:a16="http://schemas.microsoft.com/office/drawing/2014/main" id="{3DBDACF8-7257-4E12-B8AF-993AE40DC966}"/>
                      </a:ext>
                    </a:extLst>
                  </p:cNvPr>
                  <p:cNvSpPr>
                    <a:spLocks noChangeShapeType="1"/>
                  </p:cNvSpPr>
                  <p:nvPr/>
                </p:nvSpPr>
                <p:spPr bwMode="auto">
                  <a:xfrm>
                    <a:off x="818" y="257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2" name="Line 14">
                    <a:extLst>
                      <a:ext uri="{FF2B5EF4-FFF2-40B4-BE49-F238E27FC236}">
                        <a16:creationId xmlns:a16="http://schemas.microsoft.com/office/drawing/2014/main" id="{BCCA0953-57AD-4D21-B95A-094C807D467C}"/>
                      </a:ext>
                    </a:extLst>
                  </p:cNvPr>
                  <p:cNvSpPr>
                    <a:spLocks noChangeShapeType="1"/>
                  </p:cNvSpPr>
                  <p:nvPr/>
                </p:nvSpPr>
                <p:spPr bwMode="auto">
                  <a:xfrm>
                    <a:off x="818" y="250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3" name="Line 15">
                    <a:extLst>
                      <a:ext uri="{FF2B5EF4-FFF2-40B4-BE49-F238E27FC236}">
                        <a16:creationId xmlns:a16="http://schemas.microsoft.com/office/drawing/2014/main" id="{BFC41720-5861-4EC7-A617-5C0579407002}"/>
                      </a:ext>
                    </a:extLst>
                  </p:cNvPr>
                  <p:cNvSpPr>
                    <a:spLocks noChangeShapeType="1"/>
                  </p:cNvSpPr>
                  <p:nvPr/>
                </p:nvSpPr>
                <p:spPr bwMode="auto">
                  <a:xfrm>
                    <a:off x="818" y="242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4" name="Line 16">
                    <a:extLst>
                      <a:ext uri="{FF2B5EF4-FFF2-40B4-BE49-F238E27FC236}">
                        <a16:creationId xmlns:a16="http://schemas.microsoft.com/office/drawing/2014/main" id="{8CD78023-EF74-4AFA-AEF3-E5D160BAB52C}"/>
                      </a:ext>
                    </a:extLst>
                  </p:cNvPr>
                  <p:cNvSpPr>
                    <a:spLocks noChangeShapeType="1"/>
                  </p:cNvSpPr>
                  <p:nvPr/>
                </p:nvSpPr>
                <p:spPr bwMode="auto">
                  <a:xfrm>
                    <a:off x="818" y="235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5" name="Line 17">
                    <a:extLst>
                      <a:ext uri="{FF2B5EF4-FFF2-40B4-BE49-F238E27FC236}">
                        <a16:creationId xmlns:a16="http://schemas.microsoft.com/office/drawing/2014/main" id="{7BA9A67C-5E90-4A2D-8617-E1C8BE0A81AC}"/>
                      </a:ext>
                    </a:extLst>
                  </p:cNvPr>
                  <p:cNvSpPr>
                    <a:spLocks noChangeShapeType="1"/>
                  </p:cNvSpPr>
                  <p:nvPr/>
                </p:nvSpPr>
                <p:spPr bwMode="auto">
                  <a:xfrm>
                    <a:off x="818" y="227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6" name="Line 18">
                    <a:extLst>
                      <a:ext uri="{FF2B5EF4-FFF2-40B4-BE49-F238E27FC236}">
                        <a16:creationId xmlns:a16="http://schemas.microsoft.com/office/drawing/2014/main" id="{D8DC8724-5B71-4EFD-8140-99B8F0DC312D}"/>
                      </a:ext>
                    </a:extLst>
                  </p:cNvPr>
                  <p:cNvSpPr>
                    <a:spLocks noChangeShapeType="1"/>
                  </p:cNvSpPr>
                  <p:nvPr/>
                </p:nvSpPr>
                <p:spPr bwMode="auto">
                  <a:xfrm>
                    <a:off x="818" y="220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7" name="Line 19">
                    <a:extLst>
                      <a:ext uri="{FF2B5EF4-FFF2-40B4-BE49-F238E27FC236}">
                        <a16:creationId xmlns:a16="http://schemas.microsoft.com/office/drawing/2014/main" id="{A736971B-E9FA-4F9E-AD32-2B891DDDE0E4}"/>
                      </a:ext>
                    </a:extLst>
                  </p:cNvPr>
                  <p:cNvSpPr>
                    <a:spLocks noChangeShapeType="1"/>
                  </p:cNvSpPr>
                  <p:nvPr/>
                </p:nvSpPr>
                <p:spPr bwMode="auto">
                  <a:xfrm>
                    <a:off x="818" y="212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8" name="Line 20">
                    <a:extLst>
                      <a:ext uri="{FF2B5EF4-FFF2-40B4-BE49-F238E27FC236}">
                        <a16:creationId xmlns:a16="http://schemas.microsoft.com/office/drawing/2014/main" id="{FFDE9CAD-C31A-4F8F-8624-D00C4942B4F4}"/>
                      </a:ext>
                    </a:extLst>
                  </p:cNvPr>
                  <p:cNvSpPr>
                    <a:spLocks noChangeShapeType="1"/>
                  </p:cNvSpPr>
                  <p:nvPr/>
                </p:nvSpPr>
                <p:spPr bwMode="auto">
                  <a:xfrm>
                    <a:off x="818" y="205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49" name="Line 21">
                    <a:extLst>
                      <a:ext uri="{FF2B5EF4-FFF2-40B4-BE49-F238E27FC236}">
                        <a16:creationId xmlns:a16="http://schemas.microsoft.com/office/drawing/2014/main" id="{E44456FB-1AD9-4B8C-84AD-EC2FCC87B511}"/>
                      </a:ext>
                    </a:extLst>
                  </p:cNvPr>
                  <p:cNvSpPr>
                    <a:spLocks noChangeShapeType="1"/>
                  </p:cNvSpPr>
                  <p:nvPr/>
                </p:nvSpPr>
                <p:spPr bwMode="auto">
                  <a:xfrm>
                    <a:off x="818" y="197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0" name="Line 22">
                    <a:extLst>
                      <a:ext uri="{FF2B5EF4-FFF2-40B4-BE49-F238E27FC236}">
                        <a16:creationId xmlns:a16="http://schemas.microsoft.com/office/drawing/2014/main" id="{2D15AA37-4CDA-4782-8256-79568CCDD8EF}"/>
                      </a:ext>
                    </a:extLst>
                  </p:cNvPr>
                  <p:cNvSpPr>
                    <a:spLocks noChangeShapeType="1"/>
                  </p:cNvSpPr>
                  <p:nvPr/>
                </p:nvSpPr>
                <p:spPr bwMode="auto">
                  <a:xfrm>
                    <a:off x="818" y="1902"/>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1" name="Line 23">
                    <a:extLst>
                      <a:ext uri="{FF2B5EF4-FFF2-40B4-BE49-F238E27FC236}">
                        <a16:creationId xmlns:a16="http://schemas.microsoft.com/office/drawing/2014/main" id="{54B19F44-98A5-4B72-B668-F6DD60F15677}"/>
                      </a:ext>
                    </a:extLst>
                  </p:cNvPr>
                  <p:cNvSpPr>
                    <a:spLocks noChangeShapeType="1"/>
                  </p:cNvSpPr>
                  <p:nvPr/>
                </p:nvSpPr>
                <p:spPr bwMode="auto">
                  <a:xfrm>
                    <a:off x="818" y="183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2" name="Line 24">
                    <a:extLst>
                      <a:ext uri="{FF2B5EF4-FFF2-40B4-BE49-F238E27FC236}">
                        <a16:creationId xmlns:a16="http://schemas.microsoft.com/office/drawing/2014/main" id="{464A9FD4-9148-41AF-9295-60D20C3121BB}"/>
                      </a:ext>
                    </a:extLst>
                  </p:cNvPr>
                  <p:cNvSpPr>
                    <a:spLocks noChangeShapeType="1"/>
                  </p:cNvSpPr>
                  <p:nvPr/>
                </p:nvSpPr>
                <p:spPr bwMode="auto">
                  <a:xfrm>
                    <a:off x="818" y="175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3" name="Line 25">
                    <a:extLst>
                      <a:ext uri="{FF2B5EF4-FFF2-40B4-BE49-F238E27FC236}">
                        <a16:creationId xmlns:a16="http://schemas.microsoft.com/office/drawing/2014/main" id="{56468150-E424-4224-9776-6F44E6502546}"/>
                      </a:ext>
                    </a:extLst>
                  </p:cNvPr>
                  <p:cNvSpPr>
                    <a:spLocks noChangeShapeType="1"/>
                  </p:cNvSpPr>
                  <p:nvPr/>
                </p:nvSpPr>
                <p:spPr bwMode="auto">
                  <a:xfrm>
                    <a:off x="818" y="168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4" name="Line 26">
                    <a:extLst>
                      <a:ext uri="{FF2B5EF4-FFF2-40B4-BE49-F238E27FC236}">
                        <a16:creationId xmlns:a16="http://schemas.microsoft.com/office/drawing/2014/main" id="{52A22087-6074-498F-A568-3F45FE290A48}"/>
                      </a:ext>
                    </a:extLst>
                  </p:cNvPr>
                  <p:cNvSpPr>
                    <a:spLocks noChangeShapeType="1"/>
                  </p:cNvSpPr>
                  <p:nvPr/>
                </p:nvSpPr>
                <p:spPr bwMode="auto">
                  <a:xfrm>
                    <a:off x="818" y="160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5" name="Line 27">
                    <a:extLst>
                      <a:ext uri="{FF2B5EF4-FFF2-40B4-BE49-F238E27FC236}">
                        <a16:creationId xmlns:a16="http://schemas.microsoft.com/office/drawing/2014/main" id="{B01DCBED-66EC-4A92-AF46-487896276EF0}"/>
                      </a:ext>
                    </a:extLst>
                  </p:cNvPr>
                  <p:cNvSpPr>
                    <a:spLocks noChangeShapeType="1"/>
                  </p:cNvSpPr>
                  <p:nvPr/>
                </p:nvSpPr>
                <p:spPr bwMode="auto">
                  <a:xfrm>
                    <a:off x="818" y="153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6" name="Line 28">
                    <a:extLst>
                      <a:ext uri="{FF2B5EF4-FFF2-40B4-BE49-F238E27FC236}">
                        <a16:creationId xmlns:a16="http://schemas.microsoft.com/office/drawing/2014/main" id="{24CC9687-2071-496B-A843-0324BC74DF8C}"/>
                      </a:ext>
                    </a:extLst>
                  </p:cNvPr>
                  <p:cNvSpPr>
                    <a:spLocks noChangeShapeType="1"/>
                  </p:cNvSpPr>
                  <p:nvPr/>
                </p:nvSpPr>
                <p:spPr bwMode="auto">
                  <a:xfrm>
                    <a:off x="818" y="145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7" name="Line 29">
                    <a:extLst>
                      <a:ext uri="{FF2B5EF4-FFF2-40B4-BE49-F238E27FC236}">
                        <a16:creationId xmlns:a16="http://schemas.microsoft.com/office/drawing/2014/main" id="{8BDAB53B-8BC8-4F10-BF6C-70EF5A74C1BB}"/>
                      </a:ext>
                    </a:extLst>
                  </p:cNvPr>
                  <p:cNvSpPr>
                    <a:spLocks noChangeShapeType="1"/>
                  </p:cNvSpPr>
                  <p:nvPr/>
                </p:nvSpPr>
                <p:spPr bwMode="auto">
                  <a:xfrm>
                    <a:off x="818" y="138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8" name="Line 30">
                    <a:extLst>
                      <a:ext uri="{FF2B5EF4-FFF2-40B4-BE49-F238E27FC236}">
                        <a16:creationId xmlns:a16="http://schemas.microsoft.com/office/drawing/2014/main" id="{2F5794A4-DF44-40E0-8ABC-32FB5ADD76A9}"/>
                      </a:ext>
                    </a:extLst>
                  </p:cNvPr>
                  <p:cNvSpPr>
                    <a:spLocks noChangeShapeType="1"/>
                  </p:cNvSpPr>
                  <p:nvPr/>
                </p:nvSpPr>
                <p:spPr bwMode="auto">
                  <a:xfrm>
                    <a:off x="818" y="130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59" name="Line 31">
                    <a:extLst>
                      <a:ext uri="{FF2B5EF4-FFF2-40B4-BE49-F238E27FC236}">
                        <a16:creationId xmlns:a16="http://schemas.microsoft.com/office/drawing/2014/main" id="{47C0EF0C-2CCA-4C34-B718-458AAD7C00BE}"/>
                      </a:ext>
                    </a:extLst>
                  </p:cNvPr>
                  <p:cNvSpPr>
                    <a:spLocks noChangeShapeType="1"/>
                  </p:cNvSpPr>
                  <p:nvPr/>
                </p:nvSpPr>
                <p:spPr bwMode="auto">
                  <a:xfrm>
                    <a:off x="818" y="1232"/>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0" name="Line 32">
                    <a:extLst>
                      <a:ext uri="{FF2B5EF4-FFF2-40B4-BE49-F238E27FC236}">
                        <a16:creationId xmlns:a16="http://schemas.microsoft.com/office/drawing/2014/main" id="{EF805D48-4F35-4145-9545-BFC1E62EF548}"/>
                      </a:ext>
                    </a:extLst>
                  </p:cNvPr>
                  <p:cNvSpPr>
                    <a:spLocks noChangeShapeType="1"/>
                  </p:cNvSpPr>
                  <p:nvPr/>
                </p:nvSpPr>
                <p:spPr bwMode="auto">
                  <a:xfrm>
                    <a:off x="818" y="116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1" name="Line 33">
                    <a:extLst>
                      <a:ext uri="{FF2B5EF4-FFF2-40B4-BE49-F238E27FC236}">
                        <a16:creationId xmlns:a16="http://schemas.microsoft.com/office/drawing/2014/main" id="{94CAB082-9BD3-4A12-94B3-FB45EA0D6F6B}"/>
                      </a:ext>
                    </a:extLst>
                  </p:cNvPr>
                  <p:cNvSpPr>
                    <a:spLocks noChangeShapeType="1"/>
                  </p:cNvSpPr>
                  <p:nvPr/>
                </p:nvSpPr>
                <p:spPr bwMode="auto">
                  <a:xfrm>
                    <a:off x="812" y="2649"/>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2" name="Line 34">
                    <a:extLst>
                      <a:ext uri="{FF2B5EF4-FFF2-40B4-BE49-F238E27FC236}">
                        <a16:creationId xmlns:a16="http://schemas.microsoft.com/office/drawing/2014/main" id="{E30C8077-DC31-42AE-8D0A-0F63ECA79B0D}"/>
                      </a:ext>
                    </a:extLst>
                  </p:cNvPr>
                  <p:cNvSpPr>
                    <a:spLocks noChangeShapeType="1"/>
                  </p:cNvSpPr>
                  <p:nvPr/>
                </p:nvSpPr>
                <p:spPr bwMode="auto">
                  <a:xfrm>
                    <a:off x="812" y="2279"/>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3" name="Line 35">
                    <a:extLst>
                      <a:ext uri="{FF2B5EF4-FFF2-40B4-BE49-F238E27FC236}">
                        <a16:creationId xmlns:a16="http://schemas.microsoft.com/office/drawing/2014/main" id="{2EBB49CE-DD7E-4F8A-9EF4-05B4A5154048}"/>
                      </a:ext>
                    </a:extLst>
                  </p:cNvPr>
                  <p:cNvSpPr>
                    <a:spLocks noChangeShapeType="1"/>
                  </p:cNvSpPr>
                  <p:nvPr/>
                </p:nvSpPr>
                <p:spPr bwMode="auto">
                  <a:xfrm>
                    <a:off x="812" y="1908"/>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4" name="Line 36">
                    <a:extLst>
                      <a:ext uri="{FF2B5EF4-FFF2-40B4-BE49-F238E27FC236}">
                        <a16:creationId xmlns:a16="http://schemas.microsoft.com/office/drawing/2014/main" id="{530299FC-4821-4BA4-8FCE-037E90B21960}"/>
                      </a:ext>
                    </a:extLst>
                  </p:cNvPr>
                  <p:cNvSpPr>
                    <a:spLocks noChangeShapeType="1"/>
                  </p:cNvSpPr>
                  <p:nvPr/>
                </p:nvSpPr>
                <p:spPr bwMode="auto">
                  <a:xfrm>
                    <a:off x="812" y="1531"/>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5" name="Line 37">
                    <a:extLst>
                      <a:ext uri="{FF2B5EF4-FFF2-40B4-BE49-F238E27FC236}">
                        <a16:creationId xmlns:a16="http://schemas.microsoft.com/office/drawing/2014/main" id="{02293C5B-1BEB-4136-A6EF-21918703F32C}"/>
                      </a:ext>
                    </a:extLst>
                  </p:cNvPr>
                  <p:cNvSpPr>
                    <a:spLocks noChangeShapeType="1"/>
                  </p:cNvSpPr>
                  <p:nvPr/>
                </p:nvSpPr>
                <p:spPr bwMode="auto">
                  <a:xfrm>
                    <a:off x="812" y="1160"/>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6" name="Line 38">
                    <a:extLst>
                      <a:ext uri="{FF2B5EF4-FFF2-40B4-BE49-F238E27FC236}">
                        <a16:creationId xmlns:a16="http://schemas.microsoft.com/office/drawing/2014/main" id="{F55A9E2B-2C22-41A3-B811-12412185237E}"/>
                      </a:ext>
                    </a:extLst>
                  </p:cNvPr>
                  <p:cNvSpPr>
                    <a:spLocks noChangeShapeType="1"/>
                  </p:cNvSpPr>
                  <p:nvPr/>
                </p:nvSpPr>
                <p:spPr bwMode="auto">
                  <a:xfrm>
                    <a:off x="831" y="2649"/>
                    <a:ext cx="148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7" name="Line 39">
                    <a:extLst>
                      <a:ext uri="{FF2B5EF4-FFF2-40B4-BE49-F238E27FC236}">
                        <a16:creationId xmlns:a16="http://schemas.microsoft.com/office/drawing/2014/main" id="{6657758F-9F89-43FD-8E3A-8E3D0FBD2E66}"/>
                      </a:ext>
                    </a:extLst>
                  </p:cNvPr>
                  <p:cNvSpPr>
                    <a:spLocks noChangeShapeType="1"/>
                  </p:cNvSpPr>
                  <p:nvPr/>
                </p:nvSpPr>
                <p:spPr bwMode="auto">
                  <a:xfrm flipV="1">
                    <a:off x="831"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8" name="Line 40">
                    <a:extLst>
                      <a:ext uri="{FF2B5EF4-FFF2-40B4-BE49-F238E27FC236}">
                        <a16:creationId xmlns:a16="http://schemas.microsoft.com/office/drawing/2014/main" id="{797848FE-5A8B-4DD4-A6C0-F2DB05AA8C52}"/>
                      </a:ext>
                    </a:extLst>
                  </p:cNvPr>
                  <p:cNvSpPr>
                    <a:spLocks noChangeShapeType="1"/>
                  </p:cNvSpPr>
                  <p:nvPr/>
                </p:nvSpPr>
                <p:spPr bwMode="auto">
                  <a:xfrm flipV="1">
                    <a:off x="982"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69" name="Line 41">
                    <a:extLst>
                      <a:ext uri="{FF2B5EF4-FFF2-40B4-BE49-F238E27FC236}">
                        <a16:creationId xmlns:a16="http://schemas.microsoft.com/office/drawing/2014/main" id="{607B55F1-588F-45B6-A69F-DA184C1E2BC2}"/>
                      </a:ext>
                    </a:extLst>
                  </p:cNvPr>
                  <p:cNvSpPr>
                    <a:spLocks noChangeShapeType="1"/>
                  </p:cNvSpPr>
                  <p:nvPr/>
                </p:nvSpPr>
                <p:spPr bwMode="auto">
                  <a:xfrm flipV="1">
                    <a:off x="1126"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0" name="Line 42">
                    <a:extLst>
                      <a:ext uri="{FF2B5EF4-FFF2-40B4-BE49-F238E27FC236}">
                        <a16:creationId xmlns:a16="http://schemas.microsoft.com/office/drawing/2014/main" id="{32B2BF56-91B8-4562-9D93-72BF26DE8977}"/>
                      </a:ext>
                    </a:extLst>
                  </p:cNvPr>
                  <p:cNvSpPr>
                    <a:spLocks noChangeShapeType="1"/>
                  </p:cNvSpPr>
                  <p:nvPr/>
                </p:nvSpPr>
                <p:spPr bwMode="auto">
                  <a:xfrm flipV="1">
                    <a:off x="1277"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1" name="Line 43">
                    <a:extLst>
                      <a:ext uri="{FF2B5EF4-FFF2-40B4-BE49-F238E27FC236}">
                        <a16:creationId xmlns:a16="http://schemas.microsoft.com/office/drawing/2014/main" id="{8CA30BC9-2263-4638-82F0-9865C9918DFA}"/>
                      </a:ext>
                    </a:extLst>
                  </p:cNvPr>
                  <p:cNvSpPr>
                    <a:spLocks noChangeShapeType="1"/>
                  </p:cNvSpPr>
                  <p:nvPr/>
                </p:nvSpPr>
                <p:spPr bwMode="auto">
                  <a:xfrm flipV="1">
                    <a:off x="1422"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2" name="Line 44">
                    <a:extLst>
                      <a:ext uri="{FF2B5EF4-FFF2-40B4-BE49-F238E27FC236}">
                        <a16:creationId xmlns:a16="http://schemas.microsoft.com/office/drawing/2014/main" id="{BA3C0385-FCDD-449E-B7AA-7C5B24C1D40B}"/>
                      </a:ext>
                    </a:extLst>
                  </p:cNvPr>
                  <p:cNvSpPr>
                    <a:spLocks noChangeShapeType="1"/>
                  </p:cNvSpPr>
                  <p:nvPr/>
                </p:nvSpPr>
                <p:spPr bwMode="auto">
                  <a:xfrm flipV="1">
                    <a:off x="1573"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3" name="Line 45">
                    <a:extLst>
                      <a:ext uri="{FF2B5EF4-FFF2-40B4-BE49-F238E27FC236}">
                        <a16:creationId xmlns:a16="http://schemas.microsoft.com/office/drawing/2014/main" id="{94CBC129-51F2-4F99-B887-BD0AAA465188}"/>
                      </a:ext>
                    </a:extLst>
                  </p:cNvPr>
                  <p:cNvSpPr>
                    <a:spLocks noChangeShapeType="1"/>
                  </p:cNvSpPr>
                  <p:nvPr/>
                </p:nvSpPr>
                <p:spPr bwMode="auto">
                  <a:xfrm flipV="1">
                    <a:off x="1723"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4" name="Line 46">
                    <a:extLst>
                      <a:ext uri="{FF2B5EF4-FFF2-40B4-BE49-F238E27FC236}">
                        <a16:creationId xmlns:a16="http://schemas.microsoft.com/office/drawing/2014/main" id="{68FA9698-748A-40B5-B80E-75C7BD2571D5}"/>
                      </a:ext>
                    </a:extLst>
                  </p:cNvPr>
                  <p:cNvSpPr>
                    <a:spLocks noChangeShapeType="1"/>
                  </p:cNvSpPr>
                  <p:nvPr/>
                </p:nvSpPr>
                <p:spPr bwMode="auto">
                  <a:xfrm flipV="1">
                    <a:off x="1868"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5" name="Line 47">
                    <a:extLst>
                      <a:ext uri="{FF2B5EF4-FFF2-40B4-BE49-F238E27FC236}">
                        <a16:creationId xmlns:a16="http://schemas.microsoft.com/office/drawing/2014/main" id="{4A888A97-2358-4F8E-B806-1FFBE5F485D5}"/>
                      </a:ext>
                    </a:extLst>
                  </p:cNvPr>
                  <p:cNvSpPr>
                    <a:spLocks noChangeShapeType="1"/>
                  </p:cNvSpPr>
                  <p:nvPr/>
                </p:nvSpPr>
                <p:spPr bwMode="auto">
                  <a:xfrm flipV="1">
                    <a:off x="2019"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6" name="Line 48">
                    <a:extLst>
                      <a:ext uri="{FF2B5EF4-FFF2-40B4-BE49-F238E27FC236}">
                        <a16:creationId xmlns:a16="http://schemas.microsoft.com/office/drawing/2014/main" id="{7F24299D-9EAA-4399-9839-8B875FE32BDA}"/>
                      </a:ext>
                    </a:extLst>
                  </p:cNvPr>
                  <p:cNvSpPr>
                    <a:spLocks noChangeShapeType="1"/>
                  </p:cNvSpPr>
                  <p:nvPr/>
                </p:nvSpPr>
                <p:spPr bwMode="auto">
                  <a:xfrm flipV="1">
                    <a:off x="2163"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7" name="Line 49">
                    <a:extLst>
                      <a:ext uri="{FF2B5EF4-FFF2-40B4-BE49-F238E27FC236}">
                        <a16:creationId xmlns:a16="http://schemas.microsoft.com/office/drawing/2014/main" id="{7C3A2C9B-8DEB-4FFE-A616-D9C7854AE6FC}"/>
                      </a:ext>
                    </a:extLst>
                  </p:cNvPr>
                  <p:cNvSpPr>
                    <a:spLocks noChangeShapeType="1"/>
                  </p:cNvSpPr>
                  <p:nvPr/>
                </p:nvSpPr>
                <p:spPr bwMode="auto">
                  <a:xfrm flipV="1">
                    <a:off x="2314"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8" name="Line 50">
                    <a:extLst>
                      <a:ext uri="{FF2B5EF4-FFF2-40B4-BE49-F238E27FC236}">
                        <a16:creationId xmlns:a16="http://schemas.microsoft.com/office/drawing/2014/main" id="{AEF479E5-08E3-4889-BAB7-6C2AC132E82D}"/>
                      </a:ext>
                    </a:extLst>
                  </p:cNvPr>
                  <p:cNvSpPr>
                    <a:spLocks noChangeShapeType="1"/>
                  </p:cNvSpPr>
                  <p:nvPr/>
                </p:nvSpPr>
                <p:spPr bwMode="auto">
                  <a:xfrm flipV="1">
                    <a:off x="982" y="2380"/>
                    <a:ext cx="295" cy="10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79" name="Line 51">
                    <a:extLst>
                      <a:ext uri="{FF2B5EF4-FFF2-40B4-BE49-F238E27FC236}">
                        <a16:creationId xmlns:a16="http://schemas.microsoft.com/office/drawing/2014/main" id="{2E3723A6-B984-4618-9DE9-9BFB9D9E8B8C}"/>
                      </a:ext>
                    </a:extLst>
                  </p:cNvPr>
                  <p:cNvSpPr>
                    <a:spLocks noChangeShapeType="1"/>
                  </p:cNvSpPr>
                  <p:nvPr/>
                </p:nvSpPr>
                <p:spPr bwMode="auto">
                  <a:xfrm flipV="1">
                    <a:off x="1277" y="2021"/>
                    <a:ext cx="296" cy="359"/>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80" name="Line 52">
                    <a:extLst>
                      <a:ext uri="{FF2B5EF4-FFF2-40B4-BE49-F238E27FC236}">
                        <a16:creationId xmlns:a16="http://schemas.microsoft.com/office/drawing/2014/main" id="{B90DB23A-0550-443B-A123-AFC95D1FCE08}"/>
                      </a:ext>
                    </a:extLst>
                  </p:cNvPr>
                  <p:cNvSpPr>
                    <a:spLocks noChangeShapeType="1"/>
                  </p:cNvSpPr>
                  <p:nvPr/>
                </p:nvSpPr>
                <p:spPr bwMode="auto">
                  <a:xfrm flipV="1">
                    <a:off x="1573" y="1908"/>
                    <a:ext cx="295" cy="1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81" name="Line 53">
                    <a:extLst>
                      <a:ext uri="{FF2B5EF4-FFF2-40B4-BE49-F238E27FC236}">
                        <a16:creationId xmlns:a16="http://schemas.microsoft.com/office/drawing/2014/main" id="{59318F39-1A8F-4D9D-934D-C80EBDDB8FEA}"/>
                      </a:ext>
                    </a:extLst>
                  </p:cNvPr>
                  <p:cNvSpPr>
                    <a:spLocks noChangeShapeType="1"/>
                  </p:cNvSpPr>
                  <p:nvPr/>
                </p:nvSpPr>
                <p:spPr bwMode="auto">
                  <a:xfrm flipV="1">
                    <a:off x="1868" y="1249"/>
                    <a:ext cx="295" cy="659"/>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82" name="Oval 54">
                    <a:extLst>
                      <a:ext uri="{FF2B5EF4-FFF2-40B4-BE49-F238E27FC236}">
                        <a16:creationId xmlns:a16="http://schemas.microsoft.com/office/drawing/2014/main" id="{D8D991DE-9B8C-4C87-94BC-36CB527D39E7}"/>
                      </a:ext>
                    </a:extLst>
                  </p:cNvPr>
                  <p:cNvSpPr>
                    <a:spLocks noChangeArrowheads="1"/>
                  </p:cNvSpPr>
                  <p:nvPr/>
                </p:nvSpPr>
                <p:spPr bwMode="auto">
                  <a:xfrm>
                    <a:off x="966" y="2473"/>
                    <a:ext cx="32" cy="30"/>
                  </a:xfrm>
                  <a:prstGeom prst="ellipse">
                    <a:avLst/>
                  </a:prstGeom>
                  <a:solidFill>
                    <a:srgbClr val="00000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83" name="Oval 55">
                    <a:extLst>
                      <a:ext uri="{FF2B5EF4-FFF2-40B4-BE49-F238E27FC236}">
                        <a16:creationId xmlns:a16="http://schemas.microsoft.com/office/drawing/2014/main" id="{E0C74C52-2616-44B5-8F94-9FC26256589E}"/>
                      </a:ext>
                    </a:extLst>
                  </p:cNvPr>
                  <p:cNvSpPr>
                    <a:spLocks noChangeArrowheads="1"/>
                  </p:cNvSpPr>
                  <p:nvPr/>
                </p:nvSpPr>
                <p:spPr bwMode="auto">
                  <a:xfrm>
                    <a:off x="1261" y="2365"/>
                    <a:ext cx="32" cy="30"/>
                  </a:xfrm>
                  <a:prstGeom prst="ellipse">
                    <a:avLst/>
                  </a:prstGeom>
                  <a:solidFill>
                    <a:srgbClr val="00000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84" name="Oval 56">
                    <a:extLst>
                      <a:ext uri="{FF2B5EF4-FFF2-40B4-BE49-F238E27FC236}">
                        <a16:creationId xmlns:a16="http://schemas.microsoft.com/office/drawing/2014/main" id="{CF18A48C-12CB-4621-80C8-2B072D92A498}"/>
                      </a:ext>
                    </a:extLst>
                  </p:cNvPr>
                  <p:cNvSpPr>
                    <a:spLocks noChangeArrowheads="1"/>
                  </p:cNvSpPr>
                  <p:nvPr/>
                </p:nvSpPr>
                <p:spPr bwMode="auto">
                  <a:xfrm>
                    <a:off x="1557" y="2006"/>
                    <a:ext cx="31" cy="30"/>
                  </a:xfrm>
                  <a:prstGeom prst="ellipse">
                    <a:avLst/>
                  </a:prstGeom>
                  <a:solidFill>
                    <a:srgbClr val="00000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85" name="Oval 57">
                    <a:extLst>
                      <a:ext uri="{FF2B5EF4-FFF2-40B4-BE49-F238E27FC236}">
                        <a16:creationId xmlns:a16="http://schemas.microsoft.com/office/drawing/2014/main" id="{0E0BC598-5B27-44A1-A945-A511B0EF4C6F}"/>
                      </a:ext>
                    </a:extLst>
                  </p:cNvPr>
                  <p:cNvSpPr>
                    <a:spLocks noChangeArrowheads="1"/>
                  </p:cNvSpPr>
                  <p:nvPr/>
                </p:nvSpPr>
                <p:spPr bwMode="auto">
                  <a:xfrm>
                    <a:off x="1852" y="1893"/>
                    <a:ext cx="32" cy="30"/>
                  </a:xfrm>
                  <a:prstGeom prst="ellipse">
                    <a:avLst/>
                  </a:prstGeom>
                  <a:solidFill>
                    <a:srgbClr val="00000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86" name="Oval 58">
                    <a:extLst>
                      <a:ext uri="{FF2B5EF4-FFF2-40B4-BE49-F238E27FC236}">
                        <a16:creationId xmlns:a16="http://schemas.microsoft.com/office/drawing/2014/main" id="{6BA20B2E-8251-4B2B-BDCE-4DB07A026572}"/>
                      </a:ext>
                    </a:extLst>
                  </p:cNvPr>
                  <p:cNvSpPr>
                    <a:spLocks noChangeArrowheads="1"/>
                  </p:cNvSpPr>
                  <p:nvPr/>
                </p:nvSpPr>
                <p:spPr bwMode="auto">
                  <a:xfrm>
                    <a:off x="2148" y="1235"/>
                    <a:ext cx="31" cy="29"/>
                  </a:xfrm>
                  <a:prstGeom prst="ellipse">
                    <a:avLst/>
                  </a:prstGeom>
                  <a:solidFill>
                    <a:srgbClr val="00000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87" name="Rectangle 59">
                    <a:extLst>
                      <a:ext uri="{FF2B5EF4-FFF2-40B4-BE49-F238E27FC236}">
                        <a16:creationId xmlns:a16="http://schemas.microsoft.com/office/drawing/2014/main" id="{7DC31EDB-C232-4034-BC82-E92D8B4FE1BC}"/>
                      </a:ext>
                    </a:extLst>
                  </p:cNvPr>
                  <p:cNvSpPr>
                    <a:spLocks noChangeArrowheads="1"/>
                  </p:cNvSpPr>
                  <p:nvPr/>
                </p:nvSpPr>
                <p:spPr bwMode="auto">
                  <a:xfrm>
                    <a:off x="743" y="2601"/>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88" name="Rectangle 60">
                    <a:extLst>
                      <a:ext uri="{FF2B5EF4-FFF2-40B4-BE49-F238E27FC236}">
                        <a16:creationId xmlns:a16="http://schemas.microsoft.com/office/drawing/2014/main" id="{EABECE38-4DAC-41ED-9561-BBB11A592514}"/>
                      </a:ext>
                    </a:extLst>
                  </p:cNvPr>
                  <p:cNvSpPr>
                    <a:spLocks noChangeArrowheads="1"/>
                  </p:cNvSpPr>
                  <p:nvPr/>
                </p:nvSpPr>
                <p:spPr bwMode="auto">
                  <a:xfrm>
                    <a:off x="743" y="2230"/>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5</a:t>
                    </a:r>
                    <a:endParaRPr kumimoji="0" lang="ja-JP" altLang="ja-JP" sz="1200" b="0" i="0" u="none" strike="noStrike" cap="none" normalizeH="0" baseline="0">
                      <a:ln>
                        <a:noFill/>
                      </a:ln>
                      <a:solidFill>
                        <a:schemeClr val="tx1"/>
                      </a:solidFill>
                      <a:effectLst/>
                    </a:endParaRPr>
                  </a:p>
                </p:txBody>
              </p:sp>
              <p:sp>
                <p:nvSpPr>
                  <p:cNvPr id="89" name="Rectangle 61">
                    <a:extLst>
                      <a:ext uri="{FF2B5EF4-FFF2-40B4-BE49-F238E27FC236}">
                        <a16:creationId xmlns:a16="http://schemas.microsoft.com/office/drawing/2014/main" id="{0855A6BC-EE58-4964-9266-C41D2C7C270E}"/>
                      </a:ext>
                    </a:extLst>
                  </p:cNvPr>
                  <p:cNvSpPr>
                    <a:spLocks noChangeArrowheads="1"/>
                  </p:cNvSpPr>
                  <p:nvPr/>
                </p:nvSpPr>
                <p:spPr bwMode="auto">
                  <a:xfrm>
                    <a:off x="705" y="1860"/>
                    <a:ext cx="9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10</a:t>
                    </a:r>
                    <a:endParaRPr kumimoji="0" lang="ja-JP" altLang="ja-JP" sz="1200" b="0" i="0" u="none" strike="noStrike" cap="none" normalizeH="0" baseline="0">
                      <a:ln>
                        <a:noFill/>
                      </a:ln>
                      <a:solidFill>
                        <a:schemeClr val="tx1"/>
                      </a:solidFill>
                      <a:effectLst/>
                    </a:endParaRPr>
                  </a:p>
                </p:txBody>
              </p:sp>
              <p:sp>
                <p:nvSpPr>
                  <p:cNvPr id="90" name="Rectangle 62">
                    <a:extLst>
                      <a:ext uri="{FF2B5EF4-FFF2-40B4-BE49-F238E27FC236}">
                        <a16:creationId xmlns:a16="http://schemas.microsoft.com/office/drawing/2014/main" id="{4F751EF7-429A-4C16-9971-D18CB54BFD16}"/>
                      </a:ext>
                    </a:extLst>
                  </p:cNvPr>
                  <p:cNvSpPr>
                    <a:spLocks noChangeArrowheads="1"/>
                  </p:cNvSpPr>
                  <p:nvPr/>
                </p:nvSpPr>
                <p:spPr bwMode="auto">
                  <a:xfrm>
                    <a:off x="705" y="1483"/>
                    <a:ext cx="9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15</a:t>
                    </a:r>
                    <a:endParaRPr kumimoji="0" lang="ja-JP" altLang="ja-JP" sz="1200" b="0" i="0" u="none" strike="noStrike" cap="none" normalizeH="0" baseline="0">
                      <a:ln>
                        <a:noFill/>
                      </a:ln>
                      <a:solidFill>
                        <a:schemeClr val="tx1"/>
                      </a:solidFill>
                      <a:effectLst/>
                    </a:endParaRPr>
                  </a:p>
                </p:txBody>
              </p:sp>
              <p:sp>
                <p:nvSpPr>
                  <p:cNvPr id="91" name="Rectangle 63">
                    <a:extLst>
                      <a:ext uri="{FF2B5EF4-FFF2-40B4-BE49-F238E27FC236}">
                        <a16:creationId xmlns:a16="http://schemas.microsoft.com/office/drawing/2014/main" id="{C64E8221-3837-486D-89F6-8097E6637F58}"/>
                      </a:ext>
                    </a:extLst>
                  </p:cNvPr>
                  <p:cNvSpPr>
                    <a:spLocks noChangeArrowheads="1"/>
                  </p:cNvSpPr>
                  <p:nvPr/>
                </p:nvSpPr>
                <p:spPr bwMode="auto">
                  <a:xfrm>
                    <a:off x="705" y="1112"/>
                    <a:ext cx="9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Times New Roman" panose="02020603050405020304" pitchFamily="18" charset="0"/>
                      </a:rPr>
                      <a:t>20</a:t>
                    </a:r>
                    <a:endParaRPr kumimoji="0" lang="ja-JP" altLang="ja-JP" sz="1200" b="0" i="0" u="none" strike="noStrike" cap="none" normalizeH="0" baseline="0" dirty="0">
                      <a:ln>
                        <a:noFill/>
                      </a:ln>
                      <a:solidFill>
                        <a:schemeClr val="tx1"/>
                      </a:solidFill>
                      <a:effectLst/>
                    </a:endParaRPr>
                  </a:p>
                </p:txBody>
              </p:sp>
              <p:grpSp>
                <p:nvGrpSpPr>
                  <p:cNvPr id="92" name="Group 159">
                    <a:extLst>
                      <a:ext uri="{FF2B5EF4-FFF2-40B4-BE49-F238E27FC236}">
                        <a16:creationId xmlns:a16="http://schemas.microsoft.com/office/drawing/2014/main" id="{833F5DA1-8CD0-4BCB-AC36-34AEC7CE6C62}"/>
                      </a:ext>
                    </a:extLst>
                  </p:cNvPr>
                  <p:cNvGrpSpPr>
                    <a:grpSpLocks/>
                  </p:cNvGrpSpPr>
                  <p:nvPr/>
                </p:nvGrpSpPr>
                <p:grpSpPr bwMode="auto">
                  <a:xfrm>
                    <a:off x="837" y="1118"/>
                    <a:ext cx="1607" cy="1611"/>
                    <a:chOff x="837" y="1118"/>
                    <a:chExt cx="1607" cy="1611"/>
                  </a:xfrm>
                </p:grpSpPr>
                <p:sp>
                  <p:nvSpPr>
                    <p:cNvPr id="93" name="Line 64">
                      <a:extLst>
                        <a:ext uri="{FF2B5EF4-FFF2-40B4-BE49-F238E27FC236}">
                          <a16:creationId xmlns:a16="http://schemas.microsoft.com/office/drawing/2014/main" id="{4FC9BF59-741B-486A-9DC8-47C022D0C0DC}"/>
                        </a:ext>
                      </a:extLst>
                    </p:cNvPr>
                    <p:cNvSpPr>
                      <a:spLocks noChangeShapeType="1"/>
                    </p:cNvSpPr>
                    <p:nvPr/>
                  </p:nvSpPr>
                  <p:spPr bwMode="auto">
                    <a:xfrm>
                      <a:off x="837" y="1154"/>
                      <a:ext cx="1471" cy="0"/>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94" name="Line 65">
                      <a:extLst>
                        <a:ext uri="{FF2B5EF4-FFF2-40B4-BE49-F238E27FC236}">
                          <a16:creationId xmlns:a16="http://schemas.microsoft.com/office/drawing/2014/main" id="{CA3D245E-3B30-4911-8AE9-4D853481F053}"/>
                        </a:ext>
                      </a:extLst>
                    </p:cNvPr>
                    <p:cNvSpPr>
                      <a:spLocks noChangeShapeType="1"/>
                    </p:cNvSpPr>
                    <p:nvPr/>
                  </p:nvSpPr>
                  <p:spPr bwMode="auto">
                    <a:xfrm>
                      <a:off x="837" y="2649"/>
                      <a:ext cx="1471" cy="0"/>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95" name="Line 66">
                      <a:extLst>
                        <a:ext uri="{FF2B5EF4-FFF2-40B4-BE49-F238E27FC236}">
                          <a16:creationId xmlns:a16="http://schemas.microsoft.com/office/drawing/2014/main" id="{D8641E93-5839-40EE-9214-10FF62A658C7}"/>
                        </a:ext>
                      </a:extLst>
                    </p:cNvPr>
                    <p:cNvSpPr>
                      <a:spLocks noChangeShapeType="1"/>
                    </p:cNvSpPr>
                    <p:nvPr/>
                  </p:nvSpPr>
                  <p:spPr bwMode="auto">
                    <a:xfrm flipV="1">
                      <a:off x="837" y="1154"/>
                      <a:ext cx="0" cy="1495"/>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96" name="Line 67">
                      <a:extLst>
                        <a:ext uri="{FF2B5EF4-FFF2-40B4-BE49-F238E27FC236}">
                          <a16:creationId xmlns:a16="http://schemas.microsoft.com/office/drawing/2014/main" id="{B55485B4-2B04-4632-88E1-27EAFD282194}"/>
                        </a:ext>
                      </a:extLst>
                    </p:cNvPr>
                    <p:cNvSpPr>
                      <a:spLocks noChangeShapeType="1"/>
                    </p:cNvSpPr>
                    <p:nvPr/>
                  </p:nvSpPr>
                  <p:spPr bwMode="auto">
                    <a:xfrm>
                      <a:off x="2308" y="1154"/>
                      <a:ext cx="0" cy="1495"/>
                    </a:xfrm>
                    <a:prstGeom prst="line">
                      <a:avLst/>
                    </a:prstGeom>
                    <a:noFill/>
                    <a:ln w="95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97" name="Line 68">
                      <a:extLst>
                        <a:ext uri="{FF2B5EF4-FFF2-40B4-BE49-F238E27FC236}">
                          <a16:creationId xmlns:a16="http://schemas.microsoft.com/office/drawing/2014/main" id="{289EC47C-14B7-4BD6-A84D-0E09BD7833C2}"/>
                        </a:ext>
                      </a:extLst>
                    </p:cNvPr>
                    <p:cNvSpPr>
                      <a:spLocks noChangeShapeType="1"/>
                    </p:cNvSpPr>
                    <p:nvPr/>
                  </p:nvSpPr>
                  <p:spPr bwMode="auto">
                    <a:xfrm>
                      <a:off x="2308" y="1154"/>
                      <a:ext cx="0" cy="149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98" name="Line 69">
                      <a:extLst>
                        <a:ext uri="{FF2B5EF4-FFF2-40B4-BE49-F238E27FC236}">
                          <a16:creationId xmlns:a16="http://schemas.microsoft.com/office/drawing/2014/main" id="{23BA9FFA-A14E-4CEB-836F-A718DD311E70}"/>
                        </a:ext>
                      </a:extLst>
                    </p:cNvPr>
                    <p:cNvSpPr>
                      <a:spLocks noChangeShapeType="1"/>
                    </p:cNvSpPr>
                    <p:nvPr/>
                  </p:nvSpPr>
                  <p:spPr bwMode="auto">
                    <a:xfrm>
                      <a:off x="2308" y="264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99" name="Line 70">
                      <a:extLst>
                        <a:ext uri="{FF2B5EF4-FFF2-40B4-BE49-F238E27FC236}">
                          <a16:creationId xmlns:a16="http://schemas.microsoft.com/office/drawing/2014/main" id="{2FDFAD88-6771-404A-9E3A-0BC334E2AC9B}"/>
                        </a:ext>
                      </a:extLst>
                    </p:cNvPr>
                    <p:cNvSpPr>
                      <a:spLocks noChangeShapeType="1"/>
                    </p:cNvSpPr>
                    <p:nvPr/>
                  </p:nvSpPr>
                  <p:spPr bwMode="auto">
                    <a:xfrm>
                      <a:off x="2308" y="2614"/>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0" name="Line 71">
                      <a:extLst>
                        <a:ext uri="{FF2B5EF4-FFF2-40B4-BE49-F238E27FC236}">
                          <a16:creationId xmlns:a16="http://schemas.microsoft.com/office/drawing/2014/main" id="{8FF924EF-D140-4DC0-8FE0-61EC8671F0DF}"/>
                        </a:ext>
                      </a:extLst>
                    </p:cNvPr>
                    <p:cNvSpPr>
                      <a:spLocks noChangeShapeType="1"/>
                    </p:cNvSpPr>
                    <p:nvPr/>
                  </p:nvSpPr>
                  <p:spPr bwMode="auto">
                    <a:xfrm>
                      <a:off x="2308" y="2584"/>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1" name="Line 72">
                      <a:extLst>
                        <a:ext uri="{FF2B5EF4-FFF2-40B4-BE49-F238E27FC236}">
                          <a16:creationId xmlns:a16="http://schemas.microsoft.com/office/drawing/2014/main" id="{15E6C877-9405-4049-81D4-04060ECC7159}"/>
                        </a:ext>
                      </a:extLst>
                    </p:cNvPr>
                    <p:cNvSpPr>
                      <a:spLocks noChangeShapeType="1"/>
                    </p:cNvSpPr>
                    <p:nvPr/>
                  </p:nvSpPr>
                  <p:spPr bwMode="auto">
                    <a:xfrm>
                      <a:off x="2308" y="254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2" name="Line 73">
                      <a:extLst>
                        <a:ext uri="{FF2B5EF4-FFF2-40B4-BE49-F238E27FC236}">
                          <a16:creationId xmlns:a16="http://schemas.microsoft.com/office/drawing/2014/main" id="{2996429F-9663-498D-9ADD-7A23ABC32342}"/>
                        </a:ext>
                      </a:extLst>
                    </p:cNvPr>
                    <p:cNvSpPr>
                      <a:spLocks noChangeShapeType="1"/>
                    </p:cNvSpPr>
                    <p:nvPr/>
                  </p:nvSpPr>
                  <p:spPr bwMode="auto">
                    <a:xfrm>
                      <a:off x="2308" y="251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3" name="Line 74">
                      <a:extLst>
                        <a:ext uri="{FF2B5EF4-FFF2-40B4-BE49-F238E27FC236}">
                          <a16:creationId xmlns:a16="http://schemas.microsoft.com/office/drawing/2014/main" id="{A8870B7D-610B-4433-AD38-47C806DD882A}"/>
                        </a:ext>
                      </a:extLst>
                    </p:cNvPr>
                    <p:cNvSpPr>
                      <a:spLocks noChangeShapeType="1"/>
                    </p:cNvSpPr>
                    <p:nvPr/>
                  </p:nvSpPr>
                  <p:spPr bwMode="auto">
                    <a:xfrm>
                      <a:off x="2308" y="2482"/>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4" name="Line 75">
                      <a:extLst>
                        <a:ext uri="{FF2B5EF4-FFF2-40B4-BE49-F238E27FC236}">
                          <a16:creationId xmlns:a16="http://schemas.microsoft.com/office/drawing/2014/main" id="{AC41A89F-ACD4-4BD7-8B46-3162AF08F88F}"/>
                        </a:ext>
                      </a:extLst>
                    </p:cNvPr>
                    <p:cNvSpPr>
                      <a:spLocks noChangeShapeType="1"/>
                    </p:cNvSpPr>
                    <p:nvPr/>
                  </p:nvSpPr>
                  <p:spPr bwMode="auto">
                    <a:xfrm>
                      <a:off x="2308" y="2452"/>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5" name="Line 76">
                      <a:extLst>
                        <a:ext uri="{FF2B5EF4-FFF2-40B4-BE49-F238E27FC236}">
                          <a16:creationId xmlns:a16="http://schemas.microsoft.com/office/drawing/2014/main" id="{068E53DA-2695-4682-92E5-5987990C9CFD}"/>
                        </a:ext>
                      </a:extLst>
                    </p:cNvPr>
                    <p:cNvSpPr>
                      <a:spLocks noChangeShapeType="1"/>
                    </p:cNvSpPr>
                    <p:nvPr/>
                  </p:nvSpPr>
                  <p:spPr bwMode="auto">
                    <a:xfrm>
                      <a:off x="2308" y="2416"/>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6" name="Line 77">
                      <a:extLst>
                        <a:ext uri="{FF2B5EF4-FFF2-40B4-BE49-F238E27FC236}">
                          <a16:creationId xmlns:a16="http://schemas.microsoft.com/office/drawing/2014/main" id="{724EF5E7-0125-4E50-9294-31E5EE2C66D5}"/>
                        </a:ext>
                      </a:extLst>
                    </p:cNvPr>
                    <p:cNvSpPr>
                      <a:spLocks noChangeShapeType="1"/>
                    </p:cNvSpPr>
                    <p:nvPr/>
                  </p:nvSpPr>
                  <p:spPr bwMode="auto">
                    <a:xfrm>
                      <a:off x="2308" y="2386"/>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7" name="Line 78">
                      <a:extLst>
                        <a:ext uri="{FF2B5EF4-FFF2-40B4-BE49-F238E27FC236}">
                          <a16:creationId xmlns:a16="http://schemas.microsoft.com/office/drawing/2014/main" id="{F771B04A-8537-44D3-8ADC-0011A5E289CB}"/>
                        </a:ext>
                      </a:extLst>
                    </p:cNvPr>
                    <p:cNvSpPr>
                      <a:spLocks noChangeShapeType="1"/>
                    </p:cNvSpPr>
                    <p:nvPr/>
                  </p:nvSpPr>
                  <p:spPr bwMode="auto">
                    <a:xfrm>
                      <a:off x="2308" y="235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8" name="Line 79">
                      <a:extLst>
                        <a:ext uri="{FF2B5EF4-FFF2-40B4-BE49-F238E27FC236}">
                          <a16:creationId xmlns:a16="http://schemas.microsoft.com/office/drawing/2014/main" id="{C24AC53D-6E9A-4681-9530-8FC4FB501DD1}"/>
                        </a:ext>
                      </a:extLst>
                    </p:cNvPr>
                    <p:cNvSpPr>
                      <a:spLocks noChangeShapeType="1"/>
                    </p:cNvSpPr>
                    <p:nvPr/>
                  </p:nvSpPr>
                  <p:spPr bwMode="auto">
                    <a:xfrm>
                      <a:off x="2308" y="2314"/>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09" name="Line 80">
                      <a:extLst>
                        <a:ext uri="{FF2B5EF4-FFF2-40B4-BE49-F238E27FC236}">
                          <a16:creationId xmlns:a16="http://schemas.microsoft.com/office/drawing/2014/main" id="{8062206D-26B0-4457-989F-8382327D6889}"/>
                        </a:ext>
                      </a:extLst>
                    </p:cNvPr>
                    <p:cNvSpPr>
                      <a:spLocks noChangeShapeType="1"/>
                    </p:cNvSpPr>
                    <p:nvPr/>
                  </p:nvSpPr>
                  <p:spPr bwMode="auto">
                    <a:xfrm>
                      <a:off x="2308" y="228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0" name="Line 81">
                      <a:extLst>
                        <a:ext uri="{FF2B5EF4-FFF2-40B4-BE49-F238E27FC236}">
                          <a16:creationId xmlns:a16="http://schemas.microsoft.com/office/drawing/2014/main" id="{0BFA8BCA-4793-491C-BC12-28FFBEED35E5}"/>
                        </a:ext>
                      </a:extLst>
                    </p:cNvPr>
                    <p:cNvSpPr>
                      <a:spLocks noChangeShapeType="1"/>
                    </p:cNvSpPr>
                    <p:nvPr/>
                  </p:nvSpPr>
                  <p:spPr bwMode="auto">
                    <a:xfrm>
                      <a:off x="2308" y="224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1" name="Line 82">
                      <a:extLst>
                        <a:ext uri="{FF2B5EF4-FFF2-40B4-BE49-F238E27FC236}">
                          <a16:creationId xmlns:a16="http://schemas.microsoft.com/office/drawing/2014/main" id="{5F98EE31-29FD-478F-91CD-7B4E352EDE2A}"/>
                        </a:ext>
                      </a:extLst>
                    </p:cNvPr>
                    <p:cNvSpPr>
                      <a:spLocks noChangeShapeType="1"/>
                    </p:cNvSpPr>
                    <p:nvPr/>
                  </p:nvSpPr>
                  <p:spPr bwMode="auto">
                    <a:xfrm>
                      <a:off x="2308" y="221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2" name="Line 83">
                      <a:extLst>
                        <a:ext uri="{FF2B5EF4-FFF2-40B4-BE49-F238E27FC236}">
                          <a16:creationId xmlns:a16="http://schemas.microsoft.com/office/drawing/2014/main" id="{B1A1698A-2C31-43B9-B239-20BD09EF4C21}"/>
                        </a:ext>
                      </a:extLst>
                    </p:cNvPr>
                    <p:cNvSpPr>
                      <a:spLocks noChangeShapeType="1"/>
                    </p:cNvSpPr>
                    <p:nvPr/>
                  </p:nvSpPr>
                  <p:spPr bwMode="auto">
                    <a:xfrm>
                      <a:off x="2308" y="2183"/>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3" name="Line 84">
                      <a:extLst>
                        <a:ext uri="{FF2B5EF4-FFF2-40B4-BE49-F238E27FC236}">
                          <a16:creationId xmlns:a16="http://schemas.microsoft.com/office/drawing/2014/main" id="{7AA0292A-BCBD-4242-863E-2F50C3D64CAA}"/>
                        </a:ext>
                      </a:extLst>
                    </p:cNvPr>
                    <p:cNvSpPr>
                      <a:spLocks noChangeShapeType="1"/>
                    </p:cNvSpPr>
                    <p:nvPr/>
                  </p:nvSpPr>
                  <p:spPr bwMode="auto">
                    <a:xfrm>
                      <a:off x="2308" y="2153"/>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4" name="Line 85">
                      <a:extLst>
                        <a:ext uri="{FF2B5EF4-FFF2-40B4-BE49-F238E27FC236}">
                          <a16:creationId xmlns:a16="http://schemas.microsoft.com/office/drawing/2014/main" id="{F203578C-A62D-4515-A71F-D2FEBF80A514}"/>
                        </a:ext>
                      </a:extLst>
                    </p:cNvPr>
                    <p:cNvSpPr>
                      <a:spLocks noChangeShapeType="1"/>
                    </p:cNvSpPr>
                    <p:nvPr/>
                  </p:nvSpPr>
                  <p:spPr bwMode="auto">
                    <a:xfrm>
                      <a:off x="2308" y="2117"/>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5" name="Line 86">
                      <a:extLst>
                        <a:ext uri="{FF2B5EF4-FFF2-40B4-BE49-F238E27FC236}">
                          <a16:creationId xmlns:a16="http://schemas.microsoft.com/office/drawing/2014/main" id="{9A5AD65C-CC8F-4A7B-92F9-95D146492F8E}"/>
                        </a:ext>
                      </a:extLst>
                    </p:cNvPr>
                    <p:cNvSpPr>
                      <a:spLocks noChangeShapeType="1"/>
                    </p:cNvSpPr>
                    <p:nvPr/>
                  </p:nvSpPr>
                  <p:spPr bwMode="auto">
                    <a:xfrm>
                      <a:off x="2308" y="2087"/>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6" name="Line 87">
                      <a:extLst>
                        <a:ext uri="{FF2B5EF4-FFF2-40B4-BE49-F238E27FC236}">
                          <a16:creationId xmlns:a16="http://schemas.microsoft.com/office/drawing/2014/main" id="{9D136E19-CC02-4B69-ADA9-03FE9E28F75F}"/>
                        </a:ext>
                      </a:extLst>
                    </p:cNvPr>
                    <p:cNvSpPr>
                      <a:spLocks noChangeShapeType="1"/>
                    </p:cNvSpPr>
                    <p:nvPr/>
                  </p:nvSpPr>
                  <p:spPr bwMode="auto">
                    <a:xfrm>
                      <a:off x="2308" y="205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7" name="Line 88">
                      <a:extLst>
                        <a:ext uri="{FF2B5EF4-FFF2-40B4-BE49-F238E27FC236}">
                          <a16:creationId xmlns:a16="http://schemas.microsoft.com/office/drawing/2014/main" id="{52E7B0C5-0C40-4C07-981A-6E1B3B464E61}"/>
                        </a:ext>
                      </a:extLst>
                    </p:cNvPr>
                    <p:cNvSpPr>
                      <a:spLocks noChangeShapeType="1"/>
                    </p:cNvSpPr>
                    <p:nvPr/>
                  </p:nvSpPr>
                  <p:spPr bwMode="auto">
                    <a:xfrm>
                      <a:off x="2308" y="201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8" name="Line 89">
                      <a:extLst>
                        <a:ext uri="{FF2B5EF4-FFF2-40B4-BE49-F238E27FC236}">
                          <a16:creationId xmlns:a16="http://schemas.microsoft.com/office/drawing/2014/main" id="{3F14EB46-4568-4EFF-9D26-FCC746652943}"/>
                        </a:ext>
                      </a:extLst>
                    </p:cNvPr>
                    <p:cNvSpPr>
                      <a:spLocks noChangeShapeType="1"/>
                    </p:cNvSpPr>
                    <p:nvPr/>
                  </p:nvSpPr>
                  <p:spPr bwMode="auto">
                    <a:xfrm>
                      <a:off x="2308" y="198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19" name="Line 90">
                      <a:extLst>
                        <a:ext uri="{FF2B5EF4-FFF2-40B4-BE49-F238E27FC236}">
                          <a16:creationId xmlns:a16="http://schemas.microsoft.com/office/drawing/2014/main" id="{9B98DEB7-0B64-4CC4-A1B8-D9C02EE0332C}"/>
                        </a:ext>
                      </a:extLst>
                    </p:cNvPr>
                    <p:cNvSpPr>
                      <a:spLocks noChangeShapeType="1"/>
                    </p:cNvSpPr>
                    <p:nvPr/>
                  </p:nvSpPr>
                  <p:spPr bwMode="auto">
                    <a:xfrm>
                      <a:off x="2308" y="194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0" name="Line 91">
                      <a:extLst>
                        <a:ext uri="{FF2B5EF4-FFF2-40B4-BE49-F238E27FC236}">
                          <a16:creationId xmlns:a16="http://schemas.microsoft.com/office/drawing/2014/main" id="{3805EC69-B64D-4CF3-9858-BFF8A403E484}"/>
                        </a:ext>
                      </a:extLst>
                    </p:cNvPr>
                    <p:cNvSpPr>
                      <a:spLocks noChangeShapeType="1"/>
                    </p:cNvSpPr>
                    <p:nvPr/>
                  </p:nvSpPr>
                  <p:spPr bwMode="auto">
                    <a:xfrm>
                      <a:off x="2308" y="192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1" name="Line 92">
                      <a:extLst>
                        <a:ext uri="{FF2B5EF4-FFF2-40B4-BE49-F238E27FC236}">
                          <a16:creationId xmlns:a16="http://schemas.microsoft.com/office/drawing/2014/main" id="{AA17A194-88E3-4997-A483-4DD31E5020BD}"/>
                        </a:ext>
                      </a:extLst>
                    </p:cNvPr>
                    <p:cNvSpPr>
                      <a:spLocks noChangeShapeType="1"/>
                    </p:cNvSpPr>
                    <p:nvPr/>
                  </p:nvSpPr>
                  <p:spPr bwMode="auto">
                    <a:xfrm>
                      <a:off x="2308" y="1884"/>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2" name="Line 93">
                      <a:extLst>
                        <a:ext uri="{FF2B5EF4-FFF2-40B4-BE49-F238E27FC236}">
                          <a16:creationId xmlns:a16="http://schemas.microsoft.com/office/drawing/2014/main" id="{44AD821F-5E0B-4614-9EE5-580F4D35D721}"/>
                        </a:ext>
                      </a:extLst>
                    </p:cNvPr>
                    <p:cNvSpPr>
                      <a:spLocks noChangeShapeType="1"/>
                    </p:cNvSpPr>
                    <p:nvPr/>
                  </p:nvSpPr>
                  <p:spPr bwMode="auto">
                    <a:xfrm>
                      <a:off x="2308" y="1854"/>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3" name="Line 94">
                      <a:extLst>
                        <a:ext uri="{FF2B5EF4-FFF2-40B4-BE49-F238E27FC236}">
                          <a16:creationId xmlns:a16="http://schemas.microsoft.com/office/drawing/2014/main" id="{31E163D8-3843-4C8F-945E-E79D3F7074C3}"/>
                        </a:ext>
                      </a:extLst>
                    </p:cNvPr>
                    <p:cNvSpPr>
                      <a:spLocks noChangeShapeType="1"/>
                    </p:cNvSpPr>
                    <p:nvPr/>
                  </p:nvSpPr>
                  <p:spPr bwMode="auto">
                    <a:xfrm>
                      <a:off x="2308" y="181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4" name="Line 95">
                      <a:extLst>
                        <a:ext uri="{FF2B5EF4-FFF2-40B4-BE49-F238E27FC236}">
                          <a16:creationId xmlns:a16="http://schemas.microsoft.com/office/drawing/2014/main" id="{41E118D8-DD87-4430-98E1-F59C8A9DC27A}"/>
                        </a:ext>
                      </a:extLst>
                    </p:cNvPr>
                    <p:cNvSpPr>
                      <a:spLocks noChangeShapeType="1"/>
                    </p:cNvSpPr>
                    <p:nvPr/>
                  </p:nvSpPr>
                  <p:spPr bwMode="auto">
                    <a:xfrm>
                      <a:off x="2308" y="1788"/>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5" name="Line 96">
                      <a:extLst>
                        <a:ext uri="{FF2B5EF4-FFF2-40B4-BE49-F238E27FC236}">
                          <a16:creationId xmlns:a16="http://schemas.microsoft.com/office/drawing/2014/main" id="{34EE5292-8EDF-458B-B2B8-64E883132B7D}"/>
                        </a:ext>
                      </a:extLst>
                    </p:cNvPr>
                    <p:cNvSpPr>
                      <a:spLocks noChangeShapeType="1"/>
                    </p:cNvSpPr>
                    <p:nvPr/>
                  </p:nvSpPr>
                  <p:spPr bwMode="auto">
                    <a:xfrm>
                      <a:off x="2308" y="1752"/>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6" name="Line 97">
                      <a:extLst>
                        <a:ext uri="{FF2B5EF4-FFF2-40B4-BE49-F238E27FC236}">
                          <a16:creationId xmlns:a16="http://schemas.microsoft.com/office/drawing/2014/main" id="{14CB198A-3D44-4C01-9B02-5CB3ED697BAE}"/>
                        </a:ext>
                      </a:extLst>
                    </p:cNvPr>
                    <p:cNvSpPr>
                      <a:spLocks noChangeShapeType="1"/>
                    </p:cNvSpPr>
                    <p:nvPr/>
                  </p:nvSpPr>
                  <p:spPr bwMode="auto">
                    <a:xfrm>
                      <a:off x="2308" y="1716"/>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7" name="Line 98">
                      <a:extLst>
                        <a:ext uri="{FF2B5EF4-FFF2-40B4-BE49-F238E27FC236}">
                          <a16:creationId xmlns:a16="http://schemas.microsoft.com/office/drawing/2014/main" id="{EDBB1B66-EC9E-46BF-951B-D17D9F5C745A}"/>
                        </a:ext>
                      </a:extLst>
                    </p:cNvPr>
                    <p:cNvSpPr>
                      <a:spLocks noChangeShapeType="1"/>
                    </p:cNvSpPr>
                    <p:nvPr/>
                  </p:nvSpPr>
                  <p:spPr bwMode="auto">
                    <a:xfrm>
                      <a:off x="2308" y="1686"/>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8" name="Line 99">
                      <a:extLst>
                        <a:ext uri="{FF2B5EF4-FFF2-40B4-BE49-F238E27FC236}">
                          <a16:creationId xmlns:a16="http://schemas.microsoft.com/office/drawing/2014/main" id="{4D571275-A83C-4A69-994C-1CCF543A8495}"/>
                        </a:ext>
                      </a:extLst>
                    </p:cNvPr>
                    <p:cNvSpPr>
                      <a:spLocks noChangeShapeType="1"/>
                    </p:cNvSpPr>
                    <p:nvPr/>
                  </p:nvSpPr>
                  <p:spPr bwMode="auto">
                    <a:xfrm>
                      <a:off x="2308" y="165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29" name="Line 100">
                      <a:extLst>
                        <a:ext uri="{FF2B5EF4-FFF2-40B4-BE49-F238E27FC236}">
                          <a16:creationId xmlns:a16="http://schemas.microsoft.com/office/drawing/2014/main" id="{250ACF70-9020-4237-86BA-FD3B9AD40183}"/>
                        </a:ext>
                      </a:extLst>
                    </p:cNvPr>
                    <p:cNvSpPr>
                      <a:spLocks noChangeShapeType="1"/>
                    </p:cNvSpPr>
                    <p:nvPr/>
                  </p:nvSpPr>
                  <p:spPr bwMode="auto">
                    <a:xfrm>
                      <a:off x="2308" y="162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0" name="Line 101">
                      <a:extLst>
                        <a:ext uri="{FF2B5EF4-FFF2-40B4-BE49-F238E27FC236}">
                          <a16:creationId xmlns:a16="http://schemas.microsoft.com/office/drawing/2014/main" id="{FE3E0FF8-783C-45C3-A6EE-FD34D3644B20}"/>
                        </a:ext>
                      </a:extLst>
                    </p:cNvPr>
                    <p:cNvSpPr>
                      <a:spLocks noChangeShapeType="1"/>
                    </p:cNvSpPr>
                    <p:nvPr/>
                  </p:nvSpPr>
                  <p:spPr bwMode="auto">
                    <a:xfrm>
                      <a:off x="2308" y="158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1" name="Line 102">
                      <a:extLst>
                        <a:ext uri="{FF2B5EF4-FFF2-40B4-BE49-F238E27FC236}">
                          <a16:creationId xmlns:a16="http://schemas.microsoft.com/office/drawing/2014/main" id="{6D543DAA-0D34-4B73-85F2-39FF0F3B6672}"/>
                        </a:ext>
                      </a:extLst>
                    </p:cNvPr>
                    <p:cNvSpPr>
                      <a:spLocks noChangeShapeType="1"/>
                    </p:cNvSpPr>
                    <p:nvPr/>
                  </p:nvSpPr>
                  <p:spPr bwMode="auto">
                    <a:xfrm>
                      <a:off x="2308" y="155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2" name="Line 103">
                      <a:extLst>
                        <a:ext uri="{FF2B5EF4-FFF2-40B4-BE49-F238E27FC236}">
                          <a16:creationId xmlns:a16="http://schemas.microsoft.com/office/drawing/2014/main" id="{36B4125E-67C2-436E-B480-972A30082926}"/>
                        </a:ext>
                      </a:extLst>
                    </p:cNvPr>
                    <p:cNvSpPr>
                      <a:spLocks noChangeShapeType="1"/>
                    </p:cNvSpPr>
                    <p:nvPr/>
                  </p:nvSpPr>
                  <p:spPr bwMode="auto">
                    <a:xfrm>
                      <a:off x="2308" y="151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3" name="Line 104">
                      <a:extLst>
                        <a:ext uri="{FF2B5EF4-FFF2-40B4-BE49-F238E27FC236}">
                          <a16:creationId xmlns:a16="http://schemas.microsoft.com/office/drawing/2014/main" id="{4B016A5F-9BD9-4D84-87DA-798A7E7E5164}"/>
                        </a:ext>
                      </a:extLst>
                    </p:cNvPr>
                    <p:cNvSpPr>
                      <a:spLocks noChangeShapeType="1"/>
                    </p:cNvSpPr>
                    <p:nvPr/>
                  </p:nvSpPr>
                  <p:spPr bwMode="auto">
                    <a:xfrm>
                      <a:off x="2308" y="1489"/>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4" name="Line 105">
                      <a:extLst>
                        <a:ext uri="{FF2B5EF4-FFF2-40B4-BE49-F238E27FC236}">
                          <a16:creationId xmlns:a16="http://schemas.microsoft.com/office/drawing/2014/main" id="{63E9F36C-ED0D-410A-B10F-03C14C7AE176}"/>
                        </a:ext>
                      </a:extLst>
                    </p:cNvPr>
                    <p:cNvSpPr>
                      <a:spLocks noChangeShapeType="1"/>
                    </p:cNvSpPr>
                    <p:nvPr/>
                  </p:nvSpPr>
                  <p:spPr bwMode="auto">
                    <a:xfrm>
                      <a:off x="2308" y="1453"/>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5" name="Line 106">
                      <a:extLst>
                        <a:ext uri="{FF2B5EF4-FFF2-40B4-BE49-F238E27FC236}">
                          <a16:creationId xmlns:a16="http://schemas.microsoft.com/office/drawing/2014/main" id="{4776D5D1-3EEB-4C74-B016-057E98CE1DCC}"/>
                        </a:ext>
                      </a:extLst>
                    </p:cNvPr>
                    <p:cNvSpPr>
                      <a:spLocks noChangeShapeType="1"/>
                    </p:cNvSpPr>
                    <p:nvPr/>
                  </p:nvSpPr>
                  <p:spPr bwMode="auto">
                    <a:xfrm>
                      <a:off x="2308" y="1417"/>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6" name="Line 107">
                      <a:extLst>
                        <a:ext uri="{FF2B5EF4-FFF2-40B4-BE49-F238E27FC236}">
                          <a16:creationId xmlns:a16="http://schemas.microsoft.com/office/drawing/2014/main" id="{B78A8A7C-A2B7-4460-AC29-27E09D367C1B}"/>
                        </a:ext>
                      </a:extLst>
                    </p:cNvPr>
                    <p:cNvSpPr>
                      <a:spLocks noChangeShapeType="1"/>
                    </p:cNvSpPr>
                    <p:nvPr/>
                  </p:nvSpPr>
                  <p:spPr bwMode="auto">
                    <a:xfrm>
                      <a:off x="2308" y="1387"/>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7" name="Line 108">
                      <a:extLst>
                        <a:ext uri="{FF2B5EF4-FFF2-40B4-BE49-F238E27FC236}">
                          <a16:creationId xmlns:a16="http://schemas.microsoft.com/office/drawing/2014/main" id="{79F01739-BFF1-4E36-B59C-30019E485242}"/>
                        </a:ext>
                      </a:extLst>
                    </p:cNvPr>
                    <p:cNvSpPr>
                      <a:spLocks noChangeShapeType="1"/>
                    </p:cNvSpPr>
                    <p:nvPr/>
                  </p:nvSpPr>
                  <p:spPr bwMode="auto">
                    <a:xfrm>
                      <a:off x="2308" y="135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8" name="Line 109">
                      <a:extLst>
                        <a:ext uri="{FF2B5EF4-FFF2-40B4-BE49-F238E27FC236}">
                          <a16:creationId xmlns:a16="http://schemas.microsoft.com/office/drawing/2014/main" id="{3E0ADEAA-7364-4C30-A9B0-D74F6B072B37}"/>
                        </a:ext>
                      </a:extLst>
                    </p:cNvPr>
                    <p:cNvSpPr>
                      <a:spLocks noChangeShapeType="1"/>
                    </p:cNvSpPr>
                    <p:nvPr/>
                  </p:nvSpPr>
                  <p:spPr bwMode="auto">
                    <a:xfrm>
                      <a:off x="2308" y="1321"/>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39" name="Line 110">
                      <a:extLst>
                        <a:ext uri="{FF2B5EF4-FFF2-40B4-BE49-F238E27FC236}">
                          <a16:creationId xmlns:a16="http://schemas.microsoft.com/office/drawing/2014/main" id="{79E63652-657A-4BAB-B662-19E481843005}"/>
                        </a:ext>
                      </a:extLst>
                    </p:cNvPr>
                    <p:cNvSpPr>
                      <a:spLocks noChangeShapeType="1"/>
                    </p:cNvSpPr>
                    <p:nvPr/>
                  </p:nvSpPr>
                  <p:spPr bwMode="auto">
                    <a:xfrm>
                      <a:off x="2308" y="128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0" name="Line 111">
                      <a:extLst>
                        <a:ext uri="{FF2B5EF4-FFF2-40B4-BE49-F238E27FC236}">
                          <a16:creationId xmlns:a16="http://schemas.microsoft.com/office/drawing/2014/main" id="{79F3091B-A18A-4207-B39E-2ED0AA27CD24}"/>
                        </a:ext>
                      </a:extLst>
                    </p:cNvPr>
                    <p:cNvSpPr>
                      <a:spLocks noChangeShapeType="1"/>
                    </p:cNvSpPr>
                    <p:nvPr/>
                  </p:nvSpPr>
                  <p:spPr bwMode="auto">
                    <a:xfrm>
                      <a:off x="2308" y="1255"/>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1" name="Line 112">
                      <a:extLst>
                        <a:ext uri="{FF2B5EF4-FFF2-40B4-BE49-F238E27FC236}">
                          <a16:creationId xmlns:a16="http://schemas.microsoft.com/office/drawing/2014/main" id="{343F21C1-0D63-4E83-B6B3-C842BE59BB7C}"/>
                        </a:ext>
                      </a:extLst>
                    </p:cNvPr>
                    <p:cNvSpPr>
                      <a:spLocks noChangeShapeType="1"/>
                    </p:cNvSpPr>
                    <p:nvPr/>
                  </p:nvSpPr>
                  <p:spPr bwMode="auto">
                    <a:xfrm>
                      <a:off x="2308" y="122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2" name="Line 113">
                      <a:extLst>
                        <a:ext uri="{FF2B5EF4-FFF2-40B4-BE49-F238E27FC236}">
                          <a16:creationId xmlns:a16="http://schemas.microsoft.com/office/drawing/2014/main" id="{CEC8A586-DE91-47FE-99C2-C8EDC4EE968A}"/>
                        </a:ext>
                      </a:extLst>
                    </p:cNvPr>
                    <p:cNvSpPr>
                      <a:spLocks noChangeShapeType="1"/>
                    </p:cNvSpPr>
                    <p:nvPr/>
                  </p:nvSpPr>
                  <p:spPr bwMode="auto">
                    <a:xfrm>
                      <a:off x="2308" y="1190"/>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3" name="Line 114">
                      <a:extLst>
                        <a:ext uri="{FF2B5EF4-FFF2-40B4-BE49-F238E27FC236}">
                          <a16:creationId xmlns:a16="http://schemas.microsoft.com/office/drawing/2014/main" id="{E7CDEB1C-A239-456E-8647-5EF7B68C59DC}"/>
                        </a:ext>
                      </a:extLst>
                    </p:cNvPr>
                    <p:cNvSpPr>
                      <a:spLocks noChangeShapeType="1"/>
                    </p:cNvSpPr>
                    <p:nvPr/>
                  </p:nvSpPr>
                  <p:spPr bwMode="auto">
                    <a:xfrm>
                      <a:off x="2308" y="1154"/>
                      <a:ext cx="1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4" name="Line 115">
                      <a:extLst>
                        <a:ext uri="{FF2B5EF4-FFF2-40B4-BE49-F238E27FC236}">
                          <a16:creationId xmlns:a16="http://schemas.microsoft.com/office/drawing/2014/main" id="{A42414B8-8BA3-4FF8-83D9-6C1BE9E7F1EB}"/>
                        </a:ext>
                      </a:extLst>
                    </p:cNvPr>
                    <p:cNvSpPr>
                      <a:spLocks noChangeShapeType="1"/>
                    </p:cNvSpPr>
                    <p:nvPr/>
                  </p:nvSpPr>
                  <p:spPr bwMode="auto">
                    <a:xfrm>
                      <a:off x="2308" y="2649"/>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5" name="Line 116">
                      <a:extLst>
                        <a:ext uri="{FF2B5EF4-FFF2-40B4-BE49-F238E27FC236}">
                          <a16:creationId xmlns:a16="http://schemas.microsoft.com/office/drawing/2014/main" id="{94C07082-67E0-43A1-A19C-F36EF1FD0A25}"/>
                        </a:ext>
                      </a:extLst>
                    </p:cNvPr>
                    <p:cNvSpPr>
                      <a:spLocks noChangeShapeType="1"/>
                    </p:cNvSpPr>
                    <p:nvPr/>
                  </p:nvSpPr>
                  <p:spPr bwMode="auto">
                    <a:xfrm>
                      <a:off x="2308" y="2482"/>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6" name="Line 117">
                      <a:extLst>
                        <a:ext uri="{FF2B5EF4-FFF2-40B4-BE49-F238E27FC236}">
                          <a16:creationId xmlns:a16="http://schemas.microsoft.com/office/drawing/2014/main" id="{97DEDF39-A46E-4DBB-B04D-C5056BE1D76A}"/>
                        </a:ext>
                      </a:extLst>
                    </p:cNvPr>
                    <p:cNvSpPr>
                      <a:spLocks noChangeShapeType="1"/>
                    </p:cNvSpPr>
                    <p:nvPr/>
                  </p:nvSpPr>
                  <p:spPr bwMode="auto">
                    <a:xfrm>
                      <a:off x="2308" y="2314"/>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7" name="Line 118">
                      <a:extLst>
                        <a:ext uri="{FF2B5EF4-FFF2-40B4-BE49-F238E27FC236}">
                          <a16:creationId xmlns:a16="http://schemas.microsoft.com/office/drawing/2014/main" id="{CB012FF4-8811-4105-88C2-57D7E49ACF23}"/>
                        </a:ext>
                      </a:extLst>
                    </p:cNvPr>
                    <p:cNvSpPr>
                      <a:spLocks noChangeShapeType="1"/>
                    </p:cNvSpPr>
                    <p:nvPr/>
                  </p:nvSpPr>
                  <p:spPr bwMode="auto">
                    <a:xfrm>
                      <a:off x="2308" y="2153"/>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8" name="Line 119">
                      <a:extLst>
                        <a:ext uri="{FF2B5EF4-FFF2-40B4-BE49-F238E27FC236}">
                          <a16:creationId xmlns:a16="http://schemas.microsoft.com/office/drawing/2014/main" id="{7EFCB199-4243-4A68-9817-DA25C610ECF7}"/>
                        </a:ext>
                      </a:extLst>
                    </p:cNvPr>
                    <p:cNvSpPr>
                      <a:spLocks noChangeShapeType="1"/>
                    </p:cNvSpPr>
                    <p:nvPr/>
                  </p:nvSpPr>
                  <p:spPr bwMode="auto">
                    <a:xfrm>
                      <a:off x="2308" y="1985"/>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49" name="Line 120">
                      <a:extLst>
                        <a:ext uri="{FF2B5EF4-FFF2-40B4-BE49-F238E27FC236}">
                          <a16:creationId xmlns:a16="http://schemas.microsoft.com/office/drawing/2014/main" id="{0CE783D5-6230-417F-87F8-9A0857537613}"/>
                        </a:ext>
                      </a:extLst>
                    </p:cNvPr>
                    <p:cNvSpPr>
                      <a:spLocks noChangeShapeType="1"/>
                    </p:cNvSpPr>
                    <p:nvPr/>
                  </p:nvSpPr>
                  <p:spPr bwMode="auto">
                    <a:xfrm>
                      <a:off x="2308" y="1818"/>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0" name="Line 121">
                      <a:extLst>
                        <a:ext uri="{FF2B5EF4-FFF2-40B4-BE49-F238E27FC236}">
                          <a16:creationId xmlns:a16="http://schemas.microsoft.com/office/drawing/2014/main" id="{14EB5809-F45A-4F2F-9738-192158452AFB}"/>
                        </a:ext>
                      </a:extLst>
                    </p:cNvPr>
                    <p:cNvSpPr>
                      <a:spLocks noChangeShapeType="1"/>
                    </p:cNvSpPr>
                    <p:nvPr/>
                  </p:nvSpPr>
                  <p:spPr bwMode="auto">
                    <a:xfrm>
                      <a:off x="2308" y="1650"/>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1" name="Line 122">
                      <a:extLst>
                        <a:ext uri="{FF2B5EF4-FFF2-40B4-BE49-F238E27FC236}">
                          <a16:creationId xmlns:a16="http://schemas.microsoft.com/office/drawing/2014/main" id="{A5661AAB-048F-4185-842E-405B97909CD0}"/>
                        </a:ext>
                      </a:extLst>
                    </p:cNvPr>
                    <p:cNvSpPr>
                      <a:spLocks noChangeShapeType="1"/>
                    </p:cNvSpPr>
                    <p:nvPr/>
                  </p:nvSpPr>
                  <p:spPr bwMode="auto">
                    <a:xfrm>
                      <a:off x="2308" y="1489"/>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2" name="Line 123">
                      <a:extLst>
                        <a:ext uri="{FF2B5EF4-FFF2-40B4-BE49-F238E27FC236}">
                          <a16:creationId xmlns:a16="http://schemas.microsoft.com/office/drawing/2014/main" id="{D0DD3835-D6B3-4E9B-AC35-4B38AF2AAAAA}"/>
                        </a:ext>
                      </a:extLst>
                    </p:cNvPr>
                    <p:cNvSpPr>
                      <a:spLocks noChangeShapeType="1"/>
                    </p:cNvSpPr>
                    <p:nvPr/>
                  </p:nvSpPr>
                  <p:spPr bwMode="auto">
                    <a:xfrm>
                      <a:off x="2308" y="1321"/>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3" name="Line 124">
                      <a:extLst>
                        <a:ext uri="{FF2B5EF4-FFF2-40B4-BE49-F238E27FC236}">
                          <a16:creationId xmlns:a16="http://schemas.microsoft.com/office/drawing/2014/main" id="{C316BCD7-CD60-41EA-9964-3ED2C2A258F9}"/>
                        </a:ext>
                      </a:extLst>
                    </p:cNvPr>
                    <p:cNvSpPr>
                      <a:spLocks noChangeShapeType="1"/>
                    </p:cNvSpPr>
                    <p:nvPr/>
                  </p:nvSpPr>
                  <p:spPr bwMode="auto">
                    <a:xfrm>
                      <a:off x="2308" y="1154"/>
                      <a:ext cx="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4" name="Line 125">
                      <a:extLst>
                        <a:ext uri="{FF2B5EF4-FFF2-40B4-BE49-F238E27FC236}">
                          <a16:creationId xmlns:a16="http://schemas.microsoft.com/office/drawing/2014/main" id="{E1FB3703-1944-470F-9E5E-63937E4DEB74}"/>
                        </a:ext>
                      </a:extLst>
                    </p:cNvPr>
                    <p:cNvSpPr>
                      <a:spLocks noChangeShapeType="1"/>
                    </p:cNvSpPr>
                    <p:nvPr/>
                  </p:nvSpPr>
                  <p:spPr bwMode="auto">
                    <a:xfrm flipV="1">
                      <a:off x="2308" y="2649"/>
                      <a:ext cx="0" cy="1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5" name="Line 126">
                      <a:extLst>
                        <a:ext uri="{FF2B5EF4-FFF2-40B4-BE49-F238E27FC236}">
                          <a16:creationId xmlns:a16="http://schemas.microsoft.com/office/drawing/2014/main" id="{E7B62C67-06A1-40CF-BC4A-1B500C66A3C6}"/>
                        </a:ext>
                      </a:extLst>
                    </p:cNvPr>
                    <p:cNvSpPr>
                      <a:spLocks noChangeShapeType="1"/>
                    </p:cNvSpPr>
                    <p:nvPr/>
                  </p:nvSpPr>
                  <p:spPr bwMode="auto">
                    <a:xfrm>
                      <a:off x="982" y="1267"/>
                      <a:ext cx="295" cy="168"/>
                    </a:xfrm>
                    <a:prstGeom prst="line">
                      <a:avLst/>
                    </a:prstGeom>
                    <a:noFill/>
                    <a:ln w="9525">
                      <a:solidFill>
                        <a:srgbClr val="0000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6" name="Line 127">
                      <a:extLst>
                        <a:ext uri="{FF2B5EF4-FFF2-40B4-BE49-F238E27FC236}">
                          <a16:creationId xmlns:a16="http://schemas.microsoft.com/office/drawing/2014/main" id="{37CE42F6-B93F-444E-874F-A3506647EE50}"/>
                        </a:ext>
                      </a:extLst>
                    </p:cNvPr>
                    <p:cNvSpPr>
                      <a:spLocks noChangeShapeType="1"/>
                    </p:cNvSpPr>
                    <p:nvPr/>
                  </p:nvSpPr>
                  <p:spPr bwMode="auto">
                    <a:xfrm>
                      <a:off x="1277" y="1435"/>
                      <a:ext cx="296" cy="568"/>
                    </a:xfrm>
                    <a:prstGeom prst="line">
                      <a:avLst/>
                    </a:prstGeom>
                    <a:noFill/>
                    <a:ln w="9525">
                      <a:solidFill>
                        <a:srgbClr val="0000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7" name="Line 128">
                      <a:extLst>
                        <a:ext uri="{FF2B5EF4-FFF2-40B4-BE49-F238E27FC236}">
                          <a16:creationId xmlns:a16="http://schemas.microsoft.com/office/drawing/2014/main" id="{CD75785B-8C31-4508-96B2-80D9D4B77CAB}"/>
                        </a:ext>
                      </a:extLst>
                    </p:cNvPr>
                    <p:cNvSpPr>
                      <a:spLocks noChangeShapeType="1"/>
                    </p:cNvSpPr>
                    <p:nvPr/>
                  </p:nvSpPr>
                  <p:spPr bwMode="auto">
                    <a:xfrm>
                      <a:off x="1573" y="2003"/>
                      <a:ext cx="295" cy="60"/>
                    </a:xfrm>
                    <a:prstGeom prst="line">
                      <a:avLst/>
                    </a:prstGeom>
                    <a:noFill/>
                    <a:ln w="9525">
                      <a:solidFill>
                        <a:srgbClr val="0000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8" name="Line 129">
                      <a:extLst>
                        <a:ext uri="{FF2B5EF4-FFF2-40B4-BE49-F238E27FC236}">
                          <a16:creationId xmlns:a16="http://schemas.microsoft.com/office/drawing/2014/main" id="{54DB1486-210B-46AD-A6B6-414BDD1CAF76}"/>
                        </a:ext>
                      </a:extLst>
                    </p:cNvPr>
                    <p:cNvSpPr>
                      <a:spLocks noChangeShapeType="1"/>
                    </p:cNvSpPr>
                    <p:nvPr/>
                  </p:nvSpPr>
                  <p:spPr bwMode="auto">
                    <a:xfrm>
                      <a:off x="1868" y="2063"/>
                      <a:ext cx="289" cy="162"/>
                    </a:xfrm>
                    <a:prstGeom prst="line">
                      <a:avLst/>
                    </a:prstGeom>
                    <a:noFill/>
                    <a:ln w="9525">
                      <a:solidFill>
                        <a:srgbClr val="0000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59" name="Freeform 130">
                      <a:extLst>
                        <a:ext uri="{FF2B5EF4-FFF2-40B4-BE49-F238E27FC236}">
                          <a16:creationId xmlns:a16="http://schemas.microsoft.com/office/drawing/2014/main" id="{A2B9FB1C-606C-4718-BA27-1E035CC1DE51}"/>
                        </a:ext>
                      </a:extLst>
                    </p:cNvPr>
                    <p:cNvSpPr>
                      <a:spLocks/>
                    </p:cNvSpPr>
                    <p:nvPr/>
                  </p:nvSpPr>
                  <p:spPr bwMode="auto">
                    <a:xfrm>
                      <a:off x="969" y="1255"/>
                      <a:ext cx="25" cy="24"/>
                    </a:xfrm>
                    <a:custGeom>
                      <a:avLst/>
                      <a:gdLst>
                        <a:gd name="T0" fmla="*/ 13 w 25"/>
                        <a:gd name="T1" fmla="*/ 0 h 24"/>
                        <a:gd name="T2" fmla="*/ 25 w 25"/>
                        <a:gd name="T3" fmla="*/ 12 h 24"/>
                        <a:gd name="T4" fmla="*/ 13 w 25"/>
                        <a:gd name="T5" fmla="*/ 24 h 24"/>
                        <a:gd name="T6" fmla="*/ 0 w 25"/>
                        <a:gd name="T7" fmla="*/ 12 h 24"/>
                        <a:gd name="T8" fmla="*/ 13 w 25"/>
                        <a:gd name="T9" fmla="*/ 0 h 24"/>
                      </a:gdLst>
                      <a:ahLst/>
                      <a:cxnLst>
                        <a:cxn ang="0">
                          <a:pos x="T0" y="T1"/>
                        </a:cxn>
                        <a:cxn ang="0">
                          <a:pos x="T2" y="T3"/>
                        </a:cxn>
                        <a:cxn ang="0">
                          <a:pos x="T4" y="T5"/>
                        </a:cxn>
                        <a:cxn ang="0">
                          <a:pos x="T6" y="T7"/>
                        </a:cxn>
                        <a:cxn ang="0">
                          <a:pos x="T8" y="T9"/>
                        </a:cxn>
                      </a:cxnLst>
                      <a:rect l="0" t="0" r="r" b="b"/>
                      <a:pathLst>
                        <a:path w="25" h="24">
                          <a:moveTo>
                            <a:pt x="13" y="0"/>
                          </a:moveTo>
                          <a:lnTo>
                            <a:pt x="25" y="12"/>
                          </a:lnTo>
                          <a:lnTo>
                            <a:pt x="13" y="24"/>
                          </a:lnTo>
                          <a:lnTo>
                            <a:pt x="0" y="12"/>
                          </a:lnTo>
                          <a:lnTo>
                            <a:pt x="13" y="0"/>
                          </a:lnTo>
                          <a:close/>
                        </a:path>
                      </a:pathLst>
                    </a:custGeom>
                    <a:solidFill>
                      <a:srgbClr val="000099"/>
                    </a:solidFill>
                    <a:ln w="9525">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160" name="Freeform 131">
                      <a:extLst>
                        <a:ext uri="{FF2B5EF4-FFF2-40B4-BE49-F238E27FC236}">
                          <a16:creationId xmlns:a16="http://schemas.microsoft.com/office/drawing/2014/main" id="{1C91F42A-947D-4D5A-A31E-F736E84FA31E}"/>
                        </a:ext>
                      </a:extLst>
                    </p:cNvPr>
                    <p:cNvSpPr>
                      <a:spLocks/>
                    </p:cNvSpPr>
                    <p:nvPr/>
                  </p:nvSpPr>
                  <p:spPr bwMode="auto">
                    <a:xfrm>
                      <a:off x="975" y="1261"/>
                      <a:ext cx="26" cy="24"/>
                    </a:xfrm>
                    <a:custGeom>
                      <a:avLst/>
                      <a:gdLst>
                        <a:gd name="T0" fmla="*/ 13 w 26"/>
                        <a:gd name="T1" fmla="*/ 0 h 24"/>
                        <a:gd name="T2" fmla="*/ 26 w 26"/>
                        <a:gd name="T3" fmla="*/ 12 h 24"/>
                        <a:gd name="T4" fmla="*/ 13 w 26"/>
                        <a:gd name="T5" fmla="*/ 24 h 24"/>
                        <a:gd name="T6" fmla="*/ 0 w 26"/>
                        <a:gd name="T7" fmla="*/ 12 h 24"/>
                        <a:gd name="T8" fmla="*/ 13 w 26"/>
                        <a:gd name="T9" fmla="*/ 0 h 24"/>
                      </a:gdLst>
                      <a:ahLst/>
                      <a:cxnLst>
                        <a:cxn ang="0">
                          <a:pos x="T0" y="T1"/>
                        </a:cxn>
                        <a:cxn ang="0">
                          <a:pos x="T2" y="T3"/>
                        </a:cxn>
                        <a:cxn ang="0">
                          <a:pos x="T4" y="T5"/>
                        </a:cxn>
                        <a:cxn ang="0">
                          <a:pos x="T6" y="T7"/>
                        </a:cxn>
                        <a:cxn ang="0">
                          <a:pos x="T8" y="T9"/>
                        </a:cxn>
                      </a:cxnLst>
                      <a:rect l="0" t="0" r="r" b="b"/>
                      <a:pathLst>
                        <a:path w="26" h="24">
                          <a:moveTo>
                            <a:pt x="13" y="0"/>
                          </a:moveTo>
                          <a:lnTo>
                            <a:pt x="26" y="12"/>
                          </a:lnTo>
                          <a:lnTo>
                            <a:pt x="13" y="24"/>
                          </a:lnTo>
                          <a:lnTo>
                            <a:pt x="0" y="12"/>
                          </a:lnTo>
                          <a:lnTo>
                            <a:pt x="13" y="0"/>
                          </a:lnTo>
                          <a:close/>
                        </a:path>
                      </a:pathLst>
                    </a:custGeom>
                    <a:noFill/>
                    <a:ln w="9525">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61" name="Freeform 132">
                      <a:extLst>
                        <a:ext uri="{FF2B5EF4-FFF2-40B4-BE49-F238E27FC236}">
                          <a16:creationId xmlns:a16="http://schemas.microsoft.com/office/drawing/2014/main" id="{9DFD7E96-9AFF-4842-896F-27976E89715A}"/>
                        </a:ext>
                      </a:extLst>
                    </p:cNvPr>
                    <p:cNvSpPr>
                      <a:spLocks/>
                    </p:cNvSpPr>
                    <p:nvPr/>
                  </p:nvSpPr>
                  <p:spPr bwMode="auto">
                    <a:xfrm>
                      <a:off x="1265" y="1423"/>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Lst>
                      <a:ahLst/>
                      <a:cxnLst>
                        <a:cxn ang="0">
                          <a:pos x="T0" y="T1"/>
                        </a:cxn>
                        <a:cxn ang="0">
                          <a:pos x="T2" y="T3"/>
                        </a:cxn>
                        <a:cxn ang="0">
                          <a:pos x="T4" y="T5"/>
                        </a:cxn>
                        <a:cxn ang="0">
                          <a:pos x="T6" y="T7"/>
                        </a:cxn>
                        <a:cxn ang="0">
                          <a:pos x="T8" y="T9"/>
                        </a:cxn>
                      </a:cxnLst>
                      <a:rect l="0" t="0" r="r" b="b"/>
                      <a:pathLst>
                        <a:path w="25" h="24">
                          <a:moveTo>
                            <a:pt x="12" y="0"/>
                          </a:moveTo>
                          <a:lnTo>
                            <a:pt x="25" y="12"/>
                          </a:lnTo>
                          <a:lnTo>
                            <a:pt x="12" y="24"/>
                          </a:lnTo>
                          <a:lnTo>
                            <a:pt x="0" y="12"/>
                          </a:lnTo>
                          <a:lnTo>
                            <a:pt x="12" y="0"/>
                          </a:lnTo>
                          <a:close/>
                        </a:path>
                      </a:pathLst>
                    </a:custGeom>
                    <a:solidFill>
                      <a:srgbClr val="000099"/>
                    </a:solidFill>
                    <a:ln w="9525">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162" name="Freeform 133">
                      <a:extLst>
                        <a:ext uri="{FF2B5EF4-FFF2-40B4-BE49-F238E27FC236}">
                          <a16:creationId xmlns:a16="http://schemas.microsoft.com/office/drawing/2014/main" id="{E1B09800-F38B-43B4-AF11-CFE5AE2EF3D6}"/>
                        </a:ext>
                      </a:extLst>
                    </p:cNvPr>
                    <p:cNvSpPr>
                      <a:spLocks/>
                    </p:cNvSpPr>
                    <p:nvPr/>
                  </p:nvSpPr>
                  <p:spPr bwMode="auto">
                    <a:xfrm>
                      <a:off x="1271" y="1429"/>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Lst>
                      <a:ahLst/>
                      <a:cxnLst>
                        <a:cxn ang="0">
                          <a:pos x="T0" y="T1"/>
                        </a:cxn>
                        <a:cxn ang="0">
                          <a:pos x="T2" y="T3"/>
                        </a:cxn>
                        <a:cxn ang="0">
                          <a:pos x="T4" y="T5"/>
                        </a:cxn>
                        <a:cxn ang="0">
                          <a:pos x="T6" y="T7"/>
                        </a:cxn>
                        <a:cxn ang="0">
                          <a:pos x="T8" y="T9"/>
                        </a:cxn>
                      </a:cxnLst>
                      <a:rect l="0" t="0" r="r" b="b"/>
                      <a:pathLst>
                        <a:path w="25" h="24">
                          <a:moveTo>
                            <a:pt x="12" y="0"/>
                          </a:moveTo>
                          <a:lnTo>
                            <a:pt x="25" y="12"/>
                          </a:lnTo>
                          <a:lnTo>
                            <a:pt x="12" y="24"/>
                          </a:lnTo>
                          <a:lnTo>
                            <a:pt x="0" y="12"/>
                          </a:lnTo>
                          <a:lnTo>
                            <a:pt x="12" y="0"/>
                          </a:lnTo>
                          <a:close/>
                        </a:path>
                      </a:pathLst>
                    </a:custGeom>
                    <a:noFill/>
                    <a:ln w="9525">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63" name="Freeform 134">
                      <a:extLst>
                        <a:ext uri="{FF2B5EF4-FFF2-40B4-BE49-F238E27FC236}">
                          <a16:creationId xmlns:a16="http://schemas.microsoft.com/office/drawing/2014/main" id="{E3E62C71-2059-4F2E-A6B1-B51A2198DE40}"/>
                        </a:ext>
                      </a:extLst>
                    </p:cNvPr>
                    <p:cNvSpPr>
                      <a:spLocks/>
                    </p:cNvSpPr>
                    <p:nvPr/>
                  </p:nvSpPr>
                  <p:spPr bwMode="auto">
                    <a:xfrm>
                      <a:off x="1560" y="1991"/>
                      <a:ext cx="25" cy="24"/>
                    </a:xfrm>
                    <a:custGeom>
                      <a:avLst/>
                      <a:gdLst>
                        <a:gd name="T0" fmla="*/ 13 w 25"/>
                        <a:gd name="T1" fmla="*/ 0 h 24"/>
                        <a:gd name="T2" fmla="*/ 25 w 25"/>
                        <a:gd name="T3" fmla="*/ 12 h 24"/>
                        <a:gd name="T4" fmla="*/ 13 w 25"/>
                        <a:gd name="T5" fmla="*/ 24 h 24"/>
                        <a:gd name="T6" fmla="*/ 0 w 25"/>
                        <a:gd name="T7" fmla="*/ 12 h 24"/>
                        <a:gd name="T8" fmla="*/ 13 w 25"/>
                        <a:gd name="T9" fmla="*/ 0 h 24"/>
                      </a:gdLst>
                      <a:ahLst/>
                      <a:cxnLst>
                        <a:cxn ang="0">
                          <a:pos x="T0" y="T1"/>
                        </a:cxn>
                        <a:cxn ang="0">
                          <a:pos x="T2" y="T3"/>
                        </a:cxn>
                        <a:cxn ang="0">
                          <a:pos x="T4" y="T5"/>
                        </a:cxn>
                        <a:cxn ang="0">
                          <a:pos x="T6" y="T7"/>
                        </a:cxn>
                        <a:cxn ang="0">
                          <a:pos x="T8" y="T9"/>
                        </a:cxn>
                      </a:cxnLst>
                      <a:rect l="0" t="0" r="r" b="b"/>
                      <a:pathLst>
                        <a:path w="25" h="24">
                          <a:moveTo>
                            <a:pt x="13" y="0"/>
                          </a:moveTo>
                          <a:lnTo>
                            <a:pt x="25" y="12"/>
                          </a:lnTo>
                          <a:lnTo>
                            <a:pt x="13" y="24"/>
                          </a:lnTo>
                          <a:lnTo>
                            <a:pt x="0" y="12"/>
                          </a:lnTo>
                          <a:lnTo>
                            <a:pt x="13" y="0"/>
                          </a:lnTo>
                          <a:close/>
                        </a:path>
                      </a:pathLst>
                    </a:custGeom>
                    <a:solidFill>
                      <a:srgbClr val="000099"/>
                    </a:solidFill>
                    <a:ln w="9525">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164" name="Freeform 135">
                      <a:extLst>
                        <a:ext uri="{FF2B5EF4-FFF2-40B4-BE49-F238E27FC236}">
                          <a16:creationId xmlns:a16="http://schemas.microsoft.com/office/drawing/2014/main" id="{B13F926E-9B19-4136-A78E-E848E1854DC6}"/>
                        </a:ext>
                      </a:extLst>
                    </p:cNvPr>
                    <p:cNvSpPr>
                      <a:spLocks/>
                    </p:cNvSpPr>
                    <p:nvPr/>
                  </p:nvSpPr>
                  <p:spPr bwMode="auto">
                    <a:xfrm>
                      <a:off x="1566" y="1997"/>
                      <a:ext cx="25" cy="24"/>
                    </a:xfrm>
                    <a:custGeom>
                      <a:avLst/>
                      <a:gdLst>
                        <a:gd name="T0" fmla="*/ 13 w 25"/>
                        <a:gd name="T1" fmla="*/ 0 h 24"/>
                        <a:gd name="T2" fmla="*/ 25 w 25"/>
                        <a:gd name="T3" fmla="*/ 12 h 24"/>
                        <a:gd name="T4" fmla="*/ 13 w 25"/>
                        <a:gd name="T5" fmla="*/ 24 h 24"/>
                        <a:gd name="T6" fmla="*/ 0 w 25"/>
                        <a:gd name="T7" fmla="*/ 12 h 24"/>
                        <a:gd name="T8" fmla="*/ 13 w 25"/>
                        <a:gd name="T9" fmla="*/ 0 h 24"/>
                      </a:gdLst>
                      <a:ahLst/>
                      <a:cxnLst>
                        <a:cxn ang="0">
                          <a:pos x="T0" y="T1"/>
                        </a:cxn>
                        <a:cxn ang="0">
                          <a:pos x="T2" y="T3"/>
                        </a:cxn>
                        <a:cxn ang="0">
                          <a:pos x="T4" y="T5"/>
                        </a:cxn>
                        <a:cxn ang="0">
                          <a:pos x="T6" y="T7"/>
                        </a:cxn>
                        <a:cxn ang="0">
                          <a:pos x="T8" y="T9"/>
                        </a:cxn>
                      </a:cxnLst>
                      <a:rect l="0" t="0" r="r" b="b"/>
                      <a:pathLst>
                        <a:path w="25" h="24">
                          <a:moveTo>
                            <a:pt x="13" y="0"/>
                          </a:moveTo>
                          <a:lnTo>
                            <a:pt x="25" y="12"/>
                          </a:lnTo>
                          <a:lnTo>
                            <a:pt x="13" y="24"/>
                          </a:lnTo>
                          <a:lnTo>
                            <a:pt x="0" y="12"/>
                          </a:lnTo>
                          <a:lnTo>
                            <a:pt x="13" y="0"/>
                          </a:lnTo>
                          <a:close/>
                        </a:path>
                      </a:pathLst>
                    </a:custGeom>
                    <a:noFill/>
                    <a:ln w="9525">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65" name="Freeform 136">
                      <a:extLst>
                        <a:ext uri="{FF2B5EF4-FFF2-40B4-BE49-F238E27FC236}">
                          <a16:creationId xmlns:a16="http://schemas.microsoft.com/office/drawing/2014/main" id="{989D59B6-38B2-49A3-BD6B-E3D6F707A1D8}"/>
                        </a:ext>
                      </a:extLst>
                    </p:cNvPr>
                    <p:cNvSpPr>
                      <a:spLocks/>
                    </p:cNvSpPr>
                    <p:nvPr/>
                  </p:nvSpPr>
                  <p:spPr bwMode="auto">
                    <a:xfrm>
                      <a:off x="1855" y="2051"/>
                      <a:ext cx="26" cy="24"/>
                    </a:xfrm>
                    <a:custGeom>
                      <a:avLst/>
                      <a:gdLst>
                        <a:gd name="T0" fmla="*/ 13 w 26"/>
                        <a:gd name="T1" fmla="*/ 0 h 24"/>
                        <a:gd name="T2" fmla="*/ 26 w 26"/>
                        <a:gd name="T3" fmla="*/ 12 h 24"/>
                        <a:gd name="T4" fmla="*/ 13 w 26"/>
                        <a:gd name="T5" fmla="*/ 24 h 24"/>
                        <a:gd name="T6" fmla="*/ 0 w 26"/>
                        <a:gd name="T7" fmla="*/ 12 h 24"/>
                        <a:gd name="T8" fmla="*/ 13 w 26"/>
                        <a:gd name="T9" fmla="*/ 0 h 24"/>
                      </a:gdLst>
                      <a:ahLst/>
                      <a:cxnLst>
                        <a:cxn ang="0">
                          <a:pos x="T0" y="T1"/>
                        </a:cxn>
                        <a:cxn ang="0">
                          <a:pos x="T2" y="T3"/>
                        </a:cxn>
                        <a:cxn ang="0">
                          <a:pos x="T4" y="T5"/>
                        </a:cxn>
                        <a:cxn ang="0">
                          <a:pos x="T6" y="T7"/>
                        </a:cxn>
                        <a:cxn ang="0">
                          <a:pos x="T8" y="T9"/>
                        </a:cxn>
                      </a:cxnLst>
                      <a:rect l="0" t="0" r="r" b="b"/>
                      <a:pathLst>
                        <a:path w="26" h="24">
                          <a:moveTo>
                            <a:pt x="13" y="0"/>
                          </a:moveTo>
                          <a:lnTo>
                            <a:pt x="26" y="12"/>
                          </a:lnTo>
                          <a:lnTo>
                            <a:pt x="13" y="24"/>
                          </a:lnTo>
                          <a:lnTo>
                            <a:pt x="0" y="12"/>
                          </a:lnTo>
                          <a:lnTo>
                            <a:pt x="13" y="0"/>
                          </a:lnTo>
                          <a:close/>
                        </a:path>
                      </a:pathLst>
                    </a:custGeom>
                    <a:solidFill>
                      <a:srgbClr val="000099"/>
                    </a:solidFill>
                    <a:ln w="9525">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166" name="Freeform 137">
                      <a:extLst>
                        <a:ext uri="{FF2B5EF4-FFF2-40B4-BE49-F238E27FC236}">
                          <a16:creationId xmlns:a16="http://schemas.microsoft.com/office/drawing/2014/main" id="{467CAF76-B921-4C27-B863-3C1820079997}"/>
                        </a:ext>
                      </a:extLst>
                    </p:cNvPr>
                    <p:cNvSpPr>
                      <a:spLocks/>
                    </p:cNvSpPr>
                    <p:nvPr/>
                  </p:nvSpPr>
                  <p:spPr bwMode="auto">
                    <a:xfrm>
                      <a:off x="1862" y="2057"/>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Lst>
                      <a:ahLst/>
                      <a:cxnLst>
                        <a:cxn ang="0">
                          <a:pos x="T0" y="T1"/>
                        </a:cxn>
                        <a:cxn ang="0">
                          <a:pos x="T2" y="T3"/>
                        </a:cxn>
                        <a:cxn ang="0">
                          <a:pos x="T4" y="T5"/>
                        </a:cxn>
                        <a:cxn ang="0">
                          <a:pos x="T6" y="T7"/>
                        </a:cxn>
                        <a:cxn ang="0">
                          <a:pos x="T8" y="T9"/>
                        </a:cxn>
                      </a:cxnLst>
                      <a:rect l="0" t="0" r="r" b="b"/>
                      <a:pathLst>
                        <a:path w="25" h="24">
                          <a:moveTo>
                            <a:pt x="12" y="0"/>
                          </a:moveTo>
                          <a:lnTo>
                            <a:pt x="25" y="12"/>
                          </a:lnTo>
                          <a:lnTo>
                            <a:pt x="12" y="24"/>
                          </a:lnTo>
                          <a:lnTo>
                            <a:pt x="0" y="12"/>
                          </a:lnTo>
                          <a:lnTo>
                            <a:pt x="12" y="0"/>
                          </a:lnTo>
                          <a:close/>
                        </a:path>
                      </a:pathLst>
                    </a:custGeom>
                    <a:noFill/>
                    <a:ln w="9525">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67" name="Freeform 138">
                      <a:extLst>
                        <a:ext uri="{FF2B5EF4-FFF2-40B4-BE49-F238E27FC236}">
                          <a16:creationId xmlns:a16="http://schemas.microsoft.com/office/drawing/2014/main" id="{4A2A5AE3-83EA-4797-8DCC-670BC6B05160}"/>
                        </a:ext>
                      </a:extLst>
                    </p:cNvPr>
                    <p:cNvSpPr>
                      <a:spLocks/>
                    </p:cNvSpPr>
                    <p:nvPr/>
                  </p:nvSpPr>
                  <p:spPr bwMode="auto">
                    <a:xfrm>
                      <a:off x="2145" y="2213"/>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Lst>
                      <a:ahLst/>
                      <a:cxnLst>
                        <a:cxn ang="0">
                          <a:pos x="T0" y="T1"/>
                        </a:cxn>
                        <a:cxn ang="0">
                          <a:pos x="T2" y="T3"/>
                        </a:cxn>
                        <a:cxn ang="0">
                          <a:pos x="T4" y="T5"/>
                        </a:cxn>
                        <a:cxn ang="0">
                          <a:pos x="T6" y="T7"/>
                        </a:cxn>
                        <a:cxn ang="0">
                          <a:pos x="T8" y="T9"/>
                        </a:cxn>
                      </a:cxnLst>
                      <a:rect l="0" t="0" r="r" b="b"/>
                      <a:pathLst>
                        <a:path w="25" h="24">
                          <a:moveTo>
                            <a:pt x="12" y="0"/>
                          </a:moveTo>
                          <a:lnTo>
                            <a:pt x="25" y="12"/>
                          </a:lnTo>
                          <a:lnTo>
                            <a:pt x="12" y="24"/>
                          </a:lnTo>
                          <a:lnTo>
                            <a:pt x="0" y="12"/>
                          </a:lnTo>
                          <a:lnTo>
                            <a:pt x="12" y="0"/>
                          </a:lnTo>
                          <a:close/>
                        </a:path>
                      </a:pathLst>
                    </a:custGeom>
                    <a:solidFill>
                      <a:srgbClr val="000099"/>
                    </a:solidFill>
                    <a:ln w="9525">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168" name="Freeform 139">
                      <a:extLst>
                        <a:ext uri="{FF2B5EF4-FFF2-40B4-BE49-F238E27FC236}">
                          <a16:creationId xmlns:a16="http://schemas.microsoft.com/office/drawing/2014/main" id="{A8072663-BDB1-4231-BADA-AB81100E5449}"/>
                        </a:ext>
                      </a:extLst>
                    </p:cNvPr>
                    <p:cNvSpPr>
                      <a:spLocks/>
                    </p:cNvSpPr>
                    <p:nvPr/>
                  </p:nvSpPr>
                  <p:spPr bwMode="auto">
                    <a:xfrm>
                      <a:off x="2151" y="2219"/>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Lst>
                      <a:ahLst/>
                      <a:cxnLst>
                        <a:cxn ang="0">
                          <a:pos x="T0" y="T1"/>
                        </a:cxn>
                        <a:cxn ang="0">
                          <a:pos x="T2" y="T3"/>
                        </a:cxn>
                        <a:cxn ang="0">
                          <a:pos x="T4" y="T5"/>
                        </a:cxn>
                        <a:cxn ang="0">
                          <a:pos x="T6" y="T7"/>
                        </a:cxn>
                        <a:cxn ang="0">
                          <a:pos x="T8" y="T9"/>
                        </a:cxn>
                      </a:cxnLst>
                      <a:rect l="0" t="0" r="r" b="b"/>
                      <a:pathLst>
                        <a:path w="25" h="24">
                          <a:moveTo>
                            <a:pt x="12" y="0"/>
                          </a:moveTo>
                          <a:lnTo>
                            <a:pt x="25" y="12"/>
                          </a:lnTo>
                          <a:lnTo>
                            <a:pt x="12" y="24"/>
                          </a:lnTo>
                          <a:lnTo>
                            <a:pt x="0" y="12"/>
                          </a:lnTo>
                          <a:lnTo>
                            <a:pt x="12" y="0"/>
                          </a:lnTo>
                          <a:close/>
                        </a:path>
                      </a:pathLst>
                    </a:custGeom>
                    <a:noFill/>
                    <a:ln w="9525">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200"/>
                    </a:p>
                  </p:txBody>
                </p:sp>
                <p:sp>
                  <p:nvSpPr>
                    <p:cNvPr id="169" name="Rectangle 140">
                      <a:extLst>
                        <a:ext uri="{FF2B5EF4-FFF2-40B4-BE49-F238E27FC236}">
                          <a16:creationId xmlns:a16="http://schemas.microsoft.com/office/drawing/2014/main" id="{1DF97587-FB7C-4823-A4B5-B4A175FDFF41}"/>
                        </a:ext>
                      </a:extLst>
                    </p:cNvPr>
                    <p:cNvSpPr>
                      <a:spLocks noChangeArrowheads="1"/>
                    </p:cNvSpPr>
                    <p:nvPr/>
                  </p:nvSpPr>
                  <p:spPr bwMode="auto">
                    <a:xfrm>
                      <a:off x="2358" y="2613"/>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70" name="Rectangle 141">
                      <a:extLst>
                        <a:ext uri="{FF2B5EF4-FFF2-40B4-BE49-F238E27FC236}">
                          <a16:creationId xmlns:a16="http://schemas.microsoft.com/office/drawing/2014/main" id="{C5FF14AD-25D9-4309-B724-5B0E509D7345}"/>
                        </a:ext>
                      </a:extLst>
                    </p:cNvPr>
                    <p:cNvSpPr>
                      <a:spLocks noChangeArrowheads="1"/>
                    </p:cNvSpPr>
                    <p:nvPr/>
                  </p:nvSpPr>
                  <p:spPr bwMode="auto">
                    <a:xfrm>
                      <a:off x="2358" y="2446"/>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Times New Roman" panose="02020603050405020304" pitchFamily="18" charset="0"/>
                        </a:rPr>
                        <a:t>1</a:t>
                      </a:r>
                      <a:endParaRPr kumimoji="0" lang="ja-JP" altLang="ja-JP" sz="1200" b="0" i="0" u="none" strike="noStrike" cap="none" normalizeH="0" baseline="0" dirty="0">
                        <a:ln>
                          <a:noFill/>
                        </a:ln>
                        <a:solidFill>
                          <a:schemeClr val="tx1"/>
                        </a:solidFill>
                        <a:effectLst/>
                      </a:endParaRPr>
                    </a:p>
                  </p:txBody>
                </p:sp>
                <p:sp>
                  <p:nvSpPr>
                    <p:cNvPr id="171" name="Rectangle 142">
                      <a:extLst>
                        <a:ext uri="{FF2B5EF4-FFF2-40B4-BE49-F238E27FC236}">
                          <a16:creationId xmlns:a16="http://schemas.microsoft.com/office/drawing/2014/main" id="{37ED9674-BDC2-4D75-A249-AEEFDA56953E}"/>
                        </a:ext>
                      </a:extLst>
                    </p:cNvPr>
                    <p:cNvSpPr>
                      <a:spLocks noChangeArrowheads="1"/>
                    </p:cNvSpPr>
                    <p:nvPr/>
                  </p:nvSpPr>
                  <p:spPr bwMode="auto">
                    <a:xfrm>
                      <a:off x="2396" y="2446"/>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Times New Roman" panose="02020603050405020304" pitchFamily="18" charset="0"/>
                        </a:rPr>
                        <a:t>0</a:t>
                      </a:r>
                      <a:endParaRPr kumimoji="0" lang="ja-JP" altLang="ja-JP" sz="1200" b="0" i="0" u="none" strike="noStrike" cap="none" normalizeH="0" baseline="0" dirty="0">
                        <a:ln>
                          <a:noFill/>
                        </a:ln>
                        <a:solidFill>
                          <a:schemeClr val="tx1"/>
                        </a:solidFill>
                        <a:effectLst/>
                      </a:endParaRPr>
                    </a:p>
                  </p:txBody>
                </p:sp>
                <p:sp>
                  <p:nvSpPr>
                    <p:cNvPr id="172" name="Rectangle 143">
                      <a:extLst>
                        <a:ext uri="{FF2B5EF4-FFF2-40B4-BE49-F238E27FC236}">
                          <a16:creationId xmlns:a16="http://schemas.microsoft.com/office/drawing/2014/main" id="{FD5D8B78-BD6C-4697-BEF4-C8EB40DC71DE}"/>
                        </a:ext>
                      </a:extLst>
                    </p:cNvPr>
                    <p:cNvSpPr>
                      <a:spLocks noChangeArrowheads="1"/>
                    </p:cNvSpPr>
                    <p:nvPr/>
                  </p:nvSpPr>
                  <p:spPr bwMode="auto">
                    <a:xfrm>
                      <a:off x="2358" y="2278"/>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2</a:t>
                      </a:r>
                      <a:endParaRPr kumimoji="0" lang="ja-JP" altLang="ja-JP" sz="1200" b="0" i="0" u="none" strike="noStrike" cap="none" normalizeH="0" baseline="0">
                        <a:ln>
                          <a:noFill/>
                        </a:ln>
                        <a:solidFill>
                          <a:schemeClr val="tx1"/>
                        </a:solidFill>
                        <a:effectLst/>
                      </a:endParaRPr>
                    </a:p>
                  </p:txBody>
                </p:sp>
                <p:sp>
                  <p:nvSpPr>
                    <p:cNvPr id="173" name="Rectangle 144">
                      <a:extLst>
                        <a:ext uri="{FF2B5EF4-FFF2-40B4-BE49-F238E27FC236}">
                          <a16:creationId xmlns:a16="http://schemas.microsoft.com/office/drawing/2014/main" id="{6874939D-CE0A-43AE-B56C-8BBD10396AD2}"/>
                        </a:ext>
                      </a:extLst>
                    </p:cNvPr>
                    <p:cNvSpPr>
                      <a:spLocks noChangeArrowheads="1"/>
                    </p:cNvSpPr>
                    <p:nvPr/>
                  </p:nvSpPr>
                  <p:spPr bwMode="auto">
                    <a:xfrm>
                      <a:off x="2396" y="2278"/>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74" name="Rectangle 145">
                      <a:extLst>
                        <a:ext uri="{FF2B5EF4-FFF2-40B4-BE49-F238E27FC236}">
                          <a16:creationId xmlns:a16="http://schemas.microsoft.com/office/drawing/2014/main" id="{6E1ABA6B-DE97-4C89-9D65-EDBE00C251B4}"/>
                        </a:ext>
                      </a:extLst>
                    </p:cNvPr>
                    <p:cNvSpPr>
                      <a:spLocks noChangeArrowheads="1"/>
                    </p:cNvSpPr>
                    <p:nvPr/>
                  </p:nvSpPr>
                  <p:spPr bwMode="auto">
                    <a:xfrm>
                      <a:off x="2358" y="2117"/>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3</a:t>
                      </a:r>
                      <a:endParaRPr kumimoji="0" lang="ja-JP" altLang="ja-JP" sz="1200" b="0" i="0" u="none" strike="noStrike" cap="none" normalizeH="0" baseline="0">
                        <a:ln>
                          <a:noFill/>
                        </a:ln>
                        <a:solidFill>
                          <a:schemeClr val="tx1"/>
                        </a:solidFill>
                        <a:effectLst/>
                      </a:endParaRPr>
                    </a:p>
                  </p:txBody>
                </p:sp>
                <p:sp>
                  <p:nvSpPr>
                    <p:cNvPr id="175" name="Rectangle 146">
                      <a:extLst>
                        <a:ext uri="{FF2B5EF4-FFF2-40B4-BE49-F238E27FC236}">
                          <a16:creationId xmlns:a16="http://schemas.microsoft.com/office/drawing/2014/main" id="{7067E8FC-0E62-4754-B5E6-1C8A8D4258F0}"/>
                        </a:ext>
                      </a:extLst>
                    </p:cNvPr>
                    <p:cNvSpPr>
                      <a:spLocks noChangeArrowheads="1"/>
                    </p:cNvSpPr>
                    <p:nvPr/>
                  </p:nvSpPr>
                  <p:spPr bwMode="auto">
                    <a:xfrm>
                      <a:off x="2396" y="2117"/>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76" name="Rectangle 147">
                      <a:extLst>
                        <a:ext uri="{FF2B5EF4-FFF2-40B4-BE49-F238E27FC236}">
                          <a16:creationId xmlns:a16="http://schemas.microsoft.com/office/drawing/2014/main" id="{FFD0B608-94A9-4476-8086-0A12E2EB573F}"/>
                        </a:ext>
                      </a:extLst>
                    </p:cNvPr>
                    <p:cNvSpPr>
                      <a:spLocks noChangeArrowheads="1"/>
                    </p:cNvSpPr>
                    <p:nvPr/>
                  </p:nvSpPr>
                  <p:spPr bwMode="auto">
                    <a:xfrm>
                      <a:off x="2358" y="1949"/>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4</a:t>
                      </a:r>
                      <a:endParaRPr kumimoji="0" lang="ja-JP" altLang="ja-JP" sz="1200" b="0" i="0" u="none" strike="noStrike" cap="none" normalizeH="0" baseline="0">
                        <a:ln>
                          <a:noFill/>
                        </a:ln>
                        <a:solidFill>
                          <a:schemeClr val="tx1"/>
                        </a:solidFill>
                        <a:effectLst/>
                      </a:endParaRPr>
                    </a:p>
                  </p:txBody>
                </p:sp>
                <p:sp>
                  <p:nvSpPr>
                    <p:cNvPr id="177" name="Rectangle 148">
                      <a:extLst>
                        <a:ext uri="{FF2B5EF4-FFF2-40B4-BE49-F238E27FC236}">
                          <a16:creationId xmlns:a16="http://schemas.microsoft.com/office/drawing/2014/main" id="{42419CF0-C015-47AB-8268-8985FDA0EC87}"/>
                        </a:ext>
                      </a:extLst>
                    </p:cNvPr>
                    <p:cNvSpPr>
                      <a:spLocks noChangeArrowheads="1"/>
                    </p:cNvSpPr>
                    <p:nvPr/>
                  </p:nvSpPr>
                  <p:spPr bwMode="auto">
                    <a:xfrm>
                      <a:off x="2396" y="1949"/>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78" name="Rectangle 149">
                      <a:extLst>
                        <a:ext uri="{FF2B5EF4-FFF2-40B4-BE49-F238E27FC236}">
                          <a16:creationId xmlns:a16="http://schemas.microsoft.com/office/drawing/2014/main" id="{A08A016E-6F4B-43F3-91D0-E3822AEA9585}"/>
                        </a:ext>
                      </a:extLst>
                    </p:cNvPr>
                    <p:cNvSpPr>
                      <a:spLocks noChangeArrowheads="1"/>
                    </p:cNvSpPr>
                    <p:nvPr/>
                  </p:nvSpPr>
                  <p:spPr bwMode="auto">
                    <a:xfrm>
                      <a:off x="2358" y="1782"/>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Times New Roman" panose="02020603050405020304" pitchFamily="18" charset="0"/>
                        </a:rPr>
                        <a:t>5</a:t>
                      </a:r>
                      <a:endParaRPr kumimoji="0" lang="ja-JP" altLang="ja-JP" sz="1200" b="0" i="0" u="none" strike="noStrike" cap="none" normalizeH="0" baseline="0" dirty="0">
                        <a:ln>
                          <a:noFill/>
                        </a:ln>
                        <a:solidFill>
                          <a:schemeClr val="tx1"/>
                        </a:solidFill>
                        <a:effectLst/>
                      </a:endParaRPr>
                    </a:p>
                  </p:txBody>
                </p:sp>
                <p:sp>
                  <p:nvSpPr>
                    <p:cNvPr id="179" name="Rectangle 150">
                      <a:extLst>
                        <a:ext uri="{FF2B5EF4-FFF2-40B4-BE49-F238E27FC236}">
                          <a16:creationId xmlns:a16="http://schemas.microsoft.com/office/drawing/2014/main" id="{0B4C490F-8F51-47E4-B9B2-F4D835B1BF8C}"/>
                        </a:ext>
                      </a:extLst>
                    </p:cNvPr>
                    <p:cNvSpPr>
                      <a:spLocks noChangeArrowheads="1"/>
                    </p:cNvSpPr>
                    <p:nvPr/>
                  </p:nvSpPr>
                  <p:spPr bwMode="auto">
                    <a:xfrm>
                      <a:off x="2396" y="1782"/>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80" name="Rectangle 151">
                      <a:extLst>
                        <a:ext uri="{FF2B5EF4-FFF2-40B4-BE49-F238E27FC236}">
                          <a16:creationId xmlns:a16="http://schemas.microsoft.com/office/drawing/2014/main" id="{AB005665-1A64-4B13-A0AA-4868B94DF8F5}"/>
                        </a:ext>
                      </a:extLst>
                    </p:cNvPr>
                    <p:cNvSpPr>
                      <a:spLocks noChangeArrowheads="1"/>
                    </p:cNvSpPr>
                    <p:nvPr/>
                  </p:nvSpPr>
                  <p:spPr bwMode="auto">
                    <a:xfrm>
                      <a:off x="2358" y="1614"/>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6</a:t>
                      </a:r>
                      <a:endParaRPr kumimoji="0" lang="ja-JP" altLang="ja-JP" sz="1200" b="0" i="0" u="none" strike="noStrike" cap="none" normalizeH="0" baseline="0">
                        <a:ln>
                          <a:noFill/>
                        </a:ln>
                        <a:solidFill>
                          <a:schemeClr val="tx1"/>
                        </a:solidFill>
                        <a:effectLst/>
                      </a:endParaRPr>
                    </a:p>
                  </p:txBody>
                </p:sp>
                <p:sp>
                  <p:nvSpPr>
                    <p:cNvPr id="181" name="Rectangle 152">
                      <a:extLst>
                        <a:ext uri="{FF2B5EF4-FFF2-40B4-BE49-F238E27FC236}">
                          <a16:creationId xmlns:a16="http://schemas.microsoft.com/office/drawing/2014/main" id="{58018737-B8C0-4BF1-ABC7-EDF5C4706A85}"/>
                        </a:ext>
                      </a:extLst>
                    </p:cNvPr>
                    <p:cNvSpPr>
                      <a:spLocks noChangeArrowheads="1"/>
                    </p:cNvSpPr>
                    <p:nvPr/>
                  </p:nvSpPr>
                  <p:spPr bwMode="auto">
                    <a:xfrm>
                      <a:off x="2396" y="1614"/>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82" name="Rectangle 153">
                      <a:extLst>
                        <a:ext uri="{FF2B5EF4-FFF2-40B4-BE49-F238E27FC236}">
                          <a16:creationId xmlns:a16="http://schemas.microsoft.com/office/drawing/2014/main" id="{AFCF3769-6247-4F9D-85D5-7146CAC222F3}"/>
                        </a:ext>
                      </a:extLst>
                    </p:cNvPr>
                    <p:cNvSpPr>
                      <a:spLocks noChangeArrowheads="1"/>
                    </p:cNvSpPr>
                    <p:nvPr/>
                  </p:nvSpPr>
                  <p:spPr bwMode="auto">
                    <a:xfrm>
                      <a:off x="2358" y="1453"/>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7</a:t>
                      </a:r>
                      <a:endParaRPr kumimoji="0" lang="ja-JP" altLang="ja-JP" sz="1200" b="0" i="0" u="none" strike="noStrike" cap="none" normalizeH="0" baseline="0">
                        <a:ln>
                          <a:noFill/>
                        </a:ln>
                        <a:solidFill>
                          <a:schemeClr val="tx1"/>
                        </a:solidFill>
                        <a:effectLst/>
                      </a:endParaRPr>
                    </a:p>
                  </p:txBody>
                </p:sp>
                <p:sp>
                  <p:nvSpPr>
                    <p:cNvPr id="183" name="Rectangle 154">
                      <a:extLst>
                        <a:ext uri="{FF2B5EF4-FFF2-40B4-BE49-F238E27FC236}">
                          <a16:creationId xmlns:a16="http://schemas.microsoft.com/office/drawing/2014/main" id="{FBB2EAB4-E841-42F6-A0E0-4C8927969CCC}"/>
                        </a:ext>
                      </a:extLst>
                    </p:cNvPr>
                    <p:cNvSpPr>
                      <a:spLocks noChangeArrowheads="1"/>
                    </p:cNvSpPr>
                    <p:nvPr/>
                  </p:nvSpPr>
                  <p:spPr bwMode="auto">
                    <a:xfrm>
                      <a:off x="2396" y="1453"/>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84" name="Rectangle 155">
                      <a:extLst>
                        <a:ext uri="{FF2B5EF4-FFF2-40B4-BE49-F238E27FC236}">
                          <a16:creationId xmlns:a16="http://schemas.microsoft.com/office/drawing/2014/main" id="{4A2D77EA-116C-40C6-A3FF-4462C40B80F3}"/>
                        </a:ext>
                      </a:extLst>
                    </p:cNvPr>
                    <p:cNvSpPr>
                      <a:spLocks noChangeArrowheads="1"/>
                    </p:cNvSpPr>
                    <p:nvPr/>
                  </p:nvSpPr>
                  <p:spPr bwMode="auto">
                    <a:xfrm>
                      <a:off x="2358" y="1285"/>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8</a:t>
                      </a:r>
                      <a:endParaRPr kumimoji="0" lang="ja-JP" altLang="ja-JP" sz="1200" b="0" i="0" u="none" strike="noStrike" cap="none" normalizeH="0" baseline="0">
                        <a:ln>
                          <a:noFill/>
                        </a:ln>
                        <a:solidFill>
                          <a:schemeClr val="tx1"/>
                        </a:solidFill>
                        <a:effectLst/>
                      </a:endParaRPr>
                    </a:p>
                  </p:txBody>
                </p:sp>
                <p:sp>
                  <p:nvSpPr>
                    <p:cNvPr id="185" name="Rectangle 156">
                      <a:extLst>
                        <a:ext uri="{FF2B5EF4-FFF2-40B4-BE49-F238E27FC236}">
                          <a16:creationId xmlns:a16="http://schemas.microsoft.com/office/drawing/2014/main" id="{C5D4715C-F9F8-459E-AE36-9F2AC6557F97}"/>
                        </a:ext>
                      </a:extLst>
                    </p:cNvPr>
                    <p:cNvSpPr>
                      <a:spLocks noChangeArrowheads="1"/>
                    </p:cNvSpPr>
                    <p:nvPr/>
                  </p:nvSpPr>
                  <p:spPr bwMode="auto">
                    <a:xfrm>
                      <a:off x="2396" y="1285"/>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186" name="Rectangle 157">
                      <a:extLst>
                        <a:ext uri="{FF2B5EF4-FFF2-40B4-BE49-F238E27FC236}">
                          <a16:creationId xmlns:a16="http://schemas.microsoft.com/office/drawing/2014/main" id="{6A607515-C94B-4317-9EE4-97157A5971AE}"/>
                        </a:ext>
                      </a:extLst>
                    </p:cNvPr>
                    <p:cNvSpPr>
                      <a:spLocks noChangeArrowheads="1"/>
                    </p:cNvSpPr>
                    <p:nvPr/>
                  </p:nvSpPr>
                  <p:spPr bwMode="auto">
                    <a:xfrm>
                      <a:off x="2358" y="1118"/>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9</a:t>
                      </a:r>
                      <a:endParaRPr kumimoji="0" lang="ja-JP" altLang="ja-JP" sz="1200" b="0" i="0" u="none" strike="noStrike" cap="none" normalizeH="0" baseline="0">
                        <a:ln>
                          <a:noFill/>
                        </a:ln>
                        <a:solidFill>
                          <a:schemeClr val="tx1"/>
                        </a:solidFill>
                        <a:effectLst/>
                      </a:endParaRPr>
                    </a:p>
                  </p:txBody>
                </p:sp>
                <p:sp>
                  <p:nvSpPr>
                    <p:cNvPr id="187" name="Rectangle 158">
                      <a:extLst>
                        <a:ext uri="{FF2B5EF4-FFF2-40B4-BE49-F238E27FC236}">
                          <a16:creationId xmlns:a16="http://schemas.microsoft.com/office/drawing/2014/main" id="{45E8ADEB-3DB8-4751-8260-D1E61C1CC170}"/>
                        </a:ext>
                      </a:extLst>
                    </p:cNvPr>
                    <p:cNvSpPr>
                      <a:spLocks noChangeArrowheads="1"/>
                    </p:cNvSpPr>
                    <p:nvPr/>
                  </p:nvSpPr>
                  <p:spPr bwMode="auto">
                    <a:xfrm>
                      <a:off x="2396" y="1118"/>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grpSp>
            </p:grpSp>
            <p:sp>
              <p:nvSpPr>
                <p:cNvPr id="28" name="Rectangle 161">
                  <a:extLst>
                    <a:ext uri="{FF2B5EF4-FFF2-40B4-BE49-F238E27FC236}">
                      <a16:creationId xmlns:a16="http://schemas.microsoft.com/office/drawing/2014/main" id="{D441A11A-428B-4890-8629-F574E275962D}"/>
                    </a:ext>
                  </a:extLst>
                </p:cNvPr>
                <p:cNvSpPr>
                  <a:spLocks noChangeArrowheads="1"/>
                </p:cNvSpPr>
                <p:nvPr/>
              </p:nvSpPr>
              <p:spPr bwMode="auto">
                <a:xfrm>
                  <a:off x="969" y="2691"/>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0</a:t>
                  </a:r>
                  <a:endParaRPr kumimoji="0" lang="ja-JP" altLang="ja-JP" sz="1200" b="0" i="0" u="none" strike="noStrike" cap="none" normalizeH="0" baseline="0">
                    <a:ln>
                      <a:noFill/>
                    </a:ln>
                    <a:solidFill>
                      <a:schemeClr val="tx1"/>
                    </a:solidFill>
                    <a:effectLst/>
                  </a:endParaRPr>
                </a:p>
              </p:txBody>
            </p:sp>
            <p:sp>
              <p:nvSpPr>
                <p:cNvPr id="29" name="Rectangle 162">
                  <a:extLst>
                    <a:ext uri="{FF2B5EF4-FFF2-40B4-BE49-F238E27FC236}">
                      <a16:creationId xmlns:a16="http://schemas.microsoft.com/office/drawing/2014/main" id="{3544B38A-DD0B-47B2-92FB-E826EBC819AD}"/>
                    </a:ext>
                  </a:extLst>
                </p:cNvPr>
                <p:cNvSpPr>
                  <a:spLocks noChangeArrowheads="1"/>
                </p:cNvSpPr>
                <p:nvPr/>
              </p:nvSpPr>
              <p:spPr bwMode="auto">
                <a:xfrm>
                  <a:off x="1258" y="2691"/>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4</a:t>
                  </a:r>
                  <a:endParaRPr kumimoji="0" lang="ja-JP" altLang="ja-JP" sz="1200" b="0" i="0" u="none" strike="noStrike" cap="none" normalizeH="0" baseline="0">
                    <a:ln>
                      <a:noFill/>
                    </a:ln>
                    <a:solidFill>
                      <a:schemeClr val="tx1"/>
                    </a:solidFill>
                    <a:effectLst/>
                  </a:endParaRPr>
                </a:p>
              </p:txBody>
            </p:sp>
            <p:sp>
              <p:nvSpPr>
                <p:cNvPr id="30" name="Rectangle 163">
                  <a:extLst>
                    <a:ext uri="{FF2B5EF4-FFF2-40B4-BE49-F238E27FC236}">
                      <a16:creationId xmlns:a16="http://schemas.microsoft.com/office/drawing/2014/main" id="{A5A3A3E9-CA91-4987-9A34-63248C65CDFB}"/>
                    </a:ext>
                  </a:extLst>
                </p:cNvPr>
                <p:cNvSpPr>
                  <a:spLocks noChangeArrowheads="1"/>
                </p:cNvSpPr>
                <p:nvPr/>
              </p:nvSpPr>
              <p:spPr bwMode="auto">
                <a:xfrm>
                  <a:off x="1541" y="2691"/>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Times New Roman" panose="02020603050405020304" pitchFamily="18" charset="0"/>
                    </a:rPr>
                    <a:t>5</a:t>
                  </a:r>
                  <a:endParaRPr kumimoji="0" lang="ja-JP" altLang="ja-JP" sz="1200" b="0" i="0" u="none" strike="noStrike" cap="none" normalizeH="0" baseline="0" dirty="0">
                    <a:ln>
                      <a:noFill/>
                    </a:ln>
                    <a:solidFill>
                      <a:schemeClr val="tx1"/>
                    </a:solidFill>
                    <a:effectLst/>
                  </a:endParaRPr>
                </a:p>
              </p:txBody>
            </p:sp>
            <p:sp>
              <p:nvSpPr>
                <p:cNvPr id="31" name="Rectangle 164">
                  <a:extLst>
                    <a:ext uri="{FF2B5EF4-FFF2-40B4-BE49-F238E27FC236}">
                      <a16:creationId xmlns:a16="http://schemas.microsoft.com/office/drawing/2014/main" id="{58156E78-51A7-4742-8CD0-61EC45A5D346}"/>
                    </a:ext>
                  </a:extLst>
                </p:cNvPr>
                <p:cNvSpPr>
                  <a:spLocks noChangeArrowheads="1"/>
                </p:cNvSpPr>
                <p:nvPr/>
              </p:nvSpPr>
              <p:spPr bwMode="auto">
                <a:xfrm>
                  <a:off x="1843" y="2691"/>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6</a:t>
                  </a:r>
                  <a:endParaRPr kumimoji="0" lang="ja-JP" altLang="ja-JP" sz="1200" b="0" i="0" u="none" strike="noStrike" cap="none" normalizeH="0" baseline="0">
                    <a:ln>
                      <a:noFill/>
                    </a:ln>
                    <a:solidFill>
                      <a:schemeClr val="tx1"/>
                    </a:solidFill>
                    <a:effectLst/>
                  </a:endParaRPr>
                </a:p>
              </p:txBody>
            </p:sp>
            <p:sp>
              <p:nvSpPr>
                <p:cNvPr id="32" name="Rectangle 165">
                  <a:extLst>
                    <a:ext uri="{FF2B5EF4-FFF2-40B4-BE49-F238E27FC236}">
                      <a16:creationId xmlns:a16="http://schemas.microsoft.com/office/drawing/2014/main" id="{08F33C03-31BB-44BF-BABD-2B3E1B21C1EE}"/>
                    </a:ext>
                  </a:extLst>
                </p:cNvPr>
                <p:cNvSpPr>
                  <a:spLocks noChangeArrowheads="1"/>
                </p:cNvSpPr>
                <p:nvPr/>
              </p:nvSpPr>
              <p:spPr bwMode="auto">
                <a:xfrm>
                  <a:off x="2151" y="2691"/>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Times New Roman" panose="02020603050405020304" pitchFamily="18" charset="0"/>
                    </a:rPr>
                    <a:t>7</a:t>
                  </a:r>
                  <a:endParaRPr kumimoji="0" lang="ja-JP" altLang="ja-JP" sz="1200" b="0" i="0" u="none" strike="noStrike" cap="none" normalizeH="0" baseline="0">
                    <a:ln>
                      <a:noFill/>
                    </a:ln>
                    <a:solidFill>
                      <a:schemeClr val="tx1"/>
                    </a:solidFill>
                    <a:effectLst/>
                  </a:endParaRPr>
                </a:p>
              </p:txBody>
            </p:sp>
          </p:grpSp>
          <p:sp>
            <p:nvSpPr>
              <p:cNvPr id="20" name="Line 179">
                <a:extLst>
                  <a:ext uri="{FF2B5EF4-FFF2-40B4-BE49-F238E27FC236}">
                    <a16:creationId xmlns:a16="http://schemas.microsoft.com/office/drawing/2014/main" id="{4B39377E-8156-4CAA-8759-9850726801C0}"/>
                  </a:ext>
                </a:extLst>
              </p:cNvPr>
              <p:cNvSpPr>
                <a:spLocks noChangeShapeType="1"/>
              </p:cNvSpPr>
              <p:nvPr/>
            </p:nvSpPr>
            <p:spPr bwMode="auto">
              <a:xfrm>
                <a:off x="1321343" y="4175687"/>
                <a:ext cx="23510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2" name="Rectangle 181">
              <a:extLst>
                <a:ext uri="{FF2B5EF4-FFF2-40B4-BE49-F238E27FC236}">
                  <a16:creationId xmlns:a16="http://schemas.microsoft.com/office/drawing/2014/main" id="{5D80B9BD-31A1-4597-8795-136EDA8CBA19}"/>
                </a:ext>
              </a:extLst>
            </p:cNvPr>
            <p:cNvSpPr>
              <a:spLocks noChangeArrowheads="1"/>
            </p:cNvSpPr>
            <p:nvPr/>
          </p:nvSpPr>
          <p:spPr bwMode="auto">
            <a:xfrm>
              <a:off x="2212977" y="3638549"/>
              <a:ext cx="4953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rgbClr val="000000"/>
                  </a:solidFill>
                  <a:effectLst/>
                  <a:latin typeface="Times New Roman" panose="02020603050405020304" pitchFamily="18" charset="0"/>
                </a:rPr>
                <a:t>Cytosol</a:t>
              </a:r>
              <a:endParaRPr kumimoji="0" lang="ja-JP" altLang="ja-JP" sz="1200" b="0" i="0" u="none" strike="noStrike" cap="none" normalizeH="0" baseline="0" dirty="0">
                <a:ln>
                  <a:noFill/>
                </a:ln>
                <a:solidFill>
                  <a:schemeClr val="tx1"/>
                </a:solidFill>
                <a:effectLst/>
              </a:endParaRPr>
            </a:p>
          </p:txBody>
        </p:sp>
        <p:sp>
          <p:nvSpPr>
            <p:cNvPr id="25" name="Rectangle 184">
              <a:extLst>
                <a:ext uri="{FF2B5EF4-FFF2-40B4-BE49-F238E27FC236}">
                  <a16:creationId xmlns:a16="http://schemas.microsoft.com/office/drawing/2014/main" id="{2FDD4ABE-4951-42DD-A94E-56359BEEE962}"/>
                </a:ext>
              </a:extLst>
            </p:cNvPr>
            <p:cNvSpPr>
              <a:spLocks noChangeArrowheads="1"/>
            </p:cNvSpPr>
            <p:nvPr/>
          </p:nvSpPr>
          <p:spPr bwMode="auto">
            <a:xfrm>
              <a:off x="1726693" y="1879747"/>
              <a:ext cx="9121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200" b="1" dirty="0" err="1">
                  <a:solidFill>
                    <a:srgbClr val="000000"/>
                  </a:solidFill>
                  <a:latin typeface="Times New Roman" panose="02020603050405020304" pitchFamily="18" charset="0"/>
                </a:rPr>
                <a:t>Mitochindria</a:t>
              </a:r>
              <a:r>
                <a:rPr kumimoji="0" lang="ja-JP" altLang="ja-JP" sz="1200" b="1" i="0" u="none" strike="noStrike" cap="none" normalizeH="0" baseline="0" dirty="0">
                  <a:ln>
                    <a:noFill/>
                  </a:ln>
                  <a:solidFill>
                    <a:srgbClr val="000000"/>
                  </a:solidFill>
                  <a:effectLst/>
                  <a:latin typeface="Times New Roman" panose="02020603050405020304" pitchFamily="18" charset="0"/>
                </a:rPr>
                <a:t> </a:t>
              </a:r>
              <a:endParaRPr kumimoji="0" lang="ja-JP" altLang="ja-JP" sz="1200" b="0" i="0" u="none" strike="noStrike" cap="none" normalizeH="0" baseline="0" dirty="0">
                <a:ln>
                  <a:noFill/>
                </a:ln>
                <a:solidFill>
                  <a:schemeClr val="tx1"/>
                </a:solidFill>
                <a:effectLst/>
              </a:endParaRPr>
            </a:p>
          </p:txBody>
        </p:sp>
      </p:grpSp>
      <p:sp>
        <p:nvSpPr>
          <p:cNvPr id="191" name="Rectangle 168">
            <a:extLst>
              <a:ext uri="{FF2B5EF4-FFF2-40B4-BE49-F238E27FC236}">
                <a16:creationId xmlns:a16="http://schemas.microsoft.com/office/drawing/2014/main" id="{9953479E-F435-4645-899F-9ED354AF59EA}"/>
              </a:ext>
            </a:extLst>
          </p:cNvPr>
          <p:cNvSpPr>
            <a:spLocks noChangeArrowheads="1"/>
          </p:cNvSpPr>
          <p:nvPr/>
        </p:nvSpPr>
        <p:spPr bwMode="auto">
          <a:xfrm rot="16200000">
            <a:off x="3367349" y="3984790"/>
            <a:ext cx="2051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400" b="1" dirty="0">
                <a:solidFill>
                  <a:srgbClr val="000000"/>
                </a:solidFill>
                <a:latin typeface="Times New Roman" panose="02020603050405020304" pitchFamily="18" charset="0"/>
              </a:rPr>
              <a:t>n</a:t>
            </a:r>
            <a:r>
              <a:rPr kumimoji="0" lang="en-US" altLang="ja-JP" sz="1400" b="1" i="0" u="none" strike="noStrike" cap="none" normalizeH="0" baseline="0" dirty="0">
                <a:ln>
                  <a:noFill/>
                </a:ln>
                <a:solidFill>
                  <a:srgbClr val="000000"/>
                </a:solidFill>
                <a:effectLst/>
                <a:latin typeface="Times New Roman" panose="02020603050405020304" pitchFamily="18" charset="0"/>
              </a:rPr>
              <a:t>g/10</a:t>
            </a:r>
            <a:r>
              <a:rPr kumimoji="0" lang="en-US" altLang="ja-JP" sz="1400" b="1" i="0" u="none" strike="noStrike" cap="none" normalizeH="0" baseline="30000" dirty="0">
                <a:ln>
                  <a:noFill/>
                </a:ln>
                <a:solidFill>
                  <a:srgbClr val="000000"/>
                </a:solidFill>
                <a:effectLst/>
                <a:latin typeface="Times New Roman" panose="02020603050405020304" pitchFamily="18" charset="0"/>
              </a:rPr>
              <a:t>6</a:t>
            </a:r>
            <a:r>
              <a:rPr kumimoji="0" lang="en-US" altLang="ja-JP" sz="1400" b="1" i="0" u="none" strike="noStrike" cap="none" normalizeH="0" baseline="0" dirty="0">
                <a:ln>
                  <a:noFill/>
                </a:ln>
                <a:solidFill>
                  <a:srgbClr val="000000"/>
                </a:solidFill>
                <a:effectLst/>
                <a:latin typeface="Times New Roman" panose="02020603050405020304" pitchFamily="18" charset="0"/>
              </a:rPr>
              <a:t> cells (mitochondria)</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2" name="Rectangle 168">
            <a:extLst>
              <a:ext uri="{FF2B5EF4-FFF2-40B4-BE49-F238E27FC236}">
                <a16:creationId xmlns:a16="http://schemas.microsoft.com/office/drawing/2014/main" id="{0486FD5A-EBBF-4ABF-B45E-1F39D302AD97}"/>
              </a:ext>
            </a:extLst>
          </p:cNvPr>
          <p:cNvSpPr>
            <a:spLocks noChangeArrowheads="1"/>
          </p:cNvSpPr>
          <p:nvPr/>
        </p:nvSpPr>
        <p:spPr bwMode="auto">
          <a:xfrm rot="16200000">
            <a:off x="499633" y="3948835"/>
            <a:ext cx="15452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400" b="1" dirty="0">
                <a:solidFill>
                  <a:srgbClr val="000000"/>
                </a:solidFill>
                <a:latin typeface="Times New Roman" panose="02020603050405020304" pitchFamily="18" charset="0"/>
              </a:rPr>
              <a:t>n</a:t>
            </a:r>
            <a:r>
              <a:rPr kumimoji="0" lang="en-US" altLang="ja-JP" sz="1400" b="1" i="0" u="none" strike="noStrike" cap="none" normalizeH="0" baseline="0" dirty="0">
                <a:ln>
                  <a:noFill/>
                </a:ln>
                <a:solidFill>
                  <a:srgbClr val="000000"/>
                </a:solidFill>
                <a:effectLst/>
                <a:latin typeface="Times New Roman" panose="02020603050405020304" pitchFamily="18" charset="0"/>
              </a:rPr>
              <a:t>g/10</a:t>
            </a:r>
            <a:r>
              <a:rPr kumimoji="0" lang="en-US" altLang="ja-JP" sz="1400" b="1" i="0" u="none" strike="noStrike" cap="none" normalizeH="0" baseline="30000" dirty="0">
                <a:ln>
                  <a:noFill/>
                </a:ln>
                <a:solidFill>
                  <a:srgbClr val="000000"/>
                </a:solidFill>
                <a:effectLst/>
                <a:latin typeface="Times New Roman" panose="02020603050405020304" pitchFamily="18" charset="0"/>
              </a:rPr>
              <a:t>6</a:t>
            </a:r>
            <a:r>
              <a:rPr kumimoji="0" lang="en-US" altLang="ja-JP" sz="1400" b="1" i="0" u="none" strike="noStrike" cap="none" normalizeH="0" baseline="0" dirty="0">
                <a:ln>
                  <a:noFill/>
                </a:ln>
                <a:solidFill>
                  <a:srgbClr val="000000"/>
                </a:solidFill>
                <a:effectLst/>
                <a:latin typeface="Times New Roman" panose="02020603050405020304" pitchFamily="18" charset="0"/>
              </a:rPr>
              <a:t> cells (cytosol)</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aphicFrame>
        <p:nvGraphicFramePr>
          <p:cNvPr id="282" name="Object 4">
            <a:extLst>
              <a:ext uri="{FF2B5EF4-FFF2-40B4-BE49-F238E27FC236}">
                <a16:creationId xmlns:a16="http://schemas.microsoft.com/office/drawing/2014/main" id="{7DA3CBDC-E841-413A-96DB-FBD0002305DB}"/>
              </a:ext>
            </a:extLst>
          </p:cNvPr>
          <p:cNvGraphicFramePr>
            <a:graphicFrameLocks noChangeAspect="1"/>
          </p:cNvGraphicFramePr>
          <p:nvPr>
            <p:extLst>
              <p:ext uri="{D42A27DB-BD31-4B8C-83A1-F6EECF244321}">
                <p14:modId xmlns:p14="http://schemas.microsoft.com/office/powerpoint/2010/main" val="2025935385"/>
              </p:ext>
            </p:extLst>
          </p:nvPr>
        </p:nvGraphicFramePr>
        <p:xfrm>
          <a:off x="6075315" y="3094578"/>
          <a:ext cx="1247775" cy="1228725"/>
        </p:xfrm>
        <a:graphic>
          <a:graphicData uri="http://schemas.openxmlformats.org/presentationml/2006/ole">
            <mc:AlternateContent xmlns:mc="http://schemas.openxmlformats.org/markup-compatibility/2006">
              <mc:Choice xmlns:v="urn:schemas-microsoft-com:vml" Requires="v">
                <p:oleObj name="Image" r:id="rId4" imgW="1248280" imgH="1228897" progId="Photoshop.Image.4">
                  <p:embed/>
                </p:oleObj>
              </mc:Choice>
              <mc:Fallback>
                <p:oleObj name="Image" r:id="rId4" imgW="1248280" imgH="1228897" progId="Photoshop.Image.4">
                  <p:embed/>
                  <p:pic>
                    <p:nvPicPr>
                      <p:cNvPr id="9220" name="Object 4">
                        <a:extLst>
                          <a:ext uri="{FF2B5EF4-FFF2-40B4-BE49-F238E27FC236}">
                            <a16:creationId xmlns:a16="http://schemas.microsoft.com/office/drawing/2014/main" id="{3BBBA570-1798-4D40-B3BF-804562C18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315" y="3094578"/>
                        <a:ext cx="1247775" cy="1228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4" name="Group 11">
            <a:extLst>
              <a:ext uri="{FF2B5EF4-FFF2-40B4-BE49-F238E27FC236}">
                <a16:creationId xmlns:a16="http://schemas.microsoft.com/office/drawing/2014/main" id="{20034890-850A-4BA7-B6C8-C1A410FA44C4}"/>
              </a:ext>
            </a:extLst>
          </p:cNvPr>
          <p:cNvGrpSpPr>
            <a:grpSpLocks/>
          </p:cNvGrpSpPr>
          <p:nvPr/>
        </p:nvGrpSpPr>
        <p:grpSpPr bwMode="auto">
          <a:xfrm>
            <a:off x="5948315" y="3170778"/>
            <a:ext cx="107950" cy="823913"/>
            <a:chOff x="2352" y="2496"/>
            <a:chExt cx="68" cy="519"/>
          </a:xfrm>
        </p:grpSpPr>
        <p:sp>
          <p:nvSpPr>
            <p:cNvPr id="310" name="Line 12">
              <a:extLst>
                <a:ext uri="{FF2B5EF4-FFF2-40B4-BE49-F238E27FC236}">
                  <a16:creationId xmlns:a16="http://schemas.microsoft.com/office/drawing/2014/main" id="{EEA54CE5-FD71-4C57-B737-3751AE10A883}"/>
                </a:ext>
              </a:extLst>
            </p:cNvPr>
            <p:cNvSpPr>
              <a:spLocks noChangeShapeType="1"/>
            </p:cNvSpPr>
            <p:nvPr/>
          </p:nvSpPr>
          <p:spPr bwMode="auto">
            <a:xfrm flipH="1">
              <a:off x="2352" y="2496"/>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1" name="Line 13">
              <a:extLst>
                <a:ext uri="{FF2B5EF4-FFF2-40B4-BE49-F238E27FC236}">
                  <a16:creationId xmlns:a16="http://schemas.microsoft.com/office/drawing/2014/main" id="{28540613-0D6D-48AD-B456-4A0E020B16C5}"/>
                </a:ext>
              </a:extLst>
            </p:cNvPr>
            <p:cNvSpPr>
              <a:spLocks noChangeShapeType="1"/>
            </p:cNvSpPr>
            <p:nvPr/>
          </p:nvSpPr>
          <p:spPr bwMode="auto">
            <a:xfrm flipH="1">
              <a:off x="2352" y="2743"/>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2" name="Line 14">
              <a:extLst>
                <a:ext uri="{FF2B5EF4-FFF2-40B4-BE49-F238E27FC236}">
                  <a16:creationId xmlns:a16="http://schemas.microsoft.com/office/drawing/2014/main" id="{4B42954B-BC98-43DF-AA77-A7BFB9C1F0BA}"/>
                </a:ext>
              </a:extLst>
            </p:cNvPr>
            <p:cNvSpPr>
              <a:spLocks noChangeShapeType="1"/>
            </p:cNvSpPr>
            <p:nvPr/>
          </p:nvSpPr>
          <p:spPr bwMode="auto">
            <a:xfrm flipH="1">
              <a:off x="2352" y="3015"/>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90" name="Text Box 20">
            <a:extLst>
              <a:ext uri="{FF2B5EF4-FFF2-40B4-BE49-F238E27FC236}">
                <a16:creationId xmlns:a16="http://schemas.microsoft.com/office/drawing/2014/main" id="{A756AE78-70EA-448D-BF79-4DC50685D8D9}"/>
              </a:ext>
            </a:extLst>
          </p:cNvPr>
          <p:cNvSpPr txBox="1">
            <a:spLocks noChangeArrowheads="1"/>
          </p:cNvSpPr>
          <p:nvPr/>
        </p:nvSpPr>
        <p:spPr bwMode="auto">
          <a:xfrm>
            <a:off x="6124528" y="2890277"/>
            <a:ext cx="260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t>0</a:t>
            </a:r>
          </a:p>
        </p:txBody>
      </p:sp>
      <p:sp>
        <p:nvSpPr>
          <p:cNvPr id="291" name="Text Box 21">
            <a:extLst>
              <a:ext uri="{FF2B5EF4-FFF2-40B4-BE49-F238E27FC236}">
                <a16:creationId xmlns:a16="http://schemas.microsoft.com/office/drawing/2014/main" id="{0F19E8A4-1484-4AF7-A068-F69E8CD7DAF2}"/>
              </a:ext>
            </a:extLst>
          </p:cNvPr>
          <p:cNvSpPr txBox="1">
            <a:spLocks noChangeArrowheads="1"/>
          </p:cNvSpPr>
          <p:nvPr/>
        </p:nvSpPr>
        <p:spPr bwMode="auto">
          <a:xfrm>
            <a:off x="6351540" y="2890277"/>
            <a:ext cx="260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4</a:t>
            </a:r>
          </a:p>
        </p:txBody>
      </p:sp>
      <p:sp>
        <p:nvSpPr>
          <p:cNvPr id="292" name="Text Box 22">
            <a:extLst>
              <a:ext uri="{FF2B5EF4-FFF2-40B4-BE49-F238E27FC236}">
                <a16:creationId xmlns:a16="http://schemas.microsoft.com/office/drawing/2014/main" id="{37F11019-113A-4878-B9E4-0B60ADAC640F}"/>
              </a:ext>
            </a:extLst>
          </p:cNvPr>
          <p:cNvSpPr txBox="1">
            <a:spLocks noChangeArrowheads="1"/>
          </p:cNvSpPr>
          <p:nvPr/>
        </p:nvSpPr>
        <p:spPr bwMode="auto">
          <a:xfrm>
            <a:off x="6576965" y="2890277"/>
            <a:ext cx="260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5</a:t>
            </a:r>
          </a:p>
        </p:txBody>
      </p:sp>
      <p:sp>
        <p:nvSpPr>
          <p:cNvPr id="293" name="Text Box 23">
            <a:extLst>
              <a:ext uri="{FF2B5EF4-FFF2-40B4-BE49-F238E27FC236}">
                <a16:creationId xmlns:a16="http://schemas.microsoft.com/office/drawing/2014/main" id="{0BFCDE1D-B296-4B38-A349-D472B482E729}"/>
              </a:ext>
            </a:extLst>
          </p:cNvPr>
          <p:cNvSpPr txBox="1">
            <a:spLocks noChangeArrowheads="1"/>
          </p:cNvSpPr>
          <p:nvPr/>
        </p:nvSpPr>
        <p:spPr bwMode="auto">
          <a:xfrm>
            <a:off x="6802390" y="2890277"/>
            <a:ext cx="260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6</a:t>
            </a:r>
          </a:p>
        </p:txBody>
      </p:sp>
      <p:sp>
        <p:nvSpPr>
          <p:cNvPr id="294" name="Text Box 24">
            <a:extLst>
              <a:ext uri="{FF2B5EF4-FFF2-40B4-BE49-F238E27FC236}">
                <a16:creationId xmlns:a16="http://schemas.microsoft.com/office/drawing/2014/main" id="{87637608-6BB1-4165-A8A9-7AAF773B6266}"/>
              </a:ext>
            </a:extLst>
          </p:cNvPr>
          <p:cNvSpPr txBox="1">
            <a:spLocks noChangeArrowheads="1"/>
          </p:cNvSpPr>
          <p:nvPr/>
        </p:nvSpPr>
        <p:spPr bwMode="auto">
          <a:xfrm>
            <a:off x="7027815" y="2890277"/>
            <a:ext cx="260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7</a:t>
            </a:r>
          </a:p>
        </p:txBody>
      </p:sp>
      <p:sp>
        <p:nvSpPr>
          <p:cNvPr id="298" name="Text Box 28">
            <a:extLst>
              <a:ext uri="{FF2B5EF4-FFF2-40B4-BE49-F238E27FC236}">
                <a16:creationId xmlns:a16="http://schemas.microsoft.com/office/drawing/2014/main" id="{A587D6CA-6608-496B-A278-13BD4D472505}"/>
              </a:ext>
            </a:extLst>
          </p:cNvPr>
          <p:cNvSpPr txBox="1">
            <a:spLocks noChangeArrowheads="1"/>
          </p:cNvSpPr>
          <p:nvPr/>
        </p:nvSpPr>
        <p:spPr bwMode="auto">
          <a:xfrm>
            <a:off x="5662565" y="3886741"/>
            <a:ext cx="336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14</a:t>
            </a:r>
          </a:p>
        </p:txBody>
      </p:sp>
      <p:sp>
        <p:nvSpPr>
          <p:cNvPr id="299" name="Text Box 29">
            <a:extLst>
              <a:ext uri="{FF2B5EF4-FFF2-40B4-BE49-F238E27FC236}">
                <a16:creationId xmlns:a16="http://schemas.microsoft.com/office/drawing/2014/main" id="{5707A2F6-8901-405B-B0DD-34455DFB98FB}"/>
              </a:ext>
            </a:extLst>
          </p:cNvPr>
          <p:cNvSpPr txBox="1">
            <a:spLocks noChangeArrowheads="1"/>
          </p:cNvSpPr>
          <p:nvPr/>
        </p:nvSpPr>
        <p:spPr bwMode="auto">
          <a:xfrm>
            <a:off x="5662565" y="3054891"/>
            <a:ext cx="336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30</a:t>
            </a:r>
          </a:p>
        </p:txBody>
      </p:sp>
      <p:sp>
        <p:nvSpPr>
          <p:cNvPr id="300" name="Text Box 30">
            <a:extLst>
              <a:ext uri="{FF2B5EF4-FFF2-40B4-BE49-F238E27FC236}">
                <a16:creationId xmlns:a16="http://schemas.microsoft.com/office/drawing/2014/main" id="{C24B1E89-BD50-4D34-A30E-8465F709C3AE}"/>
              </a:ext>
            </a:extLst>
          </p:cNvPr>
          <p:cNvSpPr txBox="1">
            <a:spLocks noChangeArrowheads="1"/>
          </p:cNvSpPr>
          <p:nvPr/>
        </p:nvSpPr>
        <p:spPr bwMode="auto">
          <a:xfrm>
            <a:off x="5662565" y="3447003"/>
            <a:ext cx="336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t>20</a:t>
            </a:r>
          </a:p>
        </p:txBody>
      </p:sp>
      <p:sp>
        <p:nvSpPr>
          <p:cNvPr id="304" name="Text Box 34">
            <a:extLst>
              <a:ext uri="{FF2B5EF4-FFF2-40B4-BE49-F238E27FC236}">
                <a16:creationId xmlns:a16="http://schemas.microsoft.com/office/drawing/2014/main" id="{764159B1-E485-4E3A-B333-B1A6C425EFE7}"/>
              </a:ext>
            </a:extLst>
          </p:cNvPr>
          <p:cNvSpPr txBox="1">
            <a:spLocks noChangeArrowheads="1"/>
          </p:cNvSpPr>
          <p:nvPr/>
        </p:nvSpPr>
        <p:spPr bwMode="auto">
          <a:xfrm>
            <a:off x="5516515" y="2795334"/>
            <a:ext cx="369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err="1"/>
              <a:t>kD</a:t>
            </a:r>
            <a:endParaRPr lang="en-US" altLang="ja-JP" sz="1200" dirty="0"/>
          </a:p>
        </p:txBody>
      </p:sp>
      <p:sp>
        <p:nvSpPr>
          <p:cNvPr id="306" name="Text Box 36">
            <a:extLst>
              <a:ext uri="{FF2B5EF4-FFF2-40B4-BE49-F238E27FC236}">
                <a16:creationId xmlns:a16="http://schemas.microsoft.com/office/drawing/2014/main" id="{34B0CAC0-1BBA-4CA4-8DAF-1775729C87D3}"/>
              </a:ext>
            </a:extLst>
          </p:cNvPr>
          <p:cNvSpPr txBox="1">
            <a:spLocks noChangeArrowheads="1"/>
          </p:cNvSpPr>
          <p:nvPr/>
        </p:nvSpPr>
        <p:spPr bwMode="auto">
          <a:xfrm>
            <a:off x="6434091" y="2649483"/>
            <a:ext cx="6238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latin typeface="Times New Roman" panose="02020603050405020304" pitchFamily="18" charset="0"/>
                <a:cs typeface="Times New Roman" panose="02020603050405020304" pitchFamily="18" charset="0"/>
              </a:rPr>
              <a:t>hours</a:t>
            </a:r>
          </a:p>
        </p:txBody>
      </p:sp>
      <p:grpSp>
        <p:nvGrpSpPr>
          <p:cNvPr id="320" name="Group 5">
            <a:extLst>
              <a:ext uri="{FF2B5EF4-FFF2-40B4-BE49-F238E27FC236}">
                <a16:creationId xmlns:a16="http://schemas.microsoft.com/office/drawing/2014/main" id="{BF79D04C-949C-449E-9E88-0E080309C76F}"/>
              </a:ext>
            </a:extLst>
          </p:cNvPr>
          <p:cNvGrpSpPr>
            <a:grpSpLocks/>
          </p:cNvGrpSpPr>
          <p:nvPr/>
        </p:nvGrpSpPr>
        <p:grpSpPr bwMode="auto">
          <a:xfrm>
            <a:off x="5653039" y="4294073"/>
            <a:ext cx="1693863" cy="1784350"/>
            <a:chOff x="2832" y="787"/>
            <a:chExt cx="1067" cy="1124"/>
          </a:xfrm>
        </p:grpSpPr>
        <p:grpSp>
          <p:nvGrpSpPr>
            <p:cNvPr id="388" name="Group 6">
              <a:extLst>
                <a:ext uri="{FF2B5EF4-FFF2-40B4-BE49-F238E27FC236}">
                  <a16:creationId xmlns:a16="http://schemas.microsoft.com/office/drawing/2014/main" id="{96FF718C-86DD-4786-B958-0D681A543131}"/>
                </a:ext>
              </a:extLst>
            </p:cNvPr>
            <p:cNvGrpSpPr>
              <a:grpSpLocks/>
            </p:cNvGrpSpPr>
            <p:nvPr/>
          </p:nvGrpSpPr>
          <p:grpSpPr bwMode="auto">
            <a:xfrm>
              <a:off x="3024" y="915"/>
              <a:ext cx="875" cy="996"/>
              <a:chOff x="4137" y="915"/>
              <a:chExt cx="875" cy="996"/>
            </a:xfrm>
          </p:grpSpPr>
          <p:graphicFrame>
            <p:nvGraphicFramePr>
              <p:cNvPr id="400" name="Object 7">
                <a:extLst>
                  <a:ext uri="{FF2B5EF4-FFF2-40B4-BE49-F238E27FC236}">
                    <a16:creationId xmlns:a16="http://schemas.microsoft.com/office/drawing/2014/main" id="{953B93F6-980A-4588-9331-C57AF12C9E3D}"/>
                  </a:ext>
                </a:extLst>
              </p:cNvPr>
              <p:cNvGraphicFramePr>
                <a:graphicFrameLocks noChangeAspect="1"/>
              </p:cNvGraphicFramePr>
              <p:nvPr/>
            </p:nvGraphicFramePr>
            <p:xfrm>
              <a:off x="4214" y="915"/>
              <a:ext cx="798" cy="996"/>
            </p:xfrm>
            <a:graphic>
              <a:graphicData uri="http://schemas.openxmlformats.org/presentationml/2006/ole">
                <mc:AlternateContent xmlns:mc="http://schemas.openxmlformats.org/markup-compatibility/2006">
                  <mc:Choice xmlns:v="urn:schemas-microsoft-com:vml" Requires="v">
                    <p:oleObj name="Image" r:id="rId6" imgW="1267337" imgH="1581371" progId="Photoshop.Image.4">
                      <p:embed/>
                    </p:oleObj>
                  </mc:Choice>
                  <mc:Fallback>
                    <p:oleObj name="Image" r:id="rId6" imgW="1267337" imgH="1581371" progId="Photoshop.Image.4">
                      <p:embed/>
                      <p:pic>
                        <p:nvPicPr>
                          <p:cNvPr id="10247" name="Object 7">
                            <a:extLst>
                              <a:ext uri="{FF2B5EF4-FFF2-40B4-BE49-F238E27FC236}">
                                <a16:creationId xmlns:a16="http://schemas.microsoft.com/office/drawing/2014/main" id="{5F6C27DA-0397-42A6-839E-E14F1A07C1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 y="915"/>
                            <a:ext cx="798" cy="9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01" name="Group 8">
                <a:extLst>
                  <a:ext uri="{FF2B5EF4-FFF2-40B4-BE49-F238E27FC236}">
                    <a16:creationId xmlns:a16="http://schemas.microsoft.com/office/drawing/2014/main" id="{FD8F4120-CF2F-4D97-986A-5C86D83AA62D}"/>
                  </a:ext>
                </a:extLst>
              </p:cNvPr>
              <p:cNvGrpSpPr>
                <a:grpSpLocks/>
              </p:cNvGrpSpPr>
              <p:nvPr/>
            </p:nvGrpSpPr>
            <p:grpSpPr bwMode="auto">
              <a:xfrm>
                <a:off x="4137" y="978"/>
                <a:ext cx="68" cy="711"/>
                <a:chOff x="1948" y="1896"/>
                <a:chExt cx="68" cy="711"/>
              </a:xfrm>
            </p:grpSpPr>
            <p:sp>
              <p:nvSpPr>
                <p:cNvPr id="402" name="Line 9">
                  <a:extLst>
                    <a:ext uri="{FF2B5EF4-FFF2-40B4-BE49-F238E27FC236}">
                      <a16:creationId xmlns:a16="http://schemas.microsoft.com/office/drawing/2014/main" id="{AB019B83-2C97-4660-8E65-C043DE3888A3}"/>
                    </a:ext>
                  </a:extLst>
                </p:cNvPr>
                <p:cNvSpPr>
                  <a:spLocks noChangeShapeType="1"/>
                </p:cNvSpPr>
                <p:nvPr/>
              </p:nvSpPr>
              <p:spPr bwMode="auto">
                <a:xfrm flipH="1">
                  <a:off x="1948" y="1896"/>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3" name="Line 10">
                  <a:extLst>
                    <a:ext uri="{FF2B5EF4-FFF2-40B4-BE49-F238E27FC236}">
                      <a16:creationId xmlns:a16="http://schemas.microsoft.com/office/drawing/2014/main" id="{7D434B8E-FA16-4957-B3C8-E44DAE9192A6}"/>
                    </a:ext>
                  </a:extLst>
                </p:cNvPr>
                <p:cNvSpPr>
                  <a:spLocks noChangeShapeType="1"/>
                </p:cNvSpPr>
                <p:nvPr/>
              </p:nvSpPr>
              <p:spPr bwMode="auto">
                <a:xfrm flipH="1">
                  <a:off x="1948" y="2005"/>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4" name="Line 11">
                  <a:extLst>
                    <a:ext uri="{FF2B5EF4-FFF2-40B4-BE49-F238E27FC236}">
                      <a16:creationId xmlns:a16="http://schemas.microsoft.com/office/drawing/2014/main" id="{D4F852A5-90B6-48F5-B955-25632D8BDFF0}"/>
                    </a:ext>
                  </a:extLst>
                </p:cNvPr>
                <p:cNvSpPr>
                  <a:spLocks noChangeShapeType="1"/>
                </p:cNvSpPr>
                <p:nvPr/>
              </p:nvSpPr>
              <p:spPr bwMode="auto">
                <a:xfrm flipH="1">
                  <a:off x="1948" y="2187"/>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 name="Line 12">
                  <a:extLst>
                    <a:ext uri="{FF2B5EF4-FFF2-40B4-BE49-F238E27FC236}">
                      <a16:creationId xmlns:a16="http://schemas.microsoft.com/office/drawing/2014/main" id="{424535AD-A649-4562-9CCB-E0EE68B8DE25}"/>
                    </a:ext>
                  </a:extLst>
                </p:cNvPr>
                <p:cNvSpPr>
                  <a:spLocks noChangeShapeType="1"/>
                </p:cNvSpPr>
                <p:nvPr/>
              </p:nvSpPr>
              <p:spPr bwMode="auto">
                <a:xfrm flipH="1">
                  <a:off x="1948" y="2400"/>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6" name="Line 13">
                  <a:extLst>
                    <a:ext uri="{FF2B5EF4-FFF2-40B4-BE49-F238E27FC236}">
                      <a16:creationId xmlns:a16="http://schemas.microsoft.com/office/drawing/2014/main" id="{D2E0A646-4491-4DFF-99F3-58407B34471E}"/>
                    </a:ext>
                  </a:extLst>
                </p:cNvPr>
                <p:cNvSpPr>
                  <a:spLocks noChangeShapeType="1"/>
                </p:cNvSpPr>
                <p:nvPr/>
              </p:nvSpPr>
              <p:spPr bwMode="auto">
                <a:xfrm flipH="1">
                  <a:off x="1948" y="2607"/>
                  <a:ext cx="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389" name="Text Box 14">
              <a:extLst>
                <a:ext uri="{FF2B5EF4-FFF2-40B4-BE49-F238E27FC236}">
                  <a16:creationId xmlns:a16="http://schemas.microsoft.com/office/drawing/2014/main" id="{54201A55-723F-4EA1-91F7-572848BF0C94}"/>
                </a:ext>
              </a:extLst>
            </p:cNvPr>
            <p:cNvSpPr txBox="1">
              <a:spLocks noChangeArrowheads="1"/>
            </p:cNvSpPr>
            <p:nvPr/>
          </p:nvSpPr>
          <p:spPr bwMode="auto">
            <a:xfrm>
              <a:off x="3139" y="78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t>0</a:t>
              </a:r>
            </a:p>
          </p:txBody>
        </p:sp>
        <p:sp>
          <p:nvSpPr>
            <p:cNvPr id="390" name="Text Box 15">
              <a:extLst>
                <a:ext uri="{FF2B5EF4-FFF2-40B4-BE49-F238E27FC236}">
                  <a16:creationId xmlns:a16="http://schemas.microsoft.com/office/drawing/2014/main" id="{C7E682CD-A728-411C-B572-4101B8B7F5D7}"/>
                </a:ext>
              </a:extLst>
            </p:cNvPr>
            <p:cNvSpPr txBox="1">
              <a:spLocks noChangeArrowheads="1"/>
            </p:cNvSpPr>
            <p:nvPr/>
          </p:nvSpPr>
          <p:spPr bwMode="auto">
            <a:xfrm>
              <a:off x="3283" y="78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4</a:t>
              </a:r>
            </a:p>
          </p:txBody>
        </p:sp>
        <p:sp>
          <p:nvSpPr>
            <p:cNvPr id="391" name="Text Box 16">
              <a:extLst>
                <a:ext uri="{FF2B5EF4-FFF2-40B4-BE49-F238E27FC236}">
                  <a16:creationId xmlns:a16="http://schemas.microsoft.com/office/drawing/2014/main" id="{3CE9381F-82CC-4851-B0EC-D9931B40A8C6}"/>
                </a:ext>
              </a:extLst>
            </p:cNvPr>
            <p:cNvSpPr txBox="1">
              <a:spLocks noChangeArrowheads="1"/>
            </p:cNvSpPr>
            <p:nvPr/>
          </p:nvSpPr>
          <p:spPr bwMode="auto">
            <a:xfrm>
              <a:off x="3427" y="78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5</a:t>
              </a:r>
            </a:p>
          </p:txBody>
        </p:sp>
        <p:sp>
          <p:nvSpPr>
            <p:cNvPr id="392" name="Text Box 17">
              <a:extLst>
                <a:ext uri="{FF2B5EF4-FFF2-40B4-BE49-F238E27FC236}">
                  <a16:creationId xmlns:a16="http://schemas.microsoft.com/office/drawing/2014/main" id="{87BC509A-84BA-464E-B443-13C397FC8B64}"/>
                </a:ext>
              </a:extLst>
            </p:cNvPr>
            <p:cNvSpPr txBox="1">
              <a:spLocks noChangeArrowheads="1"/>
            </p:cNvSpPr>
            <p:nvPr/>
          </p:nvSpPr>
          <p:spPr bwMode="auto">
            <a:xfrm>
              <a:off x="3571" y="78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t>6</a:t>
              </a:r>
            </a:p>
          </p:txBody>
        </p:sp>
        <p:sp>
          <p:nvSpPr>
            <p:cNvPr id="393" name="Text Box 18">
              <a:extLst>
                <a:ext uri="{FF2B5EF4-FFF2-40B4-BE49-F238E27FC236}">
                  <a16:creationId xmlns:a16="http://schemas.microsoft.com/office/drawing/2014/main" id="{03D03409-BA75-4453-9FF3-37F4778288C6}"/>
                </a:ext>
              </a:extLst>
            </p:cNvPr>
            <p:cNvSpPr txBox="1">
              <a:spLocks noChangeArrowheads="1"/>
            </p:cNvSpPr>
            <p:nvPr/>
          </p:nvSpPr>
          <p:spPr bwMode="auto">
            <a:xfrm>
              <a:off x="3715" y="78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7</a:t>
              </a:r>
            </a:p>
          </p:txBody>
        </p:sp>
        <p:grpSp>
          <p:nvGrpSpPr>
            <p:cNvPr id="394" name="Group 19">
              <a:extLst>
                <a:ext uri="{FF2B5EF4-FFF2-40B4-BE49-F238E27FC236}">
                  <a16:creationId xmlns:a16="http://schemas.microsoft.com/office/drawing/2014/main" id="{D44BCC3A-51BA-42B0-93B9-D3B1753EEE3E}"/>
                </a:ext>
              </a:extLst>
            </p:cNvPr>
            <p:cNvGrpSpPr>
              <a:grpSpLocks/>
            </p:cNvGrpSpPr>
            <p:nvPr/>
          </p:nvGrpSpPr>
          <p:grpSpPr bwMode="auto">
            <a:xfrm>
              <a:off x="2832" y="884"/>
              <a:ext cx="212" cy="907"/>
              <a:chOff x="3024" y="980"/>
              <a:chExt cx="212" cy="907"/>
            </a:xfrm>
          </p:grpSpPr>
          <p:sp>
            <p:nvSpPr>
              <p:cNvPr id="395" name="Text Box 20">
                <a:extLst>
                  <a:ext uri="{FF2B5EF4-FFF2-40B4-BE49-F238E27FC236}">
                    <a16:creationId xmlns:a16="http://schemas.microsoft.com/office/drawing/2014/main" id="{06CB4AD8-5668-43D8-9E17-3E74A59C5CE7}"/>
                  </a:ext>
                </a:extLst>
              </p:cNvPr>
              <p:cNvSpPr txBox="1">
                <a:spLocks noChangeArrowheads="1"/>
              </p:cNvSpPr>
              <p:nvPr/>
            </p:nvSpPr>
            <p:spPr bwMode="auto">
              <a:xfrm>
                <a:off x="3024" y="1714"/>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14</a:t>
                </a:r>
              </a:p>
            </p:txBody>
          </p:sp>
          <p:sp>
            <p:nvSpPr>
              <p:cNvPr id="396" name="Text Box 21">
                <a:extLst>
                  <a:ext uri="{FF2B5EF4-FFF2-40B4-BE49-F238E27FC236}">
                    <a16:creationId xmlns:a16="http://schemas.microsoft.com/office/drawing/2014/main" id="{88238B48-5403-4210-89B0-7B6B18D485D9}"/>
                  </a:ext>
                </a:extLst>
              </p:cNvPr>
              <p:cNvSpPr txBox="1">
                <a:spLocks noChangeArrowheads="1"/>
              </p:cNvSpPr>
              <p:nvPr/>
            </p:nvSpPr>
            <p:spPr bwMode="auto">
              <a:xfrm>
                <a:off x="3024" y="1286"/>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30</a:t>
                </a:r>
              </a:p>
            </p:txBody>
          </p:sp>
          <p:sp>
            <p:nvSpPr>
              <p:cNvPr id="397" name="Text Box 22">
                <a:extLst>
                  <a:ext uri="{FF2B5EF4-FFF2-40B4-BE49-F238E27FC236}">
                    <a16:creationId xmlns:a16="http://schemas.microsoft.com/office/drawing/2014/main" id="{933FE5C9-075D-4D83-8FFD-5ACFDB9823F7}"/>
                  </a:ext>
                </a:extLst>
              </p:cNvPr>
              <p:cNvSpPr txBox="1">
                <a:spLocks noChangeArrowheads="1"/>
              </p:cNvSpPr>
              <p:nvPr/>
            </p:nvSpPr>
            <p:spPr bwMode="auto">
              <a:xfrm>
                <a:off x="3024" y="149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20</a:t>
                </a:r>
              </a:p>
            </p:txBody>
          </p:sp>
          <p:sp>
            <p:nvSpPr>
              <p:cNvPr id="398" name="Text Box 23">
                <a:extLst>
                  <a:ext uri="{FF2B5EF4-FFF2-40B4-BE49-F238E27FC236}">
                    <a16:creationId xmlns:a16="http://schemas.microsoft.com/office/drawing/2014/main" id="{D731B663-90AE-41D9-9C60-7C2E77BA5D48}"/>
                  </a:ext>
                </a:extLst>
              </p:cNvPr>
              <p:cNvSpPr txBox="1">
                <a:spLocks noChangeArrowheads="1"/>
              </p:cNvSpPr>
              <p:nvPr/>
            </p:nvSpPr>
            <p:spPr bwMode="auto">
              <a:xfrm>
                <a:off x="3024" y="1104"/>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43</a:t>
                </a:r>
              </a:p>
            </p:txBody>
          </p:sp>
          <p:sp>
            <p:nvSpPr>
              <p:cNvPr id="399" name="Text Box 24">
                <a:extLst>
                  <a:ext uri="{FF2B5EF4-FFF2-40B4-BE49-F238E27FC236}">
                    <a16:creationId xmlns:a16="http://schemas.microsoft.com/office/drawing/2014/main" id="{630BB291-AF62-462A-9DA4-2958886823E1}"/>
                  </a:ext>
                </a:extLst>
              </p:cNvPr>
              <p:cNvSpPr txBox="1">
                <a:spLocks noChangeArrowheads="1"/>
              </p:cNvSpPr>
              <p:nvPr/>
            </p:nvSpPr>
            <p:spPr bwMode="auto">
              <a:xfrm>
                <a:off x="3024" y="980"/>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67</a:t>
                </a:r>
              </a:p>
            </p:txBody>
          </p:sp>
        </p:grpSp>
      </p:grpSp>
      <p:sp>
        <p:nvSpPr>
          <p:cNvPr id="324" name="Text Box 42">
            <a:extLst>
              <a:ext uri="{FF2B5EF4-FFF2-40B4-BE49-F238E27FC236}">
                <a16:creationId xmlns:a16="http://schemas.microsoft.com/office/drawing/2014/main" id="{60CBF438-5DF9-43C7-B0F5-45D5A91F9AC7}"/>
              </a:ext>
            </a:extLst>
          </p:cNvPr>
          <p:cNvSpPr txBox="1">
            <a:spLocks noChangeArrowheads="1"/>
          </p:cNvSpPr>
          <p:nvPr/>
        </p:nvSpPr>
        <p:spPr bwMode="auto">
          <a:xfrm>
            <a:off x="6094364" y="5663525"/>
            <a:ext cx="1073243" cy="46166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Cytosol    </a:t>
            </a:r>
          </a:p>
          <a:p>
            <a:r>
              <a:rPr lang="en-US" altLang="ja-JP" sz="1200" b="1" dirty="0" err="1"/>
              <a:t>Smac</a:t>
            </a:r>
            <a:r>
              <a:rPr lang="en-US" altLang="ja-JP" sz="1200" b="1" dirty="0"/>
              <a:t>/DIABLO</a:t>
            </a:r>
          </a:p>
        </p:txBody>
      </p:sp>
      <p:sp>
        <p:nvSpPr>
          <p:cNvPr id="329" name="Text Box 89">
            <a:extLst>
              <a:ext uri="{FF2B5EF4-FFF2-40B4-BE49-F238E27FC236}">
                <a16:creationId xmlns:a16="http://schemas.microsoft.com/office/drawing/2014/main" id="{A41B7D13-4026-4BE3-89E0-6ACA1BA763F6}"/>
              </a:ext>
            </a:extLst>
          </p:cNvPr>
          <p:cNvSpPr txBox="1">
            <a:spLocks noChangeArrowheads="1"/>
          </p:cNvSpPr>
          <p:nvPr/>
        </p:nvSpPr>
        <p:spPr bwMode="auto">
          <a:xfrm>
            <a:off x="5568902" y="4252238"/>
            <a:ext cx="369888" cy="274638"/>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kD</a:t>
            </a:r>
          </a:p>
        </p:txBody>
      </p:sp>
      <p:sp>
        <p:nvSpPr>
          <p:cNvPr id="407" name="Text Box 42">
            <a:extLst>
              <a:ext uri="{FF2B5EF4-FFF2-40B4-BE49-F238E27FC236}">
                <a16:creationId xmlns:a16="http://schemas.microsoft.com/office/drawing/2014/main" id="{D9A44523-36CD-40C8-831D-0946BC1A5DFF}"/>
              </a:ext>
            </a:extLst>
          </p:cNvPr>
          <p:cNvSpPr txBox="1">
            <a:spLocks noChangeArrowheads="1"/>
          </p:cNvSpPr>
          <p:nvPr/>
        </p:nvSpPr>
        <p:spPr bwMode="auto">
          <a:xfrm>
            <a:off x="6043325" y="3867533"/>
            <a:ext cx="1058944" cy="46166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Cytosol    </a:t>
            </a:r>
          </a:p>
          <a:p>
            <a:r>
              <a:rPr lang="en-US" altLang="ja-JP" sz="1200" b="1" dirty="0"/>
              <a:t>Cytochrome c</a:t>
            </a:r>
          </a:p>
        </p:txBody>
      </p:sp>
      <p:sp>
        <p:nvSpPr>
          <p:cNvPr id="408" name="テキスト ボックス 407">
            <a:extLst>
              <a:ext uri="{FF2B5EF4-FFF2-40B4-BE49-F238E27FC236}">
                <a16:creationId xmlns:a16="http://schemas.microsoft.com/office/drawing/2014/main" id="{595ADC8B-FFD9-468F-8EE4-70D09785450A}"/>
              </a:ext>
            </a:extLst>
          </p:cNvPr>
          <p:cNvSpPr txBox="1"/>
          <p:nvPr/>
        </p:nvSpPr>
        <p:spPr>
          <a:xfrm>
            <a:off x="207008" y="708686"/>
            <a:ext cx="877163" cy="369332"/>
          </a:xfrm>
          <a:prstGeom prst="rect">
            <a:avLst/>
          </a:prstGeom>
          <a:noFill/>
        </p:spPr>
        <p:txBody>
          <a:bodyPr wrap="none" rtlCol="0">
            <a:spAutoFit/>
          </a:bodyPr>
          <a:lstStyle/>
          <a:p>
            <a:r>
              <a:rPr kumimoji="1" lang="ja-JP" altLang="en-US" b="1" dirty="0">
                <a:solidFill>
                  <a:srgbClr val="0070C0"/>
                </a:solidFill>
              </a:rPr>
              <a:t>測定例</a:t>
            </a:r>
          </a:p>
        </p:txBody>
      </p:sp>
      <p:sp>
        <p:nvSpPr>
          <p:cNvPr id="409" name="テキスト ボックス 408">
            <a:extLst>
              <a:ext uri="{FF2B5EF4-FFF2-40B4-BE49-F238E27FC236}">
                <a16:creationId xmlns:a16="http://schemas.microsoft.com/office/drawing/2014/main" id="{134F097C-D1FB-4DC4-A0D1-60AA75864BAB}"/>
              </a:ext>
            </a:extLst>
          </p:cNvPr>
          <p:cNvSpPr txBox="1"/>
          <p:nvPr/>
        </p:nvSpPr>
        <p:spPr>
          <a:xfrm>
            <a:off x="187237" y="224227"/>
            <a:ext cx="8927023" cy="400110"/>
          </a:xfrm>
          <a:prstGeom prst="rect">
            <a:avLst/>
          </a:prstGeom>
          <a:noFill/>
        </p:spPr>
        <p:txBody>
          <a:bodyPr wrap="square">
            <a:spAutoFit/>
          </a:bodyPr>
          <a:lstStyle/>
          <a:p>
            <a:r>
              <a:rPr lang="en-US" altLang="ja-JP" sz="2000" b="1" i="0" u="none" strike="noStrike" baseline="0" dirty="0">
                <a:solidFill>
                  <a:srgbClr val="C00000"/>
                </a:solidFill>
                <a:latin typeface="+mn-ea"/>
              </a:rPr>
              <a:t>ELISA</a:t>
            </a:r>
            <a:r>
              <a:rPr lang="ja-JP" altLang="en-US" sz="2000" b="1" i="0" u="none" strike="noStrike" baseline="0" dirty="0">
                <a:solidFill>
                  <a:srgbClr val="C00000"/>
                </a:solidFill>
                <a:latin typeface="+mn-ea"/>
              </a:rPr>
              <a:t>を用いたミトコンドリアから放出されるチトクロームＣの測定 </a:t>
            </a:r>
            <a:r>
              <a:rPr lang="en-US" altLang="ja-JP" sz="2000" b="1" i="0" u="none" strike="noStrike" baseline="0" dirty="0">
                <a:solidFill>
                  <a:srgbClr val="C00000"/>
                </a:solidFill>
                <a:latin typeface="+mn-ea"/>
              </a:rPr>
              <a:t>(</a:t>
            </a:r>
            <a:r>
              <a:rPr lang="ja-JP" altLang="en-US" sz="2000" b="1" i="0" u="none" strike="noStrike" baseline="0" dirty="0">
                <a:solidFill>
                  <a:srgbClr val="C00000"/>
                </a:solidFill>
                <a:latin typeface="+mn-ea"/>
              </a:rPr>
              <a:t>続き</a:t>
            </a:r>
            <a:r>
              <a:rPr lang="en-US" altLang="ja-JP" sz="2000" b="1" i="0" u="none" strike="noStrike" baseline="0" dirty="0">
                <a:solidFill>
                  <a:srgbClr val="C00000"/>
                </a:solidFill>
                <a:latin typeface="+mn-ea"/>
              </a:rPr>
              <a:t>)</a:t>
            </a:r>
            <a:endParaRPr lang="ja-JP" altLang="en-US" sz="2000" b="1" i="0" u="none" strike="noStrike" baseline="0" dirty="0">
              <a:solidFill>
                <a:srgbClr val="C00000"/>
              </a:solidFill>
              <a:latin typeface="+mn-ea"/>
            </a:endParaRPr>
          </a:p>
        </p:txBody>
      </p:sp>
      <p:sp>
        <p:nvSpPr>
          <p:cNvPr id="410" name="テキスト ボックス 409">
            <a:extLst>
              <a:ext uri="{FF2B5EF4-FFF2-40B4-BE49-F238E27FC236}">
                <a16:creationId xmlns:a16="http://schemas.microsoft.com/office/drawing/2014/main" id="{C5374593-0548-4318-89C4-A2E2325DA11C}"/>
              </a:ext>
            </a:extLst>
          </p:cNvPr>
          <p:cNvSpPr txBox="1"/>
          <p:nvPr/>
        </p:nvSpPr>
        <p:spPr>
          <a:xfrm>
            <a:off x="384255" y="1096359"/>
            <a:ext cx="8375490" cy="1200329"/>
          </a:xfrm>
          <a:prstGeom prst="rect">
            <a:avLst/>
          </a:prstGeom>
          <a:noFill/>
        </p:spPr>
        <p:txBody>
          <a:bodyPr wrap="square" rtlCol="0">
            <a:spAutoFit/>
          </a:bodyPr>
          <a:lstStyle/>
          <a:p>
            <a:r>
              <a:rPr kumimoji="1" lang="en-US" altLang="ja-JP" dirty="0" err="1"/>
              <a:t>Jurkat</a:t>
            </a:r>
            <a:r>
              <a:rPr kumimoji="1" lang="ja-JP" altLang="en-US" dirty="0"/>
              <a:t>細胞</a:t>
            </a:r>
            <a:r>
              <a:rPr kumimoji="1" lang="en-US" altLang="ja-JP" dirty="0"/>
              <a:t>(10</a:t>
            </a:r>
            <a:r>
              <a:rPr kumimoji="1" lang="en-US" altLang="ja-JP" baseline="30000" dirty="0"/>
              <a:t>6</a:t>
            </a:r>
            <a:r>
              <a:rPr kumimoji="1" lang="en-US" altLang="ja-JP" dirty="0"/>
              <a:t>/ml)</a:t>
            </a:r>
            <a:r>
              <a:rPr kumimoji="1" lang="ja-JP" altLang="en-US" dirty="0"/>
              <a:t>に</a:t>
            </a:r>
            <a:r>
              <a:rPr kumimoji="1" lang="en-US" altLang="ja-JP" dirty="0"/>
              <a:t>5 </a:t>
            </a:r>
            <a:r>
              <a:rPr kumimoji="1" lang="en-US" altLang="ja-JP" dirty="0" err="1"/>
              <a:t>μg</a:t>
            </a:r>
            <a:r>
              <a:rPr kumimoji="1" lang="en-US" altLang="ja-JP" dirty="0"/>
              <a:t>/ml </a:t>
            </a:r>
            <a:r>
              <a:rPr kumimoji="1" lang="ja-JP" altLang="en-US" dirty="0"/>
              <a:t>アクチノマイシン</a:t>
            </a:r>
            <a:r>
              <a:rPr kumimoji="1" lang="en-US" altLang="ja-JP" dirty="0"/>
              <a:t>D</a:t>
            </a:r>
            <a:r>
              <a:rPr kumimoji="1" lang="ja-JP" altLang="en-US" dirty="0"/>
              <a:t>を加え培養。</a:t>
            </a:r>
            <a:r>
              <a:rPr kumimoji="1" lang="en-US" altLang="ja-JP" dirty="0"/>
              <a:t>4</a:t>
            </a:r>
            <a:r>
              <a:rPr kumimoji="1" lang="ja-JP" altLang="en-US" dirty="0"/>
              <a:t>時間後から１時間おきに</a:t>
            </a:r>
            <a:r>
              <a:rPr kumimoji="1" lang="en-US" altLang="ja-JP" dirty="0"/>
              <a:t>7</a:t>
            </a:r>
            <a:r>
              <a:rPr kumimoji="1" lang="ja-JP" altLang="en-US" dirty="0"/>
              <a:t>時間後までサンプリングし、細胞質画分、ミトコンドリア画分中チトクローム</a:t>
            </a:r>
            <a:r>
              <a:rPr kumimoji="1" lang="en-US" altLang="ja-JP" dirty="0"/>
              <a:t>C</a:t>
            </a:r>
            <a:r>
              <a:rPr kumimoji="1" lang="ja-JP" altLang="en-US" dirty="0"/>
              <a:t>量を</a:t>
            </a:r>
            <a:r>
              <a:rPr kumimoji="1" lang="en-US" altLang="ja-JP" dirty="0"/>
              <a:t>ELISA </a:t>
            </a:r>
            <a:r>
              <a:rPr kumimoji="1" lang="ja-JP" altLang="en-US" dirty="0"/>
              <a:t>により測定 </a:t>
            </a:r>
            <a:r>
              <a:rPr kumimoji="1" lang="en-US" altLang="ja-JP" dirty="0"/>
              <a:t>(A)</a:t>
            </a:r>
            <a:r>
              <a:rPr kumimoji="1" lang="ja-JP" altLang="en-US" dirty="0"/>
              <a:t> 。</a:t>
            </a:r>
            <a:r>
              <a:rPr kumimoji="1" lang="en-US" altLang="ja-JP" dirty="0"/>
              <a:t> </a:t>
            </a:r>
            <a:r>
              <a:rPr kumimoji="1" lang="ja-JP" altLang="en-US" dirty="0"/>
              <a:t>また、細胞質画分中、チトクローム</a:t>
            </a:r>
            <a:r>
              <a:rPr kumimoji="1" lang="en-US" altLang="ja-JP" dirty="0"/>
              <a:t>C</a:t>
            </a:r>
            <a:r>
              <a:rPr kumimoji="1" lang="ja-JP" altLang="en-US" dirty="0"/>
              <a:t> 及び</a:t>
            </a:r>
            <a:r>
              <a:rPr kumimoji="1" lang="en-US" altLang="ja-JP" dirty="0" err="1"/>
              <a:t>Smac</a:t>
            </a:r>
            <a:r>
              <a:rPr kumimoji="1" lang="en-US" altLang="ja-JP" dirty="0"/>
              <a:t>/DIABLO </a:t>
            </a:r>
            <a:r>
              <a:rPr kumimoji="1" lang="ja-JP" altLang="en-US" dirty="0"/>
              <a:t>を</a:t>
            </a:r>
            <a:r>
              <a:rPr kumimoji="1" lang="en-US" altLang="ja-JP" dirty="0"/>
              <a:t>Western blot </a:t>
            </a:r>
            <a:r>
              <a:rPr kumimoji="1" lang="ja-JP" altLang="en-US" dirty="0"/>
              <a:t>で検出</a:t>
            </a:r>
            <a:r>
              <a:rPr kumimoji="1" lang="en-US" altLang="ja-JP" dirty="0"/>
              <a:t>(B)</a:t>
            </a:r>
            <a:r>
              <a:rPr kumimoji="1" lang="ja-JP" altLang="en-US" dirty="0"/>
              <a:t>。</a:t>
            </a:r>
            <a:endParaRPr kumimoji="1" lang="en-US" altLang="ja-JP" dirty="0"/>
          </a:p>
        </p:txBody>
      </p:sp>
      <p:sp>
        <p:nvSpPr>
          <p:cNvPr id="411" name="テキスト ボックス 410">
            <a:extLst>
              <a:ext uri="{FF2B5EF4-FFF2-40B4-BE49-F238E27FC236}">
                <a16:creationId xmlns:a16="http://schemas.microsoft.com/office/drawing/2014/main" id="{BF118FB5-F7D6-445A-8388-AB2C96071F30}"/>
              </a:ext>
            </a:extLst>
          </p:cNvPr>
          <p:cNvSpPr txBox="1"/>
          <p:nvPr/>
        </p:nvSpPr>
        <p:spPr>
          <a:xfrm>
            <a:off x="510010" y="2639230"/>
            <a:ext cx="370614" cy="461665"/>
          </a:xfrm>
          <a:prstGeom prst="rect">
            <a:avLst/>
          </a:prstGeom>
          <a:noFill/>
        </p:spPr>
        <p:txBody>
          <a:bodyPr wrap="none" rtlCol="0">
            <a:spAutoFit/>
          </a:bodyPr>
          <a:lstStyle/>
          <a:p>
            <a:r>
              <a:rPr kumimoji="1" lang="en-US" altLang="ja-JP" sz="2400" b="1" dirty="0"/>
              <a:t>A</a:t>
            </a:r>
            <a:endParaRPr kumimoji="1" lang="ja-JP" altLang="en-US" sz="2400" b="1" dirty="0"/>
          </a:p>
        </p:txBody>
      </p:sp>
      <p:sp>
        <p:nvSpPr>
          <p:cNvPr id="412" name="テキスト ボックス 411">
            <a:extLst>
              <a:ext uri="{FF2B5EF4-FFF2-40B4-BE49-F238E27FC236}">
                <a16:creationId xmlns:a16="http://schemas.microsoft.com/office/drawing/2014/main" id="{D72CA53C-3BC6-439D-B31E-9F03A7BC0CEA}"/>
              </a:ext>
            </a:extLst>
          </p:cNvPr>
          <p:cNvSpPr txBox="1"/>
          <p:nvPr/>
        </p:nvSpPr>
        <p:spPr>
          <a:xfrm>
            <a:off x="5074290" y="2570368"/>
            <a:ext cx="357790" cy="461665"/>
          </a:xfrm>
          <a:prstGeom prst="rect">
            <a:avLst/>
          </a:prstGeom>
          <a:noFill/>
        </p:spPr>
        <p:txBody>
          <a:bodyPr wrap="none" rtlCol="0">
            <a:spAutoFit/>
          </a:bodyPr>
          <a:lstStyle/>
          <a:p>
            <a:r>
              <a:rPr kumimoji="1" lang="en-US" altLang="ja-JP" sz="2400" b="1" dirty="0"/>
              <a:t>B</a:t>
            </a:r>
            <a:endParaRPr kumimoji="1" lang="ja-JP" altLang="en-US" sz="2400" b="1" dirty="0"/>
          </a:p>
        </p:txBody>
      </p:sp>
      <p:pic>
        <p:nvPicPr>
          <p:cNvPr id="420" name="オーディオ 419">
            <a:hlinkClick r:id="" action="ppaction://media"/>
            <a:extLst>
              <a:ext uri="{FF2B5EF4-FFF2-40B4-BE49-F238E27FC236}">
                <a16:creationId xmlns:a16="http://schemas.microsoft.com/office/drawing/2014/main" id="{B40447A1-E814-4E83-858B-B4CB923487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44510101"/>
      </p:ext>
    </p:extLst>
  </p:cSld>
  <p:clrMapOvr>
    <a:masterClrMapping/>
  </p:clrMapOvr>
  <mc:AlternateContent xmlns:mc="http://schemas.openxmlformats.org/markup-compatibility/2006" xmlns:p14="http://schemas.microsoft.com/office/powerpoint/2010/main">
    <mc:Choice Requires="p14">
      <p:transition spd="slow" p14:dur="2000" advTm="95864"/>
    </mc:Choice>
    <mc:Fallback xmlns="">
      <p:transition spd="slow" advTm="9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0"/>
                </p:tgtEl>
              </p:cMediaNode>
            </p:audio>
          </p:childTnLst>
        </p:cTn>
      </p:par>
    </p:tnLst>
  </p:timing>
  <p:extLst>
    <p:ext uri="{3A86A75C-4F4B-4683-9AE1-C65F6400EC91}">
      <p14:laserTraceLst xmlns:p14="http://schemas.microsoft.com/office/powerpoint/2010/main">
        <p14:tracePtLst>
          <p14:tracePt t="59" x="1054100" y="1827213"/>
          <p14:tracePt t="384" x="1054100" y="1809750"/>
          <p14:tracePt t="394" x="1054100" y="1793875"/>
          <p14:tracePt t="404" x="1054100" y="1758950"/>
          <p14:tracePt t="410" x="1054100" y="1716088"/>
          <p14:tracePt t="420" x="1054100" y="1690688"/>
          <p14:tracePt t="424" x="1054100" y="1665288"/>
          <p14:tracePt t="436" x="1044575" y="1606550"/>
          <p14:tracePt t="444" x="1036638" y="1530350"/>
          <p14:tracePt t="452" x="1011238" y="1444625"/>
          <p14:tracePt t="460" x="977900" y="1368425"/>
          <p14:tracePt t="466" x="942975" y="1274763"/>
          <p14:tracePt t="476" x="925513" y="1198563"/>
          <p14:tracePt t="486" x="900113" y="1130300"/>
          <p14:tracePt t="490" x="866775" y="1062038"/>
          <p14:tracePt t="504" x="841375" y="1028700"/>
          <p14:tracePt t="505" x="815975" y="993775"/>
          <p14:tracePt t="516" x="798513" y="968375"/>
          <p14:tracePt t="526" x="798513" y="960438"/>
          <p14:tracePt t="532" x="790575" y="952500"/>
          <p14:tracePt t="616" x="781050" y="952500"/>
          <p14:tracePt t="739" x="781050" y="960438"/>
          <p14:tracePt t="749" x="781050" y="968375"/>
          <p14:tracePt t="753" x="790575" y="985838"/>
          <p14:tracePt t="767" x="790575" y="1011238"/>
          <p14:tracePt t="772" x="808038" y="1028700"/>
          <p14:tracePt t="782" x="849313" y="1062038"/>
          <p14:tracePt t="788" x="884238" y="1112838"/>
          <p14:tracePt t="792" x="900113" y="1147763"/>
          <p14:tracePt t="804" x="925513" y="1173163"/>
          <p14:tracePt t="816" x="952500" y="1198563"/>
          <p14:tracePt t="819" x="993775" y="1223963"/>
          <p14:tracePt t="832" x="1069975" y="1317625"/>
          <p14:tracePt t="842" x="1122363" y="1368425"/>
          <p14:tracePt t="854" x="1189038" y="1419225"/>
          <p14:tracePt t="858" x="1257300" y="1477963"/>
          <p14:tracePt t="869" x="1300163" y="1504950"/>
          <p14:tracePt t="874" x="1317625" y="1512888"/>
          <p14:tracePt t="888" x="1325563" y="1520825"/>
          <p14:tracePt t="894" x="1333500" y="1520825"/>
          <p14:tracePt t="1040" x="1308100" y="1520825"/>
          <p14:tracePt t="1050" x="1292225" y="1520825"/>
          <p14:tracePt t="1060" x="1257300" y="1520825"/>
          <p14:tracePt t="1067" x="1216025" y="1520825"/>
          <p14:tracePt t="1076" x="1181100" y="1520825"/>
          <p14:tracePt t="1081" x="1130300" y="1520825"/>
          <p14:tracePt t="1090" x="1044575" y="1520825"/>
          <p14:tracePt t="1102" x="935038" y="1520825"/>
          <p14:tracePt t="1106" x="815975" y="1520825"/>
          <p14:tracePt t="1117" x="704850" y="1495425"/>
          <p14:tracePt t="1120" x="585788" y="1477963"/>
          <p14:tracePt t="1133" x="484188" y="1462088"/>
          <p14:tracePt t="1140" x="407988" y="1436688"/>
          <p14:tracePt t="1148" x="365125" y="1411288"/>
          <p14:tracePt t="1156" x="314325" y="1401763"/>
          <p14:tracePt t="1165" x="306388" y="1393825"/>
          <p14:tracePt t="1172" x="296863" y="1393825"/>
          <p14:tracePt t="1182" x="288925" y="1393825"/>
          <p14:tracePt t="1192" x="288925" y="1385888"/>
          <p14:tracePt t="1323" x="288925" y="1376363"/>
          <p14:tracePt t="1333" x="288925" y="1368425"/>
          <p14:tracePt t="1338" x="288925" y="1343025"/>
          <p14:tracePt t="1352" x="288925" y="1325563"/>
          <p14:tracePt t="1366" x="306388" y="1300163"/>
          <p14:tracePt t="1372" x="322263" y="1292225"/>
          <p14:tracePt t="1382" x="322263" y="1282700"/>
          <p14:tracePt t="1388" x="331788" y="1266825"/>
          <p14:tracePt t="1394" x="347663" y="1241425"/>
          <p14:tracePt t="1402" x="357188" y="1216025"/>
          <p14:tracePt t="1416" x="365125" y="1189038"/>
          <p14:tracePt t="1422" x="365125" y="1173163"/>
          <p14:tracePt t="1432" x="374650" y="1163638"/>
          <p14:tracePt t="1438" x="374650" y="1147763"/>
          <p14:tracePt t="1454" x="374650" y="1130300"/>
          <p14:tracePt t="1465" x="374650" y="1122363"/>
          <p14:tracePt t="1481" x="374650" y="1104900"/>
          <p14:tracePt t="1490" x="374650" y="1096963"/>
          <p14:tracePt t="1501" x="374650" y="1087438"/>
          <p14:tracePt t="1515" x="374650" y="1079500"/>
          <p14:tracePt t="3184" x="374650" y="1069975"/>
          <p14:tracePt t="3195" x="407988" y="1054100"/>
          <p14:tracePt t="3206" x="433388" y="1054100"/>
          <p14:tracePt t="3208" x="466725" y="1036638"/>
          <p14:tracePt t="3219" x="501650" y="1028700"/>
          <p14:tracePt t="3232" x="544513" y="1019175"/>
          <p14:tracePt t="3236" x="595313" y="993775"/>
          <p14:tracePt t="3244" x="620713" y="985838"/>
          <p14:tracePt t="3252" x="671513" y="977900"/>
          <p14:tracePt t="3260" x="747713" y="977900"/>
          <p14:tracePt t="3270" x="833438" y="960438"/>
          <p14:tracePt t="3274" x="917575" y="935038"/>
          <p14:tracePt t="3285" x="993775" y="917575"/>
          <p14:tracePt t="3290" x="1044575" y="909638"/>
          <p14:tracePt t="3302" x="1087438" y="900113"/>
          <p14:tracePt t="3310" x="1096963" y="892175"/>
          <p14:tracePt t="3315" x="1112838" y="884238"/>
          <p14:tracePt t="3609" x="1130300" y="884238"/>
          <p14:tracePt t="3615" x="1138238" y="884238"/>
          <p14:tracePt t="3622" x="1181100" y="884238"/>
          <p14:tracePt t="3632" x="1223963" y="884238"/>
          <p14:tracePt t="3638" x="1249363" y="884238"/>
          <p14:tracePt t="3648" x="1292225" y="884238"/>
          <p14:tracePt t="3652" x="1350963" y="884238"/>
          <p14:tracePt t="3665" x="1419225" y="884238"/>
          <p14:tracePt t="3672" x="1495425" y="884238"/>
          <p14:tracePt t="3682" x="1563688" y="884238"/>
          <p14:tracePt t="3688" x="1606550" y="884238"/>
          <p14:tracePt t="3692" x="1665288" y="884238"/>
          <p14:tracePt t="3702" x="1674813" y="884238"/>
          <p14:tracePt t="3940" x="1682750" y="884238"/>
          <p14:tracePt t="3950" x="1690688" y="884238"/>
          <p14:tracePt t="3956" x="1700213" y="884238"/>
          <p14:tracePt t="3968" x="1716088" y="884238"/>
          <p14:tracePt t="3970" x="1733550" y="884238"/>
          <p14:tracePt t="3982" x="1751013" y="884238"/>
          <p14:tracePt t="3990" x="1758950" y="884238"/>
          <p14:tracePt t="3998" x="1776413" y="884238"/>
          <p14:tracePt t="4006" x="1784350" y="884238"/>
          <p14:tracePt t="4016" x="1801813" y="884238"/>
          <p14:tracePt t="4020" x="1809750" y="884238"/>
          <p14:tracePt t="4032" x="1827213" y="884238"/>
          <p14:tracePt t="4036" x="1835150" y="884238"/>
          <p14:tracePt t="4049" x="1852613" y="884238"/>
          <p14:tracePt t="4056" x="1878013" y="884238"/>
          <p14:tracePt t="4070" x="1885950" y="884238"/>
          <p14:tracePt t="5111" x="1895475" y="884238"/>
          <p14:tracePt t="5127" x="1860550" y="909638"/>
          <p14:tracePt t="5137" x="1844675" y="935038"/>
          <p14:tracePt t="5140" x="1827213" y="960438"/>
          <p14:tracePt t="5152" x="1784350" y="993775"/>
          <p14:tracePt t="5156" x="1766888" y="1019175"/>
          <p14:tracePt t="5167" x="1733550" y="1087438"/>
          <p14:tracePt t="5183" x="1639888" y="1189038"/>
          <p14:tracePt t="5190" x="1597025" y="1241425"/>
          <p14:tracePt t="5199" x="1530350" y="1292225"/>
          <p14:tracePt t="5206" x="1477963" y="1333500"/>
          <p14:tracePt t="5216" x="1419225" y="1385888"/>
          <p14:tracePt t="5222" x="1401763" y="1401763"/>
          <p14:tracePt t="5232" x="1376363" y="1436688"/>
          <p14:tracePt t="5237" x="1350963" y="1436688"/>
          <p14:tracePt t="5249" x="1317625" y="1452563"/>
          <p14:tracePt t="5256" x="1282700" y="1462088"/>
          <p14:tracePt t="5265" x="1266825" y="1470025"/>
          <p14:tracePt t="5272" x="1223963" y="1470025"/>
          <p14:tracePt t="5276" x="1198563" y="1470025"/>
          <p14:tracePt t="5286" x="1163638" y="1470025"/>
          <p14:tracePt t="5298" x="1112838" y="1470025"/>
          <p14:tracePt t="5302" x="1069975" y="1470025"/>
          <p14:tracePt t="5315" x="1011238" y="1470025"/>
          <p14:tracePt t="5319" x="977900" y="1470025"/>
          <p14:tracePt t="5331" x="935038" y="1470025"/>
          <p14:tracePt t="5338" x="925513" y="1470025"/>
          <p14:tracePt t="5342" x="909638" y="1470025"/>
          <p14:tracePt t="5352" x="900113" y="1470025"/>
          <p14:tracePt t="5358" x="884238" y="1462088"/>
          <p14:tracePt t="5369" x="858838" y="1462088"/>
          <p14:tracePt t="5382" x="815975" y="1452563"/>
          <p14:tracePt t="5392" x="790575" y="1452563"/>
          <p14:tracePt t="5398" x="755650" y="1452563"/>
          <p14:tracePt t="5408" x="730250" y="1444625"/>
          <p14:tracePt t="5420" x="714375" y="1444625"/>
          <p14:tracePt t="5422" x="704850" y="1444625"/>
          <p14:tracePt t="5432" x="696913" y="1444625"/>
          <p14:tracePt t="5677" x="696913" y="1436688"/>
          <p14:tracePt t="5686" x="696913" y="1427163"/>
          <p14:tracePt t="5690" x="730250" y="1427163"/>
          <p14:tracePt t="5703" x="765175" y="1419225"/>
          <p14:tracePt t="5706" x="808038" y="1419225"/>
          <p14:tracePt t="5716" x="841375" y="1419225"/>
          <p14:tracePt t="5726" x="892175" y="1419225"/>
          <p14:tracePt t="5732" x="925513" y="1411288"/>
          <p14:tracePt t="5740" x="985838" y="1393825"/>
          <p14:tracePt t="5749" x="1036638" y="1385888"/>
          <p14:tracePt t="5756" x="1087438" y="1385888"/>
          <p14:tracePt t="5766" x="1112838" y="1385888"/>
          <p14:tracePt t="5772" x="1163638" y="1385888"/>
          <p14:tracePt t="5782" x="1189038" y="1385888"/>
          <p14:tracePt t="5786" x="1206500" y="1385888"/>
          <p14:tracePt t="5810" x="1216025" y="1385888"/>
          <p14:tracePt t="6033" x="1223963" y="1385888"/>
          <p14:tracePt t="6044" x="1231900" y="1385888"/>
          <p14:tracePt t="6054" x="1266825" y="1376363"/>
          <p14:tracePt t="6058" x="1292225" y="1368425"/>
          <p14:tracePt t="6070" x="1325563" y="1368425"/>
          <p14:tracePt t="6082" x="1350963" y="1368425"/>
          <p14:tracePt t="6085" x="1385888" y="1368425"/>
          <p14:tracePt t="6094" x="1436688" y="1368425"/>
          <p14:tracePt t="6098" x="1512888" y="1368425"/>
          <p14:tracePt t="6108" x="1597025" y="1368425"/>
          <p14:tracePt t="6119" x="1665288" y="1368425"/>
          <p14:tracePt t="6124" x="1751013" y="1368425"/>
          <p14:tracePt t="6135" x="1827213" y="1368425"/>
          <p14:tracePt t="6140" x="1885950" y="1368425"/>
          <p14:tracePt t="6152" x="1938338" y="1368425"/>
          <p14:tracePt t="6160" x="1971675" y="1368425"/>
          <p14:tracePt t="6165" x="1979613" y="1368425"/>
          <p14:tracePt t="6347" x="1989138" y="1368425"/>
          <p14:tracePt t="6364" x="1997075" y="1368425"/>
          <p14:tracePt t="6374" x="2005013" y="1368425"/>
          <p14:tracePt t="6386" x="2022475" y="1360488"/>
          <p14:tracePt t="6392" x="2030413" y="1360488"/>
          <p14:tracePt t="6402" x="2047875" y="1360488"/>
          <p14:tracePt t="6422" x="2065338" y="1360488"/>
          <p14:tracePt t="6867" x="2073275" y="1360488"/>
          <p14:tracePt t="6877" x="2090738" y="1360488"/>
          <p14:tracePt t="6880" x="2108200" y="1360488"/>
          <p14:tracePt t="6890" x="2133600" y="1360488"/>
          <p14:tracePt t="6899" x="2141538" y="1360488"/>
          <p14:tracePt t="6906" x="2200275" y="1360488"/>
          <p14:tracePt t="6918" x="2235200" y="1360488"/>
          <p14:tracePt t="6920" x="2268538" y="1360488"/>
          <p14:tracePt t="6932" x="2328863" y="1360488"/>
          <p14:tracePt t="6936" x="2344738" y="1360488"/>
          <p14:tracePt t="6948" x="2379663" y="1360488"/>
          <p14:tracePt t="6956" x="2422525" y="1360488"/>
          <p14:tracePt t="6965" x="2463800" y="1360488"/>
          <p14:tracePt t="6972" x="2524125" y="1360488"/>
          <p14:tracePt t="6976" x="2549525" y="1360488"/>
          <p14:tracePt t="6986" x="2566988" y="1360488"/>
          <p14:tracePt t="6999" x="2574925" y="1360488"/>
          <p14:tracePt t="7003" x="2592388" y="1360488"/>
          <p14:tracePt t="7155" x="2600325" y="1360488"/>
          <p14:tracePt t="7186" x="2608263" y="1360488"/>
          <p14:tracePt t="7194" x="2617788" y="1360488"/>
          <p14:tracePt t="7204" x="2625725" y="1360488"/>
          <p14:tracePt t="7215" x="2643188" y="1360488"/>
          <p14:tracePt t="7224" x="2660650" y="1360488"/>
          <p14:tracePt t="7238" x="2676525" y="1360488"/>
          <p14:tracePt t="7249" x="2701925" y="1360488"/>
          <p14:tracePt t="7254" x="2711450" y="1360488"/>
          <p14:tracePt t="7265" x="2736850" y="1360488"/>
          <p14:tracePt t="7274" x="2752725" y="1360488"/>
          <p14:tracePt t="7282" x="2762250" y="1360488"/>
          <p14:tracePt t="7288" x="2770188" y="1360488"/>
          <p14:tracePt t="7295" x="2778125" y="1360488"/>
          <p14:tracePt t="7411" x="2787650" y="1360488"/>
          <p14:tracePt t="7424" x="2795588" y="1360488"/>
          <p14:tracePt t="7456" x="2805113" y="1360488"/>
          <p14:tracePt t="7467" x="2813050" y="1360488"/>
          <p14:tracePt t="7479" x="2820988" y="1360488"/>
          <p14:tracePt t="7486" x="2830513" y="1360488"/>
          <p14:tracePt t="7498" x="2838450" y="1360488"/>
          <p14:tracePt t="7506" x="2846388" y="1360488"/>
          <p14:tracePt t="7522" x="2863850" y="1360488"/>
          <p14:tracePt t="7532" x="2871788" y="1350963"/>
          <p14:tracePt t="7536" x="2889250" y="1350963"/>
          <p14:tracePt t="7548" x="2914650" y="1350963"/>
          <p14:tracePt t="7552" x="2932113" y="1350963"/>
          <p14:tracePt t="7564" x="2949575" y="1343025"/>
          <p14:tracePt t="7572" x="2982913" y="1343025"/>
          <p14:tracePt t="7576" x="3008313" y="1343025"/>
          <p14:tracePt t="7586" x="3025775" y="1343025"/>
          <p14:tracePt t="7592" x="3067050" y="1343025"/>
          <p14:tracePt t="7602" x="3127375" y="1343025"/>
          <p14:tracePt t="7617" x="3178175" y="1343025"/>
          <p14:tracePt t="7626" x="3203575" y="1343025"/>
          <p14:tracePt t="7633" x="3238500" y="1343025"/>
          <p14:tracePt t="7642" x="3263900" y="1333500"/>
          <p14:tracePt t="7653" x="3271838" y="1333500"/>
          <p14:tracePt t="7658" x="3297238" y="1333500"/>
          <p14:tracePt t="7669" x="3305175" y="1333500"/>
          <p14:tracePt t="7682" x="3314700" y="1325563"/>
          <p14:tracePt t="8419" x="3322638" y="1325563"/>
          <p14:tracePt t="8521" x="3314700" y="1325563"/>
          <p14:tracePt t="8915" x="3305175" y="1325563"/>
          <p14:tracePt t="9853" x="3322638" y="1317625"/>
          <p14:tracePt t="9857" x="3340100" y="1317625"/>
          <p14:tracePt t="9868" x="3348038" y="1317625"/>
          <p14:tracePt t="9872" x="3355975" y="1317625"/>
          <p14:tracePt t="9882" x="3365500" y="1317625"/>
          <p14:tracePt t="9892" x="3382963" y="1317625"/>
          <p14:tracePt t="9898" x="3398838" y="1317625"/>
          <p14:tracePt t="9906" x="3424238" y="1317625"/>
          <p14:tracePt t="9915" x="3459163" y="1317625"/>
          <p14:tracePt t="9922" x="3484563" y="1317625"/>
          <p14:tracePt t="9932" x="3492500" y="1317625"/>
          <p14:tracePt t="9938" x="3517900" y="1317625"/>
          <p14:tracePt t="9952" x="3527425" y="1317625"/>
          <p14:tracePt t="10513" x="3535363" y="1317625"/>
          <p14:tracePt t="10527" x="3543300" y="1317625"/>
          <p14:tracePt t="10547" x="3552825" y="1317625"/>
          <p14:tracePt t="10553" x="3560763" y="1317625"/>
          <p14:tracePt t="10565" x="3578225" y="1317625"/>
          <p14:tracePt t="10581" x="3603625" y="1317625"/>
          <p14:tracePt t="10588" x="3619500" y="1317625"/>
          <p14:tracePt t="10592" x="3646488" y="1317625"/>
          <p14:tracePt t="10603" x="3687763" y="1317625"/>
          <p14:tracePt t="10608" x="3713163" y="1317625"/>
          <p14:tracePt t="10619" x="3748088" y="1317625"/>
          <p14:tracePt t="10632" x="3798888" y="1317625"/>
          <p14:tracePt t="10642" x="3832225" y="1317625"/>
          <p14:tracePt t="10648" x="3849688" y="1317625"/>
          <p14:tracePt t="10658" x="3892550" y="1317625"/>
          <p14:tracePt t="10669" x="3925888" y="1317625"/>
          <p14:tracePt t="10674" x="3951288" y="1317625"/>
          <p14:tracePt t="10688" x="3986213" y="1317625"/>
          <p14:tracePt t="10698" x="3994150" y="1317625"/>
          <p14:tracePt t="10708" x="4019550" y="1317625"/>
          <p14:tracePt t="10715" x="4044950" y="1317625"/>
          <p14:tracePt t="10724" x="4062413" y="1317625"/>
          <p14:tracePt t="10732" x="4087813" y="1317625"/>
          <p14:tracePt t="10738" x="4105275" y="1317625"/>
          <p14:tracePt t="10752" x="4146550" y="1317625"/>
          <p14:tracePt t="10754" x="4164013" y="1317625"/>
          <p14:tracePt t="10765" x="4189413" y="1308100"/>
          <p14:tracePt t="10770" x="4224338" y="1308100"/>
          <p14:tracePt t="10782" x="4257675" y="1308100"/>
          <p14:tracePt t="10790" x="4275138" y="1308100"/>
          <p14:tracePt t="10794" x="4300538" y="1300163"/>
          <p14:tracePt t="10804" x="4333875" y="1292225"/>
          <p14:tracePt t="10811" x="4341813" y="1292225"/>
          <p14:tracePt t="10820" x="4384675" y="1292225"/>
          <p14:tracePt t="10832" x="4402138" y="1292225"/>
          <p14:tracePt t="10836" x="4427538" y="1282700"/>
          <p14:tracePt t="10844" x="4445000" y="1282700"/>
          <p14:tracePt t="10852" x="4470400" y="1274763"/>
          <p14:tracePt t="10860" x="4513263" y="1274763"/>
          <p14:tracePt t="10870" x="4546600" y="1274763"/>
          <p14:tracePt t="10876" x="4564063" y="1274763"/>
          <p14:tracePt t="10886" x="4597400" y="1274763"/>
          <p14:tracePt t="10890" x="4657725" y="1274763"/>
          <p14:tracePt t="10902" x="4665663" y="1274763"/>
          <p14:tracePt t="10910" x="4708525" y="1257300"/>
          <p14:tracePt t="10919" x="4724400" y="1257300"/>
          <p14:tracePt t="10926" x="4759325" y="1257300"/>
          <p14:tracePt t="10932" x="4775200" y="1257300"/>
          <p14:tracePt t="10940" x="4802188" y="1257300"/>
          <p14:tracePt t="10952" x="4827588" y="1257300"/>
          <p14:tracePt t="10956" x="4843463" y="1257300"/>
          <p14:tracePt t="10967" x="4878388" y="1257300"/>
          <p14:tracePt t="10970" x="4894263" y="1257300"/>
          <p14:tracePt t="10983" x="4903788" y="1257300"/>
          <p14:tracePt t="11006" x="4911725" y="1257300"/>
          <p14:tracePt t="11017" x="4919663" y="1257300"/>
          <p14:tracePt t="11042" x="4929188" y="1257300"/>
          <p14:tracePt t="11056" x="4946650" y="1257300"/>
          <p14:tracePt t="11072" x="4979988" y="1257300"/>
          <p14:tracePt t="11082" x="4987925" y="1257300"/>
          <p14:tracePt t="11088" x="5005388" y="1257300"/>
          <p14:tracePt t="11102" x="5022850" y="1257300"/>
          <p14:tracePt t="11115" x="5030788" y="1257300"/>
          <p14:tracePt t="11132" x="5038725" y="1257300"/>
          <p14:tracePt t="11142" x="5048250" y="1257300"/>
          <p14:tracePt t="11188" x="5056188" y="1257300"/>
          <p14:tracePt t="11204" x="5064125" y="1257300"/>
          <p14:tracePt t="11214" x="5073650" y="1257300"/>
          <p14:tracePt t="11224" x="5081588" y="1257300"/>
          <p14:tracePt t="11232" x="5091113" y="1266825"/>
          <p14:tracePt t="11244" x="5099050" y="1274763"/>
          <p14:tracePt t="11254" x="5106988" y="1274763"/>
          <p14:tracePt t="11258" x="5124450" y="1282700"/>
          <p14:tracePt t="11269" x="5132388" y="1282700"/>
          <p14:tracePt t="11274" x="5157788" y="1282700"/>
          <p14:tracePt t="11285" x="5167313" y="1292225"/>
          <p14:tracePt t="11294" x="5200650" y="1292225"/>
          <p14:tracePt t="11298" x="5226050" y="1308100"/>
          <p14:tracePt t="11310" x="5243513" y="1308100"/>
          <p14:tracePt t="11315" x="5260975" y="1317625"/>
          <p14:tracePt t="11324" x="5276850" y="1317625"/>
          <p14:tracePt t="11335" x="5294313" y="1317625"/>
          <p14:tracePt t="11338" x="5311775" y="1317625"/>
          <p14:tracePt t="11352" x="5319713" y="1317625"/>
          <p14:tracePt t="11354" x="5327650" y="1317625"/>
          <p14:tracePt t="11374" x="5337175" y="1317625"/>
          <p14:tracePt t="11382" x="5345113" y="1317625"/>
          <p14:tracePt t="11402" x="5353050" y="1317625"/>
          <p14:tracePt t="11410" x="5362575" y="1317625"/>
          <p14:tracePt t="11420" x="5370513" y="1317625"/>
          <p14:tracePt t="11440" x="5380038" y="1317625"/>
          <p14:tracePt t="11496" x="5387975" y="1317625"/>
          <p14:tracePt t="11517" x="5395913" y="1317625"/>
          <p14:tracePt t="11521" x="5405438" y="1317625"/>
          <p14:tracePt t="11531" x="5413375" y="1317625"/>
          <p14:tracePt t="11540" x="5421313" y="1317625"/>
          <p14:tracePt t="11549" x="5446713" y="1317625"/>
          <p14:tracePt t="11556" x="5464175" y="1317625"/>
          <p14:tracePt t="11566" x="5481638" y="1317625"/>
          <p14:tracePt t="11572" x="5507038" y="1317625"/>
          <p14:tracePt t="11583" x="5524500" y="1317625"/>
          <p14:tracePt t="11586" x="5540375" y="1317625"/>
          <p14:tracePt t="11598" x="5557838" y="1317625"/>
          <p14:tracePt t="11606" x="5565775" y="1317625"/>
          <p14:tracePt t="11622" x="5591175" y="1317625"/>
          <p14:tracePt t="11626" x="5608638" y="1308100"/>
          <p14:tracePt t="11636" x="5626100" y="1308100"/>
          <p14:tracePt t="11649" x="5641975" y="1308100"/>
          <p14:tracePt t="11653" x="5659438" y="1292225"/>
          <p14:tracePt t="11665" x="5676900" y="1282700"/>
          <p14:tracePt t="11672" x="5684838" y="1282700"/>
          <p14:tracePt t="11682" x="5702300" y="1282700"/>
          <p14:tracePt t="11688" x="5710238" y="1274763"/>
          <p14:tracePt t="11692" x="5735638" y="1266825"/>
          <p14:tracePt t="11702" x="5745163" y="1257300"/>
          <p14:tracePt t="11719" x="5761038" y="1249363"/>
          <p14:tracePt t="11732" x="5761038" y="1241425"/>
          <p14:tracePt t="11855" x="5770563" y="1241425"/>
          <p14:tracePt t="11865" x="5778500" y="1241425"/>
          <p14:tracePt t="11882" x="5795963" y="1241425"/>
          <p14:tracePt t="11887" x="5813425" y="1241425"/>
          <p14:tracePt t="11894" x="5821363" y="1241425"/>
          <p14:tracePt t="11910" x="5854700" y="1241425"/>
          <p14:tracePt t="11920" x="5880100" y="1241425"/>
          <p14:tracePt t="11924" x="5897563" y="1241425"/>
          <p14:tracePt t="11935" x="5905500" y="1241425"/>
          <p14:tracePt t="11944" x="5922963" y="1241425"/>
          <p14:tracePt t="11960" x="5957888" y="1241425"/>
          <p14:tracePt t="11965" x="5957888" y="1231900"/>
          <p14:tracePt t="11974" x="5965825" y="1231900"/>
          <p14:tracePt t="11985" x="5973763" y="1231900"/>
          <p14:tracePt t="12001" x="5983288" y="1231900"/>
          <p14:tracePt t="12010" x="5991225" y="1231900"/>
          <p14:tracePt t="12020" x="5999163" y="1231900"/>
          <p14:tracePt t="12032" x="6008688" y="1231900"/>
          <p14:tracePt t="12048" x="6016625" y="1231900"/>
          <p14:tracePt t="12052" x="6016625" y="1223963"/>
          <p14:tracePt t="12146" x="6024563" y="1223963"/>
          <p14:tracePt t="12176" x="6042025" y="1216025"/>
          <p14:tracePt t="12196" x="6049963" y="1216025"/>
          <p14:tracePt t="12218" x="6059488" y="1216025"/>
          <p14:tracePt t="12233" x="6076950" y="1216025"/>
          <p14:tracePt t="12250" x="6102350" y="1216025"/>
          <p14:tracePt t="12252" x="6118225" y="1216025"/>
          <p14:tracePt t="12265" x="6143625" y="1216025"/>
          <p14:tracePt t="12272" x="6161088" y="1216025"/>
          <p14:tracePt t="12281" x="6169025" y="1216025"/>
          <p14:tracePt t="12288" x="6186488" y="1216025"/>
          <p14:tracePt t="12292" x="6203950" y="1216025"/>
          <p14:tracePt t="12302" x="6221413" y="1216025"/>
          <p14:tracePt t="12315" x="6229350" y="1216025"/>
          <p14:tracePt t="12332" x="6237288" y="1216025"/>
          <p14:tracePt t="12584" x="6246813" y="1216025"/>
          <p14:tracePt t="12592" x="6254750" y="1216025"/>
          <p14:tracePt t="12601" x="6262688" y="1216025"/>
          <p14:tracePt t="12610" x="6272213" y="1216025"/>
          <p14:tracePt t="12617" x="6280150" y="1216025"/>
          <p14:tracePt t="12626" x="6297613" y="1216025"/>
          <p14:tracePt t="12633" x="6305550" y="1216025"/>
          <p14:tracePt t="12640" x="6313488" y="1216025"/>
          <p14:tracePt t="12652" x="6323013" y="1216025"/>
          <p14:tracePt t="12656" x="6330950" y="1216025"/>
          <p14:tracePt t="12667" x="6356350" y="1216025"/>
          <p14:tracePt t="12670" x="6373813" y="1216025"/>
          <p14:tracePt t="12690" x="6381750" y="1216025"/>
          <p14:tracePt t="12706" x="6391275" y="1216025"/>
          <p14:tracePt t="12746" x="6399213" y="1206500"/>
          <p14:tracePt t="12812" x="6407150" y="1206500"/>
          <p14:tracePt t="12833" x="6416675" y="1206500"/>
          <p14:tracePt t="12883" x="6432550" y="1206500"/>
          <p14:tracePt t="12893" x="6442075" y="1206500"/>
          <p14:tracePt t="12904" x="6450013" y="1198563"/>
          <p14:tracePt t="12919" x="6483350" y="1198563"/>
          <p14:tracePt t="12931" x="6510338" y="1198563"/>
          <p14:tracePt t="12936" x="6535738" y="1198563"/>
          <p14:tracePt t="12942" x="6551613" y="1198563"/>
          <p14:tracePt t="12948" x="6577013" y="1198563"/>
          <p14:tracePt t="12958" x="6586538" y="1198563"/>
          <p14:tracePt t="12969" x="6594475" y="1198563"/>
          <p14:tracePt t="12974" x="6602413" y="1198563"/>
          <p14:tracePt t="13731" x="6611938" y="1198563"/>
          <p14:tracePt t="13755" x="6611938" y="1206500"/>
          <p14:tracePt t="13766" x="6627813" y="1216025"/>
          <p14:tracePt t="13782" x="6627813" y="1241425"/>
          <p14:tracePt t="13790" x="6637338" y="1266825"/>
          <p14:tracePt t="13802" x="6645275" y="1274763"/>
          <p14:tracePt t="13806" x="6654800" y="1308100"/>
          <p14:tracePt t="13816" x="6662738" y="1317625"/>
          <p14:tracePt t="13820" x="6670675" y="1325563"/>
          <p14:tracePt t="13832" x="6670675" y="1343025"/>
          <p14:tracePt t="13840" x="6688138" y="1376363"/>
          <p14:tracePt t="13848" x="6696075" y="1385888"/>
          <p14:tracePt t="13856" x="6696075" y="1393825"/>
          <p14:tracePt t="13872" x="6696075" y="1401763"/>
          <p14:tracePt t="13882" x="6696075" y="1411288"/>
          <p14:tracePt t="13906" x="6696075" y="1419225"/>
          <p14:tracePt t="13926" x="6688138" y="1419225"/>
          <p14:tracePt t="13936" x="6680200" y="1419225"/>
          <p14:tracePt t="14174" x="6688138" y="1419225"/>
          <p14:tracePt t="14182" x="6721475" y="1419225"/>
          <p14:tracePt t="14188" x="6764338" y="1419225"/>
          <p14:tracePt t="14194" x="6815138" y="1419225"/>
          <p14:tracePt t="14204" x="6832600" y="1419225"/>
          <p14:tracePt t="14216" x="6875463" y="1419225"/>
          <p14:tracePt t="14220" x="6926263" y="1411288"/>
          <p14:tracePt t="14232" x="6969125" y="1401763"/>
          <p14:tracePt t="14236" x="7027863" y="1376363"/>
          <p14:tracePt t="14244" x="7061200" y="1376363"/>
          <p14:tracePt t="14254" x="7078663" y="1376363"/>
          <p14:tracePt t="14260" x="7104063" y="1368425"/>
          <p14:tracePt t="14573" x="7096125" y="1368425"/>
          <p14:tracePt t="14588" x="7088188" y="1368425"/>
          <p14:tracePt t="14599" x="7078663" y="1368425"/>
          <p14:tracePt t="14781" x="7088188" y="1368425"/>
          <p14:tracePt t="14789" x="7096125" y="1368425"/>
          <p14:tracePt t="14820" x="7104063" y="1368425"/>
          <p14:tracePt t="14831" x="7113588" y="1350963"/>
          <p14:tracePt t="14835" x="7121525" y="1350963"/>
          <p14:tracePt t="14844" x="7138988" y="1343025"/>
          <p14:tracePt t="14852" x="7197725" y="1333500"/>
          <p14:tracePt t="14860" x="7223125" y="1325563"/>
          <p14:tracePt t="14870" x="7265988" y="1325563"/>
          <p14:tracePt t="14876" x="7308850" y="1325563"/>
          <p14:tracePt t="14886" x="7316788" y="1325563"/>
          <p14:tracePt t="14890" x="7359650" y="1325563"/>
          <p14:tracePt t="14902" x="7392988" y="1325563"/>
          <p14:tracePt t="14910" x="7427913" y="1317625"/>
          <p14:tracePt t="14915" x="7461250" y="1308100"/>
          <p14:tracePt t="14926" x="7486650" y="1308100"/>
          <p14:tracePt t="14931" x="7512050" y="1300163"/>
          <p14:tracePt t="14940" x="7546975" y="1300163"/>
          <p14:tracePt t="14952" x="7580313" y="1300163"/>
          <p14:tracePt t="14956" x="7588250" y="1300163"/>
          <p14:tracePt t="14967" x="7605713" y="1300163"/>
          <p14:tracePt t="15026" x="7613650" y="1300163"/>
          <p14:tracePt t="15036" x="7613650" y="1292225"/>
          <p14:tracePt t="15264" x="7623175" y="1292225"/>
          <p14:tracePt t="15268" x="7639050" y="1292225"/>
          <p14:tracePt t="15281" x="7648575" y="1292225"/>
          <p14:tracePt t="15288" x="7673975" y="1292225"/>
          <p14:tracePt t="15294" x="7681913" y="1292225"/>
          <p14:tracePt t="15304" x="7691438" y="1292225"/>
          <p14:tracePt t="15308" x="7716838" y="1292225"/>
          <p14:tracePt t="15319" x="7732713" y="1292225"/>
          <p14:tracePt t="15332" x="7758113" y="1292225"/>
          <p14:tracePt t="15335" x="7783513" y="1292225"/>
          <p14:tracePt t="15344" x="7818438" y="1292225"/>
          <p14:tracePt t="15352" x="7861300" y="1292225"/>
          <p14:tracePt t="15360" x="7902575" y="1292225"/>
          <p14:tracePt t="15370" x="7945438" y="1292225"/>
          <p14:tracePt t="15374" x="7970838" y="1292225"/>
          <p14:tracePt t="15386" x="7996238" y="1292225"/>
          <p14:tracePt t="15390" x="8013700" y="1292225"/>
          <p14:tracePt t="15410" x="8021638" y="1292225"/>
          <p14:tracePt t="15421" x="8031163" y="1292225"/>
          <p14:tracePt t="15444" x="8039100" y="1292225"/>
          <p14:tracePt t="15454" x="8047038" y="1292225"/>
          <p14:tracePt t="15470" x="8056563" y="1292225"/>
          <p14:tracePt t="15482" x="8064500" y="1292225"/>
          <p14:tracePt t="15498" x="8074025" y="1292225"/>
          <p14:tracePt t="15500" x="8081963" y="1292225"/>
          <p14:tracePt t="15510" x="8115300" y="1292225"/>
          <p14:tracePt t="15516" x="8132763" y="1292225"/>
          <p14:tracePt t="15526" x="8158163" y="1292225"/>
          <p14:tracePt t="15537" x="8208963" y="1292225"/>
          <p14:tracePt t="15540" x="8259763" y="1292225"/>
          <p14:tracePt t="15552" x="8310563" y="1292225"/>
          <p14:tracePt t="15556" x="8328025" y="1292225"/>
          <p14:tracePt t="15566" x="8370888" y="1292225"/>
          <p14:tracePt t="15576" x="8413750" y="1292225"/>
          <p14:tracePt t="15582" x="8455025" y="1292225"/>
          <p14:tracePt t="15592" x="8497888" y="1292225"/>
          <p14:tracePt t="15599" x="8532813" y="1282700"/>
          <p14:tracePt t="15606" x="8558213" y="1282700"/>
          <p14:tracePt t="15617" x="8574088" y="1266825"/>
          <p14:tracePt t="15620" x="8591550" y="1266825"/>
          <p14:tracePt t="15632" x="8599488" y="1266825"/>
          <p14:tracePt t="15637" x="8609013" y="1266825"/>
          <p14:tracePt t="15653" x="8616950" y="1266825"/>
          <p14:tracePt t="15666" x="8634413" y="1266825"/>
          <p14:tracePt t="15688" x="8651875" y="1266825"/>
          <p14:tracePt t="15692" x="8659813" y="1266825"/>
          <p14:tracePt t="15718" x="8667750" y="1266825"/>
          <p14:tracePt t="15738" x="8677275" y="1266825"/>
          <p14:tracePt t="15748" x="8685213" y="1266825"/>
          <p14:tracePt t="15765" x="8702675" y="1266825"/>
          <p14:tracePt t="15771" x="8718550" y="1266825"/>
          <p14:tracePt t="15781" x="8728075" y="1266825"/>
          <p14:tracePt t="15788" x="8753475" y="1266825"/>
          <p14:tracePt t="15804" x="8761413" y="1266825"/>
          <p14:tracePt t="15815" x="8769350" y="1257300"/>
          <p14:tracePt t="15905" x="8728075" y="1257300"/>
          <p14:tracePt t="15915" x="8685213" y="1282700"/>
          <p14:tracePt t="15920" x="8651875" y="1282700"/>
          <p14:tracePt t="15932" x="8616950" y="1292225"/>
          <p14:tracePt t="15940" x="8566150" y="1317625"/>
          <p14:tracePt t="15944" x="8480425" y="1333500"/>
          <p14:tracePt t="15954" x="8396288" y="1368425"/>
          <p14:tracePt t="15960" x="8277225" y="1401763"/>
          <p14:tracePt t="15970" x="8132763" y="1444625"/>
          <p14:tracePt t="15982" x="7970838" y="1477963"/>
          <p14:tracePt t="15985" x="7750175" y="1504950"/>
          <p14:tracePt t="15994" x="7537450" y="1538288"/>
          <p14:tracePt t="16001" x="7232650" y="1571625"/>
          <p14:tracePt t="16010" x="6934200" y="1589088"/>
          <p14:tracePt t="16020" x="6611938" y="1606550"/>
          <p14:tracePt t="16024" x="6237288" y="1606550"/>
          <p14:tracePt t="16035" x="5889625" y="1622425"/>
          <p14:tracePt t="16040" x="5514975" y="1622425"/>
          <p14:tracePt t="16052" x="5132388" y="1622425"/>
          <p14:tracePt t="16060" x="4784725" y="1639888"/>
          <p14:tracePt t="16068" x="4452938" y="1674813"/>
          <p14:tracePt t="16076" x="4206875" y="1708150"/>
          <p14:tracePt t="16082" x="4002088" y="1716088"/>
          <p14:tracePt t="16090" x="3841750" y="1716088"/>
          <p14:tracePt t="16102" x="3713163" y="1733550"/>
          <p14:tracePt t="16106" x="3603625" y="1741488"/>
          <p14:tracePt t="16116" x="3527425" y="1751013"/>
          <p14:tracePt t="16120" x="3475038" y="1751013"/>
          <p14:tracePt t="16132" x="3424238" y="1751013"/>
          <p14:tracePt t="16140" x="3382963" y="1758950"/>
          <p14:tracePt t="16149" x="3322638" y="1784350"/>
          <p14:tracePt t="16156" x="3271838" y="1793875"/>
          <p14:tracePt t="16165" x="3221038" y="1793875"/>
          <p14:tracePt t="16172" x="3144838" y="1801813"/>
          <p14:tracePt t="16185" x="3067050" y="1809750"/>
          <p14:tracePt t="16187" x="2965450" y="1819275"/>
          <p14:tracePt t="16198" x="2881313" y="1819275"/>
          <p14:tracePt t="16204" x="2787650" y="1819275"/>
          <p14:tracePt t="16217" x="2686050" y="1819275"/>
          <p14:tracePt t="16222" x="2557463" y="1819275"/>
          <p14:tracePt t="16226" x="2430463" y="1819275"/>
          <p14:tracePt t="16236" x="2303463" y="1819275"/>
          <p14:tracePt t="16242" x="2184400" y="1819275"/>
          <p14:tracePt t="16252" x="2055813" y="1819275"/>
          <p14:tracePt t="16265" x="1938338" y="1819275"/>
          <p14:tracePt t="16269" x="1827213" y="1819275"/>
          <p14:tracePt t="16282" x="1631950" y="1835150"/>
          <p14:tracePt t="16292" x="1555750" y="1835150"/>
          <p14:tracePt t="16302" x="1495425" y="1835150"/>
          <p14:tracePt t="16308" x="1427163" y="1835150"/>
          <p14:tracePt t="16319" x="1385888" y="1835150"/>
          <p14:tracePt t="16322" x="1333500" y="1844675"/>
          <p14:tracePt t="16332" x="1308100" y="1844675"/>
          <p14:tracePt t="16342" x="1282700" y="1844675"/>
          <p14:tracePt t="16349" x="1266825" y="1852613"/>
          <p14:tracePt t="16358" x="1231900" y="1860550"/>
          <p14:tracePt t="16365" x="1206500" y="1860550"/>
          <p14:tracePt t="16372" x="1198563" y="1860550"/>
          <p14:tracePt t="16382" x="1181100" y="1860550"/>
          <p14:tracePt t="16388" x="1163638" y="1860550"/>
          <p14:tracePt t="16398" x="1155700" y="1860550"/>
          <p14:tracePt t="16417" x="1138238" y="1860550"/>
          <p14:tracePt t="16436" x="1130300" y="1860550"/>
          <p14:tracePt t="16449" x="1122363" y="1860550"/>
          <p14:tracePt t="16458" x="1104900" y="1860550"/>
          <p14:tracePt t="16474" x="1087438" y="1860550"/>
          <p14:tracePt t="16486" x="1079500" y="1860550"/>
          <p14:tracePt t="16488" x="1069975" y="1860550"/>
          <p14:tracePt t="16498" x="1062038" y="1860550"/>
          <p14:tracePt t="16508" x="1054100" y="1860550"/>
          <p14:tracePt t="16515" x="1044575" y="1860550"/>
          <p14:tracePt t="16524" x="1036638" y="1860550"/>
          <p14:tracePt t="16541" x="1028700" y="1860550"/>
          <p14:tracePt t="16552" x="1011238" y="1860550"/>
          <p14:tracePt t="16565" x="993775" y="1860550"/>
          <p14:tracePt t="16574" x="985838" y="1860550"/>
          <p14:tracePt t="16707" x="993775" y="1860550"/>
          <p14:tracePt t="16716" x="1044575" y="1860550"/>
          <p14:tracePt t="16720" x="1087438" y="1860550"/>
          <p14:tracePt t="16732" x="1122363" y="1860550"/>
          <p14:tracePt t="16736" x="1163638" y="1860550"/>
          <p14:tracePt t="16748" x="1266825" y="1860550"/>
          <p14:tracePt t="16756" x="1350963" y="1860550"/>
          <p14:tracePt t="16765" x="1444625" y="1860550"/>
          <p14:tracePt t="16772" x="1538288" y="1860550"/>
          <p14:tracePt t="16776" x="1631950" y="1860550"/>
          <p14:tracePt t="16786" x="1708150" y="1860550"/>
          <p14:tracePt t="16798" x="1776413" y="1860550"/>
          <p14:tracePt t="16802" x="1809750" y="1860550"/>
          <p14:tracePt t="16815" x="1844675" y="1860550"/>
          <p14:tracePt t="16882" x="1852613" y="1860550"/>
          <p14:tracePt t="16888" x="1860550" y="1852613"/>
          <p14:tracePt t="16899" x="1870075" y="1844675"/>
          <p14:tracePt t="16908" x="1878013" y="1844675"/>
          <p14:tracePt t="16915" x="1895475" y="1835150"/>
          <p14:tracePt t="16922" x="1911350" y="1819275"/>
          <p14:tracePt t="16932" x="1920875" y="1819275"/>
          <p14:tracePt t="16938" x="1938338" y="1809750"/>
          <p14:tracePt t="16948" x="1946275" y="1801813"/>
          <p14:tracePt t="16953" x="1954213" y="1801813"/>
          <p14:tracePt t="16966" x="1963738" y="1801813"/>
          <p14:tracePt t="16969" x="1971675" y="1801813"/>
          <p14:tracePt t="16982" x="1979613" y="1793875"/>
          <p14:tracePt t="16988" x="1989138" y="1793875"/>
          <p14:tracePt t="16994" x="2014538" y="1793875"/>
          <p14:tracePt t="17004" x="2022475" y="1784350"/>
          <p14:tracePt t="17008" x="2030413" y="1784350"/>
          <p14:tracePt t="17019" x="2047875" y="1776413"/>
          <p14:tracePt t="17032" x="2055813" y="1776413"/>
          <p14:tracePt t="17035" x="2073275" y="1776413"/>
          <p14:tracePt t="17044" x="2082800" y="1776413"/>
          <p14:tracePt t="17048" x="2098675" y="1776413"/>
          <p14:tracePt t="17058" x="2133600" y="1766888"/>
          <p14:tracePt t="17069" x="2141538" y="1766888"/>
          <p14:tracePt t="17074" x="2149475" y="1758950"/>
          <p14:tracePt t="17085" x="2159000" y="1758950"/>
          <p14:tracePt t="17150" x="2166938" y="1758950"/>
          <p14:tracePt t="17164" x="2174875" y="1758950"/>
          <p14:tracePt t="17174" x="2174875" y="1751013"/>
          <p14:tracePt t="17182" x="2184400" y="1751013"/>
          <p14:tracePt t="17190" x="2192338" y="1751013"/>
          <p14:tracePt t="17198" x="2235200" y="1751013"/>
          <p14:tracePt t="17206" x="2268538" y="1741488"/>
          <p14:tracePt t="17216" x="2293938" y="1733550"/>
          <p14:tracePt t="17220" x="2336800" y="1733550"/>
          <p14:tracePt t="17232" x="2371725" y="1725613"/>
          <p14:tracePt t="17236" x="2397125" y="1725613"/>
          <p14:tracePt t="17249" x="2430463" y="1725613"/>
          <p14:tracePt t="17256" x="2455863" y="1725613"/>
          <p14:tracePt t="17260" x="2473325" y="1725613"/>
          <p14:tracePt t="17270" x="2489200" y="1725613"/>
          <p14:tracePt t="17276" x="2498725" y="1725613"/>
          <p14:tracePt t="17346" x="2516188" y="1725613"/>
          <p14:tracePt t="17353" x="2532063" y="1725613"/>
          <p14:tracePt t="17365" x="2549525" y="1725613"/>
          <p14:tracePt t="17369" x="2592388" y="1725613"/>
          <p14:tracePt t="17376" x="2625725" y="1725613"/>
          <p14:tracePt t="17386" x="2651125" y="1725613"/>
          <p14:tracePt t="17392" x="2701925" y="1725613"/>
          <p14:tracePt t="17402" x="2744788" y="1725613"/>
          <p14:tracePt t="17406" x="2787650" y="1725613"/>
          <p14:tracePt t="17416" x="2820988" y="1725613"/>
          <p14:tracePt t="17426" x="2863850" y="1725613"/>
          <p14:tracePt t="17433" x="2932113" y="1725613"/>
          <p14:tracePt t="17442" x="3008313" y="1725613"/>
          <p14:tracePt t="17449" x="3076575" y="1725613"/>
          <p14:tracePt t="17458" x="3152775" y="1708150"/>
          <p14:tracePt t="17469" x="3211513" y="1700213"/>
          <p14:tracePt t="17472" x="3289300" y="1682750"/>
          <p14:tracePt t="17482" x="3314700" y="1682750"/>
          <p14:tracePt t="17488" x="3355975" y="1682750"/>
          <p14:tracePt t="17500" x="3373438" y="1682750"/>
          <p14:tracePt t="17508" x="3390900" y="1682750"/>
          <p14:tracePt t="17522" x="3408363" y="1682750"/>
          <p14:tracePt t="17531" x="3416300" y="1682750"/>
          <p14:tracePt t="17538" x="3433763" y="1682750"/>
          <p14:tracePt t="17549" x="3449638" y="1682750"/>
          <p14:tracePt t="17554" x="3467100" y="1682750"/>
          <p14:tracePt t="17565" x="3484563" y="1682750"/>
          <p14:tracePt t="17569" x="3492500" y="1682750"/>
          <p14:tracePt t="17582" x="3527425" y="1682750"/>
          <p14:tracePt t="17588" x="3552825" y="1682750"/>
          <p14:tracePt t="17594" x="3560763" y="1682750"/>
          <p14:tracePt t="17604" x="3578225" y="1682750"/>
          <p14:tracePt t="17608" x="3594100" y="1682750"/>
          <p14:tracePt t="17631" x="3603625" y="1682750"/>
          <p14:tracePt t="17636" x="3611563" y="1682750"/>
          <p14:tracePt t="17644" x="3619500" y="1682750"/>
          <p14:tracePt t="17664" x="3636963" y="1682750"/>
          <p14:tracePt t="17685" x="3646488" y="1682750"/>
          <p14:tracePt t="17751" x="3646488" y="1674813"/>
          <p14:tracePt t="17765" x="3654425" y="1674813"/>
          <p14:tracePt t="17774" x="3662363" y="1674813"/>
          <p14:tracePt t="17785" x="3662363" y="1665288"/>
          <p14:tracePt t="17790" x="3671888" y="1665288"/>
          <p14:tracePt t="17810" x="3687763" y="1665288"/>
          <p14:tracePt t="17831" x="3697288" y="1665288"/>
          <p14:tracePt t="17836" x="3713163" y="1665288"/>
          <p14:tracePt t="17849" x="3722688" y="1665288"/>
          <p14:tracePt t="17851" x="3730625" y="1665288"/>
          <p14:tracePt t="17860" x="3738563" y="1665288"/>
          <p14:tracePt t="17870" x="3748088" y="1665288"/>
          <p14:tracePt t="17876" x="3763963" y="1665288"/>
          <p14:tracePt t="17886" x="3781425" y="1665288"/>
          <p14:tracePt t="17890" x="3790950" y="1665288"/>
          <p14:tracePt t="17902" x="3798888" y="1665288"/>
          <p14:tracePt t="17916" x="3806825" y="1665288"/>
          <p14:tracePt t="17922" x="3824288" y="1665288"/>
          <p14:tracePt t="17932" x="3832225" y="1665288"/>
          <p14:tracePt t="17952" x="3841750" y="1665288"/>
          <p14:tracePt t="17967" x="3849688" y="1665288"/>
          <p14:tracePt t="18185" x="3857625" y="1665288"/>
          <p14:tracePt t="18194" x="3867150" y="1665288"/>
          <p14:tracePt t="18200" x="3875088" y="1665288"/>
          <p14:tracePt t="18208" x="3892550" y="1657350"/>
          <p14:tracePt t="18215" x="3935413" y="1649413"/>
          <p14:tracePt t="18224" x="3968750" y="1649413"/>
          <p14:tracePt t="18235" x="3986213" y="1649413"/>
          <p14:tracePt t="18240" x="4037013" y="1649413"/>
          <p14:tracePt t="18252" x="4070350" y="1622425"/>
          <p14:tracePt t="18254" x="4095750" y="1622425"/>
          <p14:tracePt t="18265" x="4130675" y="1622425"/>
          <p14:tracePt t="18282" x="4146550" y="1622425"/>
          <p14:tracePt t="18507" x="4156075" y="1622425"/>
          <p14:tracePt t="18534" x="4164013" y="1622425"/>
          <p14:tracePt t="18546" x="4181475" y="1622425"/>
          <p14:tracePt t="18563" x="4189413" y="1622425"/>
          <p14:tracePt t="18795" x="4206875" y="1622425"/>
          <p14:tracePt t="18805" x="4206875" y="1631950"/>
          <p14:tracePt t="18815" x="4240213" y="1631950"/>
          <p14:tracePt t="18821" x="4249738" y="1631950"/>
          <p14:tracePt t="18832" x="4300538" y="1649413"/>
          <p14:tracePt t="18838" x="4316413" y="1649413"/>
          <p14:tracePt t="18844" x="4341813" y="1649413"/>
          <p14:tracePt t="18855" x="4376738" y="1649413"/>
          <p14:tracePt t="18860" x="4410075" y="1657350"/>
          <p14:tracePt t="18870" x="4427538" y="1657350"/>
          <p14:tracePt t="18882" x="4435475" y="1657350"/>
          <p14:tracePt t="18886" x="4445000" y="1657350"/>
          <p14:tracePt t="19043" x="4452938" y="1657350"/>
          <p14:tracePt t="19052" x="4470400" y="1657350"/>
          <p14:tracePt t="19066" x="4495800" y="1657350"/>
          <p14:tracePt t="19072" x="4503738" y="1657350"/>
          <p14:tracePt t="19083" x="4538663" y="1657350"/>
          <p14:tracePt t="19092" x="4564063" y="1657350"/>
          <p14:tracePt t="19099" x="4589463" y="1657350"/>
          <p14:tracePt t="19106" x="4597400" y="1657350"/>
          <p14:tracePt t="19115" x="4622800" y="1657350"/>
          <p14:tracePt t="19122" x="4665663" y="1657350"/>
          <p14:tracePt t="19132" x="4683125" y="1657350"/>
          <p14:tracePt t="19136" x="4691063" y="1657350"/>
          <p14:tracePt t="19148" x="4708525" y="1657350"/>
          <p14:tracePt t="19152" x="4716463" y="1657350"/>
          <p14:tracePt t="19165" x="4724400" y="1657350"/>
          <p14:tracePt t="19199" x="4733925" y="1657350"/>
          <p14:tracePt t="19295" x="4741863" y="1657350"/>
          <p14:tracePt t="19304" x="4759325" y="1657350"/>
          <p14:tracePt t="19318" x="4792663" y="1657350"/>
          <p14:tracePt t="19331" x="4810125" y="1657350"/>
          <p14:tracePt t="19338" x="4843463" y="1657350"/>
          <p14:tracePt t="19344" x="4878388" y="1657350"/>
          <p14:tracePt t="19354" x="4886325" y="1657350"/>
          <p14:tracePt t="19358" x="4894263" y="1657350"/>
          <p14:tracePt t="19374" x="4903788" y="1657350"/>
          <p14:tracePt t="19382" x="4911725" y="1657350"/>
          <p14:tracePt t="19390" x="4919663" y="1657350"/>
          <p14:tracePt t="19402" x="4929188" y="1657350"/>
          <p14:tracePt t="19460" x="4946650" y="1657350"/>
          <p14:tracePt t="19470" x="4962525" y="1657350"/>
          <p14:tracePt t="19474" x="5005388" y="1657350"/>
          <p14:tracePt t="19490" x="5013325" y="1657350"/>
          <p14:tracePt t="19502" x="5048250" y="1657350"/>
          <p14:tracePt t="19510" x="5064125" y="1657350"/>
          <p14:tracePt t="19516" x="5106988" y="1639888"/>
          <p14:tracePt t="19526" x="5124450" y="1639888"/>
          <p14:tracePt t="19532" x="5157788" y="1639888"/>
          <p14:tracePt t="19540" x="5183188" y="1639888"/>
          <p14:tracePt t="19552" x="5200650" y="1639888"/>
          <p14:tracePt t="19556" x="5235575" y="1631950"/>
          <p14:tracePt t="19567" x="5268913" y="1622425"/>
          <p14:tracePt t="19570" x="5311775" y="1622425"/>
          <p14:tracePt t="19582" x="5370513" y="1622425"/>
          <p14:tracePt t="19590" x="5395913" y="1622425"/>
          <p14:tracePt t="19598" x="5438775" y="1622425"/>
          <p14:tracePt t="19606" x="5456238" y="1622425"/>
          <p14:tracePt t="19615" x="5472113" y="1622425"/>
          <p14:tracePt t="19697" x="5481638" y="1622425"/>
          <p14:tracePt t="19707" x="5489575" y="1622425"/>
          <p14:tracePt t="19716" x="5507038" y="1622425"/>
          <p14:tracePt t="19722" x="5514975" y="1622425"/>
          <p14:tracePt t="19732" x="5532438" y="1622425"/>
          <p14:tracePt t="19738" x="5557838" y="1622425"/>
          <p14:tracePt t="19749" x="5575300" y="1622425"/>
          <p14:tracePt t="19765" x="5600700" y="1622425"/>
          <p14:tracePt t="19769" x="5616575" y="1622425"/>
          <p14:tracePt t="19782" x="5641975" y="1622425"/>
          <p14:tracePt t="19788" x="5668963" y="1622425"/>
          <p14:tracePt t="19792" x="5676900" y="1622425"/>
          <p14:tracePt t="19803" x="5694363" y="1622425"/>
          <p14:tracePt t="19808" x="5710238" y="1614488"/>
          <p14:tracePt t="19819" x="5710238" y="1606550"/>
          <p14:tracePt t="19832" x="5735638" y="1606550"/>
          <p14:tracePt t="19842" x="5745163" y="1606550"/>
          <p14:tracePt t="19849" x="5778500" y="1606550"/>
          <p14:tracePt t="19858" x="5803900" y="1606550"/>
          <p14:tracePt t="19869" x="5821363" y="1606550"/>
          <p14:tracePt t="19874" x="5846763" y="1606550"/>
          <p14:tracePt t="19885" x="5880100" y="1597025"/>
          <p14:tracePt t="19888" x="5897563" y="1589088"/>
          <p14:tracePt t="19898" x="5915025" y="1589088"/>
          <p14:tracePt t="19908" x="5922963" y="1589088"/>
          <p14:tracePt t="19915" x="5940425" y="1581150"/>
          <p14:tracePt t="19931" x="5948363" y="1581150"/>
          <p14:tracePt t="19936" x="5957888" y="1581150"/>
          <p14:tracePt t="19974" x="5965825" y="1581150"/>
          <p14:tracePt t="19988" x="5973763" y="1581150"/>
          <p14:tracePt t="20010" x="5983288" y="1571625"/>
          <p14:tracePt t="20040" x="5991225" y="1571625"/>
          <p14:tracePt t="20045" x="5999163" y="1563688"/>
          <p14:tracePt t="20054" x="6016625" y="1563688"/>
          <p14:tracePt t="20067" x="6034088" y="1563688"/>
          <p14:tracePt t="20070" x="6076950" y="1555750"/>
          <p14:tracePt t="20082" x="6092825" y="1555750"/>
          <p14:tracePt t="20086" x="6127750" y="1555750"/>
          <p14:tracePt t="20098" x="6161088" y="1555750"/>
          <p14:tracePt t="20104" x="6178550" y="1555750"/>
          <p14:tracePt t="20110" x="6186488" y="1555750"/>
          <p14:tracePt t="20120" x="6211888" y="1555750"/>
          <p14:tracePt t="20126" x="6229350" y="1555750"/>
          <p14:tracePt t="20136" x="6246813" y="1555750"/>
          <p14:tracePt t="20148" x="6262688" y="1555750"/>
          <p14:tracePt t="20152" x="6272213" y="1555750"/>
          <p14:tracePt t="20160" x="6305550" y="1555750"/>
          <p14:tracePt t="20167" x="6323013" y="1555750"/>
          <p14:tracePt t="20185" x="6348413" y="1555750"/>
          <p14:tracePt t="20186" x="6373813" y="1555750"/>
          <p14:tracePt t="20190" x="6391275" y="1555750"/>
          <p14:tracePt t="20200" x="6407150" y="1555750"/>
          <p14:tracePt t="20206" x="6416675" y="1555750"/>
          <p14:tracePt t="20222" x="6424613" y="1555750"/>
          <p14:tracePt t="20313" x="6442075" y="1555750"/>
          <p14:tracePt t="20322" x="6467475" y="1555750"/>
          <p14:tracePt t="20332" x="6475413" y="1555750"/>
          <p14:tracePt t="20338" x="6492875" y="1555750"/>
          <p14:tracePt t="20349" x="6500813" y="1555750"/>
          <p14:tracePt t="20352" x="6510338" y="1555750"/>
          <p14:tracePt t="20365" x="6526213" y="1555750"/>
          <p14:tracePt t="20372" x="6535738" y="1555750"/>
          <p14:tracePt t="20382" x="6551613" y="1555750"/>
          <p14:tracePt t="20388" x="6561138" y="1555750"/>
          <p14:tracePt t="20392" x="6586538" y="1555750"/>
          <p14:tracePt t="20402" x="6594475" y="1555750"/>
          <p14:tracePt t="20415" x="6602413" y="1555750"/>
          <p14:tracePt t="20419" x="6619875" y="1555750"/>
          <p14:tracePt t="20431" x="6637338" y="1555750"/>
          <p14:tracePt t="20435" x="6645275" y="1555750"/>
          <p14:tracePt t="20444" x="6662738" y="1555750"/>
          <p14:tracePt t="20465" x="6670675" y="1555750"/>
          <p14:tracePt t="20482" x="6680200" y="1555750"/>
          <p14:tracePt t="20486" x="6688138" y="1555750"/>
          <p14:tracePt t="20494" x="6696075" y="1555750"/>
          <p14:tracePt t="20504" x="6705600" y="1555750"/>
          <p14:tracePt t="20508" x="6713538" y="1555750"/>
          <p14:tracePt t="20519" x="6721475" y="1555750"/>
          <p14:tracePt t="20531" x="6738938" y="1555750"/>
          <p14:tracePt t="20580" x="6756400" y="1555750"/>
          <p14:tracePt t="20590" x="6789738" y="1555750"/>
          <p14:tracePt t="20602" x="6807200" y="1555750"/>
          <p14:tracePt t="20604" x="6824663" y="1555750"/>
          <p14:tracePt t="20615" x="6850063" y="1555750"/>
          <p14:tracePt t="20620" x="6875463" y="1555750"/>
          <p14:tracePt t="20631" x="6908800" y="1555750"/>
          <p14:tracePt t="20640" x="6916738" y="1555750"/>
          <p14:tracePt t="20654" x="6934200" y="1555750"/>
          <p14:tracePt t="20660" x="6951663" y="1555750"/>
          <p14:tracePt t="20670" x="6959600" y="1555750"/>
          <p14:tracePt t="20682" x="6977063" y="1555750"/>
          <p14:tracePt t="20686" x="6994525" y="1555750"/>
          <p14:tracePt t="20698" x="7002463" y="1555750"/>
          <p14:tracePt t="20706" x="7010400" y="1555750"/>
          <p14:tracePt t="20710" x="7019925" y="1555750"/>
          <p14:tracePt t="20791" x="7027863" y="1555750"/>
          <p14:tracePt t="20800" x="7035800" y="1555750"/>
          <p14:tracePt t="20822" x="7053263" y="1555750"/>
          <p14:tracePt t="20832" x="7061200" y="1555750"/>
          <p14:tracePt t="20852" x="7070725" y="1555750"/>
          <p14:tracePt t="20869" x="7088188" y="1555750"/>
          <p14:tracePt t="20876" x="7096125" y="1555750"/>
          <p14:tracePt t="20886" x="7113588" y="1555750"/>
          <p14:tracePt t="20902" x="7129463" y="1555750"/>
          <p14:tracePt t="20906" x="7154863" y="1555750"/>
          <p14:tracePt t="20917" x="7164388" y="1555750"/>
          <p14:tracePt t="20932" x="7180263" y="1555750"/>
          <p14:tracePt t="20942" x="7205663" y="1555750"/>
          <p14:tracePt t="20948" x="7215188" y="1555750"/>
          <p14:tracePt t="20958" x="7223125" y="1555750"/>
          <p14:tracePt t="20969" x="7232650" y="1555750"/>
          <p14:tracePt t="20988" x="7248525" y="1555750"/>
          <p14:tracePt t="21002" x="7265988" y="1555750"/>
          <p14:tracePt t="21015" x="7273925" y="1555750"/>
          <p14:tracePt t="21019" x="7291388" y="1555750"/>
          <p14:tracePt t="21032" x="7299325" y="1555750"/>
          <p14:tracePt t="21035" x="7316788" y="1555750"/>
          <p14:tracePt t="21044" x="7334250" y="1555750"/>
          <p14:tracePt t="21054" x="7342188" y="1555750"/>
          <p14:tracePt t="21058" x="7359650" y="1555750"/>
          <p14:tracePt t="21069" x="7367588" y="1555750"/>
          <p14:tracePt t="21085" x="7385050" y="1555750"/>
          <p14:tracePt t="21115" x="7392988" y="1555750"/>
          <p14:tracePt t="21132" x="7410450" y="1555750"/>
          <p14:tracePt t="21154" x="7418388" y="1555750"/>
          <p14:tracePt t="21160" x="7427913" y="1555750"/>
          <p14:tracePt t="21174" x="7435850" y="1555750"/>
          <p14:tracePt t="21190" x="7443788" y="1555750"/>
          <p14:tracePt t="21200" x="7461250" y="1555750"/>
          <p14:tracePt t="21232" x="7469188" y="1555750"/>
          <p14:tracePt t="21301" x="7443788" y="1563688"/>
          <p14:tracePt t="21311" x="7385050" y="1571625"/>
          <p14:tracePt t="21320" x="7359650" y="1571625"/>
          <p14:tracePt t="21326" x="7273925" y="1581150"/>
          <p14:tracePt t="21336" x="7113588" y="1606550"/>
          <p14:tracePt t="21340" x="6959600" y="1614488"/>
          <p14:tracePt t="21771" x="6951663" y="1614488"/>
          <p14:tracePt t="21781" x="6926263" y="1614488"/>
          <p14:tracePt t="21790" x="6883400" y="1614488"/>
          <p14:tracePt t="21796" x="6850063" y="1614488"/>
          <p14:tracePt t="21804" x="6807200" y="1614488"/>
          <p14:tracePt t="21810" x="6772275" y="1614488"/>
          <p14:tracePt t="21820" x="6731000" y="1614488"/>
          <p14:tracePt t="21832" x="6662738" y="1614488"/>
          <p14:tracePt t="21836" x="6602413" y="1614488"/>
          <p14:tracePt t="21848" x="6543675" y="1614488"/>
          <p14:tracePt t="21853" x="6492875" y="1614488"/>
          <p14:tracePt t="21860" x="6442075" y="1622425"/>
          <p14:tracePt t="21870" x="6373813" y="1622425"/>
          <p14:tracePt t="21876" x="6330950" y="1622425"/>
          <p14:tracePt t="21886" x="6272213" y="1622425"/>
          <p14:tracePt t="21890" x="6211888" y="1622425"/>
          <p14:tracePt t="21901" x="6143625" y="1622425"/>
          <p14:tracePt t="21910" x="6067425" y="1622425"/>
          <p14:tracePt t="21917" x="5999163" y="1639888"/>
          <p14:tracePt t="21926" x="5940425" y="1639888"/>
          <p14:tracePt t="21932" x="5854700" y="1649413"/>
          <p14:tracePt t="21942" x="5795963" y="1649413"/>
          <p14:tracePt t="21953" x="5735638" y="1649413"/>
          <p14:tracePt t="21956" x="5676900" y="1657350"/>
          <p14:tracePt t="21967" x="5634038" y="1657350"/>
          <p14:tracePt t="21972" x="5575300" y="1665288"/>
          <p14:tracePt t="21982" x="5497513" y="1665288"/>
          <p14:tracePt t="21992" x="5446713" y="1665288"/>
          <p14:tracePt t="21999" x="5387975" y="1665288"/>
          <p14:tracePt t="22006" x="5327650" y="1674813"/>
          <p14:tracePt t="22015" x="5268913" y="1674813"/>
          <p14:tracePt t="22022" x="5200650" y="1690688"/>
          <p14:tracePt t="22033" x="5124450" y="1690688"/>
          <p14:tracePt t="22036" x="5048250" y="1700213"/>
          <p14:tracePt t="22048" x="4979988" y="1708150"/>
          <p14:tracePt t="22052" x="4903788" y="1716088"/>
          <p14:tracePt t="22066" x="4835525" y="1716088"/>
          <p14:tracePt t="22072" x="4749800" y="1733550"/>
          <p14:tracePt t="22081" x="4665663" y="1733550"/>
          <p14:tracePt t="22088" x="4564063" y="1733550"/>
          <p14:tracePt t="22092" x="4486275" y="1741488"/>
          <p14:tracePt t="22102" x="4402138" y="1741488"/>
          <p14:tracePt t="22115" x="4316413" y="1741488"/>
          <p14:tracePt t="22119" x="4232275" y="1741488"/>
          <p14:tracePt t="22132" x="4079875" y="1751013"/>
          <p14:tracePt t="22142" x="4027488" y="1766888"/>
          <p14:tracePt t="22153" x="3968750" y="1776413"/>
          <p14:tracePt t="22158" x="3925888" y="1776413"/>
          <p14:tracePt t="22181" x="3816350" y="1809750"/>
          <p14:tracePt t="22187" x="3781425" y="1809750"/>
          <p14:tracePt t="22194" x="3738563" y="1809750"/>
          <p14:tracePt t="22200" x="3730625" y="1819275"/>
          <p14:tracePt t="22208" x="3713163" y="1819275"/>
          <p14:tracePt t="22215" x="3662363" y="1827213"/>
          <p14:tracePt t="22224" x="3629025" y="1827213"/>
          <p14:tracePt t="22236" x="3594100" y="1835150"/>
          <p14:tracePt t="22238" x="3535363" y="1844675"/>
          <p14:tracePt t="22248" x="3492500" y="1852613"/>
          <p14:tracePt t="22254" x="3449638" y="1852613"/>
          <p14:tracePt t="22265" x="3416300" y="1860550"/>
          <p14:tracePt t="22274" x="3382963" y="1860550"/>
          <p14:tracePt t="22282" x="3322638" y="1870075"/>
          <p14:tracePt t="22290" x="3263900" y="1878013"/>
          <p14:tracePt t="22294" x="3203575" y="1885950"/>
          <p14:tracePt t="22304" x="3160713" y="1895475"/>
          <p14:tracePt t="22315" x="3101975" y="1911350"/>
          <p14:tracePt t="22320" x="3067050" y="1911350"/>
          <p14:tracePt t="22332" x="3016250" y="1920875"/>
          <p14:tracePt t="22335" x="2965450" y="1928813"/>
          <p14:tracePt t="22344" x="2940050" y="1938338"/>
          <p14:tracePt t="22354" x="2863850" y="1946275"/>
          <p14:tracePt t="22360" x="2813050" y="1954213"/>
          <p14:tracePt t="22371" x="2770188" y="1954213"/>
          <p14:tracePt t="22374" x="2727325" y="1963738"/>
          <p14:tracePt t="22386" x="2651125" y="1963738"/>
          <p14:tracePt t="22398" x="2625725" y="1963738"/>
          <p14:tracePt t="22402" x="2566988" y="1971675"/>
          <p14:tracePt t="22410" x="2524125" y="1971675"/>
          <p14:tracePt t="22418" x="2489200" y="1979613"/>
          <p14:tracePt t="22437" x="2473325" y="1979613"/>
          <p14:tracePt t="22440" x="2438400" y="1979613"/>
          <p14:tracePt t="22457" x="2422525" y="1989138"/>
          <p14:tracePt t="22468" x="2405063" y="1989138"/>
          <p14:tracePt t="22476" x="2371725" y="2005013"/>
          <p14:tracePt t="22482" x="2354263" y="2005013"/>
          <p14:tracePt t="22490" x="2328863" y="2014538"/>
          <p14:tracePt t="22499" x="2303463" y="2014538"/>
          <p14:tracePt t="22506" x="2268538" y="2014538"/>
          <p14:tracePt t="22519" x="2260600" y="2014538"/>
          <p14:tracePt t="22522" x="2227263" y="2014538"/>
          <p14:tracePt t="22532" x="2192338" y="2014538"/>
          <p14:tracePt t="22536" x="2166938" y="2014538"/>
          <p14:tracePt t="22548" x="2159000" y="2014538"/>
          <p14:tracePt t="22556" x="2133600" y="2014538"/>
          <p14:tracePt t="22565" x="2098675" y="2014538"/>
          <p14:tracePt t="22572" x="2055813" y="2014538"/>
          <p14:tracePt t="22576" x="2014538" y="2014538"/>
          <p14:tracePt t="22586" x="1971675" y="2014538"/>
          <p14:tracePt t="22599" x="1928813" y="2014538"/>
          <p14:tracePt t="22602" x="1895475" y="2014538"/>
          <p14:tracePt t="22615" x="1860550" y="2014538"/>
          <p14:tracePt t="22619" x="1852613" y="2014538"/>
          <p14:tracePt t="22632" x="1827213" y="2014538"/>
          <p14:tracePt t="22638" x="1819275" y="2014538"/>
          <p14:tracePt t="22805" x="1809750" y="2014538"/>
          <p14:tracePt t="22818" x="1801813" y="2022475"/>
          <p14:tracePt t="22845" x="1793875" y="2022475"/>
          <p14:tracePt t="22850" x="1784350" y="2030413"/>
          <p14:tracePt t="22858" x="1776413" y="2030413"/>
          <p14:tracePt t="22865" x="1751013" y="2030413"/>
          <p14:tracePt t="22874" x="1741488" y="2030413"/>
          <p14:tracePt t="22890" x="1716088" y="2030413"/>
          <p14:tracePt t="23464" x="1733550" y="2030413"/>
          <p14:tracePt t="23470" x="1766888" y="2030413"/>
          <p14:tracePt t="23481" x="1793875" y="2030413"/>
          <p14:tracePt t="23490" x="1819275" y="2030413"/>
          <p14:tracePt t="23494" x="1870075" y="2030413"/>
          <p14:tracePt t="23506" x="1885950" y="2030413"/>
          <p14:tracePt t="23510" x="1920875" y="2030413"/>
          <p14:tracePt t="23522" x="1928813" y="2030413"/>
          <p14:tracePt t="23526" x="1938338" y="2030413"/>
          <p14:tracePt t="23679" x="1938338" y="2039938"/>
          <p14:tracePt t="23693" x="1920875" y="2039938"/>
          <p14:tracePt t="23703" x="1911350" y="2039938"/>
          <p14:tracePt t="23715" x="1903413" y="2039938"/>
          <p14:tracePt t="23719" x="1895475" y="2039938"/>
          <p14:tracePt t="23731" x="1878013" y="2039938"/>
          <p14:tracePt t="23738" x="1870075" y="2039938"/>
          <p14:tracePt t="23749" x="1860550" y="2039938"/>
          <p14:tracePt t="23758" x="1852613" y="2039938"/>
          <p14:tracePt t="23772" x="1835150" y="2039938"/>
          <p14:tracePt t="23788" x="1827213" y="2039938"/>
          <p14:tracePt t="23799" x="1819275" y="2039938"/>
          <p14:tracePt t="23808" x="1809750" y="2039938"/>
          <p14:tracePt t="23838" x="1801813" y="2039938"/>
          <p14:tracePt t="23880" x="1793875" y="2039938"/>
          <p14:tracePt t="24571" x="1827213" y="2039938"/>
          <p14:tracePt t="24578" x="1852613" y="2039938"/>
          <p14:tracePt t="24586" x="1895475" y="2039938"/>
          <p14:tracePt t="24603" x="1997075" y="2039938"/>
          <p14:tracePt t="24616" x="2073275" y="2039938"/>
          <p14:tracePt t="24626" x="2116138" y="2039938"/>
          <p14:tracePt t="24636" x="2133600" y="2039938"/>
          <p14:tracePt t="24642" x="2141538" y="2039938"/>
          <p14:tracePt t="24652" x="2166938" y="2039938"/>
          <p14:tracePt t="24719" x="2174875" y="2039938"/>
          <p14:tracePt t="24723" x="2184400" y="2039938"/>
          <p14:tracePt t="24732" x="2192338" y="2039938"/>
          <p14:tracePt t="24738" x="2200275" y="2039938"/>
          <p14:tracePt t="24752" x="2217738" y="2039938"/>
          <p14:tracePt t="24753" x="2243138" y="2039938"/>
          <p14:tracePt t="24765" x="2278063" y="2039938"/>
          <p14:tracePt t="24770" x="2311400" y="2039938"/>
          <p14:tracePt t="24781" x="2328863" y="2039938"/>
          <p14:tracePt t="24790" x="2371725" y="2039938"/>
          <p14:tracePt t="24793" x="2413000" y="2039938"/>
          <p14:tracePt t="24806" x="2473325" y="2039938"/>
          <p14:tracePt t="24810" x="2506663" y="2039938"/>
          <p14:tracePt t="24820" x="2549525" y="2039938"/>
          <p14:tracePt t="24832" x="2582863" y="2039938"/>
          <p14:tracePt t="24848" x="2592388" y="2039938"/>
          <p14:tracePt t="24856" x="2600325" y="2039938"/>
          <p14:tracePt t="25067" x="2633663" y="2039938"/>
          <p14:tracePt t="25084" x="2676525" y="2030413"/>
          <p14:tracePt t="25089" x="2711450" y="2030413"/>
          <p14:tracePt t="25098" x="2736850" y="2030413"/>
          <p14:tracePt t="25108" x="2762250" y="2030413"/>
          <p14:tracePt t="25115" x="2795588" y="2030413"/>
          <p14:tracePt t="25122" x="2838450" y="2030413"/>
          <p14:tracePt t="25132" x="2897188" y="2030413"/>
          <p14:tracePt t="25138" x="2990850" y="2030413"/>
          <p14:tracePt t="25148" x="3094038" y="2030413"/>
          <p14:tracePt t="25153" x="3203575" y="2022475"/>
          <p14:tracePt t="25166" x="3322638" y="2022475"/>
          <p14:tracePt t="25181" x="3449638" y="2005013"/>
          <p14:tracePt t="25181" x="3578225" y="1997075"/>
          <p14:tracePt t="25188" x="3705225" y="1989138"/>
          <p14:tracePt t="25194" x="3832225" y="1971675"/>
          <p14:tracePt t="25204" x="3968750" y="1963738"/>
          <p14:tracePt t="25208" x="4130675" y="1954213"/>
          <p14:tracePt t="25219" x="4308475" y="1928813"/>
          <p14:tracePt t="25232" x="4460875" y="1928813"/>
          <p14:tracePt t="25235" x="4614863" y="1911350"/>
          <p14:tracePt t="25244" x="4741863" y="1903413"/>
          <p14:tracePt t="25250" x="4868863" y="1878013"/>
          <p14:tracePt t="25258" x="4979988" y="1844675"/>
          <p14:tracePt t="25269" x="5064125" y="1819275"/>
          <p14:tracePt t="25274" x="5141913" y="1809750"/>
          <p14:tracePt t="25286" x="5183188" y="1793875"/>
          <p14:tracePt t="25290" x="5235575" y="1784350"/>
          <p14:tracePt t="25302" x="5260975" y="1776413"/>
          <p14:tracePt t="25310" x="5268913" y="1766888"/>
          <p14:tracePt t="25314" x="5286375" y="1766888"/>
          <p14:tracePt t="25324" x="5302250" y="1766888"/>
          <p14:tracePt t="25332" x="5327650" y="1766888"/>
          <p14:tracePt t="25340" x="5370513" y="1766888"/>
          <p14:tracePt t="25352" x="5430838" y="1766888"/>
          <p14:tracePt t="25354" x="5464175" y="1766888"/>
          <p14:tracePt t="25365" x="5514975" y="1766888"/>
          <p14:tracePt t="25370" x="5600700" y="1766888"/>
          <p14:tracePt t="25381" x="5684838" y="1766888"/>
          <p14:tracePt t="25390" x="5788025" y="1766888"/>
          <p14:tracePt t="25399" x="5872163" y="1766888"/>
          <p14:tracePt t="25404" x="5965825" y="1758950"/>
          <p14:tracePt t="25410" x="6049963" y="1758950"/>
          <p14:tracePt t="25420" x="6135688" y="1758950"/>
          <p14:tracePt t="25433" x="6229350" y="1758950"/>
          <p14:tracePt t="25436" x="6297613" y="1758950"/>
          <p14:tracePt t="25448" x="6365875" y="1758950"/>
          <p14:tracePt t="25452" x="6442075" y="1758950"/>
          <p14:tracePt t="25460" x="6483350" y="1758950"/>
          <p14:tracePt t="25471" x="6543675" y="1758950"/>
          <p14:tracePt t="25476" x="6586538" y="1758950"/>
          <p14:tracePt t="25486" x="6627813" y="1758950"/>
          <p14:tracePt t="25490" x="6662738" y="1758950"/>
          <p14:tracePt t="25502" x="6680200" y="1758950"/>
          <p14:tracePt t="25510" x="6696075" y="1758950"/>
          <p14:tracePt t="25517" x="6721475" y="1758950"/>
          <p14:tracePt t="25532" x="6731000" y="1758950"/>
          <p14:tracePt t="25612" x="6738938" y="1758950"/>
          <p14:tracePt t="25627" x="6746875" y="1758950"/>
          <p14:tracePt t="25659" x="6756400" y="1766888"/>
          <p14:tracePt t="25668" x="6756400" y="1776413"/>
          <p14:tracePt t="25682" x="6799263" y="1819275"/>
          <p14:tracePt t="25692" x="6807200" y="1819275"/>
          <p14:tracePt t="25698" x="6840538" y="1835150"/>
          <p14:tracePt t="25708" x="6865938" y="1835150"/>
          <p14:tracePt t="25719" x="6891338" y="1835150"/>
          <p14:tracePt t="25722" x="6908800" y="1835150"/>
          <p14:tracePt t="25732" x="6934200" y="1835150"/>
          <p14:tracePt t="25738" x="6985000" y="1852613"/>
          <p14:tracePt t="25749" x="7045325" y="1852613"/>
          <p14:tracePt t="25758" x="7078663" y="1860550"/>
          <p14:tracePt t="25765" x="7104063" y="1860550"/>
          <p14:tracePt t="25774" x="7138988" y="1860550"/>
          <p14:tracePt t="25782" x="7146925" y="1860550"/>
          <p14:tracePt t="25788" x="7189788" y="1870075"/>
          <p14:tracePt t="25798" x="7232650" y="1870075"/>
          <p14:tracePt t="25804" x="7258050" y="1878013"/>
          <p14:tracePt t="25815" x="7273925" y="1895475"/>
          <p14:tracePt t="25819" x="7283450" y="1895475"/>
          <p14:tracePt t="25831" x="7283450" y="1903413"/>
          <p14:tracePt t="25844" x="7291388" y="1911350"/>
          <p14:tracePt t="25894" x="7291388" y="1920875"/>
          <p14:tracePt t="25901" x="7291388" y="1938338"/>
          <p14:tracePt t="25911" x="7273925" y="1946275"/>
          <p14:tracePt t="25917" x="7258050" y="1946275"/>
          <p14:tracePt t="25926" x="7215188" y="1963738"/>
          <p14:tracePt t="25932" x="7180263" y="1963738"/>
          <p14:tracePt t="25942" x="7129463" y="1963738"/>
          <p14:tracePt t="25952" x="7027863" y="1963738"/>
          <p14:tracePt t="25956" x="6900863" y="1971675"/>
          <p14:tracePt t="25968" x="6772275" y="1979613"/>
          <p14:tracePt t="25970" x="6670675" y="1979613"/>
          <p14:tracePt t="25982" x="6577013" y="1979613"/>
          <p14:tracePt t="25992" x="6492875" y="1979613"/>
          <p14:tracePt t="25999" x="6391275" y="1979613"/>
          <p14:tracePt t="26006" x="6348413" y="1979613"/>
          <p14:tracePt t="26016" x="6305550" y="1979613"/>
          <p14:tracePt t="26022" x="6288088" y="1979613"/>
          <p14:tracePt t="26032" x="6280150" y="1979613"/>
          <p14:tracePt t="26056" x="6280150" y="1971675"/>
          <p14:tracePt t="26076" x="6272213" y="1963738"/>
          <p14:tracePt t="26086" x="6262688" y="1946275"/>
          <p14:tracePt t="26099" x="6254750" y="1946275"/>
          <p14:tracePt t="26108" x="6254750" y="1928813"/>
          <p14:tracePt t="26119" x="6254750" y="1920875"/>
          <p14:tracePt t="26122" x="6246813" y="1920875"/>
          <p14:tracePt t="26132" x="6246813" y="1903413"/>
          <p14:tracePt t="26142" x="6237288" y="1895475"/>
          <p14:tracePt t="26158" x="6237288" y="1885950"/>
          <p14:tracePt t="26401" x="6237288" y="1878013"/>
          <p14:tracePt t="26421" x="6229350" y="1878013"/>
          <p14:tracePt t="26430" x="6221413" y="1878013"/>
          <p14:tracePt t="26436" x="6211888" y="1878013"/>
          <p14:tracePt t="26448" x="6194425" y="1878013"/>
          <p14:tracePt t="26453" x="6153150" y="1878013"/>
          <p14:tracePt t="26460" x="6110288" y="1878013"/>
          <p14:tracePt t="26471" x="6076950" y="1878013"/>
          <p14:tracePt t="26476" x="6024563" y="1878013"/>
          <p14:tracePt t="26487" x="6008688" y="1878013"/>
          <p14:tracePt t="26490" x="5965825" y="1878013"/>
          <p14:tracePt t="26502" x="5897563" y="1878013"/>
          <p14:tracePt t="26510" x="5838825" y="1878013"/>
          <p14:tracePt t="26518" x="5770563" y="1878013"/>
          <p14:tracePt t="26526" x="5694363" y="1878013"/>
          <p14:tracePt t="26532" x="5608638" y="1878013"/>
          <p14:tracePt t="26542" x="5524500" y="1878013"/>
          <p14:tracePt t="26552" x="5430838" y="1878013"/>
          <p14:tracePt t="26556" x="5353050" y="1870075"/>
          <p14:tracePt t="26570" x="5251450" y="1860550"/>
          <p14:tracePt t="26572" x="5141913" y="1860550"/>
          <p14:tracePt t="26582" x="5022850" y="1844675"/>
          <p14:tracePt t="26592" x="4911725" y="1835150"/>
          <p14:tracePt t="26599" x="4802188" y="1827213"/>
          <p14:tracePt t="26606" x="4683125" y="1809750"/>
          <p14:tracePt t="26615" x="4546600" y="1809750"/>
          <p14:tracePt t="26622" x="4368800" y="1809750"/>
          <p14:tracePt t="26632" x="4197350" y="1809750"/>
          <p14:tracePt t="26636" x="4019550" y="1809750"/>
          <p14:tracePt t="26648" x="3867150" y="1809750"/>
          <p14:tracePt t="26653" x="3713163" y="1809750"/>
          <p14:tracePt t="26665" x="3586163" y="1809750"/>
          <p14:tracePt t="26672" x="3459163" y="1809750"/>
          <p14:tracePt t="26681" x="3348038" y="1819275"/>
          <p14:tracePt t="26688" x="3254375" y="1827213"/>
          <p14:tracePt t="26692" x="3195638" y="1835150"/>
          <p14:tracePt t="26703" x="3144838" y="1835150"/>
          <p14:tracePt t="26715" x="3094038" y="1844675"/>
          <p14:tracePt t="26719" x="3051175" y="1852613"/>
          <p14:tracePt t="26732" x="2990850" y="1870075"/>
          <p14:tracePt t="26742" x="2965450" y="1878013"/>
          <p14:tracePt t="26752" x="2965450" y="1885950"/>
          <p14:tracePt t="26765" x="2957513" y="1885950"/>
          <p14:tracePt t="26769" x="2949575" y="1895475"/>
          <p14:tracePt t="26798" x="2949575" y="1903413"/>
          <p14:tracePt t="26808" x="2949575" y="1920875"/>
          <p14:tracePt t="26835" x="2949575" y="1928813"/>
          <p14:tracePt t="26844" x="2949575" y="1938338"/>
          <p14:tracePt t="26858" x="2949575" y="1963738"/>
          <p14:tracePt t="26869" x="2949575" y="1971675"/>
          <p14:tracePt t="26874" x="2949575" y="1989138"/>
          <p14:tracePt t="26894" x="2949575" y="1997075"/>
          <p14:tracePt t="26910" x="2949575" y="2014538"/>
          <p14:tracePt t="26920" x="2949575" y="2039938"/>
          <p14:tracePt t="26935" x="2949575" y="2055813"/>
          <p14:tracePt t="26940" x="2949575" y="2082800"/>
          <p14:tracePt t="26952" x="2949575" y="2098675"/>
          <p14:tracePt t="26960" x="2940050" y="2124075"/>
          <p14:tracePt t="26965" x="2922588" y="2141538"/>
          <p14:tracePt t="26974" x="2897188" y="2166938"/>
          <p14:tracePt t="26981" x="2863850" y="2174875"/>
          <p14:tracePt t="26990" x="2813050" y="2184400"/>
          <p14:tracePt t="27001" x="2736850" y="2217738"/>
          <p14:tracePt t="27006" x="2643188" y="2227263"/>
          <p14:tracePt t="27018" x="2541588" y="2235200"/>
          <p14:tracePt t="27020" x="2413000" y="2252663"/>
          <p14:tracePt t="27032" x="2303463" y="2252663"/>
          <p14:tracePt t="27040" x="2174875" y="2252663"/>
          <p14:tracePt t="27048" x="2014538" y="2252663"/>
          <p14:tracePt t="27056" x="1860550" y="2252663"/>
          <p14:tracePt t="27060" x="1708150" y="2235200"/>
          <p14:tracePt t="27070" x="1571625" y="2174875"/>
          <p14:tracePt t="27081" x="1470025" y="2116138"/>
          <p14:tracePt t="27086" x="1393825" y="2073275"/>
          <p14:tracePt t="27099" x="1325563" y="2039938"/>
          <p14:tracePt t="27103" x="1300163" y="1989138"/>
          <p14:tracePt t="27110" x="1266825" y="1938338"/>
          <p14:tracePt t="27120" x="1257300" y="1895475"/>
          <p14:tracePt t="27126" x="1249363" y="1835150"/>
          <p14:tracePt t="27136" x="1249363" y="1776413"/>
          <p14:tracePt t="27142" x="1274763" y="1725613"/>
          <p14:tracePt t="27152" x="1325563" y="1665288"/>
          <p14:tracePt t="27166" x="1530350" y="1571625"/>
          <p14:tracePt t="27176" x="1649413" y="1538288"/>
          <p14:tracePt t="27182" x="1766888" y="1512888"/>
          <p14:tracePt t="27192" x="1878013" y="1487488"/>
          <p14:tracePt t="27204" x="2005013" y="1462088"/>
          <p14:tracePt t="27206" x="2124075" y="1452563"/>
          <p14:tracePt t="27218" x="2235200" y="1452563"/>
          <p14:tracePt t="27222" x="2336800" y="1452563"/>
          <p14:tracePt t="27232" x="2430463" y="1452563"/>
          <p14:tracePt t="27242" x="2532063" y="1452563"/>
          <p14:tracePt t="27248" x="2608263" y="1470025"/>
          <p14:tracePt t="27258" x="2660650" y="1495425"/>
          <p14:tracePt t="27266" x="2719388" y="1530350"/>
          <p14:tracePt t="27272" x="2762250" y="1581150"/>
          <p14:tracePt t="27282" x="2813050" y="1622425"/>
          <p14:tracePt t="27288" x="2855913" y="1674813"/>
          <p14:tracePt t="27299" x="2881313" y="1733550"/>
          <p14:tracePt t="27303" x="2922588" y="1766888"/>
          <p14:tracePt t="27315" x="2965450" y="1819275"/>
          <p14:tracePt t="27322" x="2990850" y="1870075"/>
          <p14:tracePt t="27332" x="3000375" y="1903413"/>
          <p14:tracePt t="27338" x="3008313" y="1963738"/>
          <p14:tracePt t="27344" x="3016250" y="2014538"/>
          <p14:tracePt t="27354" x="3025775" y="2039938"/>
          <p14:tracePt t="27365" x="3025775" y="2073275"/>
          <p14:tracePt t="27369" x="3025775" y="2108200"/>
          <p14:tracePt t="27382" x="3025775" y="2159000"/>
          <p14:tracePt t="27394" x="3016250" y="2192338"/>
          <p14:tracePt t="27404" x="2990850" y="2209800"/>
          <p14:tracePt t="27408" x="2949575" y="2227263"/>
          <p14:tracePt t="27419" x="2906713" y="2235200"/>
          <p14:tracePt t="27424" x="2820988" y="2252663"/>
          <p14:tracePt t="27436" x="2727325" y="2252663"/>
          <p14:tracePt t="27444" x="2643188" y="2252663"/>
          <p14:tracePt t="27448" x="2524125" y="2252663"/>
          <p14:tracePt t="27458" x="2397125" y="2252663"/>
          <p14:tracePt t="27466" x="2293938" y="2243138"/>
          <p14:tracePt t="27474" x="2200275" y="2209800"/>
          <p14:tracePt t="27484" x="2116138" y="2174875"/>
          <p14:tracePt t="27490" x="2022475" y="2149475"/>
          <p14:tracePt t="27502" x="1979613" y="2116138"/>
          <p14:tracePt t="27504" x="1946275" y="2108200"/>
          <p14:tracePt t="27515" x="1920875" y="2082800"/>
          <p14:tracePt t="27524" x="1903413" y="2065338"/>
          <p14:tracePt t="27532" x="1895475" y="2065338"/>
          <p14:tracePt t="27540" x="1895475" y="2047875"/>
          <p14:tracePt t="27544" x="1885950" y="2022475"/>
          <p14:tracePt t="27554" x="1885950" y="2014538"/>
          <p14:tracePt t="27565" x="1885950" y="2005013"/>
          <p14:tracePt t="27570" x="1885950" y="1971675"/>
          <p14:tracePt t="27581" x="1885950" y="1946275"/>
          <p14:tracePt t="27585" x="1938338" y="1885950"/>
          <p14:tracePt t="27599" x="1989138" y="1870075"/>
          <p14:tracePt t="27606" x="2014538" y="1860550"/>
          <p14:tracePt t="27610" x="2090738" y="1852613"/>
          <p14:tracePt t="27620" x="2166938" y="1827213"/>
          <p14:tracePt t="27626" x="2268538" y="1819275"/>
          <p14:tracePt t="27636" x="2397125" y="1809750"/>
          <p14:tracePt t="27648" x="2524125" y="1809750"/>
          <p14:tracePt t="27652" x="2651125" y="1809750"/>
          <p14:tracePt t="27660" x="2787650" y="1809750"/>
          <p14:tracePt t="27667" x="2914650" y="1809750"/>
          <p14:tracePt t="27676" x="3041650" y="1809750"/>
          <p14:tracePt t="27686" x="3152775" y="1809750"/>
          <p14:tracePt t="27692" x="3254375" y="1835150"/>
          <p14:tracePt t="27702" x="3355975" y="1878013"/>
          <p14:tracePt t="27706" x="3449638" y="1946275"/>
          <p14:tracePt t="27718" x="3568700" y="2014538"/>
          <p14:tracePt t="27726" x="3662363" y="2090738"/>
          <p14:tracePt t="27732" x="3773488" y="2184400"/>
          <p14:tracePt t="27742" x="3857625" y="2252663"/>
          <p14:tracePt t="27748" x="3986213" y="2336800"/>
          <p14:tracePt t="27756" x="4087813" y="2405063"/>
          <p14:tracePt t="27769" x="4181475" y="2473325"/>
          <p14:tracePt t="27772" x="4283075" y="2541588"/>
          <p14:tracePt t="27782" x="4402138" y="2617788"/>
          <p14:tracePt t="27788" x="4495800" y="2668588"/>
          <p14:tracePt t="27799" x="4589463" y="2744788"/>
          <p14:tracePt t="27808" x="4673600" y="2795588"/>
          <p14:tracePt t="27815" x="4767263" y="2855913"/>
          <p14:tracePt t="27822" x="4835525" y="2906713"/>
          <p14:tracePt t="27826" x="4894263" y="2940050"/>
          <p14:tracePt t="27838" x="4946650" y="2982913"/>
          <p14:tracePt t="27848" x="4997450" y="3025775"/>
          <p14:tracePt t="27852" x="5064125" y="3051175"/>
          <p14:tracePt t="27865" x="5124450" y="3076575"/>
          <p14:tracePt t="27869" x="5200650" y="3109913"/>
          <p14:tracePt t="27882" x="5302250" y="3127375"/>
          <p14:tracePt t="27888" x="5387975" y="3144838"/>
          <p14:tracePt t="27892" x="5497513" y="3152775"/>
          <p14:tracePt t="27904" x="5626100" y="3152775"/>
          <p14:tracePt t="27908" x="5770563" y="3152775"/>
          <p14:tracePt t="27919" x="5897563" y="3152775"/>
          <p14:tracePt t="27932" x="6135688" y="3152775"/>
          <p14:tracePt t="27944" x="6221413" y="3119438"/>
          <p14:tracePt t="27948" x="6288088" y="3076575"/>
          <p14:tracePt t="27958" x="6338888" y="3016250"/>
          <p14:tracePt t="27969" x="6381750" y="2965450"/>
          <p14:tracePt t="27974" x="6391275" y="2906713"/>
          <p14:tracePt t="27986" x="6399213" y="2838450"/>
          <p14:tracePt t="27988" x="6416675" y="2778125"/>
          <p14:tracePt t="27999" x="6416675" y="2701925"/>
          <p14:tracePt t="28008" x="6416675" y="2651125"/>
          <p14:tracePt t="28015" x="6407150" y="2600325"/>
          <p14:tracePt t="28024" x="6391275" y="2524125"/>
          <p14:tracePt t="28032" x="6373813" y="2481263"/>
          <p14:tracePt t="28040" x="6356350" y="2455863"/>
          <p14:tracePt t="28052" x="6330950" y="2413000"/>
          <p14:tracePt t="28054" x="6297613" y="2371725"/>
          <p14:tracePt t="28066" x="6280150" y="2336800"/>
          <p14:tracePt t="28069" x="6254750" y="2303463"/>
          <p14:tracePt t="28081" x="6229350" y="2260600"/>
          <p14:tracePt t="28090" x="6211888" y="2227263"/>
          <p14:tracePt t="28094" x="6194425" y="2209800"/>
          <p14:tracePt t="28104" x="6178550" y="2192338"/>
          <p14:tracePt t="28110" x="6169025" y="2184400"/>
          <p14:tracePt t="28120" x="6169025" y="2174875"/>
          <p14:tracePt t="28132" x="6169025" y="2166938"/>
          <p14:tracePt t="28136" x="6169025" y="2159000"/>
          <p14:tracePt t="28148" x="6161088" y="2141538"/>
          <p14:tracePt t="28190" x="6153150" y="2141538"/>
          <p14:tracePt t="28202" x="6143625" y="2141538"/>
          <p14:tracePt t="28206" x="6102350" y="2159000"/>
          <p14:tracePt t="28217" x="6092825" y="2184400"/>
          <p14:tracePt t="28226" x="6049963" y="2217738"/>
          <p14:tracePt t="28232" x="5991225" y="2268538"/>
          <p14:tracePt t="28240" x="5905500" y="2362200"/>
          <p14:tracePt t="28248" x="5803900" y="2455863"/>
          <p14:tracePt t="28256" x="5676900" y="2574925"/>
          <p14:tracePt t="28267" x="5532438" y="2660650"/>
          <p14:tracePt t="28272" x="5353050" y="2778125"/>
          <p14:tracePt t="28282" x="5157788" y="2881313"/>
          <p14:tracePt t="28286" x="4997450" y="2965450"/>
          <p14:tracePt t="28299" x="4843463" y="3033713"/>
          <p14:tracePt t="28306" x="4691063" y="3084513"/>
          <p14:tracePt t="28315" x="4538663" y="3135313"/>
          <p14:tracePt t="28322" x="4402138" y="3170238"/>
          <p14:tracePt t="28326" x="4257675" y="3195638"/>
          <p14:tracePt t="28336" x="4095750" y="3211513"/>
          <p14:tracePt t="28348" x="3951288" y="3228975"/>
          <p14:tracePt t="28353" x="3816350" y="3238500"/>
          <p14:tracePt t="28365" x="3697288" y="3254375"/>
          <p14:tracePt t="28368" x="3611563" y="3263900"/>
          <p14:tracePt t="28376" x="3543300" y="3263900"/>
          <p14:tracePt t="28386" x="3527425" y="3263900"/>
          <p14:tracePt t="28448" x="3527425" y="3271838"/>
          <p14:tracePt t="28465" x="3543300" y="3271838"/>
          <p14:tracePt t="28473" x="3578225" y="3271838"/>
          <p14:tracePt t="28482" x="3603625" y="3271838"/>
          <p14:tracePt t="28488" x="3636963" y="3271838"/>
          <p14:tracePt t="28498" x="3662363" y="3271838"/>
          <p14:tracePt t="28502" x="3687763" y="3271838"/>
          <p14:tracePt t="28515" x="3705225" y="3271838"/>
          <p14:tracePt t="28524" x="3713163" y="3246438"/>
          <p14:tracePt t="28529" x="3713163" y="3211513"/>
          <p14:tracePt t="28538" x="3713163" y="3170238"/>
          <p14:tracePt t="28544" x="3713163" y="3144838"/>
          <p14:tracePt t="28554" x="3713163" y="3094038"/>
          <p14:tracePt t="28565" x="3705225" y="3016250"/>
          <p14:tracePt t="28569" x="3662363" y="2932113"/>
          <p14:tracePt t="28582" x="3594100" y="2838450"/>
          <p14:tracePt t="28586" x="3517900" y="2762250"/>
          <p14:tracePt t="28594" x="3408363" y="2651125"/>
          <p14:tracePt t="28604" x="3271838" y="2566988"/>
          <p14:tracePt t="28608" x="3109913" y="2481263"/>
          <p14:tracePt t="28620" x="2914650" y="2379663"/>
          <p14:tracePt t="28624" x="2676525" y="2293938"/>
          <p14:tracePt t="28635" x="2447925" y="2235200"/>
          <p14:tracePt t="28644" x="2252663" y="2192338"/>
          <p14:tracePt t="28652" x="2090738" y="2184400"/>
          <p14:tracePt t="28660" x="1963738" y="2174875"/>
          <p14:tracePt t="28664" x="1835150" y="2174875"/>
          <p14:tracePt t="28674" x="1725613" y="2174875"/>
          <p14:tracePt t="28685" x="1622425" y="2243138"/>
          <p14:tracePt t="28690" x="1504950" y="2328863"/>
          <p14:tracePt t="28702" x="1401763" y="2438400"/>
          <p14:tracePt t="28704" x="1343025" y="2566988"/>
          <p14:tracePt t="28716" x="1300163" y="2693988"/>
          <p14:tracePt t="28726" x="1249363" y="2863850"/>
          <p14:tracePt t="28731" x="1231900" y="2990850"/>
          <p14:tracePt t="28740" x="1231900" y="3101975"/>
          <p14:tracePt t="28744" x="1231900" y="3221038"/>
          <p14:tracePt t="28754" x="1300163" y="3340100"/>
          <p14:tracePt t="28768" x="1368425" y="3441700"/>
          <p14:tracePt t="28770" x="1504950" y="3527425"/>
          <p14:tracePt t="28782" x="1690688" y="3603625"/>
          <p14:tracePt t="28786" x="1938338" y="3713163"/>
          <p14:tracePt t="28798" x="2286000" y="3824288"/>
          <p14:tracePt t="28806" x="2660650" y="3917950"/>
          <p14:tracePt t="28810" x="3051175" y="4011613"/>
          <p14:tracePt t="28820" x="3484563" y="4130675"/>
          <p14:tracePt t="28826" x="3798888" y="4197350"/>
          <p14:tracePt t="28836" x="4156075" y="4257675"/>
          <p14:tracePt t="28849" x="4546600" y="4308475"/>
          <p14:tracePt t="28851" x="4911725" y="4359275"/>
          <p14:tracePt t="28865" x="5260975" y="4384675"/>
          <p14:tracePt t="28867" x="5583238" y="4402138"/>
          <p14:tracePt t="28876" x="5880100" y="4402138"/>
          <p14:tracePt t="28886" x="6084888" y="4402138"/>
          <p14:tracePt t="28892" x="6254750" y="4402138"/>
          <p14:tracePt t="28902" x="6381750" y="4394200"/>
          <p14:tracePt t="28906" x="6500813" y="4351338"/>
          <p14:tracePt t="28916" x="6594475" y="4300538"/>
          <p14:tracePt t="28926" x="6645275" y="4249738"/>
          <p14:tracePt t="28932" x="6680200" y="4214813"/>
          <p14:tracePt t="28942" x="6705600" y="4156075"/>
          <p14:tracePt t="28949" x="6731000" y="4087813"/>
          <p14:tracePt t="28956" x="6746875" y="4027488"/>
          <p14:tracePt t="28969" x="6746875" y="3968750"/>
          <p14:tracePt t="28972" x="6764338" y="3908425"/>
          <p14:tracePt t="28982" x="6772275" y="3849688"/>
          <p14:tracePt t="28986" x="6789738" y="3790950"/>
          <p14:tracePt t="28998" x="6815138" y="3738563"/>
          <p14:tracePt t="29006" x="6840538" y="3687763"/>
          <p14:tracePt t="29015" x="6850063" y="3679825"/>
          <p14:tracePt t="29022" x="6883400" y="3671888"/>
          <p14:tracePt t="29031" x="6908800" y="3662363"/>
          <p14:tracePt t="29038" x="6916738" y="3654425"/>
          <p14:tracePt t="29048" x="6926263" y="3654425"/>
          <p14:tracePt t="29065" x="6934200" y="3654425"/>
          <p14:tracePt t="29082" x="6943725" y="3654425"/>
          <p14:tracePt t="29102" x="6969125" y="3654425"/>
          <p14:tracePt t="29115" x="6985000" y="3662363"/>
          <p14:tracePt t="29124" x="7010400" y="3679825"/>
          <p14:tracePt t="29132" x="7027863" y="3687763"/>
          <p14:tracePt t="29138" x="7053263" y="3705225"/>
          <p14:tracePt t="29144" x="7088188" y="3748088"/>
          <p14:tracePt t="29154" x="7121525" y="3763963"/>
          <p14:tracePt t="29165" x="7138988" y="3763963"/>
          <p14:tracePt t="29169" x="7146925" y="3773488"/>
          <p14:tracePt t="29183" x="7154863" y="3781425"/>
          <p14:tracePt t="29204" x="7164388" y="3798888"/>
          <p14:tracePt t="29215" x="7172325" y="3806825"/>
          <p14:tracePt t="29224" x="7180263" y="3806825"/>
          <p14:tracePt t="29240" x="7197725" y="3816350"/>
          <p14:tracePt t="29245" x="7232650" y="3832225"/>
          <p14:tracePt t="29254" x="7283450" y="3875088"/>
          <p14:tracePt t="29268" x="7316788" y="3883025"/>
          <p14:tracePt t="29269" x="7367588" y="3925888"/>
          <p14:tracePt t="29282" x="7443788" y="3994150"/>
          <p14:tracePt t="29286" x="7521575" y="4062413"/>
          <p14:tracePt t="29298" x="7623175" y="4164013"/>
          <p14:tracePt t="29302" x="7724775" y="4265613"/>
          <p14:tracePt t="29310" x="7810500" y="4368800"/>
          <p14:tracePt t="29320" x="7877175" y="4486275"/>
          <p14:tracePt t="29325" x="7954963" y="4622800"/>
          <p14:tracePt t="29337" x="8005763" y="4775200"/>
          <p14:tracePt t="29342" x="8031163" y="4903788"/>
          <p14:tracePt t="29353" x="8039100" y="5030788"/>
          <p14:tracePt t="29365" x="8039100" y="5141913"/>
          <p14:tracePt t="29366" x="8039100" y="5268913"/>
          <p14:tracePt t="29376" x="8039100" y="5380038"/>
          <p14:tracePt t="29382" x="8021638" y="5497513"/>
          <p14:tracePt t="29392" x="7980363" y="5626100"/>
          <p14:tracePt t="29403" x="7927975" y="5745163"/>
          <p14:tracePt t="29406" x="7886700" y="5864225"/>
          <p14:tracePt t="29416" x="7826375" y="5983288"/>
          <p14:tracePt t="29422" x="7767638" y="6067425"/>
          <p14:tracePt t="29433" x="7732713" y="6143625"/>
          <p14:tracePt t="29442" x="7666038" y="6211888"/>
          <p14:tracePt t="29449" x="7613650" y="6280150"/>
          <p14:tracePt t="29458" x="7546975" y="6323013"/>
          <p14:tracePt t="29465" x="7478713" y="6338888"/>
          <p14:tracePt t="29472" x="7402513" y="6348413"/>
          <p14:tracePt t="29482" x="7324725" y="6365875"/>
          <p14:tracePt t="29488" x="7258050" y="6365875"/>
          <p14:tracePt t="29499" x="7154863" y="6338888"/>
          <p14:tracePt t="29504" x="7019925" y="6280150"/>
          <p14:tracePt t="29515" x="6883400" y="6169025"/>
          <p14:tracePt t="29522" x="6705600" y="6059488"/>
          <p14:tracePt t="29531" x="6526213" y="5905500"/>
          <p14:tracePt t="29538" x="6280150" y="5676900"/>
          <p14:tracePt t="29544" x="6049963" y="5430838"/>
          <p14:tracePt t="29554" x="5821363" y="5183188"/>
          <p14:tracePt t="29565" x="5634038" y="4946650"/>
          <p14:tracePt t="29569" x="5524500" y="4749800"/>
          <p14:tracePt t="29582" x="5464175" y="4589463"/>
          <p14:tracePt t="29585" x="5421313" y="4394200"/>
          <p14:tracePt t="29594" x="5387975" y="4181475"/>
          <p14:tracePt t="29604" x="5387975" y="3943350"/>
          <p14:tracePt t="29608" x="5413375" y="3730625"/>
          <p14:tracePt t="29620" x="5446713" y="3560763"/>
          <p14:tracePt t="29624" x="5532438" y="3390900"/>
          <p14:tracePt t="29636" x="5608638" y="3254375"/>
          <p14:tracePt t="29644" x="5710238" y="3127375"/>
          <p14:tracePt t="29652" x="5788025" y="3008313"/>
          <p14:tracePt t="29660" x="5897563" y="2906713"/>
          <p14:tracePt t="29668" x="6016625" y="2820988"/>
          <p14:tracePt t="29674" x="6178550" y="2711450"/>
          <p14:tracePt t="29682" x="6356350" y="2600325"/>
          <p14:tracePt t="29690" x="6500813" y="2489200"/>
          <p14:tracePt t="29702" x="6662738" y="2405063"/>
          <p14:tracePt t="29706" x="6799263" y="2344738"/>
          <p14:tracePt t="29716" x="6900863" y="2286000"/>
          <p14:tracePt t="29720" x="6959600" y="2260600"/>
          <p14:tracePt t="29732" x="7027863" y="2235200"/>
          <p14:tracePt t="29740" x="7061200" y="2217738"/>
          <p14:tracePt t="29748" x="7104063" y="2209800"/>
          <p14:tracePt t="29756" x="7164388" y="2209800"/>
          <p14:tracePt t="29760" x="7205663" y="2209800"/>
          <p14:tracePt t="29770" x="7283450" y="2209800"/>
          <p14:tracePt t="29782" x="7377113" y="2268538"/>
          <p14:tracePt t="29786" x="7469188" y="2362200"/>
          <p14:tracePt t="29798" x="7588250" y="2473325"/>
          <p14:tracePt t="29802" x="7783513" y="2668588"/>
          <p14:tracePt t="29815" x="7954963" y="2932113"/>
          <p14:tracePt t="29822" x="8150225" y="3195638"/>
          <p14:tracePt t="29826" x="8345488" y="3459163"/>
          <p14:tracePt t="29836" x="8489950" y="3790950"/>
          <p14:tracePt t="29842" x="8574088" y="4079875"/>
          <p14:tracePt t="29854" x="8685213" y="4368800"/>
          <p14:tracePt t="29865" x="8743950" y="4630738"/>
          <p14:tracePt t="29866" x="8769350" y="4818063"/>
          <p14:tracePt t="29876" x="8786813" y="4972050"/>
          <p14:tracePt t="29882" x="8796338" y="5099050"/>
          <p14:tracePt t="29892" x="8796338" y="5243513"/>
          <p14:tracePt t="29903" x="8778875" y="5345113"/>
          <p14:tracePt t="29908" x="8728075" y="5446713"/>
          <p14:tracePt t="29919" x="8651875" y="5540375"/>
          <p14:tracePt t="29922" x="8566150" y="5608638"/>
          <p14:tracePt t="29932" x="8472488" y="5676900"/>
          <p14:tracePt t="29942" x="8378825" y="5727700"/>
          <p14:tracePt t="29949" x="8269288" y="5745163"/>
          <p14:tracePt t="29958" x="8166100" y="5761038"/>
          <p14:tracePt t="29965" x="8081963" y="5770563"/>
          <p14:tracePt t="29972" x="7996238" y="5770563"/>
          <p14:tracePt t="29984" x="7920038" y="5770563"/>
          <p14:tracePt t="29991" x="7861300" y="5761038"/>
          <p14:tracePt t="29998" x="7767638" y="5710238"/>
          <p14:tracePt t="30004" x="7707313" y="5659438"/>
          <p14:tracePt t="30017" x="7631113" y="5616575"/>
          <p14:tracePt t="30022" x="7572375" y="5549900"/>
          <p14:tracePt t="30032" x="7529513" y="5481638"/>
          <p14:tracePt t="30038" x="7494588" y="5413375"/>
          <p14:tracePt t="30044" x="7486650" y="5294313"/>
          <p14:tracePt t="30054" x="7478713" y="5149850"/>
          <p14:tracePt t="30065" x="7478713" y="5013325"/>
          <p14:tracePt t="30069" x="7478713" y="4868863"/>
          <p14:tracePt t="30082" x="7478713" y="4733925"/>
          <p14:tracePt t="30085" x="7478713" y="4589463"/>
          <p14:tracePt t="30094" x="7504113" y="4410075"/>
          <p14:tracePt t="30104" x="7572375" y="4249738"/>
          <p14:tracePt t="30110" x="7639050" y="4095750"/>
          <p14:tracePt t="30120" x="7724775" y="3951288"/>
          <p14:tracePt t="30124" x="7818438" y="3806825"/>
          <p14:tracePt t="30136" x="7920038" y="3679825"/>
          <p14:tracePt t="30144" x="7988300" y="3586163"/>
          <p14:tracePt t="30150" x="8056563" y="3509963"/>
          <p14:tracePt t="30160" x="8107363" y="3459163"/>
          <p14:tracePt t="30164" x="8150225" y="3408363"/>
          <p14:tracePt t="30183" x="8166100" y="3390900"/>
          <p14:tracePt t="30192" x="8166100" y="3382963"/>
          <p14:tracePt t="30222" x="8166100" y="3365500"/>
          <p14:tracePt t="30232" x="8158163" y="3365500"/>
          <p14:tracePt t="30238" x="8124825" y="3355975"/>
          <p14:tracePt t="30249" x="8074025" y="3330575"/>
          <p14:tracePt t="30256" x="7988300" y="3322638"/>
          <p14:tracePt t="30266" x="7902575" y="3289300"/>
          <p14:tracePt t="30272" x="7783513" y="3228975"/>
          <p14:tracePt t="30282" x="7613650" y="3160713"/>
          <p14:tracePt t="30288" x="7435850" y="3109913"/>
          <p14:tracePt t="30298" x="7223125" y="3016250"/>
          <p14:tracePt t="30304" x="7002463" y="2922588"/>
          <p14:tracePt t="30315" x="6858000" y="2881313"/>
          <p14:tracePt t="30319" x="6721475" y="2838450"/>
          <p14:tracePt t="30331" x="6594475" y="2795588"/>
          <p14:tracePt t="30338" x="6475413" y="2762250"/>
          <p14:tracePt t="30342" x="6381750" y="2744788"/>
          <p14:tracePt t="30352" x="6288088" y="2736850"/>
          <p14:tracePt t="30358" x="6203950" y="2727325"/>
          <p14:tracePt t="30370" x="6135688" y="2727325"/>
          <p14:tracePt t="30382" x="6049963" y="2727325"/>
          <p14:tracePt t="30385" x="5973763" y="2727325"/>
          <p14:tracePt t="30394" x="5889625" y="2762250"/>
          <p14:tracePt t="30398" x="5778500" y="2846388"/>
          <p14:tracePt t="30408" x="5676900" y="2914650"/>
          <p14:tracePt t="30419" x="5557838" y="3041650"/>
          <p14:tracePt t="30424" x="5430838" y="3160713"/>
          <p14:tracePt t="30435" x="5286375" y="3314700"/>
          <p14:tracePt t="30438" x="5106988" y="3535363"/>
          <p14:tracePt t="30448" x="4954588" y="3713163"/>
          <p14:tracePt t="30458" x="4802188" y="3900488"/>
          <p14:tracePt t="30465" x="4665663" y="4079875"/>
          <p14:tracePt t="30474" x="4572000" y="4224338"/>
          <p14:tracePt t="30482" x="4470400" y="4394200"/>
          <p14:tracePt t="30490" x="4435475" y="4521200"/>
          <p14:tracePt t="30502" x="4402138" y="4640263"/>
          <p14:tracePt t="30506" x="4376738" y="4741863"/>
          <p14:tracePt t="30516" x="4368800" y="4810125"/>
          <p14:tracePt t="30520" x="4368800" y="4894263"/>
          <p14:tracePt t="30532" x="4368800" y="4954588"/>
          <p14:tracePt t="30540" x="4368800" y="5013325"/>
          <p14:tracePt t="30545" x="4368800" y="5073650"/>
          <p14:tracePt t="30554" x="4368800" y="5116513"/>
          <p14:tracePt t="30560" x="4368800" y="5157788"/>
          <p14:tracePt t="30570" x="4368800" y="5200650"/>
          <p14:tracePt t="30582" x="4368800" y="5226050"/>
          <p14:tracePt t="30585" x="4368800" y="5268913"/>
          <p14:tracePt t="30594" x="4368800" y="5311775"/>
          <p14:tracePt t="30601" x="4368800" y="5337175"/>
          <p14:tracePt t="30610" x="4376738" y="5362575"/>
          <p14:tracePt t="30620" x="4376738" y="5395913"/>
          <p14:tracePt t="30626" x="4394200" y="5456238"/>
          <p14:tracePt t="30636" x="4402138" y="5489575"/>
          <p14:tracePt t="30640" x="4410075" y="5532438"/>
          <p14:tracePt t="30652" x="4410075" y="5565775"/>
          <p14:tracePt t="30660" x="4410075" y="5591175"/>
          <p14:tracePt t="30667" x="4419600" y="5608638"/>
          <p14:tracePt t="30676" x="4427538" y="5626100"/>
          <p14:tracePt t="30682" x="4435475" y="5641975"/>
          <p14:tracePt t="30690" x="4435475" y="5668963"/>
          <p14:tracePt t="30702" x="4445000" y="5676900"/>
          <p14:tracePt t="30706" x="4445000" y="5694363"/>
          <p14:tracePt t="30717" x="4452938" y="5694363"/>
          <p14:tracePt t="30722" x="4460875" y="5710238"/>
          <p14:tracePt t="30732" x="4460875" y="5719763"/>
          <p14:tracePt t="30742" x="4460875" y="5727700"/>
          <p14:tracePt t="30749" x="4460875" y="5735638"/>
          <p14:tracePt t="30756" x="4470400" y="5753100"/>
          <p14:tracePt t="30776" x="4470400" y="5761038"/>
          <p14:tracePt t="30849" x="4478338" y="5770563"/>
          <p14:tracePt t="31313" x="4478338" y="5778500"/>
          <p14:tracePt t="31323" x="4478338" y="5788025"/>
          <p14:tracePt t="31327" x="4470400" y="5788025"/>
          <p14:tracePt t="31342" x="4452938" y="5803900"/>
          <p14:tracePt t="31352" x="4445000" y="5813425"/>
          <p14:tracePt t="31366" x="4427538" y="5829300"/>
          <p14:tracePt t="31376" x="4419600" y="5829300"/>
          <p14:tracePt t="31386" x="4410075" y="5838825"/>
          <p14:tracePt t="31402" x="4394200" y="5846763"/>
          <p14:tracePt t="31415" x="4359275" y="5864225"/>
          <p14:tracePt t="31419" x="4351338" y="5872163"/>
          <p14:tracePt t="31432" x="4265613" y="5897563"/>
          <p14:tracePt t="31442" x="4240213" y="5915025"/>
          <p14:tracePt t="31452" x="4214813" y="5922963"/>
          <p14:tracePt t="31458" x="4164013" y="5965825"/>
          <p14:tracePt t="31469" x="4138613" y="5973763"/>
          <p14:tracePt t="31472" x="4113213" y="5983288"/>
          <p14:tracePt t="31483" x="4095750" y="5983288"/>
          <p14:tracePt t="31492" x="4079875" y="5991225"/>
          <p14:tracePt t="31498" x="4052888" y="5999163"/>
          <p14:tracePt t="31508" x="4027488" y="6008688"/>
          <p14:tracePt t="31515" x="3994150" y="6008688"/>
          <p14:tracePt t="31524" x="3943350" y="6016625"/>
          <p14:tracePt t="31536" x="3917950" y="6024563"/>
          <p14:tracePt t="31538" x="3867150" y="6024563"/>
          <p14:tracePt t="31548" x="3790950" y="6024563"/>
          <p14:tracePt t="31554" x="3697288" y="6024563"/>
          <p14:tracePt t="31565" x="3594100" y="6024563"/>
          <p14:tracePt t="31574" x="3502025" y="6024563"/>
          <p14:tracePt t="31582" x="3408363" y="6024563"/>
          <p14:tracePt t="31588" x="3322638" y="6024563"/>
          <p14:tracePt t="31594" x="3254375" y="6024563"/>
          <p14:tracePt t="31604" x="3211513" y="6024563"/>
          <p14:tracePt t="31757" x="3203575" y="6024563"/>
          <p14:tracePt t="31766" x="3203575" y="6034088"/>
          <p14:tracePt t="31770" x="3211513" y="6034088"/>
          <p14:tracePt t="31782" x="3263900" y="6042025"/>
          <p14:tracePt t="31786" x="3289300" y="6042025"/>
          <p14:tracePt t="31798" x="3322638" y="6042025"/>
          <p14:tracePt t="31806" x="3390900" y="6042025"/>
          <p14:tracePt t="31810" x="3441700" y="6042025"/>
          <p14:tracePt t="31820" x="3517900" y="6042025"/>
          <p14:tracePt t="31826" x="3619500" y="6042025"/>
          <p14:tracePt t="31836" x="3705225" y="6042025"/>
          <p14:tracePt t="31849" x="3798888" y="6042025"/>
          <p14:tracePt t="31851" x="3900488" y="6042025"/>
          <p14:tracePt t="31860" x="3986213" y="6042025"/>
          <p14:tracePt t="31867" x="4062413" y="6042025"/>
          <p14:tracePt t="31876" x="4130675" y="6024563"/>
          <p14:tracePt t="31886" x="4206875" y="6016625"/>
          <p14:tracePt t="31892" x="4275138" y="6008688"/>
          <p14:tracePt t="31902" x="4333875" y="5999163"/>
          <p14:tracePt t="31906" x="4402138" y="5973763"/>
          <p14:tracePt t="31917" x="4460875" y="5965825"/>
          <p14:tracePt t="31926" x="4503738" y="5957888"/>
          <p14:tracePt t="31931" x="4529138" y="5948363"/>
          <p14:tracePt t="31956" x="4538663" y="5948363"/>
          <p14:tracePt t="31982" x="4546600" y="5948363"/>
          <p14:tracePt t="31992" x="4554538" y="5948363"/>
          <p14:tracePt t="32002" x="4564063" y="5948363"/>
          <p14:tracePt t="32008" x="4589463" y="5948363"/>
          <p14:tracePt t="32019" x="4630738" y="5948363"/>
          <p14:tracePt t="32032" x="4733925" y="5957888"/>
          <p14:tracePt t="32042" x="4767263" y="5957888"/>
          <p14:tracePt t="32049" x="4802188" y="5965825"/>
          <p14:tracePt t="32058" x="4860925" y="5983288"/>
          <p14:tracePt t="32070" x="4919663" y="5991225"/>
          <p14:tracePt t="32072" x="4987925" y="5999163"/>
          <p14:tracePt t="32082" x="5056188" y="6016625"/>
          <p14:tracePt t="32088" x="5124450" y="6016625"/>
          <p14:tracePt t="32098" x="5167313" y="6024563"/>
          <p14:tracePt t="32108" x="5243513" y="6049963"/>
          <p14:tracePt t="32116" x="5294313" y="6059488"/>
          <p14:tracePt t="32124" x="5319713" y="6067425"/>
          <p14:tracePt t="32131" x="5353050" y="6076950"/>
          <p14:tracePt t="32235" x="5345113" y="6076950"/>
          <p14:tracePt t="32244" x="5327650" y="6076950"/>
          <p14:tracePt t="32254" x="5319713" y="6076950"/>
          <p14:tracePt t="32260" x="5302250" y="6076950"/>
          <p14:tracePt t="32270" x="5286375" y="6076950"/>
          <p14:tracePt t="32274" x="5260975" y="6076950"/>
          <p14:tracePt t="32286" x="5235575" y="6076950"/>
          <p14:tracePt t="32294" x="5226050" y="6076950"/>
          <p14:tracePt t="32302" x="5218113" y="6076950"/>
          <p14:tracePt t="32310" x="5208588" y="6076950"/>
          <p14:tracePt t="32326" x="5200650" y="6076950"/>
          <p14:tracePt t="32664" x="5183188" y="6076950"/>
          <p14:tracePt t="32729" x="5175250" y="6076950"/>
          <p14:tracePt t="32745" x="5167313" y="6076950"/>
          <p14:tracePt t="32750" x="5157788" y="6076950"/>
          <p14:tracePt t="32758" x="5141913" y="6076950"/>
          <p14:tracePt t="32769" x="5091113" y="6076950"/>
          <p14:tracePt t="32774" x="5056188" y="6076950"/>
          <p14:tracePt t="32785" x="5022850" y="6076950"/>
          <p14:tracePt t="32788" x="4954588" y="6076950"/>
          <p14:tracePt t="32798" x="4868863" y="6076950"/>
          <p14:tracePt t="32810" x="4775200" y="6076950"/>
          <p14:tracePt t="32815" x="4673600" y="6076950"/>
          <p14:tracePt t="32824" x="4546600" y="6076950"/>
          <p14:tracePt t="32831" x="4435475" y="6076950"/>
          <p14:tracePt t="32840" x="4333875" y="6076950"/>
          <p14:tracePt t="32852" x="4249738" y="6076950"/>
          <p14:tracePt t="32854" x="4164013" y="6076950"/>
          <p14:tracePt t="32865" x="4121150" y="6076950"/>
          <p14:tracePt t="32870" x="4079875" y="6076950"/>
          <p14:tracePt t="32882" x="4070350" y="6076950"/>
          <p14:tracePt t="32890" x="4062413" y="6076950"/>
          <p14:tracePt t="32957" x="4062413" y="6084888"/>
          <p14:tracePt t="32970" x="4070350" y="6092825"/>
          <p14:tracePt t="32986" x="4079875" y="6102350"/>
          <p14:tracePt t="33002" x="4113213" y="6110288"/>
          <p14:tracePt t="33015" x="4130675" y="6118225"/>
          <p14:tracePt t="33019" x="4164013" y="6127750"/>
          <p14:tracePt t="33026" x="4197350" y="6143625"/>
          <p14:tracePt t="33031" x="4232275" y="6143625"/>
          <p14:tracePt t="33042" x="4275138" y="6153150"/>
          <p14:tracePt t="33052" x="4333875" y="6161088"/>
          <p14:tracePt t="33056" x="4359275" y="6169025"/>
          <p14:tracePt t="33069" x="4376738" y="6169025"/>
          <p14:tracePt t="33132" x="4359275" y="6178550"/>
          <p14:tracePt t="33142" x="4333875" y="6194425"/>
          <p14:tracePt t="33152" x="4300538" y="6194425"/>
          <p14:tracePt t="33158" x="4257675" y="6221413"/>
          <p14:tracePt t="33181" x="4164013" y="6229350"/>
          <p14:tracePt t="33186" x="4079875" y="6229350"/>
          <p14:tracePt t="33192" x="3968750" y="6229350"/>
          <p14:tracePt t="33199" x="3816350" y="6229350"/>
          <p14:tracePt t="33208" x="3619500" y="6229350"/>
          <p14:tracePt t="33215" x="3390900" y="6229350"/>
          <p14:tracePt t="33222" x="3127375" y="6229350"/>
          <p14:tracePt t="33232" x="2838450" y="6229350"/>
          <p14:tracePt t="33238" x="2549525" y="6229350"/>
          <p14:tracePt t="33248" x="2260600" y="6229350"/>
          <p14:tracePt t="33254" x="1938338" y="6229350"/>
          <p14:tracePt t="33266" x="1649413" y="6229350"/>
          <p14:tracePt t="33274" x="1360488" y="6221413"/>
          <p14:tracePt t="33282" x="1122363" y="6203950"/>
          <p14:tracePt t="33288" x="935038" y="6194425"/>
          <p14:tracePt t="33294" x="739775" y="6153150"/>
          <p14:tracePt t="33304" x="544513" y="6118225"/>
          <p14:tracePt t="33315" x="382588" y="6102350"/>
          <p14:tracePt t="33319" x="203200" y="6084888"/>
          <p14:tracePt t="33332" x="42863" y="6059488"/>
          <p14:tracePt t="34006" x="76200" y="2073275"/>
          <p14:tracePt t="34010" x="203200" y="2098675"/>
          <p14:tracePt t="34020" x="382588" y="2124075"/>
          <p14:tracePt t="34024" x="569913" y="2133600"/>
          <p14:tracePt t="34036" x="808038" y="2149475"/>
          <p14:tracePt t="34044" x="1019175" y="2159000"/>
          <p14:tracePt t="34052" x="1282700" y="2159000"/>
          <p14:tracePt t="34065" x="1520825" y="2174875"/>
          <p14:tracePt t="34067" x="1784350" y="2192338"/>
          <p14:tracePt t="34076" x="2030413" y="2227263"/>
          <p14:tracePt t="34082" x="2217738" y="2235200"/>
          <p14:tracePt t="34092" x="2354263" y="2252663"/>
          <p14:tracePt t="34103" x="2498725" y="2260600"/>
          <p14:tracePt t="34106" x="2625725" y="2268538"/>
          <p14:tracePt t="34116" x="2736850" y="2268538"/>
          <p14:tracePt t="34122" x="2820988" y="2268538"/>
          <p14:tracePt t="34132" x="2922588" y="2268538"/>
          <p14:tracePt t="34142" x="3008313" y="2268538"/>
          <p14:tracePt t="34149" x="3067050" y="2268538"/>
          <p14:tracePt t="34158" x="3109913" y="2278063"/>
          <p14:tracePt t="34165" x="3144838" y="2278063"/>
          <p14:tracePt t="34172" x="3178175" y="2286000"/>
          <p14:tracePt t="34182" x="3211513" y="2293938"/>
          <p14:tracePt t="34188" x="3221038" y="2293938"/>
          <p14:tracePt t="34198" x="3254375" y="2303463"/>
          <p14:tracePt t="34204" x="3297238" y="2311400"/>
          <p14:tracePt t="34215" x="3348038" y="2328863"/>
          <p14:tracePt t="34222" x="3416300" y="2336800"/>
          <p14:tracePt t="34231" x="3475038" y="2336800"/>
          <p14:tracePt t="34238" x="3552825" y="2354263"/>
          <p14:tracePt t="34242" x="3611563" y="2379663"/>
          <p14:tracePt t="34253" x="3687763" y="2387600"/>
          <p14:tracePt t="34265" x="3773488" y="2405063"/>
          <p14:tracePt t="34269" x="3824288" y="2422525"/>
          <p14:tracePt t="34282" x="3943350" y="2447925"/>
          <p14:tracePt t="34292" x="4002088" y="2473325"/>
          <p14:tracePt t="34303" x="4037013" y="2489200"/>
          <p14:tracePt t="34308" x="4044950" y="2489200"/>
          <p14:tracePt t="34435" x="4052888" y="2489200"/>
          <p14:tracePt t="34445" x="4070350" y="2489200"/>
          <p14:tracePt t="34452" x="4087813" y="2489200"/>
          <p14:tracePt t="34460" x="4130675" y="2506663"/>
          <p14:tracePt t="34465" x="4138613" y="2506663"/>
          <p14:tracePt t="34474" x="4197350" y="2516188"/>
          <p14:tracePt t="34486" x="4275138" y="2524125"/>
          <p14:tracePt t="34490" x="4368800" y="2549525"/>
          <p14:tracePt t="34502" x="4470400" y="2566988"/>
          <p14:tracePt t="34504" x="4564063" y="2592388"/>
          <p14:tracePt t="34519" x="4640263" y="2608263"/>
          <p14:tracePt t="34526" x="4699000" y="2633663"/>
          <p14:tracePt t="34532" x="4741863" y="2643188"/>
          <p14:tracePt t="34702" x="4741863" y="2651125"/>
          <p14:tracePt t="34714" x="4741863" y="2676525"/>
          <p14:tracePt t="34719" x="4741863" y="2727325"/>
          <p14:tracePt t="34726" x="4741863" y="2752725"/>
          <p14:tracePt t="34738" x="4733925" y="2795588"/>
          <p14:tracePt t="34742" x="4724400" y="2881313"/>
          <p14:tracePt t="34753" x="4699000" y="2974975"/>
          <p14:tracePt t="34758" x="4691063" y="3101975"/>
          <p14:tracePt t="34769" x="4691063" y="3238500"/>
          <p14:tracePt t="34782" x="4691063" y="3535363"/>
          <p14:tracePt t="34792" x="4691063" y="3697288"/>
          <p14:tracePt t="34798" x="4691063" y="3867150"/>
          <p14:tracePt t="34808" x="4691063" y="4019550"/>
          <p14:tracePt t="34819" x="4691063" y="4164013"/>
          <p14:tracePt t="34822" x="4691063" y="4333875"/>
          <p14:tracePt t="34836" x="4673600" y="4470400"/>
          <p14:tracePt t="34837" x="4648200" y="4657725"/>
          <p14:tracePt t="34849" x="4622800" y="4843463"/>
          <p14:tracePt t="34858" x="4597400" y="4987925"/>
          <p14:tracePt t="34865" x="4579938" y="5141913"/>
          <p14:tracePt t="34872" x="4554538" y="5311775"/>
          <p14:tracePt t="34882" x="4529138" y="5472113"/>
          <p14:tracePt t="34888" x="4503738" y="5616575"/>
          <p14:tracePt t="34898" x="4478338" y="5745163"/>
          <p14:tracePt t="34904" x="4478338" y="5838825"/>
          <p14:tracePt t="34915" x="4470400" y="5957888"/>
          <p14:tracePt t="34919" x="4445000" y="6042025"/>
          <p14:tracePt t="34931" x="4427538" y="6118225"/>
          <p14:tracePt t="34938" x="4419600" y="6178550"/>
          <p14:tracePt t="34944" x="4419600" y="6237288"/>
          <p14:tracePt t="34954" x="4419600" y="6288088"/>
          <p14:tracePt t="34958" x="4402138" y="6338888"/>
          <p14:tracePt t="34968" x="4402138" y="6381750"/>
          <p14:tracePt t="34982" x="4394200" y="6416675"/>
          <p14:tracePt t="34985" x="4394200" y="6450013"/>
          <p14:tracePt t="34994" x="4394200" y="6475413"/>
          <p14:tracePt t="35002" x="4394200" y="6510338"/>
          <p14:tracePt t="35010" x="4384675" y="6543675"/>
          <p14:tracePt t="35020" x="4376738" y="6561138"/>
          <p14:tracePt t="35024" x="4376738" y="6569075"/>
          <p14:tracePt t="35035" x="4376738" y="6594475"/>
          <p14:tracePt t="35052" x="4368800" y="6602413"/>
          <p14:tracePt t="35127" x="4359275" y="6602413"/>
          <p14:tracePt t="35141" x="4341813" y="6586538"/>
          <p14:tracePt t="35151" x="4325938" y="6577013"/>
          <p14:tracePt t="35156" x="4300538" y="6569075"/>
          <p14:tracePt t="35182" x="4257675" y="6551613"/>
          <p14:tracePt t="35182" x="4214813" y="6551613"/>
          <p14:tracePt t="35190" x="4164013" y="6518275"/>
          <p14:tracePt t="35199" x="4138613" y="6518275"/>
          <p14:tracePt t="35206" x="4087813" y="6510338"/>
          <p14:tracePt t="35218" x="4027488" y="6500813"/>
          <p14:tracePt t="35222" x="3943350" y="6492875"/>
          <p14:tracePt t="35232" x="3824288" y="6475413"/>
          <p14:tracePt t="35236" x="3697288" y="6475413"/>
          <p14:tracePt t="35249" x="3568700" y="6475413"/>
          <p14:tracePt t="35256" x="3459163" y="6475413"/>
          <p14:tracePt t="35265" x="3348038" y="6475413"/>
          <p14:tracePt t="35272" x="3238500" y="6475413"/>
          <p14:tracePt t="35276" x="3094038" y="6475413"/>
          <p14:tracePt t="35286" x="2965450" y="6475413"/>
          <p14:tracePt t="35298" x="2830513" y="6475413"/>
          <p14:tracePt t="35302" x="2668588" y="6467475"/>
          <p14:tracePt t="35316" x="2387600" y="6467475"/>
          <p14:tracePt t="35326" x="2260600" y="6467475"/>
          <p14:tracePt t="35336" x="2166938" y="6457950"/>
          <p14:tracePt t="35342" x="2065338" y="6457950"/>
          <p14:tracePt t="35352" x="2005013" y="6442075"/>
          <p14:tracePt t="35358" x="1954213" y="6424613"/>
          <p14:tracePt t="35369" x="1946275" y="6424613"/>
          <p14:tracePt t="35585" x="1928813" y="6416675"/>
          <p14:tracePt t="35595" x="1885950" y="6399213"/>
          <p14:tracePt t="35604" x="1852613" y="6399213"/>
          <p14:tracePt t="35610" x="1809750" y="6391275"/>
          <p14:tracePt t="35620" x="1733550" y="6381750"/>
          <p14:tracePt t="35624" x="1631950" y="6356350"/>
          <p14:tracePt t="35636" x="1530350" y="6313488"/>
          <p14:tracePt t="35644" x="1401763" y="6262688"/>
          <p14:tracePt t="35652" x="1249363" y="6221413"/>
          <p14:tracePt t="35660" x="1104900" y="6169025"/>
          <p14:tracePt t="35664" x="917575" y="6092825"/>
          <p14:tracePt t="35676" x="765175" y="6034088"/>
          <p14:tracePt t="35686" x="628650" y="5983288"/>
          <p14:tracePt t="35690" x="519113" y="5922963"/>
          <p14:tracePt t="35702" x="433388" y="5880100"/>
          <p14:tracePt t="35706" x="400050" y="5864225"/>
          <p14:tracePt t="35716" x="365125" y="5846763"/>
          <p14:tracePt t="35889" x="357188" y="5838825"/>
          <p14:tracePt t="35903" x="374650" y="5854700"/>
          <p14:tracePt t="35917" x="433388" y="5872163"/>
          <p14:tracePt t="35926" x="484188" y="5872163"/>
          <p14:tracePt t="35938" x="509588" y="5880100"/>
          <p14:tracePt t="35942" x="534988" y="5897563"/>
          <p14:tracePt t="35953" x="585788" y="5915025"/>
          <p14:tracePt t="35958" x="646113" y="5940425"/>
          <p14:tracePt t="35969" x="722313" y="5948363"/>
          <p14:tracePt t="35982" x="841375" y="5991225"/>
          <p14:tracePt t="35992" x="892175" y="5999163"/>
          <p14:tracePt t="35998" x="952500" y="6016625"/>
          <p14:tracePt t="36008" x="985838" y="6034088"/>
          <p14:tracePt t="36019" x="1044575" y="6067425"/>
          <p14:tracePt t="36022" x="1087438" y="6084888"/>
          <p14:tracePt t="36035" x="1104900" y="6092825"/>
          <p14:tracePt t="36038" x="1138238" y="6110288"/>
          <p14:tracePt t="36048" x="1147763" y="6110288"/>
          <p14:tracePt t="36058" x="1173163" y="6127750"/>
          <p14:tracePt t="36088" x="1173163" y="6135688"/>
          <p14:tracePt t="36110" x="1181100" y="6143625"/>
          <p14:tracePt t="36120" x="1181100" y="6153150"/>
          <p14:tracePt t="36135" x="1189038" y="6169025"/>
          <p14:tracePt t="36138" x="1198563" y="6194425"/>
          <p14:tracePt t="36160" x="1216025" y="6211888"/>
          <p14:tracePt t="36165" x="1223963" y="6221413"/>
          <p14:tracePt t="36183" x="1241425" y="6246813"/>
          <p14:tracePt t="36190" x="1249363" y="6254750"/>
          <p14:tracePt t="36200" x="1274763" y="6262688"/>
          <p14:tracePt t="36204" x="1300163" y="6272213"/>
          <p14:tracePt t="36215" x="1325563" y="6280150"/>
          <p14:tracePt t="36220" x="1360488" y="6297613"/>
          <p14:tracePt t="36232" x="1427163" y="6323013"/>
          <p14:tracePt t="36240" x="1504950" y="6338888"/>
          <p14:tracePt t="36244" x="1606550" y="6348413"/>
          <p14:tracePt t="36256" x="1708150" y="6348413"/>
          <p14:tracePt t="36260" x="1819275" y="6365875"/>
          <p14:tracePt t="36270" x="1928813" y="6365875"/>
          <p14:tracePt t="36282" x="2030413" y="6365875"/>
          <p14:tracePt t="36286" x="2116138" y="6365875"/>
          <p14:tracePt t="36298" x="2174875" y="6365875"/>
          <p14:tracePt t="36302" x="2217738" y="6365875"/>
          <p14:tracePt t="36352" x="2227263" y="6365875"/>
          <p14:tracePt t="36380" x="2217738" y="6338888"/>
          <p14:tracePt t="36387" x="2217738" y="6323013"/>
          <p14:tracePt t="36398" x="2200275" y="6305550"/>
          <p14:tracePt t="36406" x="2200275" y="6297613"/>
          <p14:tracePt t="36415" x="2174875" y="6262688"/>
          <p14:tracePt t="36422" x="2166938" y="6254750"/>
          <p14:tracePt t="36426" x="2159000" y="6254750"/>
          <p14:tracePt t="36436" x="2159000" y="6246813"/>
          <p14:tracePt t="36565" x="2159000" y="6237288"/>
          <p14:tracePt t="36585" x="2184400" y="6237288"/>
          <p14:tracePt t="36589" x="2227263" y="6237288"/>
          <p14:tracePt t="36598" x="2268538" y="6237288"/>
          <p14:tracePt t="36608" x="2319338" y="6237288"/>
          <p14:tracePt t="36616" x="2344738" y="6237288"/>
          <p14:tracePt t="36624" x="2405063" y="6237288"/>
          <p14:tracePt t="36632" x="2473325" y="6237288"/>
          <p14:tracePt t="36638" x="2557463" y="6237288"/>
          <p14:tracePt t="36648" x="2617788" y="6237288"/>
          <p14:tracePt t="36654" x="2676525" y="6237288"/>
          <p14:tracePt t="36665" x="2701925" y="6237288"/>
          <p14:tracePt t="36669" x="2719388" y="6237288"/>
          <p14:tracePt t="36690" x="2727325" y="6237288"/>
          <p14:tracePt t="36801" x="2719388" y="6237288"/>
          <p14:tracePt t="36811" x="2711450" y="6237288"/>
          <p14:tracePt t="36821" x="2701925" y="6237288"/>
          <p14:tracePt t="36826" x="2693988" y="6237288"/>
          <p14:tracePt t="37083" x="2693988" y="6246813"/>
          <p14:tracePt t="37093" x="2686050" y="6246813"/>
          <p14:tracePt t="37103" x="2651125" y="6246813"/>
          <p14:tracePt t="37108" x="2608263" y="6262688"/>
          <p14:tracePt t="37119" x="2557463" y="6262688"/>
          <p14:tracePt t="37133" x="2473325" y="6262688"/>
          <p14:tracePt t="37142" x="2387600" y="6262688"/>
          <p14:tracePt t="37148" x="2336800" y="6262688"/>
          <p14:tracePt t="37158" x="2278063" y="6262688"/>
          <p14:tracePt t="37169" x="2243138" y="6272213"/>
          <p14:tracePt t="37183" x="2209800" y="6272213"/>
          <p14:tracePt t="37187" x="2200275" y="6272213"/>
          <p14:tracePt t="37187" x="2192338" y="6272213"/>
          <p14:tracePt t="37426" x="2184400" y="6272213"/>
          <p14:tracePt t="37431" x="2174875" y="6272213"/>
          <p14:tracePt t="37440" x="2133600" y="6280150"/>
          <p14:tracePt t="37452" x="2082800" y="6280150"/>
          <p14:tracePt t="37456" x="2065338" y="6280150"/>
          <p14:tracePt t="37467" x="2005013" y="6280150"/>
          <p14:tracePt t="37470" x="1963738" y="6280150"/>
          <p14:tracePt t="37482" x="1895475" y="6280150"/>
          <p14:tracePt t="37490" x="1852613" y="6280150"/>
          <p14:tracePt t="37499" x="1801813" y="6280150"/>
          <p14:tracePt t="37506" x="1776413" y="6288088"/>
          <p14:tracePt t="37556" x="1776413" y="6297613"/>
          <p14:tracePt t="37572" x="1793875" y="6297613"/>
          <p14:tracePt t="37584" x="1835150" y="6297613"/>
          <p14:tracePt t="37592" x="1852613" y="6297613"/>
          <p14:tracePt t="37598" x="1911350" y="6297613"/>
          <p14:tracePt t="37606" x="2022475" y="6297613"/>
          <p14:tracePt t="37615" x="2174875" y="6297613"/>
          <p14:tracePt t="37622" x="2371725" y="6297613"/>
          <p14:tracePt t="37632" x="2574925" y="6297613"/>
          <p14:tracePt t="37638" x="2805113" y="6297613"/>
          <p14:tracePt t="37648" x="3067050" y="6297613"/>
          <p14:tracePt t="37652" x="3271838" y="6297613"/>
          <p14:tracePt t="37666" x="3502025" y="6297613"/>
          <p14:tracePt t="37672" x="3646488" y="6297613"/>
          <p14:tracePt t="37682" x="3756025" y="6297613"/>
          <p14:tracePt t="37688" x="3841750" y="6288088"/>
          <p14:tracePt t="37692" x="3875088" y="6280150"/>
          <p14:tracePt t="37703" x="3883025" y="6280150"/>
          <p14:tracePt t="37716" x="3892550" y="6262688"/>
          <p14:tracePt t="37738" x="3892550" y="6254750"/>
          <p14:tracePt t="37765" x="3900488" y="6254750"/>
          <p14:tracePt t="37781" x="3908425" y="6254750"/>
          <p14:tracePt t="37785" x="3917950" y="6254750"/>
          <p14:tracePt t="37794" x="3925888" y="6254750"/>
          <p14:tracePt t="37798" x="3935413" y="6254750"/>
          <p14:tracePt t="37808" x="3968750" y="6254750"/>
          <p14:tracePt t="37819" x="4011613" y="6254750"/>
          <p14:tracePt t="37824" x="4027488" y="6254750"/>
          <p14:tracePt t="37835" x="4079875" y="6254750"/>
          <p14:tracePt t="37840" x="4156075" y="6254750"/>
          <p14:tracePt t="37852" x="4249738" y="6262688"/>
          <p14:tracePt t="37860" x="4394200" y="6262688"/>
          <p14:tracePt t="37865" x="4521200" y="6272213"/>
          <p14:tracePt t="37874" x="4657725" y="6272213"/>
          <p14:tracePt t="37881" x="4775200" y="6272213"/>
          <p14:tracePt t="37890" x="4868863" y="6272213"/>
          <p14:tracePt t="37902" x="4946650" y="6272213"/>
          <p14:tracePt t="37903" x="4954588" y="6272213"/>
          <p14:tracePt t="37915" x="4972050" y="6272213"/>
          <p14:tracePt t="39233" x="4979988" y="6272213"/>
          <p14:tracePt t="39252" x="4979988" y="6246813"/>
          <p14:tracePt t="39258" x="4979988" y="6194425"/>
          <p14:tracePt t="39268" x="4979988" y="6161088"/>
          <p14:tracePt t="39272" x="4979988" y="6092825"/>
          <p14:tracePt t="39282" x="4979988" y="5999163"/>
          <p14:tracePt t="39292" x="4979988" y="5897563"/>
          <p14:tracePt t="39298" x="4972050" y="5770563"/>
          <p14:tracePt t="39306" x="4962525" y="5651500"/>
          <p14:tracePt t="39315" x="4954588" y="5524500"/>
          <p14:tracePt t="39322" x="4937125" y="5387975"/>
          <p14:tracePt t="39332" x="4929188" y="5260975"/>
          <p14:tracePt t="39336" x="4911725" y="5099050"/>
          <p14:tracePt t="39349" x="4911725" y="4929188"/>
          <p14:tracePt t="39352" x="4886325" y="4741863"/>
          <p14:tracePt t="39365" x="4878388" y="4589463"/>
          <p14:tracePt t="39372" x="4878388" y="4427538"/>
          <p14:tracePt t="39376" x="4878388" y="4257675"/>
          <p14:tracePt t="39388" x="4878388" y="4087813"/>
          <p14:tracePt t="39392" x="4878388" y="3943350"/>
          <p14:tracePt t="39402" x="4878388" y="3816350"/>
          <p14:tracePt t="39415" x="4878388" y="3687763"/>
          <p14:tracePt t="39419" x="4878388" y="3578225"/>
          <p14:tracePt t="39432" x="4878388" y="3365500"/>
          <p14:tracePt t="39442" x="4878388" y="3279775"/>
          <p14:tracePt t="39452" x="4878388" y="3195638"/>
          <p14:tracePt t="39458" x="4878388" y="3135313"/>
          <p14:tracePt t="39469" x="4878388" y="3094038"/>
          <p14:tracePt t="39472" x="4878388" y="3051175"/>
          <p14:tracePt t="39486" x="4878388" y="3025775"/>
          <p14:tracePt t="39494" x="4878388" y="2990850"/>
          <p14:tracePt t="39500" x="4878388" y="2965450"/>
          <p14:tracePt t="39508" x="4878388" y="2940050"/>
          <p14:tracePt t="39516" x="4878388" y="2914650"/>
          <p14:tracePt t="39524" x="4878388" y="2889250"/>
          <p14:tracePt t="39535" x="4878388" y="2855913"/>
          <p14:tracePt t="39538" x="4878388" y="2820988"/>
          <p14:tracePt t="39550" x="4868863" y="2787650"/>
          <p14:tracePt t="39555" x="4860925" y="2752725"/>
          <p14:tracePt t="39565" x="4852988" y="2736850"/>
          <p14:tracePt t="39574" x="4843463" y="2701925"/>
          <p14:tracePt t="39585" x="4835525" y="2693988"/>
          <p14:tracePt t="39685" x="4835525" y="2686050"/>
          <p14:tracePt t="39721" x="4835525" y="2660650"/>
          <p14:tracePt t="39728" x="4835525" y="2651125"/>
          <p14:tracePt t="39736" x="4843463" y="2643188"/>
          <p14:tracePt t="39749" x="4852988" y="2625725"/>
          <p14:tracePt t="39752" x="4860925" y="2625725"/>
          <p14:tracePt t="39766" x="4860925" y="2617788"/>
          <p14:tracePt t="39770" x="4860925" y="2600325"/>
          <p14:tracePt t="39873" x="4835525" y="2600325"/>
          <p14:tracePt t="39882" x="4802188" y="2600325"/>
          <p14:tracePt t="39886" x="4749800" y="2600325"/>
          <p14:tracePt t="39900" x="4665663" y="2600325"/>
          <p14:tracePt t="39906" x="4521200" y="2600325"/>
          <p14:tracePt t="39915" x="4351338" y="2600325"/>
          <p14:tracePt t="39922" x="4121150" y="2600325"/>
          <p14:tracePt t="39926" x="3917950" y="2600325"/>
          <p14:tracePt t="39938" x="3629025" y="2600325"/>
          <p14:tracePt t="39948" x="3365500" y="2600325"/>
          <p14:tracePt t="39952" x="3160713" y="2600325"/>
          <p14:tracePt t="39965" x="2957513" y="2600325"/>
          <p14:tracePt t="39969" x="2778125" y="2600325"/>
          <p14:tracePt t="39981" x="2625725" y="2600325"/>
          <p14:tracePt t="39985" x="2489200" y="2600325"/>
          <p14:tracePt t="39994" x="2344738" y="2600325"/>
          <p14:tracePt t="40004" x="2209800" y="2600325"/>
          <p14:tracePt t="40008" x="2082800" y="2600325"/>
          <p14:tracePt t="40019" x="1954213" y="2600325"/>
          <p14:tracePt t="40024" x="1835150" y="2582863"/>
          <p14:tracePt t="40035" x="1741488" y="2574925"/>
          <p14:tracePt t="40044" x="1639888" y="2566988"/>
          <p14:tracePt t="40052" x="1520825" y="2524125"/>
          <p14:tracePt t="40060" x="1411288" y="2516188"/>
          <p14:tracePt t="40066" x="1282700" y="2489200"/>
          <p14:tracePt t="40074" x="1138238" y="2473325"/>
          <p14:tracePt t="40085" x="1003300" y="2430463"/>
          <p14:tracePt t="40090" x="849313" y="2422525"/>
          <p14:tracePt t="40102" x="696913" y="2413000"/>
          <p14:tracePt t="40104" x="544513" y="2413000"/>
          <p14:tracePt t="40115" x="390525" y="2413000"/>
          <p14:tracePt t="40124" x="230188" y="2397125"/>
          <p14:tracePt t="40132" x="93663" y="2397125"/>
          <p14:tracePt t="40638" x="17463" y="4716463"/>
          <p14:tracePt t="40649" x="50800" y="4759325"/>
          <p14:tracePt t="40654" x="68263" y="4792663"/>
          <p14:tracePt t="40665" x="76200" y="4835525"/>
          <p14:tracePt t="40670" x="101600" y="4878388"/>
          <p14:tracePt t="40682" x="127000" y="4911725"/>
          <p14:tracePt t="40688" x="161925" y="4962525"/>
          <p14:tracePt t="40692" x="203200" y="5022850"/>
          <p14:tracePt t="40702" x="238125" y="5064125"/>
          <p14:tracePt t="40708" x="288925" y="5116513"/>
          <p14:tracePt t="40719" x="374650" y="5183188"/>
          <p14:tracePt t="40732" x="552450" y="5286375"/>
          <p14:tracePt t="40742" x="654050" y="5345113"/>
          <p14:tracePt t="40748" x="765175" y="5380038"/>
          <p14:tracePt t="40758" x="866775" y="5413375"/>
          <p14:tracePt t="40769" x="968375" y="5438775"/>
          <p14:tracePt t="40774" x="1079500" y="5456238"/>
          <p14:tracePt t="40785" x="1198563" y="5489575"/>
          <p14:tracePt t="40788" x="1300163" y="5514975"/>
          <p14:tracePt t="40798" x="1411288" y="5540375"/>
          <p14:tracePt t="40808" x="1538288" y="5549900"/>
          <p14:tracePt t="40816" x="1639888" y="5557838"/>
          <p14:tracePt t="40824" x="1766888" y="5575300"/>
          <p14:tracePt t="40832" x="1844675" y="5583238"/>
          <p14:tracePt t="40838" x="1911350" y="5583238"/>
          <p14:tracePt t="40852" x="1989138" y="5591175"/>
          <p14:tracePt t="40856" x="2030413" y="5600700"/>
          <p14:tracePt t="40867" x="2116138" y="5616575"/>
          <p14:tracePt t="40870" x="2174875" y="5626100"/>
          <p14:tracePt t="40882" x="2252663" y="5634038"/>
          <p14:tracePt t="40885" x="2286000" y="5651500"/>
          <p14:tracePt t="40894" x="2303463" y="5659438"/>
          <p14:tracePt t="40906" x="2303463" y="5668963"/>
          <p14:tracePt t="40910" x="2311400" y="5676900"/>
          <p14:tracePt t="40920" x="2328863" y="5719763"/>
          <p14:tracePt t="40926" x="2328863" y="5753100"/>
          <p14:tracePt t="40936" x="2344738" y="5795963"/>
          <p14:tracePt t="40949" x="2344738" y="5803900"/>
          <p14:tracePt t="40952" x="2354263" y="5846763"/>
          <p14:tracePt t="40965" x="2354263" y="5854700"/>
          <p14:tracePt t="40968" x="2354263" y="5897563"/>
          <p14:tracePt t="40976" x="2371725" y="5932488"/>
          <p14:tracePt t="40986" x="2387600" y="5957888"/>
          <p14:tracePt t="40990" x="2405063" y="5991225"/>
          <p14:tracePt t="41002" x="2430463" y="6034088"/>
          <p14:tracePt t="41005" x="2455863" y="6049963"/>
          <p14:tracePt t="41016" x="2473325" y="6076950"/>
          <p14:tracePt t="41026" x="2481263" y="6092825"/>
          <p14:tracePt t="41032" x="2489200" y="6110288"/>
          <p14:tracePt t="41042" x="2541588" y="6135688"/>
          <p14:tracePt t="41049" x="2557463" y="6143625"/>
          <p14:tracePt t="41056" x="2574925" y="6161088"/>
          <p14:tracePt t="41068" x="2582863" y="6161088"/>
          <p14:tracePt t="41072" x="2592388" y="6161088"/>
          <p14:tracePt t="41199" x="2592388" y="6169025"/>
          <p14:tracePt t="41229" x="2574925" y="6169025"/>
          <p14:tracePt t="41235" x="2557463" y="6169025"/>
          <p14:tracePt t="41244" x="2524125" y="6169025"/>
          <p14:tracePt t="41255" x="2481263" y="6169025"/>
          <p14:tracePt t="41258" x="2455863" y="6169025"/>
          <p14:tracePt t="41269" x="2438400" y="6169025"/>
          <p14:tracePt t="41274" x="2405063" y="6169025"/>
          <p14:tracePt t="41286" x="2379663" y="6169025"/>
          <p14:tracePt t="41295" x="2344738" y="6169025"/>
          <p14:tracePt t="41298" x="2319338" y="6169025"/>
          <p14:tracePt t="41308" x="2303463" y="6169025"/>
          <p14:tracePt t="41315" x="2286000" y="6143625"/>
          <p14:tracePt t="41324" x="2268538" y="6143625"/>
          <p14:tracePt t="41336" x="2243138" y="6118225"/>
          <p14:tracePt t="41340" x="2235200" y="6110288"/>
          <p14:tracePt t="41352" x="2217738" y="6092825"/>
          <p14:tracePt t="41353" x="2200275" y="6076950"/>
          <p14:tracePt t="41374" x="2192338" y="6067425"/>
          <p14:tracePt t="41382" x="2184400" y="6067425"/>
          <p14:tracePt t="41390" x="2174875" y="6059488"/>
          <p14:tracePt t="41394" x="2174875" y="6049963"/>
          <p14:tracePt t="41404" x="2174875" y="6042025"/>
          <p14:tracePt t="41416" x="2174875" y="6016625"/>
          <p14:tracePt t="41420" x="2174875" y="6008688"/>
          <p14:tracePt t="41431" x="2174875" y="5991225"/>
          <p14:tracePt t="41436" x="2174875" y="5983288"/>
          <p14:tracePt t="41449" x="2174875" y="5965825"/>
          <p14:tracePt t="41454" x="2174875" y="5957888"/>
          <p14:tracePt t="41460" x="2174875" y="5940425"/>
          <p14:tracePt t="41470" x="2184400" y="5932488"/>
          <p14:tracePt t="41476" x="2217738" y="5922963"/>
          <p14:tracePt t="41486" x="2252663" y="5897563"/>
          <p14:tracePt t="41498" x="2303463" y="5889625"/>
          <p14:tracePt t="41502" x="2311400" y="5889625"/>
          <p14:tracePt t="41510" x="2344738" y="5880100"/>
          <p14:tracePt t="41517" x="2362200" y="5872163"/>
          <p14:tracePt t="41526" x="2379663" y="5864225"/>
          <p14:tracePt t="41548" x="2387600" y="5864225"/>
          <p14:tracePt t="41683" x="2371725" y="5864225"/>
          <p14:tracePt t="41690" x="2344738" y="5864225"/>
          <p14:tracePt t="41698" x="2293938" y="5846763"/>
          <p14:tracePt t="41703" x="2192338" y="5846763"/>
          <p14:tracePt t="41716" x="2073275" y="5821363"/>
          <p14:tracePt t="41722" x="1963738" y="5813425"/>
          <p14:tracePt t="41731" x="1844675" y="5788025"/>
          <p14:tracePt t="41738" x="1733550" y="5778500"/>
          <p14:tracePt t="41742" x="1614488" y="5753100"/>
          <p14:tracePt t="41753" x="1504950" y="5727700"/>
          <p14:tracePt t="41765" x="1444625" y="5710238"/>
          <p14:tracePt t="41769" x="1393825" y="5702300"/>
          <p14:tracePt t="41782" x="1393825" y="5694363"/>
          <p14:tracePt t="41785" x="1376363" y="5684838"/>
          <p14:tracePt t="41961" x="1385888" y="5684838"/>
          <p14:tracePt t="41965" x="1411288" y="5684838"/>
          <p14:tracePt t="41974" x="1419225" y="5684838"/>
          <p14:tracePt t="41982" x="1427163" y="5684838"/>
          <p14:tracePt t="41990" x="1444625" y="5684838"/>
          <p14:tracePt t="42002" x="1470025" y="5684838"/>
          <p14:tracePt t="42006" x="1495425" y="5684838"/>
          <p14:tracePt t="42017" x="1512888" y="5684838"/>
          <p14:tracePt t="42019" x="1546225" y="5684838"/>
          <p14:tracePt t="42032" x="1563688" y="5684838"/>
          <p14:tracePt t="42040" x="1581150" y="5684838"/>
          <p14:tracePt t="42044" x="1614488" y="5684838"/>
          <p14:tracePt t="42056" x="1639888" y="5684838"/>
          <p14:tracePt t="42060" x="1657350" y="5684838"/>
          <p14:tracePt t="42070" x="1682750" y="5684838"/>
          <p14:tracePt t="42082" x="1708150" y="5684838"/>
          <p14:tracePt t="42098" x="1725613" y="5684838"/>
          <p14:tracePt t="42345" x="1751013" y="5684838"/>
          <p14:tracePt t="42349" x="1776413" y="5684838"/>
          <p14:tracePt t="42358" x="1819275" y="5684838"/>
          <p14:tracePt t="42369" x="1878013" y="5684838"/>
          <p14:tracePt t="42372" x="1903413" y="5684838"/>
          <p14:tracePt t="42386" x="1928813" y="5684838"/>
          <p14:tracePt t="42388" x="1989138" y="5684838"/>
          <p14:tracePt t="42398" x="2047875" y="5684838"/>
          <p14:tracePt t="42408" x="2098675" y="5684838"/>
          <p14:tracePt t="42416" x="2149475" y="5684838"/>
          <p14:tracePt t="42424" x="2174875" y="5684838"/>
          <p14:tracePt t="42431" x="2192338" y="5684838"/>
          <p14:tracePt t="42531" x="2184400" y="5684838"/>
          <p14:tracePt t="42541" x="2149475" y="5684838"/>
          <p14:tracePt t="42544" x="2108200" y="5684838"/>
          <p14:tracePt t="42554" x="2082800" y="5684838"/>
          <p14:tracePt t="42566" x="2039938" y="5684838"/>
          <p14:tracePt t="42570" x="1963738" y="5684838"/>
          <p14:tracePt t="42582" x="1911350" y="5684838"/>
          <p14:tracePt t="42586" x="1835150" y="5684838"/>
          <p14:tracePt t="42594" x="1776413" y="5684838"/>
          <p14:tracePt t="42606" x="1725613" y="5684838"/>
          <p14:tracePt t="42610" x="1716088" y="5684838"/>
          <p14:tracePt t="42620" x="1708150" y="5684838"/>
          <p14:tracePt t="42626" x="1700213" y="5684838"/>
          <p14:tracePt t="42636" x="1690688" y="5684838"/>
          <p14:tracePt t="42862" x="1674813" y="5684838"/>
          <p14:tracePt t="42923" x="1665288" y="5684838"/>
          <p14:tracePt t="43287" x="1657350" y="5684838"/>
          <p14:tracePt t="43469" x="1682750" y="5684838"/>
          <p14:tracePt t="43474" x="1708150" y="5684838"/>
          <p14:tracePt t="43482" x="1733550" y="5684838"/>
          <p14:tracePt t="43494" x="1801813" y="5676900"/>
          <p14:tracePt t="43498" x="1903413" y="5668963"/>
          <p14:tracePt t="43508" x="2030413" y="5659438"/>
          <p14:tracePt t="43515" x="2184400" y="5641975"/>
          <p14:tracePt t="43522" x="2336800" y="5634038"/>
          <p14:tracePt t="43532" x="2532063" y="5616575"/>
          <p14:tracePt t="43538" x="2752725" y="5591175"/>
          <p14:tracePt t="43548" x="3025775" y="5557838"/>
          <p14:tracePt t="43554" x="3263900" y="5540375"/>
          <p14:tracePt t="43566" x="3560763" y="5524500"/>
          <p14:tracePt t="43574" x="3798888" y="5514975"/>
          <p14:tracePt t="43582" x="4011613" y="5497513"/>
          <p14:tracePt t="43588" x="4197350" y="5481638"/>
          <p14:tracePt t="43594" x="4368800" y="5481638"/>
          <p14:tracePt t="43604" x="4529138" y="5464175"/>
          <p14:tracePt t="43615" x="4657725" y="5438775"/>
          <p14:tracePt t="43619" x="4749800" y="5430838"/>
          <p14:tracePt t="43635" x="4868863" y="5405438"/>
          <p14:tracePt t="43645" x="4868863" y="5395913"/>
          <p14:tracePt t="43853" x="4852988" y="5395913"/>
          <p14:tracePt t="43865" x="4843463" y="5395913"/>
          <p14:tracePt t="43868" x="4784725" y="5395913"/>
          <p14:tracePt t="43876" x="4759325" y="5395913"/>
          <p14:tracePt t="43887" x="4716463" y="5395913"/>
          <p14:tracePt t="43892" x="4614863" y="5395913"/>
          <p14:tracePt t="43903" x="4470400" y="5405438"/>
          <p14:tracePt t="43906" x="4316413" y="5413375"/>
          <p14:tracePt t="43917" x="4164013" y="5430838"/>
          <p14:tracePt t="43926" x="3986213" y="5438775"/>
          <p14:tracePt t="43932" x="3832225" y="5456238"/>
          <p14:tracePt t="43942" x="3671888" y="5472113"/>
          <p14:tracePt t="43949" x="3527425" y="5489575"/>
          <p14:tracePt t="43956" x="3416300" y="5497513"/>
          <p14:tracePt t="43969" x="3340100" y="5507038"/>
          <p14:tracePt t="43972" x="3279775" y="5524500"/>
          <p14:tracePt t="44079" x="3279775" y="5532438"/>
          <p14:tracePt t="44105" x="3279775" y="5540375"/>
          <p14:tracePt t="44144" x="3279775" y="5549900"/>
          <p14:tracePt t="44165" x="3279775" y="5557838"/>
          <p14:tracePt t="44174" x="3271838" y="5575300"/>
          <p14:tracePt t="44179" x="3263900" y="5583238"/>
          <p14:tracePt t="44188" x="3254375" y="5583238"/>
          <p14:tracePt t="44198" x="3238500" y="5583238"/>
          <p14:tracePt t="44204" x="3195638" y="5591175"/>
          <p14:tracePt t="44215" x="3119438" y="5600700"/>
          <p14:tracePt t="44220" x="3025775" y="5600700"/>
          <p14:tracePt t="44231" x="2863850" y="5600700"/>
          <p14:tracePt t="44240" x="2711450" y="5600700"/>
          <p14:tracePt t="44245" x="2541588" y="5600700"/>
          <p14:tracePt t="44254" x="2362200" y="5600700"/>
          <p14:tracePt t="44260" x="2192338" y="5600700"/>
          <p14:tracePt t="44270" x="2039938" y="5600700"/>
          <p14:tracePt t="44282" x="1895475" y="5600700"/>
          <p14:tracePt t="44285" x="1766888" y="5600700"/>
          <p14:tracePt t="44294" x="1674813" y="5600700"/>
          <p14:tracePt t="44301" x="1597025" y="5600700"/>
          <p14:tracePt t="44310" x="1538288" y="5600700"/>
          <p14:tracePt t="44320" x="1530350" y="5600700"/>
          <p14:tracePt t="44348" x="1530350" y="5583238"/>
          <p14:tracePt t="44353" x="1530350" y="5565775"/>
          <p14:tracePt t="44360" x="1530350" y="5524500"/>
          <p14:tracePt t="44370" x="1520825" y="5507038"/>
          <p14:tracePt t="44376" x="1520825" y="5489575"/>
          <p14:tracePt t="44386" x="1520825" y="5438775"/>
          <p14:tracePt t="44390" x="1520825" y="5413375"/>
          <p14:tracePt t="44402" x="1512888" y="5380038"/>
          <p14:tracePt t="44417" x="1495425" y="5311775"/>
          <p14:tracePt t="44426" x="1495425" y="5286375"/>
          <p14:tracePt t="44432" x="1495425" y="5251450"/>
          <p14:tracePt t="44440" x="1495425" y="5226050"/>
          <p14:tracePt t="44452" x="1495425" y="5183188"/>
          <p14:tracePt t="44456" x="1495425" y="5175250"/>
          <p14:tracePt t="44467" x="1495425" y="5157788"/>
          <p14:tracePt t="44472" x="1495425" y="5132388"/>
          <p14:tracePt t="44492" x="1495425" y="5124450"/>
          <p14:tracePt t="44588" x="1487488" y="5124450"/>
          <p14:tracePt t="44599" x="1477963" y="5124450"/>
          <p14:tracePt t="44619" x="1477963" y="5132388"/>
          <p14:tracePt t="44622" x="1470025" y="5141913"/>
          <p14:tracePt t="44632" x="1462088" y="5167313"/>
          <p14:tracePt t="44638" x="1452563" y="5183188"/>
          <p14:tracePt t="44650" x="1436688" y="5208588"/>
          <p14:tracePt t="44658" x="1427163" y="5235575"/>
          <p14:tracePt t="44665" x="1427163" y="5243513"/>
          <p14:tracePt t="44672" x="1419225" y="5268913"/>
          <p14:tracePt t="44682" x="1411288" y="5276850"/>
          <p14:tracePt t="44688" x="1401763" y="5294313"/>
          <p14:tracePt t="44698" x="1401763" y="5311775"/>
          <p14:tracePt t="44704" x="1401763" y="5319713"/>
          <p14:tracePt t="44715" x="1401763" y="5337175"/>
          <p14:tracePt t="44719" x="1393825" y="5353050"/>
          <p14:tracePt t="44731" x="1393825" y="5362575"/>
          <p14:tracePt t="44738" x="1393825" y="5387975"/>
          <p14:tracePt t="44744" x="1393825" y="5395913"/>
          <p14:tracePt t="44754" x="1393825" y="5413375"/>
          <p14:tracePt t="44758" x="1393825" y="5421313"/>
          <p14:tracePt t="44781" x="1393825" y="5430838"/>
          <p14:tracePt t="44841" x="1393825" y="5438775"/>
          <p14:tracePt t="44999" x="1385888" y="5438775"/>
          <p14:tracePt t="45008" x="1376363" y="5446713"/>
          <p14:tracePt t="45019" x="1368425" y="5464175"/>
          <p14:tracePt t="45042" x="1360488" y="5472113"/>
          <p14:tracePt t="45052" x="1360488" y="5481638"/>
          <p14:tracePt t="45056" x="1350963" y="5489575"/>
          <p14:tracePt t="45067" x="1343025" y="5497513"/>
          <p14:tracePt t="45072" x="1343025" y="5507038"/>
          <p14:tracePt t="45082" x="1333500" y="5532438"/>
          <p14:tracePt t="45092" x="1333500" y="5540375"/>
          <p14:tracePt t="45098" x="1325563" y="5549900"/>
          <p14:tracePt t="45115" x="1317625" y="5549900"/>
          <p14:tracePt t="45119" x="1317625" y="5557838"/>
          <p14:tracePt t="45131" x="1308100" y="5575300"/>
          <p14:tracePt t="45149" x="1300163" y="5575300"/>
          <p14:tracePt t="45158" x="1292225" y="5583238"/>
          <p14:tracePt t="46293" x="1282700" y="5583238"/>
          <p14:tracePt t="46303" x="1282700" y="5540375"/>
          <p14:tracePt t="46316" x="1282700" y="5489575"/>
          <p14:tracePt t="46320" x="1282700" y="5395913"/>
          <p14:tracePt t="46332" x="1282700" y="5311775"/>
          <p14:tracePt t="46338" x="1282700" y="5208588"/>
          <p14:tracePt t="46342" x="1282700" y="5099050"/>
          <p14:tracePt t="46352" x="1266825" y="4972050"/>
          <p14:tracePt t="46358" x="1266825" y="4843463"/>
          <p14:tracePt t="46369" x="1257300" y="4691063"/>
          <p14:tracePt t="46382" x="1216025" y="4249738"/>
          <p14:tracePt t="46392" x="1198563" y="4037013"/>
          <p14:tracePt t="46399" x="1189038" y="3875088"/>
          <p14:tracePt t="46408" x="1163638" y="3722688"/>
          <p14:tracePt t="46419" x="1138238" y="3594100"/>
          <p14:tracePt t="46424" x="1130300" y="3475038"/>
          <p14:tracePt t="46435" x="1112838" y="3348038"/>
          <p14:tracePt t="46438" x="1104900" y="3263900"/>
          <p14:tracePt t="46448" x="1096963" y="3186113"/>
          <p14:tracePt t="46458" x="1087438" y="3144838"/>
          <p14:tracePt t="46465" x="1079500" y="3094038"/>
          <p14:tracePt t="46474" x="1069975" y="3084513"/>
          <p14:tracePt t="46481" x="1069975" y="3067050"/>
          <p14:tracePt t="46564" x="1069975" y="3084513"/>
          <p14:tracePt t="46574" x="1096963" y="3119438"/>
          <p14:tracePt t="46582" x="1122363" y="3186113"/>
          <p14:tracePt t="46590" x="1206500" y="3263900"/>
          <p14:tracePt t="46594" x="1282700" y="3355975"/>
          <p14:tracePt t="46606" x="1419225" y="3502025"/>
          <p14:tracePt t="46616" x="1622425" y="3646488"/>
          <p14:tracePt t="46621" x="1911350" y="3841750"/>
          <p14:tracePt t="46632" x="2235200" y="4052888"/>
          <p14:tracePt t="46636" x="2566988" y="4214813"/>
          <p14:tracePt t="46644" x="2881313" y="4402138"/>
          <p14:tracePt t="46656" x="3160713" y="4579938"/>
          <p14:tracePt t="46660" x="3433763" y="4699000"/>
          <p14:tracePt t="46670" x="3687763" y="4835525"/>
          <p14:tracePt t="46676" x="3900488" y="4919663"/>
          <p14:tracePt t="46686" x="4037013" y="4997450"/>
          <p14:tracePt t="46699" x="4171950" y="5056188"/>
          <p14:tracePt t="46702" x="4283075" y="5091113"/>
          <p14:tracePt t="46710" x="4376738" y="5149850"/>
          <p14:tracePt t="46718" x="4452938" y="5192713"/>
          <p14:tracePt t="46726" x="4513263" y="5218113"/>
          <p14:tracePt t="46736" x="4529138" y="5226050"/>
          <p14:tracePt t="46740" x="4554538" y="5235575"/>
          <p14:tracePt t="46849" x="4564063" y="5235575"/>
          <p14:tracePt t="46873" x="4564063" y="5243513"/>
          <p14:tracePt t="46882" x="4564063" y="5251450"/>
          <p14:tracePt t="46892" x="4572000" y="5260975"/>
          <p14:tracePt t="46915" x="4572000" y="5268913"/>
          <p14:tracePt t="46920" x="4572000" y="5286375"/>
          <p14:tracePt t="46931" x="4579938" y="5294313"/>
          <p14:tracePt t="46938" x="4579938" y="5302250"/>
          <p14:tracePt t="46942" x="4579938" y="5311775"/>
          <p14:tracePt t="46964" x="4579938" y="5319713"/>
          <p14:tracePt t="46974" x="4579938" y="5327650"/>
          <p14:tracePt t="46986" x="4579938" y="5337175"/>
          <p14:tracePt t="46988" x="4579938" y="5345113"/>
          <p14:tracePt t="46998" x="4579938" y="5353050"/>
          <p14:tracePt t="47003" x="4579938" y="5362575"/>
          <p14:tracePt t="47015" x="4579938" y="5380038"/>
          <p14:tracePt t="47031" x="4579938" y="5405438"/>
          <p14:tracePt t="47035" x="4579938" y="5413375"/>
          <p14:tracePt t="47044" x="4579938" y="5421313"/>
          <p14:tracePt t="47058" x="4579938" y="5430838"/>
          <p14:tracePt t="47069" x="4572000" y="5430838"/>
          <p14:tracePt t="47074" x="4564063" y="5456238"/>
          <p14:tracePt t="47088" x="4554538" y="5472113"/>
          <p14:tracePt t="47098" x="4546600" y="5481638"/>
          <p14:tracePt t="47115" x="4538663" y="5489575"/>
          <p14:tracePt t="47211" x="4538663" y="5497513"/>
          <p14:tracePt t="47251" x="4529138" y="5507038"/>
          <p14:tracePt t="47357" x="4529138" y="5464175"/>
          <p14:tracePt t="47365" x="4529138" y="5430838"/>
          <p14:tracePt t="47372" x="4521200" y="5387975"/>
          <p14:tracePt t="47376" x="4513263" y="5286375"/>
          <p14:tracePt t="47386" x="4495800" y="5192713"/>
          <p14:tracePt t="47398" x="4486275" y="5073650"/>
          <p14:tracePt t="47402" x="4478338" y="4937125"/>
          <p14:tracePt t="47416" x="4435475" y="4648200"/>
          <p14:tracePt t="47426" x="4419600" y="4503738"/>
          <p14:tracePt t="47438" x="4402138" y="4376738"/>
          <p14:tracePt t="47442" x="4402138" y="4240213"/>
          <p14:tracePt t="47452" x="4394200" y="4113213"/>
          <p14:tracePt t="47458" x="4384675" y="3994150"/>
          <p14:tracePt t="47468" x="4368800" y="3867150"/>
          <p14:tracePt t="47482" x="4359275" y="3697288"/>
          <p14:tracePt t="47492" x="4359275" y="3611563"/>
          <p14:tracePt t="47498" x="4359275" y="3552825"/>
          <p14:tracePt t="47508" x="4359275" y="3527425"/>
          <p14:tracePt t="47519" x="4359275" y="3509963"/>
          <p14:tracePt t="47522" x="4359275" y="3492500"/>
          <p14:tracePt t="47536" x="4359275" y="3484563"/>
          <p14:tracePt t="47538" x="4359275" y="3467100"/>
          <p14:tracePt t="47549" x="4359275" y="3459163"/>
          <p14:tracePt t="47574" x="4359275" y="3449638"/>
          <p14:tracePt t="47585" x="4359275" y="3441700"/>
          <p14:tracePt t="47588" x="4359275" y="3416300"/>
          <p14:tracePt t="47598" x="4359275" y="3382963"/>
          <p14:tracePt t="47604" x="4359275" y="3330575"/>
          <p14:tracePt t="47615" x="4359275" y="3305175"/>
          <p14:tracePt t="47624" x="4359275" y="3289300"/>
          <p14:tracePt t="47631" x="4359275" y="3246438"/>
          <p14:tracePt t="47638" x="4359275" y="3195638"/>
          <p14:tracePt t="47644" x="4359275" y="3170238"/>
          <p14:tracePt t="47654" x="4359275" y="3127375"/>
          <p14:tracePt t="47665" x="4359275" y="3067050"/>
          <p14:tracePt t="47669" x="4359275" y="3008313"/>
          <p14:tracePt t="47682" x="4359275" y="2949575"/>
          <p14:tracePt t="47685" x="4359275" y="2906713"/>
          <p14:tracePt t="47694" x="4359275" y="2846388"/>
          <p14:tracePt t="47704" x="4351338" y="2838450"/>
          <p14:tracePt t="47710" x="4341813" y="2795588"/>
          <p14:tracePt t="47720" x="4341813" y="2787650"/>
          <p14:tracePt t="47731" x="4341813" y="2778125"/>
          <p14:tracePt t="47740" x="4341813" y="2770188"/>
          <p14:tracePt t="47857" x="4341813" y="2795588"/>
          <p14:tracePt t="47866" x="4341813" y="2838450"/>
          <p14:tracePt t="47877" x="4341813" y="2914650"/>
          <p14:tracePt t="47882" x="4341813" y="2982913"/>
          <p14:tracePt t="47892" x="4359275" y="3084513"/>
          <p14:tracePt t="47899" x="4376738" y="3186113"/>
          <p14:tracePt t="47906" x="4427538" y="3322638"/>
          <p14:tracePt t="47918" x="4452938" y="3459163"/>
          <p14:tracePt t="47919" x="4486275" y="3619500"/>
          <p14:tracePt t="47932" x="4546600" y="3824288"/>
          <p14:tracePt t="47936" x="4605338" y="4027488"/>
          <p14:tracePt t="47948" x="4630738" y="4249738"/>
          <p14:tracePt t="47956" x="4657725" y="4435475"/>
          <p14:tracePt t="47966" x="4699000" y="4640263"/>
          <p14:tracePt t="47972" x="4741863" y="4810125"/>
          <p14:tracePt t="47976" x="4767263" y="4972050"/>
          <p14:tracePt t="47986" x="4792663" y="5106988"/>
          <p14:tracePt t="47998" x="4810125" y="5243513"/>
          <p14:tracePt t="48002" x="4827588" y="5370513"/>
          <p14:tracePt t="48015" x="4835525" y="5464175"/>
          <p14:tracePt t="48017" x="4843463" y="5557838"/>
          <p14:tracePt t="48032" x="4860925" y="5600700"/>
          <p14:tracePt t="48038" x="4860925" y="5641975"/>
          <p14:tracePt t="48042" x="4860925" y="5659438"/>
          <p14:tracePt t="48052" x="4860925" y="5684838"/>
          <p14:tracePt t="48058" x="4860925" y="5694363"/>
          <p14:tracePt t="48069" x="4860925" y="5719763"/>
          <p14:tracePt t="48084" x="4860925" y="5735638"/>
          <p14:tracePt t="48098" x="4860925" y="5761038"/>
          <p14:tracePt t="48122" x="4860925" y="5778500"/>
          <p14:tracePt t="48138" x="4860925" y="5788025"/>
          <p14:tracePt t="48397" x="4860925" y="5795963"/>
          <p14:tracePt t="48410" x="4860925" y="5813425"/>
          <p14:tracePt t="48426" x="4843463" y="5829300"/>
          <p14:tracePt t="48436" x="4835525" y="5846763"/>
          <p14:tracePt t="48440" x="4810125" y="5880100"/>
          <p14:tracePt t="48452" x="4802188" y="5915025"/>
          <p14:tracePt t="48460" x="4775200" y="5922963"/>
          <p14:tracePt t="48468" x="4767263" y="5948363"/>
          <p14:tracePt t="48476" x="4724400" y="5999163"/>
          <p14:tracePt t="48482" x="4699000" y="6049963"/>
          <p14:tracePt t="48492" x="4657725" y="6110288"/>
          <p14:tracePt t="48503" x="4630738" y="6135688"/>
          <p14:tracePt t="48506" x="4589463" y="6203950"/>
          <p14:tracePt t="48518" x="4572000" y="6221413"/>
          <p14:tracePt t="48522" x="4546600" y="6272213"/>
          <p14:tracePt t="48533" x="4478338" y="6323013"/>
          <p14:tracePt t="48542" x="4435475" y="6365875"/>
          <p14:tracePt t="48548" x="4419600" y="6373813"/>
          <p14:tracePt t="48556" x="4384675" y="6407150"/>
          <p14:tracePt t="48565" x="4333875" y="6432550"/>
          <p14:tracePt t="48572" x="4283075" y="6457950"/>
          <p14:tracePt t="48582" x="4249738" y="6483350"/>
          <p14:tracePt t="48588" x="4171950" y="6500813"/>
          <p14:tracePt t="48598" x="4121150" y="6526213"/>
          <p14:tracePt t="48602" x="4044950" y="6543675"/>
          <p14:tracePt t="48615" x="3960813" y="6551613"/>
          <p14:tracePt t="48622" x="3875088" y="6569075"/>
          <p14:tracePt t="48631" x="3763963" y="6586538"/>
          <p14:tracePt t="48638" x="3662363" y="6602413"/>
          <p14:tracePt t="48642" x="3560763" y="6602413"/>
          <p14:tracePt t="48652" x="3433763" y="6602413"/>
          <p14:tracePt t="48665" x="3297238" y="6602413"/>
          <p14:tracePt t="48669" x="3152775" y="6602413"/>
          <p14:tracePt t="48682" x="3016250" y="6602413"/>
          <p14:tracePt t="48686" x="2889250" y="6594475"/>
          <p14:tracePt t="48694" x="2770188" y="6561138"/>
          <p14:tracePt t="48702" x="2651125" y="6526213"/>
          <p14:tracePt t="48716" x="2430463" y="6450013"/>
          <p14:tracePt t="48726" x="2344738" y="6391275"/>
          <p14:tracePt t="48732" x="2235200" y="6338888"/>
          <p14:tracePt t="48742" x="2159000" y="6297613"/>
          <p14:tracePt t="48753" x="2098675" y="6254750"/>
          <p14:tracePt t="48756" x="2022475" y="6203950"/>
          <p14:tracePt t="48767" x="1971675" y="6161088"/>
          <p14:tracePt t="48772" x="1920875" y="6127750"/>
          <p14:tracePt t="48782" x="1870075" y="6092825"/>
          <p14:tracePt t="48792" x="1827213" y="6049963"/>
          <p14:tracePt t="48798" x="1793875" y="6016625"/>
          <p14:tracePt t="48806" x="1766888" y="5999163"/>
          <p14:tracePt t="48815" x="1758950" y="5983288"/>
          <p14:tracePt t="48822" x="1751013" y="5957888"/>
          <p14:tracePt t="48831" x="1733550" y="5948363"/>
          <p14:tracePt t="48838" x="1716088" y="5932488"/>
          <p14:tracePt t="48899" x="1708150" y="5932488"/>
          <p14:tracePt t="48995" x="1708150" y="5922963"/>
          <p14:tracePt t="49004" x="1700213" y="5915025"/>
          <p14:tracePt t="49015" x="1690688" y="5915025"/>
          <p14:tracePt t="49026" x="1690688" y="5897563"/>
          <p14:tracePt t="49036" x="1682750" y="5897563"/>
          <p14:tracePt t="49052" x="1682750" y="5889625"/>
          <p14:tracePt t="49060" x="1674813" y="5880100"/>
          <p14:tracePt t="49070" x="1674813" y="5872163"/>
          <p14:tracePt t="49076" x="1674813" y="5864225"/>
          <p14:tracePt t="49086" x="1665288" y="5864225"/>
          <p14:tracePt t="49098" x="1657350" y="5846763"/>
          <p14:tracePt t="49102" x="1649413" y="5838825"/>
          <p14:tracePt t="49116" x="1639888" y="5829300"/>
          <p14:tracePt t="49126" x="1631950" y="5813425"/>
          <p14:tracePt t="49136" x="1614488" y="5803900"/>
          <p14:tracePt t="49140" x="1606550" y="5788025"/>
          <p14:tracePt t="49152" x="1597025" y="5770563"/>
          <p14:tracePt t="49156" x="1581150" y="5735638"/>
          <p14:tracePt t="49168" x="1571625" y="5719763"/>
          <p14:tracePt t="49183" x="1555750" y="5702300"/>
          <p14:tracePt t="49192" x="1555750" y="5694363"/>
          <p14:tracePt t="49198" x="1546225" y="5694363"/>
          <p14:tracePt t="49217" x="1538288" y="5684838"/>
          <p14:tracePt t="49222" x="1530350" y="5668963"/>
          <p14:tracePt t="49276" x="1530350" y="5659438"/>
          <p14:tracePt t="49296" x="1530350" y="5651500"/>
          <p14:tracePt t="49322" x="1546225" y="5641975"/>
          <p14:tracePt t="49331" x="1555750" y="5634038"/>
          <p14:tracePt t="49338" x="1581150" y="5626100"/>
          <p14:tracePt t="49342" x="1606550" y="5608638"/>
          <p14:tracePt t="49352" x="1631950" y="5608638"/>
          <p14:tracePt t="49365" x="1649413" y="5608638"/>
          <p14:tracePt t="49369" x="1665288" y="5608638"/>
          <p14:tracePt t="49383" x="1725613" y="5600700"/>
          <p14:tracePt t="49392" x="1758950" y="5600700"/>
          <p14:tracePt t="49404" x="1793875" y="5600700"/>
          <p14:tracePt t="49408" x="1844675" y="5600700"/>
          <p14:tracePt t="49419" x="1885950" y="5600700"/>
          <p14:tracePt t="49424" x="1946275" y="5600700"/>
          <p14:tracePt t="49435" x="1979613" y="5600700"/>
          <p14:tracePt t="49444" x="1997075" y="5600700"/>
          <p14:tracePt t="49449" x="2022475" y="5600700"/>
          <p14:tracePt t="49458" x="2055813" y="5600700"/>
          <p14:tracePt t="49465" x="2073275" y="5600700"/>
          <p14:tracePt t="49474" x="2098675" y="5600700"/>
          <p14:tracePt t="49486" x="2116138" y="5600700"/>
          <p14:tracePt t="49487" x="2141538" y="5600700"/>
          <p14:tracePt t="49502" x="2149475" y="5600700"/>
          <p14:tracePt t="49504" x="2166938" y="5600700"/>
          <p14:tracePt t="49515" x="2174875" y="5600700"/>
          <p14:tracePt t="49524" x="2217738" y="5600700"/>
          <p14:tracePt t="49531" x="2243138" y="5600700"/>
          <p14:tracePt t="49540" x="2260600" y="5600700"/>
          <p14:tracePt t="49544" x="2303463" y="5600700"/>
          <p14:tracePt t="49554" x="2344738" y="5600700"/>
          <p14:tracePt t="49565" x="2387600" y="5591175"/>
          <p14:tracePt t="49570" x="2422525" y="5591175"/>
          <p14:tracePt t="49583" x="2463800" y="5583238"/>
          <p14:tracePt t="49585" x="2506663" y="5583238"/>
          <p14:tracePt t="49595" x="2549525" y="5583238"/>
          <p14:tracePt t="49606" x="2582863" y="5583238"/>
          <p14:tracePt t="49610" x="2617788" y="5583238"/>
          <p14:tracePt t="49620" x="2651125" y="5583238"/>
          <p14:tracePt t="49624" x="2693988" y="5583238"/>
          <p14:tracePt t="49636" x="2719388" y="5583238"/>
          <p14:tracePt t="49644" x="2744788" y="5583238"/>
          <p14:tracePt t="49652" x="2770188" y="5583238"/>
          <p14:tracePt t="49660" x="2778125" y="5583238"/>
          <p14:tracePt t="49668" x="2787650" y="5583238"/>
          <p14:tracePt t="49676" x="2795588" y="5583238"/>
          <p14:tracePt t="49686" x="2813050" y="5583238"/>
          <p14:tracePt t="49698" x="2820988" y="5583238"/>
          <p14:tracePt t="49710" x="2830513" y="5583238"/>
          <p14:tracePt t="49720" x="2838450" y="5583238"/>
          <p14:tracePt t="49726" x="2871788" y="5583238"/>
          <p14:tracePt t="49736" x="2881313" y="5583238"/>
          <p14:tracePt t="49749" x="2906713" y="5583238"/>
          <p14:tracePt t="49752" x="2932113" y="5583238"/>
          <p14:tracePt t="49765" x="2957513" y="5583238"/>
          <p14:tracePt t="49768" x="2982913" y="5583238"/>
          <p14:tracePt t="49776" x="3008313" y="5583238"/>
          <p14:tracePt t="49786" x="3016250" y="5583238"/>
          <p14:tracePt t="49792" x="3041650" y="5583238"/>
          <p14:tracePt t="49802" x="3051175" y="5583238"/>
          <p14:tracePt t="49806" x="3076575" y="5583238"/>
          <p14:tracePt t="49816" x="3084513" y="5583238"/>
          <p14:tracePt t="49826" x="3101975" y="5583238"/>
          <p14:tracePt t="49832" x="3127375" y="5583238"/>
          <p14:tracePt t="49842" x="3160713" y="5583238"/>
          <p14:tracePt t="49849" x="3178175" y="5583238"/>
          <p14:tracePt t="49858" x="3221038" y="5583238"/>
          <p14:tracePt t="49869" x="3263900" y="5583238"/>
          <p14:tracePt t="49872" x="3289300" y="5583238"/>
          <p14:tracePt t="49882" x="3322638" y="5583238"/>
          <p14:tracePt t="49888" x="3365500" y="5583238"/>
          <p14:tracePt t="49898" x="3424238" y="5583238"/>
          <p14:tracePt t="49908" x="3475038" y="5583238"/>
          <p14:tracePt t="49915" x="3535363" y="5583238"/>
          <p14:tracePt t="49922" x="3594100" y="5583238"/>
          <p14:tracePt t="49931" x="3654425" y="5583238"/>
          <p14:tracePt t="49938" x="3705225" y="5583238"/>
          <p14:tracePt t="49948" x="3763963" y="5583238"/>
          <p14:tracePt t="49954" x="3806825" y="5583238"/>
          <p14:tracePt t="49965" x="3867150" y="5583238"/>
          <p14:tracePt t="49969" x="3925888" y="5583238"/>
          <p14:tracePt t="49982" x="3960813" y="5583238"/>
          <p14:tracePt t="49988" x="4002088" y="5583238"/>
          <p14:tracePt t="49992" x="4019550" y="5583238"/>
          <p14:tracePt t="50004" x="4037013" y="5583238"/>
          <p14:tracePt t="50008" x="4070350" y="5583238"/>
          <p14:tracePt t="50031" x="4079875" y="5583238"/>
          <p14:tracePt t="50038" x="4095750" y="5575300"/>
          <p14:tracePt t="50130" x="4105275" y="5575300"/>
          <p14:tracePt t="50161" x="4113213" y="5575300"/>
          <p14:tracePt t="50170" x="4121150" y="5575300"/>
          <p14:tracePt t="50185" x="4138613" y="5575300"/>
          <p14:tracePt t="50190" x="4146550" y="5575300"/>
          <p14:tracePt t="50200" x="4164013" y="5575300"/>
          <p14:tracePt t="50210" x="4181475" y="5575300"/>
          <p14:tracePt t="50215" x="4189413" y="5575300"/>
          <p14:tracePt t="50226" x="4197350" y="5575300"/>
          <p14:tracePt t="50240" x="4206875" y="5575300"/>
          <p14:tracePt t="50260" x="4214813" y="5575300"/>
          <p14:tracePt t="50479" x="4206875" y="5575300"/>
          <p14:tracePt t="50509" x="4197350" y="5575300"/>
          <p14:tracePt t="50518" x="4189413" y="5575300"/>
          <p14:tracePt t="50533" x="4181475" y="5575300"/>
          <p14:tracePt t="50542" x="4164013" y="5565775"/>
          <p14:tracePt t="50548" x="4146550" y="5565775"/>
          <p14:tracePt t="50558" x="4105275" y="5524500"/>
          <p14:tracePt t="50565" x="4070350" y="5514975"/>
          <p14:tracePt t="50574" x="4011613" y="5497513"/>
          <p14:tracePt t="50586" x="3960813" y="5481638"/>
          <p14:tracePt t="50588" x="3943350" y="5472113"/>
          <p14:tracePt t="50598" x="3892550" y="5446713"/>
          <p14:tracePt t="50604" x="3816350" y="5421313"/>
          <p14:tracePt t="50615" x="3738563" y="5370513"/>
          <p14:tracePt t="50624" x="3636963" y="5337175"/>
          <p14:tracePt t="50632" x="3552825" y="5294313"/>
          <p14:tracePt t="50638" x="3449638" y="5268913"/>
          <p14:tracePt t="50644" x="3340100" y="5226050"/>
          <p14:tracePt t="50654" x="3238500" y="5183188"/>
          <p14:tracePt t="50665" x="3160713" y="5124450"/>
          <p14:tracePt t="50670" x="3067050" y="5081588"/>
          <p14:tracePt t="50682" x="3008313" y="5022850"/>
          <p14:tracePt t="50685" x="2940050" y="4979988"/>
          <p14:tracePt t="50694" x="2881313" y="4937125"/>
          <p14:tracePt t="50704" x="2813050" y="4878388"/>
          <p14:tracePt t="50710" x="2744788" y="4818063"/>
          <p14:tracePt t="50720" x="2693988" y="4767263"/>
          <p14:tracePt t="50724" x="2625725" y="4699000"/>
          <p14:tracePt t="50736" x="2574925" y="4640263"/>
          <p14:tracePt t="50744" x="2532063" y="4597400"/>
          <p14:tracePt t="50752" x="2498725" y="4546600"/>
          <p14:tracePt t="50760" x="2463800" y="4495800"/>
          <p14:tracePt t="50764" x="2455863" y="4495800"/>
          <p14:tracePt t="50774" x="2438400" y="4460875"/>
          <p14:tracePt t="50785" x="2430463" y="4435475"/>
          <p14:tracePt t="50790" x="2413000" y="4402138"/>
          <p14:tracePt t="50802" x="2405063" y="4394200"/>
          <p14:tracePt t="50806" x="2387600" y="4368800"/>
          <p14:tracePt t="50815" x="2371725" y="4341813"/>
          <p14:tracePt t="50826" x="2371725" y="4333875"/>
          <p14:tracePt t="50831" x="2354263" y="4300538"/>
          <p14:tracePt t="50840" x="2344738" y="4265613"/>
          <p14:tracePt t="50848" x="2328863" y="4240213"/>
          <p14:tracePt t="50856" x="2293938" y="4206875"/>
          <p14:tracePt t="50869" x="2278063" y="4181475"/>
          <p14:tracePt t="50869" x="2260600" y="4146550"/>
          <p14:tracePt t="50882" x="2252663" y="4121150"/>
          <p14:tracePt t="50886" x="2217738" y="4087813"/>
          <p14:tracePt t="50899" x="2192338" y="4037013"/>
          <p14:tracePt t="50906" x="2159000" y="4002088"/>
          <p14:tracePt t="50915" x="2149475" y="3976688"/>
          <p14:tracePt t="50922" x="2133600" y="3943350"/>
          <p14:tracePt t="50926" x="2116138" y="3908425"/>
          <p14:tracePt t="50936" x="2116138" y="3900488"/>
          <p14:tracePt t="50949" x="2090738" y="3867150"/>
          <p14:tracePt t="50953" x="2073275" y="3857625"/>
          <p14:tracePt t="50965" x="2065338" y="3849688"/>
          <p14:tracePt t="50967" x="2065338" y="3832225"/>
          <p14:tracePt t="50976" x="2055813" y="3816350"/>
          <p14:tracePt t="50986" x="2039938" y="3773488"/>
          <p14:tracePt t="50992" x="2030413" y="3748088"/>
          <p14:tracePt t="51002" x="2014538" y="3730625"/>
          <p14:tracePt t="51008" x="1997075" y="3687763"/>
          <p14:tracePt t="51019" x="1989138" y="3671888"/>
          <p14:tracePt t="51026" x="1989138" y="3654425"/>
          <p14:tracePt t="51032" x="1989138" y="3629025"/>
          <p14:tracePt t="51042" x="1979613" y="3629025"/>
          <p14:tracePt t="51048" x="1971675" y="3611563"/>
          <p14:tracePt t="51058" x="1971675" y="3603625"/>
          <p14:tracePt t="51068" x="1971675" y="3586163"/>
          <p14:tracePt t="51084" x="1971675" y="3568700"/>
          <p14:tracePt t="51104" x="1971675" y="3552825"/>
          <p14:tracePt t="51124" x="1971675" y="3543300"/>
          <p14:tracePt t="51131" x="1971675" y="3527425"/>
          <p14:tracePt t="51142" x="1971675" y="3509963"/>
          <p14:tracePt t="51154" x="1971675" y="3492500"/>
          <p14:tracePt t="51181" x="1971675" y="3467100"/>
          <p14:tracePt t="51187" x="1971675" y="3441700"/>
          <p14:tracePt t="51194" x="1954213" y="3433763"/>
          <p14:tracePt t="51204" x="1954213" y="3424238"/>
          <p14:tracePt t="51208" x="1946275" y="3416300"/>
          <p14:tracePt t="51219" x="1946275" y="3398838"/>
          <p14:tracePt t="51224" x="1928813" y="3382963"/>
          <p14:tracePt t="51235" x="1920875" y="3355975"/>
          <p14:tracePt t="51244" x="1911350" y="3348038"/>
          <p14:tracePt t="51248" x="1895475" y="3322638"/>
          <p14:tracePt t="51260" x="1885950" y="3314700"/>
          <p14:tracePt t="51265" x="1878013" y="3279775"/>
          <p14:tracePt t="51274" x="1870075" y="3271838"/>
          <p14:tracePt t="51285" x="1870075" y="3263900"/>
          <p14:tracePt t="51290" x="1860550" y="3246438"/>
          <p14:tracePt t="51302" x="1860550" y="3238500"/>
          <p14:tracePt t="51304" x="1844675" y="3228975"/>
          <p14:tracePt t="51316" x="1835150" y="3221038"/>
          <p14:tracePt t="51324" x="1827213" y="3211513"/>
          <p14:tracePt t="51354" x="1827213" y="3203575"/>
          <p14:tracePt t="51381" x="1827213" y="3195638"/>
          <p14:tracePt t="51396" x="1827213" y="3186113"/>
          <p14:tracePt t="51401" x="1827213" y="3178175"/>
          <p14:tracePt t="51410" x="1827213" y="3170238"/>
          <p14:tracePt t="51431" x="1827213" y="3160713"/>
          <p14:tracePt t="51452" x="1827213" y="3152775"/>
          <p14:tracePt t="51467" x="1827213" y="3144838"/>
          <p14:tracePt t="51476" x="1827213" y="3127375"/>
          <p14:tracePt t="51506" x="1835150" y="3119438"/>
          <p14:tracePt t="51522" x="1844675" y="3109913"/>
          <p14:tracePt t="51533" x="1852613" y="3101975"/>
          <p14:tracePt t="51548" x="1860550" y="3101975"/>
          <p14:tracePt t="51552" x="1878013" y="3101975"/>
          <p14:tracePt t="51565" x="1895475" y="3101975"/>
          <p14:tracePt t="51572" x="1920875" y="3076575"/>
          <p14:tracePt t="51576" x="1928813" y="3067050"/>
          <p14:tracePt t="51586" x="1954213" y="3067050"/>
          <p14:tracePt t="51592" x="1971675" y="3051175"/>
          <p14:tracePt t="51602" x="1989138" y="3041650"/>
          <p14:tracePt t="51615" x="1997075" y="3041650"/>
          <p14:tracePt t="51619" x="2022475" y="3041650"/>
          <p14:tracePt t="51631" x="2030413" y="3041650"/>
          <p14:tracePt t="51668" x="2039938" y="3041650"/>
          <p14:tracePt t="51682" x="2047875" y="3041650"/>
          <p14:tracePt t="51881" x="2039938" y="3041650"/>
          <p14:tracePt t="51890" x="2030413" y="3041650"/>
          <p14:tracePt t="51894" x="2014538" y="3041650"/>
          <p14:tracePt t="51904" x="2005013" y="3041650"/>
          <p14:tracePt t="51915" x="1989138" y="3041650"/>
          <p14:tracePt t="51920" x="1979613" y="3041650"/>
          <p14:tracePt t="52894" x="1989138" y="3041650"/>
          <p14:tracePt t="52904" x="2005013" y="3041650"/>
          <p14:tracePt t="52915" x="2022475" y="3041650"/>
          <p14:tracePt t="52920" x="2030413" y="3041650"/>
          <p14:tracePt t="52932" x="2047875" y="3041650"/>
          <p14:tracePt t="52935" x="2090738" y="3041650"/>
          <p14:tracePt t="52944" x="2116138" y="3033713"/>
          <p14:tracePt t="52954" x="2133600" y="3025775"/>
          <p14:tracePt t="52958" x="2141538" y="3025775"/>
          <p14:tracePt t="52969" x="2166938" y="3025775"/>
          <p14:tracePt t="52974" x="2174875" y="3016250"/>
          <p14:tracePt t="52985" x="2184400" y="3016250"/>
          <p14:tracePt t="52994" x="2192338" y="3016250"/>
          <p14:tracePt t="53002" x="2200275" y="3016250"/>
          <p14:tracePt t="53197" x="2166938" y="3025775"/>
          <p14:tracePt t="53203" x="2141538" y="3033713"/>
          <p14:tracePt t="53217" x="2124075" y="3059113"/>
          <p14:tracePt t="53226" x="2090738" y="3076575"/>
          <p14:tracePt t="53236" x="2039938" y="3094038"/>
          <p14:tracePt t="53242" x="2030413" y="3101975"/>
          <p14:tracePt t="53253" x="2005013" y="3101975"/>
          <p14:tracePt t="53256" x="1971675" y="3119438"/>
          <p14:tracePt t="53268" x="1963738" y="3119438"/>
          <p14:tracePt t="53276" x="1954213" y="3119438"/>
          <p14:tracePt t="53469" x="1963738" y="3119438"/>
          <p14:tracePt t="53481" x="1989138" y="3119438"/>
          <p14:tracePt t="53486" x="2005013" y="3119438"/>
          <p14:tracePt t="53494" x="2022475" y="3119438"/>
          <p14:tracePt t="53498" x="2047875" y="3119438"/>
          <p14:tracePt t="53520" x="2055813" y="3119438"/>
          <p14:tracePt t="53524" x="2065338" y="3119438"/>
          <p14:tracePt t="53536" x="2073275" y="3119438"/>
          <p14:tracePt t="53538" x="2090738" y="3127375"/>
          <p14:tracePt t="53548" x="2108200" y="3152775"/>
          <p14:tracePt t="53560" x="2124075" y="3178175"/>
          <p14:tracePt t="53565" x="2166938" y="3221038"/>
          <p14:tracePt t="53574" x="2209800" y="3263900"/>
          <p14:tracePt t="53581" x="2260600" y="3314700"/>
          <p14:tracePt t="53590" x="2328863" y="3382963"/>
          <p14:tracePt t="53602" x="2362200" y="3408363"/>
          <p14:tracePt t="53604" x="2430463" y="3459163"/>
          <p14:tracePt t="53615" x="2455863" y="3509963"/>
          <p14:tracePt t="53620" x="2516188" y="3578225"/>
          <p14:tracePt t="53632" x="2566988" y="3629025"/>
          <p14:tracePt t="53640" x="2625725" y="3722688"/>
          <p14:tracePt t="53644" x="2686050" y="3781425"/>
          <p14:tracePt t="53654" x="2736850" y="3867150"/>
          <p14:tracePt t="53660" x="2787650" y="3917950"/>
          <p14:tracePt t="53670" x="2855913" y="4011613"/>
          <p14:tracePt t="53682" x="2897188" y="4062413"/>
          <p14:tracePt t="53686" x="2949575" y="4095750"/>
          <p14:tracePt t="53699" x="2990850" y="4164013"/>
          <p14:tracePt t="53702" x="3025775" y="4197350"/>
          <p14:tracePt t="53710" x="3067050" y="4240213"/>
          <p14:tracePt t="53720" x="3094038" y="4275138"/>
          <p14:tracePt t="53726" x="3127375" y="4316413"/>
          <p14:tracePt t="53736" x="3160713" y="4351338"/>
          <p14:tracePt t="53740" x="3186113" y="4376738"/>
          <p14:tracePt t="53752" x="3203575" y="4410075"/>
          <p14:tracePt t="53766" x="3263900" y="4478338"/>
          <p14:tracePt t="53776" x="3279775" y="4486275"/>
          <p14:tracePt t="53782" x="3297238" y="4495800"/>
          <p14:tracePt t="53790" x="3297238" y="4513263"/>
          <p14:tracePt t="53802" x="3314700" y="4538663"/>
          <p14:tracePt t="53806" x="3330575" y="4546600"/>
          <p14:tracePt t="53819" x="3355975" y="4564063"/>
          <p14:tracePt t="53822" x="3382963" y="4579938"/>
          <p14:tracePt t="53832" x="3398838" y="4605338"/>
          <p14:tracePt t="53842" x="3416300" y="4614863"/>
          <p14:tracePt t="53848" x="3433763" y="4622800"/>
          <p14:tracePt t="53856" x="3459163" y="4640263"/>
          <p14:tracePt t="53865" x="3467100" y="4648200"/>
          <p14:tracePt t="53872" x="3517900" y="4673600"/>
          <p14:tracePt t="53881" x="3552825" y="4691063"/>
          <p14:tracePt t="53886" x="3586163" y="4708525"/>
          <p14:tracePt t="53898" x="3646488" y="4724400"/>
          <p14:tracePt t="53902" x="3697288" y="4749800"/>
          <p14:tracePt t="53916" x="3730625" y="4749800"/>
          <p14:tracePt t="53922" x="3790950" y="4775200"/>
          <p14:tracePt t="53933" x="3816350" y="4792663"/>
          <p14:tracePt t="53938" x="3867150" y="4802188"/>
          <p14:tracePt t="53942" x="3917950" y="4827588"/>
          <p14:tracePt t="53952" x="3935413" y="4835525"/>
          <p14:tracePt t="53966" x="3968750" y="4852988"/>
          <p14:tracePt t="53969" x="4002088" y="4860925"/>
          <p14:tracePt t="53982" x="4002088" y="4868863"/>
          <p14:tracePt t="54145" x="3986213" y="4868863"/>
          <p14:tracePt t="54154" x="3976688" y="4868863"/>
          <p14:tracePt t="54160" x="3960813" y="4868863"/>
          <p14:tracePt t="54182" x="3883025" y="4868863"/>
          <p14:tracePt t="54186" x="3867150" y="4868863"/>
          <p14:tracePt t="54194" x="3849688" y="4868863"/>
          <p14:tracePt t="54200" x="3816350" y="4878388"/>
          <p14:tracePt t="54210" x="3763963" y="4878388"/>
          <p14:tracePt t="54215" x="3713163" y="4894263"/>
          <p14:tracePt t="54224" x="3679825" y="4894263"/>
          <p14:tracePt t="54236" x="3636963" y="4903788"/>
          <p14:tracePt t="54240" x="3594100" y="4911725"/>
          <p14:tracePt t="54252" x="3517900" y="4937125"/>
          <p14:tracePt t="54256" x="3441700" y="4954588"/>
          <p14:tracePt t="54268" x="3355975" y="4979988"/>
          <p14:tracePt t="54276" x="3279775" y="4997450"/>
          <p14:tracePt t="54282" x="3203575" y="5022850"/>
          <p14:tracePt t="54290" x="3127375" y="5030788"/>
          <p14:tracePt t="54298" x="3041650" y="5056188"/>
          <p14:tracePt t="54306" x="2982913" y="5073650"/>
          <p14:tracePt t="54316" x="2922588" y="5081588"/>
          <p14:tracePt t="54320" x="2889250" y="5091113"/>
          <p14:tracePt t="54332" x="2830513" y="5099050"/>
          <p14:tracePt t="54336" x="2787650" y="5099050"/>
          <p14:tracePt t="54348" x="2744788" y="5099050"/>
          <p14:tracePt t="54356" x="2686050" y="5099050"/>
          <p14:tracePt t="54360" x="2651125" y="5099050"/>
          <p14:tracePt t="54370" x="2608263" y="5099050"/>
          <p14:tracePt t="54376" x="2574925" y="5099050"/>
          <p14:tracePt t="54386" x="2549525" y="5099050"/>
          <p14:tracePt t="54398" x="2541588" y="5099050"/>
          <p14:tracePt t="54406" x="2532063" y="5099050"/>
          <p14:tracePt t="54487" x="2524125" y="5099050"/>
          <p14:tracePt t="54494" x="2506663" y="5116513"/>
          <p14:tracePt t="54515" x="2506663" y="5124450"/>
          <p14:tracePt t="54522" x="2506663" y="5132388"/>
          <p14:tracePt t="54534" x="2506663" y="5149850"/>
          <p14:tracePt t="54552" x="2506663" y="5183188"/>
          <p14:tracePt t="54558" x="2506663" y="5200650"/>
          <p14:tracePt t="54569" x="2506663" y="5226050"/>
          <p14:tracePt t="54572" x="2516188" y="5251450"/>
          <p14:tracePt t="54583" x="2541588" y="5294313"/>
          <p14:tracePt t="54592" x="2574925" y="5353050"/>
          <p14:tracePt t="54599" x="2608263" y="5421313"/>
          <p14:tracePt t="54608" x="2633663" y="5456238"/>
          <p14:tracePt t="54615" x="2660650" y="5489575"/>
          <p14:tracePt t="54624" x="2676525" y="5532438"/>
          <p14:tracePt t="54635" x="2701925" y="5557838"/>
          <p14:tracePt t="54638" x="2701925" y="5565775"/>
          <p14:tracePt t="54648" x="2719388" y="5591175"/>
          <p14:tracePt t="54658" x="2736850" y="5608638"/>
          <p14:tracePt t="54674" x="2744788" y="5616575"/>
          <p14:tracePt t="54686" x="2744788" y="5634038"/>
          <p14:tracePt t="54695" x="2744788" y="5641975"/>
          <p14:tracePt t="54704" x="2744788" y="5651500"/>
          <p14:tracePt t="54710" x="2744788" y="5659438"/>
          <p14:tracePt t="54754" x="2744788" y="5668963"/>
          <p14:tracePt t="54781" x="2736850" y="5668963"/>
          <p14:tracePt t="54785" x="2727325" y="5668963"/>
          <p14:tracePt t="54795" x="2719388" y="5668963"/>
          <p14:tracePt t="54802" x="2686050" y="5659438"/>
          <p14:tracePt t="54810" x="2651125" y="5641975"/>
          <p14:tracePt t="54820" x="2617788" y="5626100"/>
          <p14:tracePt t="54826" x="2549525" y="5608638"/>
          <p14:tracePt t="54836" x="2506663" y="5583238"/>
          <p14:tracePt t="54840" x="2455863" y="5557838"/>
          <p14:tracePt t="54852" x="2397125" y="5524500"/>
          <p14:tracePt t="54860" x="2362200" y="5514975"/>
          <p14:tracePt t="54868" x="2328863" y="5507038"/>
          <p14:tracePt t="54876" x="2278063" y="5481638"/>
          <p14:tracePt t="54882" x="2252663" y="5464175"/>
          <p14:tracePt t="54890" x="2227263" y="5446713"/>
          <p14:tracePt t="54902" x="2184400" y="5413375"/>
          <p14:tracePt t="54906" x="2149475" y="5380038"/>
          <p14:tracePt t="54916" x="2124075" y="5362575"/>
          <p14:tracePt t="54922" x="2090738" y="5337175"/>
          <p14:tracePt t="54932" x="2073275" y="5327650"/>
          <p14:tracePt t="54942" x="2039938" y="5294313"/>
          <p14:tracePt t="54949" x="2022475" y="5286375"/>
          <p14:tracePt t="54956" x="2014538" y="5260975"/>
          <p14:tracePt t="54965" x="2005013" y="5260975"/>
          <p14:tracePt t="54972" x="2005013" y="5251450"/>
          <p14:tracePt t="54982" x="1997075" y="5251450"/>
          <p14:tracePt t="54992" x="1997075" y="5243513"/>
          <p14:tracePt t="54998" x="1997075" y="5226050"/>
          <p14:tracePt t="55006" x="1997075" y="5218113"/>
          <p14:tracePt t="55016" x="1997075" y="5200650"/>
          <p14:tracePt t="55022" x="1997075" y="5175250"/>
          <p14:tracePt t="55032" x="1997075" y="5167313"/>
          <p14:tracePt t="55038" x="2022475" y="5132388"/>
          <p14:tracePt t="55049" x="2082800" y="5091113"/>
          <p14:tracePt t="55053" x="2133600" y="5048250"/>
          <p14:tracePt t="55065" x="2184400" y="5030788"/>
          <p14:tracePt t="55072" x="2243138" y="5005388"/>
          <p14:tracePt t="55082" x="2336800" y="4972050"/>
          <p14:tracePt t="55088" x="2438400" y="4937125"/>
          <p14:tracePt t="55092" x="2541588" y="4903788"/>
          <p14:tracePt t="55102" x="2617788" y="4868863"/>
          <p14:tracePt t="55115" x="2701925" y="4852988"/>
          <p14:tracePt t="55119" x="2752725" y="4843463"/>
          <p14:tracePt t="55132" x="2762250" y="4843463"/>
          <p14:tracePt t="55132" x="2778125" y="4843463"/>
          <p14:tracePt t="55188" x="2787650" y="4843463"/>
          <p14:tracePt t="55224" x="2787650" y="4868863"/>
          <p14:tracePt t="55234" x="2787650" y="4886325"/>
          <p14:tracePt t="55245" x="2787650" y="4911725"/>
          <p14:tracePt t="55251" x="2787650" y="4946650"/>
          <p14:tracePt t="55258" x="2787650" y="4954588"/>
          <p14:tracePt t="55265" x="2787650" y="4979988"/>
          <p14:tracePt t="55274" x="2787650" y="5005388"/>
          <p14:tracePt t="55286" x="2787650" y="5013325"/>
          <p14:tracePt t="55288" x="2787650" y="5038725"/>
          <p14:tracePt t="55298" x="2787650" y="5048250"/>
          <p14:tracePt t="55308" x="2770188" y="5056188"/>
          <p14:tracePt t="55315" x="2762250" y="5064125"/>
          <p14:tracePt t="55324" x="2762250" y="5073650"/>
          <p14:tracePt t="55331" x="2744788" y="5091113"/>
          <p14:tracePt t="55340" x="2727325" y="5091113"/>
          <p14:tracePt t="55352" x="2711450" y="5091113"/>
          <p14:tracePt t="55354" x="2686050" y="5091113"/>
          <p14:tracePt t="55367" x="2660650" y="5091113"/>
          <p14:tracePt t="55370" x="2651125" y="5091113"/>
          <p14:tracePt t="55382" x="2633663" y="5091113"/>
          <p14:tracePt t="55386" x="2600325" y="5091113"/>
          <p14:tracePt t="55398" x="2557463" y="5091113"/>
          <p14:tracePt t="55406" x="2541588" y="5091113"/>
          <p14:tracePt t="55410" x="2506663" y="5091113"/>
          <p14:tracePt t="55422" x="2481263" y="5091113"/>
          <p14:tracePt t="55426" x="2463800" y="5091113"/>
          <p14:tracePt t="55436" x="2447925" y="5091113"/>
          <p14:tracePt t="55449" x="2438400" y="5091113"/>
          <p14:tracePt t="55488" x="2430463" y="5091113"/>
          <p14:tracePt t="55498" x="2422525" y="5091113"/>
          <p14:tracePt t="55506" x="2413000" y="5064125"/>
          <p14:tracePt t="55516" x="2405063" y="5064125"/>
          <p14:tracePt t="55522" x="2405063" y="5038725"/>
          <p14:tracePt t="55526" x="2397125" y="4997450"/>
          <p14:tracePt t="55538" x="2387600" y="4962525"/>
          <p14:tracePt t="55549" x="2387600" y="4919663"/>
          <p14:tracePt t="55552" x="2387600" y="4886325"/>
          <p14:tracePt t="55565" x="2387600" y="4835525"/>
          <p14:tracePt t="55569" x="2387600" y="4810125"/>
          <p14:tracePt t="55582" x="2387600" y="4759325"/>
          <p14:tracePt t="55588" x="2387600" y="4699000"/>
          <p14:tracePt t="55592" x="2397125" y="4665663"/>
          <p14:tracePt t="55602" x="2422525" y="4622800"/>
          <p14:tracePt t="55608" x="2447925" y="4605338"/>
          <p14:tracePt t="55619" x="2481263" y="4589463"/>
          <p14:tracePt t="55632" x="2532063" y="4564063"/>
          <p14:tracePt t="55635" x="2592388" y="4529138"/>
          <p14:tracePt t="55644" x="2651125" y="4521200"/>
          <p14:tracePt t="55648" x="2727325" y="4513263"/>
          <p14:tracePt t="55658" x="2795588" y="4503738"/>
          <p14:tracePt t="55669" x="2830513" y="4503738"/>
          <p14:tracePt t="55674" x="2863850" y="4503738"/>
          <p14:tracePt t="55685" x="2881313" y="4503738"/>
          <p14:tracePt t="55688" x="2889250" y="4503738"/>
          <p14:tracePt t="55698" x="2897188" y="4503738"/>
          <p14:tracePt t="55708" x="2914650" y="4503738"/>
          <p14:tracePt t="55715" x="2932113" y="4503738"/>
          <p14:tracePt t="55724" x="2949575" y="4529138"/>
          <p14:tracePt t="55731" x="2982913" y="4564063"/>
          <p14:tracePt t="55740" x="3008313" y="4579938"/>
          <p14:tracePt t="55752" x="3059113" y="4640263"/>
          <p14:tracePt t="55754" x="3094038" y="4691063"/>
          <p14:tracePt t="55765" x="3119438" y="4716463"/>
          <p14:tracePt t="55769" x="3178175" y="4784725"/>
          <p14:tracePt t="55782" x="3211513" y="4810125"/>
          <p14:tracePt t="55790" x="3221038" y="4835525"/>
          <p14:tracePt t="55794" x="3238500" y="4878388"/>
          <p14:tracePt t="55804" x="3238500" y="4894263"/>
          <p14:tracePt t="55810" x="3238500" y="4903788"/>
          <p14:tracePt t="55820" x="3238500" y="4929188"/>
          <p14:tracePt t="55832" x="3238500" y="4937125"/>
          <p14:tracePt t="55849" x="3238500" y="4946650"/>
          <p14:tracePt t="55851" x="3238500" y="4954588"/>
          <p14:tracePt t="55890" x="3238500" y="4972050"/>
          <p14:tracePt t="56033" x="3254375" y="4972050"/>
          <p14:tracePt t="56043" x="3279775" y="4954588"/>
          <p14:tracePt t="56047" x="3297238" y="4954588"/>
          <p14:tracePt t="56056" x="3330575" y="4937125"/>
          <p14:tracePt t="56066" x="3355975" y="4919663"/>
          <p14:tracePt t="56072" x="3390900" y="4911725"/>
          <p14:tracePt t="56082" x="3408363" y="4903788"/>
          <p14:tracePt t="56088" x="3408363" y="4894263"/>
          <p14:tracePt t="56099" x="3416300" y="4886325"/>
          <p14:tracePt t="56102" x="3416300" y="4878388"/>
          <p14:tracePt t="56115" x="3416300" y="4860925"/>
          <p14:tracePt t="56122" x="3416300" y="4852988"/>
          <p14:tracePt t="56132" x="3416300" y="4835525"/>
          <p14:tracePt t="56138" x="3416300" y="4827588"/>
          <p14:tracePt t="56142" x="3416300" y="4810125"/>
          <p14:tracePt t="56153" x="3416300" y="4802188"/>
          <p14:tracePt t="56165" x="3416300" y="4792663"/>
          <p14:tracePt t="56169" x="3390900" y="4749800"/>
          <p14:tracePt t="56182" x="3365500" y="4716463"/>
          <p14:tracePt t="56194" x="3348038" y="4699000"/>
          <p14:tracePt t="56204" x="3330575" y="4683125"/>
          <p14:tracePt t="56208" x="3314700" y="4673600"/>
          <p14:tracePt t="56219" x="3289300" y="4665663"/>
          <p14:tracePt t="56222" x="3263900" y="4657725"/>
          <p14:tracePt t="56236" x="3246438" y="4648200"/>
          <p14:tracePt t="56244" x="3228975" y="4640263"/>
          <p14:tracePt t="56248" x="3203575" y="4622800"/>
          <p14:tracePt t="56265" x="3195638" y="4614863"/>
          <p14:tracePt t="56274" x="3186113" y="4614863"/>
          <p14:tracePt t="56471" x="3178175" y="4614863"/>
          <p14:tracePt t="56478" x="3160713" y="4614863"/>
          <p14:tracePt t="56497" x="3127375" y="4605338"/>
          <p14:tracePt t="56502" x="3101975" y="4605338"/>
          <p14:tracePt t="56510" x="3076575" y="4597400"/>
          <p14:tracePt t="56518" x="3033713" y="4589463"/>
          <p14:tracePt t="56526" x="2982913" y="4589463"/>
          <p14:tracePt t="56536" x="2974975" y="4589463"/>
          <p14:tracePt t="56540" x="2932113" y="4589463"/>
          <p14:tracePt t="56553" x="2889250" y="4589463"/>
          <p14:tracePt t="56556" x="2863850" y="4589463"/>
          <p14:tracePt t="56567" x="2855913" y="4589463"/>
          <p14:tracePt t="56576" x="2838450" y="4589463"/>
          <p14:tracePt t="56582" x="2830513" y="4579938"/>
          <p14:tracePt t="56615" x="2820988" y="4579938"/>
          <p14:tracePt t="56626" x="2813050" y="4579938"/>
          <p14:tracePt t="56642" x="2805113" y="4579938"/>
          <p14:tracePt t="56653" x="2795588" y="4579938"/>
          <p14:tracePt t="56667" x="2787650" y="4579938"/>
          <p14:tracePt t="56672" x="2778125" y="4579938"/>
          <p14:tracePt t="56682" x="2770188" y="4579938"/>
          <p14:tracePt t="56698" x="2752725" y="4579938"/>
          <p14:tracePt t="56719" x="2744788" y="4589463"/>
          <p14:tracePt t="56722" x="2727325" y="4605338"/>
          <p14:tracePt t="56738" x="2727325" y="4614863"/>
          <p14:tracePt t="56749" x="2727325" y="4622800"/>
          <p14:tracePt t="56753" x="2727325" y="4630738"/>
          <p14:tracePt t="56765" x="2727325" y="4640263"/>
          <p14:tracePt t="56772" x="2719388" y="4665663"/>
          <p14:tracePt t="56782" x="2719388" y="4683125"/>
          <p14:tracePt t="56788" x="2719388" y="4691063"/>
          <p14:tracePt t="56792" x="2719388" y="4708525"/>
          <p14:tracePt t="56804" x="2719388" y="4741863"/>
          <p14:tracePt t="56815" x="2719388" y="4749800"/>
          <p14:tracePt t="56819" x="2719388" y="4759325"/>
          <p14:tracePt t="56831" x="2719388" y="4784725"/>
          <p14:tracePt t="56836" x="2719388" y="4792663"/>
          <p14:tracePt t="56844" x="2719388" y="4818063"/>
          <p14:tracePt t="56854" x="2719388" y="4827588"/>
          <p14:tracePt t="56858" x="2719388" y="4843463"/>
          <p14:tracePt t="56869" x="2719388" y="4852988"/>
          <p14:tracePt t="56883" x="2719388" y="4860925"/>
          <p14:tracePt t="56886" x="2727325" y="4868863"/>
          <p14:tracePt t="56894" x="2736850" y="4878388"/>
          <p14:tracePt t="56902" x="2752725" y="4894263"/>
          <p14:tracePt t="56910" x="2770188" y="4903788"/>
          <p14:tracePt t="56920" x="2805113" y="4919663"/>
          <p14:tracePt t="56924" x="2813050" y="4919663"/>
          <p14:tracePt t="56936" x="2830513" y="4937125"/>
          <p14:tracePt t="56944" x="2838450" y="4937125"/>
          <p14:tracePt t="56954" x="2846388" y="4946650"/>
          <p14:tracePt t="56960" x="2855913" y="4962525"/>
          <p14:tracePt t="56970" x="2863850" y="4962525"/>
          <p14:tracePt t="56994" x="2871788" y="4972050"/>
          <p14:tracePt t="57015" x="2881313" y="4972050"/>
          <p14:tracePt t="57020" x="2889250" y="4979988"/>
          <p14:tracePt t="57032" x="2897188" y="4987925"/>
          <p14:tracePt t="57036" x="2922588" y="4987925"/>
          <p14:tracePt t="57049" x="2940050" y="4987925"/>
          <p14:tracePt t="57056" x="2949575" y="4997450"/>
          <p14:tracePt t="57060" x="2965450" y="4997450"/>
          <p14:tracePt t="57070" x="2974975" y="5013325"/>
          <p14:tracePt t="57086" x="2982913" y="5022850"/>
          <p14:tracePt t="57438" x="2990850" y="5022850"/>
          <p14:tracePt t="57465" x="2982913" y="5030788"/>
          <p14:tracePt t="57474" x="2965450" y="5038725"/>
          <p14:tracePt t="57481" x="2932113" y="5048250"/>
          <p14:tracePt t="57488" x="2906713" y="5048250"/>
          <p14:tracePt t="57499" x="2871788" y="5048250"/>
          <p14:tracePt t="57504" x="2813050" y="5048250"/>
          <p14:tracePt t="57519" x="2752725" y="5048250"/>
          <p14:tracePt t="57520" x="2676525" y="5056188"/>
          <p14:tracePt t="57532" x="2625725" y="5056188"/>
          <p14:tracePt t="57540" x="2566988" y="5056188"/>
          <p14:tracePt t="57544" x="2506663" y="5056188"/>
          <p14:tracePt t="57554" x="2463800" y="5056188"/>
          <p14:tracePt t="57560" x="2438400" y="5056188"/>
          <p14:tracePt t="57570" x="2430463" y="5056188"/>
          <p14:tracePt t="57581" x="2422525" y="5056188"/>
          <p14:tracePt t="57610" x="2413000" y="5056188"/>
          <p14:tracePt t="57620" x="2405063" y="5056188"/>
          <p14:tracePt t="57640" x="2387600" y="5056188"/>
          <p14:tracePt t="57648" x="2371725" y="5073650"/>
          <p14:tracePt t="57656" x="2362200" y="5073650"/>
          <p14:tracePt t="57670" x="2354263" y="5081588"/>
          <p14:tracePt t="57717" x="2344738" y="5091113"/>
          <p14:tracePt t="57767" x="2336800" y="5091113"/>
          <p14:tracePt t="57823" x="2328863" y="5099050"/>
          <p14:tracePt t="57833" x="2319338" y="5099050"/>
          <p14:tracePt t="57838" x="2319338" y="5106988"/>
          <p14:tracePt t="57858" x="2303463" y="5132388"/>
          <p14:tracePt t="57869" x="2293938" y="5141913"/>
          <p14:tracePt t="57882" x="2286000" y="5149850"/>
          <p14:tracePt t="57892" x="2278063" y="5157788"/>
          <p14:tracePt t="57902" x="2260600" y="5157788"/>
          <p14:tracePt t="57908" x="2227263" y="5167313"/>
          <p14:tracePt t="57919" x="2192338" y="5167313"/>
          <p14:tracePt t="57922" x="2166938" y="5167313"/>
          <p14:tracePt t="57931" x="2141538" y="5167313"/>
          <p14:tracePt t="57944" x="2098675" y="5167313"/>
          <p14:tracePt t="57949" x="2055813" y="5167313"/>
          <p14:tracePt t="57958" x="2005013" y="5167313"/>
          <p14:tracePt t="57965" x="1989138" y="5167313"/>
          <p14:tracePt t="57974" x="1971675" y="5167313"/>
          <p14:tracePt t="57985" x="1946275" y="5167313"/>
          <p14:tracePt t="57998" x="1928813" y="5167313"/>
          <p14:tracePt t="58031" x="1920875" y="5167313"/>
          <p14:tracePt t="58067" x="1911350" y="5167313"/>
          <p14:tracePt t="58074" x="1903413" y="5167313"/>
          <p14:tracePt t="58135" x="1895475" y="5167313"/>
          <p14:tracePt t="58145" x="1885950" y="5157788"/>
          <p14:tracePt t="58177" x="1878013" y="5149850"/>
          <p14:tracePt t="58216" x="1870075" y="5132388"/>
          <p14:tracePt t="58256" x="1870075" y="5124450"/>
          <p14:tracePt t="58266" x="1870075" y="5106988"/>
          <p14:tracePt t="58276" x="1878013" y="5106988"/>
          <p14:tracePt t="58282" x="1895475" y="5099050"/>
          <p14:tracePt t="58292" x="1911350" y="5073650"/>
          <p14:tracePt t="58303" x="1938338" y="5056188"/>
          <p14:tracePt t="58306" x="1989138" y="5038725"/>
          <p14:tracePt t="58316" x="2022475" y="5030788"/>
          <p14:tracePt t="58322" x="2073275" y="4987925"/>
          <p14:tracePt t="58332" x="2133600" y="4979988"/>
          <p14:tracePt t="58342" x="2166938" y="4962525"/>
          <p14:tracePt t="58349" x="2200275" y="4962525"/>
          <p14:tracePt t="58356" x="2227263" y="4954588"/>
          <p14:tracePt t="58365" x="2260600" y="4937125"/>
          <p14:tracePt t="58372" x="2293938" y="4929188"/>
          <p14:tracePt t="58382" x="2336800" y="4911725"/>
          <p14:tracePt t="58388" x="2397125" y="4886325"/>
          <p14:tracePt t="58398" x="2438400" y="4868863"/>
          <p14:tracePt t="58402" x="2455863" y="4843463"/>
          <p14:tracePt t="58415" x="2489200" y="4835525"/>
          <p14:tracePt t="58422" x="2506663" y="4827588"/>
          <p14:tracePt t="58431" x="2532063" y="4802188"/>
          <p14:tracePt t="58438" x="2549525" y="4784725"/>
          <p14:tracePt t="58442" x="2574925" y="4767263"/>
          <p14:tracePt t="58452" x="2592388" y="4749800"/>
          <p14:tracePt t="58465" x="2617788" y="4724400"/>
          <p14:tracePt t="58469" x="2633663" y="4724400"/>
          <p14:tracePt t="58482" x="2643188" y="4716463"/>
          <p14:tracePt t="58492" x="2651125" y="4708525"/>
          <p14:tracePt t="58620" x="2660650" y="4699000"/>
          <p14:tracePt t="58645" x="2660650" y="4683125"/>
          <p14:tracePt t="58655" x="2660650" y="4673600"/>
          <p14:tracePt t="58660" x="2660650" y="4665663"/>
          <p14:tracePt t="58670" x="2660650" y="4648200"/>
          <p14:tracePt t="58674" x="2660650" y="4614863"/>
          <p14:tracePt t="58684" x="2660650" y="4589463"/>
          <p14:tracePt t="58694" x="2660650" y="4554538"/>
          <p14:tracePt t="58702" x="2660650" y="4529138"/>
          <p14:tracePt t="58710" x="2668588" y="4513263"/>
          <p14:tracePt t="58715" x="2686050" y="4478338"/>
          <p14:tracePt t="58726" x="2693988" y="4452938"/>
          <p14:tracePt t="58736" x="2711450" y="4419600"/>
          <p14:tracePt t="58740" x="2711450" y="4402138"/>
          <p14:tracePt t="58752" x="2719388" y="4394200"/>
          <p14:tracePt t="58756" x="2727325" y="4384675"/>
          <p14:tracePt t="58765" x="2736850" y="4376738"/>
          <p14:tracePt t="58776" x="2744788" y="4351338"/>
          <p14:tracePt t="58782" x="2744788" y="4333875"/>
          <p14:tracePt t="58790" x="2752725" y="4333875"/>
          <p14:tracePt t="58798" x="2762250" y="4316413"/>
          <p14:tracePt t="58806" x="2770188" y="4291013"/>
          <p14:tracePt t="58831" x="2778125" y="4275138"/>
          <p14:tracePt t="58886" x="2778125" y="4265613"/>
          <p14:tracePt t="58916" x="2787650" y="4265613"/>
          <p14:tracePt t="58922" x="2795588" y="4265613"/>
          <p14:tracePt t="58932" x="2805113" y="4265613"/>
          <p14:tracePt t="58942" x="2838450" y="4257675"/>
          <p14:tracePt t="58949" x="2871788" y="4257675"/>
          <p14:tracePt t="58956" x="2897188" y="4240213"/>
          <p14:tracePt t="58965" x="2922588" y="4232275"/>
          <p14:tracePt t="58972" x="2974975" y="4232275"/>
          <p14:tracePt t="58984" x="2990850" y="4232275"/>
          <p14:tracePt t="58988" x="3041650" y="4224338"/>
          <p14:tracePt t="58998" x="3067050" y="4214813"/>
          <p14:tracePt t="59003" x="3094038" y="4214813"/>
          <p14:tracePt t="59015" x="3135313" y="4206875"/>
          <p14:tracePt t="59022" x="3170238" y="4197350"/>
          <p14:tracePt t="59031" x="3178175" y="4189413"/>
          <p14:tracePt t="59038" x="3186113" y="4171950"/>
          <p14:tracePt t="59042" x="3195638" y="4164013"/>
          <p14:tracePt t="59053" x="3211513" y="4164013"/>
          <p14:tracePt t="59065" x="3221038" y="4156075"/>
          <p14:tracePt t="59069" x="3228975" y="4146550"/>
          <p14:tracePt t="59082" x="3238500" y="4138613"/>
          <p14:tracePt t="59088" x="3254375" y="4121150"/>
          <p14:tracePt t="59099" x="3254375" y="4113213"/>
          <p14:tracePt t="59104" x="3263900" y="4095750"/>
          <p14:tracePt t="59115" x="3279775" y="4087813"/>
          <p14:tracePt t="59124" x="3297238" y="4070350"/>
          <p14:tracePt t="59131" x="3305175" y="4052888"/>
          <p14:tracePt t="59138" x="3340100" y="4037013"/>
          <p14:tracePt t="59149" x="3348038" y="4037013"/>
          <p14:tracePt t="59154" x="3355975" y="4011613"/>
          <p14:tracePt t="59165" x="3355975" y="3976688"/>
          <p14:tracePt t="59181" x="3365500" y="3968750"/>
          <p14:tracePt t="59185" x="3373438" y="3935413"/>
          <p14:tracePt t="59190" x="3373438" y="3917950"/>
          <p14:tracePt t="59194" x="3373438" y="3900488"/>
          <p14:tracePt t="59204" x="3382963" y="3867150"/>
          <p14:tracePt t="59210" x="3382963" y="3849688"/>
          <p14:tracePt t="59219" x="3382963" y="3841750"/>
          <p14:tracePt t="59231" x="3382963" y="3806825"/>
          <p14:tracePt t="59235" x="3390900" y="3781425"/>
          <p14:tracePt t="59244" x="3390900" y="3756025"/>
          <p14:tracePt t="59252" x="3390900" y="3730625"/>
          <p14:tracePt t="59260" x="3390900" y="3722688"/>
          <p14:tracePt t="59270" x="3390900" y="3713163"/>
          <p14:tracePt t="59274" x="3390900" y="3697288"/>
          <p14:tracePt t="59285" x="3390900" y="3662363"/>
          <p14:tracePt t="59290" x="3398838" y="3636963"/>
          <p14:tracePt t="59310" x="3408363" y="3603625"/>
          <p14:tracePt t="59331" x="3416300" y="3594100"/>
          <p14:tracePt t="59336" x="3424238" y="3578225"/>
          <p14:tracePt t="59352" x="3433763" y="3552825"/>
          <p14:tracePt t="59360" x="3441700" y="3543300"/>
          <p14:tracePt t="59370" x="3459163" y="3535363"/>
          <p14:tracePt t="59376" x="3459163" y="3527425"/>
          <p14:tracePt t="59386" x="3475038" y="3509963"/>
          <p14:tracePt t="59390" x="3492500" y="3475038"/>
          <p14:tracePt t="59402" x="3509963" y="3449638"/>
          <p14:tracePt t="59410" x="3517900" y="3416300"/>
          <p14:tracePt t="59417" x="3527425" y="3398838"/>
          <p14:tracePt t="59426" x="3560763" y="3365500"/>
          <p14:tracePt t="59432" x="3568700" y="3348038"/>
          <p14:tracePt t="59442" x="3586163" y="3314700"/>
          <p14:tracePt t="59453" x="3611563" y="3271838"/>
          <p14:tracePt t="59456" x="3619500" y="3238500"/>
          <p14:tracePt t="59466" x="3636963" y="3178175"/>
          <p14:tracePt t="59472" x="3654425" y="3152775"/>
          <p14:tracePt t="59482" x="3679825" y="3119438"/>
          <p14:tracePt t="59492" x="3679825" y="3101975"/>
          <p14:tracePt t="59498" x="3713163" y="3059113"/>
          <p14:tracePt t="59506" x="3722688" y="3041650"/>
          <p14:tracePt t="59515" x="3722688" y="3016250"/>
          <p14:tracePt t="59522" x="3730625" y="3000375"/>
          <p14:tracePt t="59532" x="3748088" y="2982913"/>
          <p14:tracePt t="59538" x="3756025" y="2974975"/>
          <p14:tracePt t="59549" x="3763963" y="2957513"/>
          <p14:tracePt t="59552" x="3781425" y="2922588"/>
          <p14:tracePt t="59565" x="3781425" y="2906713"/>
          <p14:tracePt t="59572" x="3781425" y="2897188"/>
          <p14:tracePt t="59582" x="3798888" y="2889250"/>
          <p14:tracePt t="59588" x="3806825" y="2881313"/>
          <p14:tracePt t="59602" x="3816350" y="2871788"/>
          <p14:tracePt t="59755" x="3816350" y="2889250"/>
          <p14:tracePt t="59765" x="3816350" y="2932113"/>
          <p14:tracePt t="59770" x="3824288" y="2982913"/>
          <p14:tracePt t="59782" x="3832225" y="3000375"/>
          <p14:tracePt t="59788" x="3849688" y="3051175"/>
          <p14:tracePt t="59794" x="3867150" y="3127375"/>
          <p14:tracePt t="59804" x="3900488" y="3195638"/>
          <p14:tracePt t="59810" x="3943350" y="3314700"/>
          <p14:tracePt t="59820" x="4019550" y="3408363"/>
          <p14:tracePt t="59832" x="4105275" y="3543300"/>
          <p14:tracePt t="59836" x="4224338" y="3748088"/>
          <p14:tracePt t="59844" x="4341813" y="3917950"/>
          <p14:tracePt t="59852" x="4460875" y="4095750"/>
          <p14:tracePt t="59860" x="4597400" y="4275138"/>
          <p14:tracePt t="59870" x="4708525" y="4445000"/>
          <p14:tracePt t="59874" x="4827588" y="4622800"/>
          <p14:tracePt t="59885" x="4937125" y="4775200"/>
          <p14:tracePt t="59890" x="5005388" y="4894263"/>
          <p14:tracePt t="59901" x="5064125" y="5005388"/>
          <p14:tracePt t="59910" x="5124450" y="5141913"/>
          <p14:tracePt t="59918" x="5167313" y="5243513"/>
          <p14:tracePt t="59926" x="5208588" y="5362575"/>
          <p14:tracePt t="59932" x="5226050" y="5446713"/>
          <p14:tracePt t="59940" x="5235575" y="5524500"/>
          <p14:tracePt t="59952" x="5235575" y="5565775"/>
          <p14:tracePt t="59956" x="5235575" y="5626100"/>
          <p14:tracePt t="59966" x="5243513" y="5651500"/>
          <p14:tracePt t="59970" x="5243513" y="5676900"/>
          <p14:tracePt t="59981" x="5243513" y="5694363"/>
          <p14:tracePt t="59990" x="5243513" y="5702300"/>
          <p14:tracePt t="59999" x="5243513" y="5710238"/>
          <p14:tracePt t="60046" x="5243513" y="5719763"/>
          <p14:tracePt t="61121" x="5243513" y="5745163"/>
          <p14:tracePt t="61128" x="5235575" y="5761038"/>
          <p14:tracePt t="61136" x="5218113" y="5770563"/>
          <p14:tracePt t="61141" x="5200650" y="5770563"/>
          <p14:tracePt t="61153" x="5183188" y="5778500"/>
          <p14:tracePt t="61160" x="5175250" y="5778500"/>
          <p14:tracePt t="61165" x="5157788" y="5795963"/>
          <p14:tracePt t="61183" x="5132388" y="5803900"/>
          <p14:tracePt t="61192" x="5124450" y="5813425"/>
          <p14:tracePt t="61204" x="5116513" y="5813425"/>
          <p14:tracePt t="61217" x="5099050" y="5821363"/>
          <p14:tracePt t="61263" x="5081588" y="5821363"/>
          <p14:tracePt t="61284" x="5073650" y="5829300"/>
          <p14:tracePt t="61296" x="5064125" y="5829300"/>
          <p14:tracePt t="61313" x="5064125" y="5838825"/>
          <p14:tracePt t="61322" x="5038725" y="5838825"/>
          <p14:tracePt t="61331" x="5013325" y="5854700"/>
          <p14:tracePt t="61338" x="4997450" y="5864225"/>
          <p14:tracePt t="61342" x="4972050" y="5872163"/>
          <p14:tracePt t="61352" x="4929188" y="5880100"/>
          <p14:tracePt t="61365" x="4878388" y="5897563"/>
          <p14:tracePt t="61369" x="4852988" y="5915025"/>
          <p14:tracePt t="61381" x="4810125" y="5922963"/>
          <p14:tracePt t="61384" x="4733925" y="5948363"/>
          <p14:tracePt t="61392" x="4630738" y="5983288"/>
          <p14:tracePt t="61403" x="4521200" y="6016625"/>
          <p14:tracePt t="61408" x="4419600" y="6042025"/>
          <p14:tracePt t="61419" x="4316413" y="6076950"/>
          <p14:tracePt t="61424" x="4214813" y="6092825"/>
          <p14:tracePt t="61435" x="4095750" y="6118225"/>
          <p14:tracePt t="61444" x="3994150" y="6143625"/>
          <p14:tracePt t="61448" x="3892550" y="6161088"/>
          <p14:tracePt t="61458" x="3806825" y="6186488"/>
          <p14:tracePt t="61466" x="3705225" y="6211888"/>
          <p14:tracePt t="61474" x="3619500" y="6221413"/>
          <p14:tracePt t="61485" x="3543300" y="6229350"/>
          <p14:tracePt t="61488" x="3459163" y="6237288"/>
          <p14:tracePt t="61502" x="3398838" y="6237288"/>
          <p14:tracePt t="61504" x="3330575" y="6237288"/>
          <p14:tracePt t="61515" x="3271838" y="6237288"/>
          <p14:tracePt t="61524" x="3211513" y="6237288"/>
          <p14:tracePt t="61532" x="3186113" y="6237288"/>
          <p14:tracePt t="61540" x="3160713" y="6237288"/>
          <p14:tracePt t="61544" x="3135313" y="6237288"/>
          <p14:tracePt t="61554" x="3119438" y="6237288"/>
          <p14:tracePt t="61565" x="3101975" y="6237288"/>
          <p14:tracePt t="61570" x="3067050" y="6237288"/>
          <p14:tracePt t="61581" x="3033713" y="6221413"/>
          <p14:tracePt t="61585" x="3000375" y="6211888"/>
          <p14:tracePt t="61594" x="2965450" y="6203950"/>
          <p14:tracePt t="61604" x="2932113" y="6203950"/>
          <p14:tracePt t="61610" x="2914650" y="6194425"/>
          <p14:tracePt t="61620" x="2897188" y="6194425"/>
          <p14:tracePt t="61624" x="2863850" y="6186488"/>
          <p14:tracePt t="61635" x="2855913" y="6186488"/>
          <p14:tracePt t="61644" x="2846388" y="6178550"/>
          <p14:tracePt t="61654" x="2830513" y="6178550"/>
          <p14:tracePt t="61660" x="2813050" y="6178550"/>
          <p14:tracePt t="61670" x="2795588" y="6169025"/>
          <p14:tracePt t="61676" x="2787650" y="6169025"/>
          <p14:tracePt t="61686" x="2762250" y="6161088"/>
          <p14:tracePt t="61699" x="2752725" y="6153150"/>
          <p14:tracePt t="61702" x="2736850" y="6153150"/>
          <p14:tracePt t="61716" x="2711450" y="6118225"/>
          <p14:tracePt t="61726" x="2701925" y="6118225"/>
          <p14:tracePt t="61736" x="2693988" y="6110288"/>
          <p14:tracePt t="61740" x="2686050" y="6092825"/>
          <p14:tracePt t="61767" x="2651125" y="6067425"/>
          <p14:tracePt t="61776" x="2643188" y="6049963"/>
          <p14:tracePt t="61782" x="2633663" y="6034088"/>
          <p14:tracePt t="61792" x="2633663" y="6016625"/>
          <p14:tracePt t="61802" x="2617788" y="5991225"/>
          <p14:tracePt t="61806" x="2617788" y="5983288"/>
          <p14:tracePt t="61818" x="2608263" y="5965825"/>
          <p14:tracePt t="61822" x="2608263" y="5940425"/>
          <p14:tracePt t="61832" x="2608263" y="5915025"/>
          <p14:tracePt t="61842" x="2600325" y="5889625"/>
          <p14:tracePt t="61848" x="2600325" y="5872163"/>
          <p14:tracePt t="61858" x="2600325" y="5864225"/>
          <p14:tracePt t="61865" x="2600325" y="5854700"/>
          <p14:tracePt t="61872" x="2600325" y="5838825"/>
          <p14:tracePt t="61882" x="2600325" y="5829300"/>
          <p14:tracePt t="61902" x="2600325" y="5821363"/>
          <p14:tracePt t="61915" x="2600325" y="5813425"/>
          <p14:tracePt t="61938" x="2600325" y="5803900"/>
          <p14:tracePt t="62141" x="2600325" y="5795963"/>
          <p14:tracePt t="62150" x="2600325" y="5788025"/>
          <p14:tracePt t="62155" x="2592388" y="5770563"/>
          <p14:tracePt t="62165" x="2582863" y="5745163"/>
          <p14:tracePt t="62170" x="2566988" y="5735638"/>
          <p14:tracePt t="62184" x="2557463" y="5727700"/>
          <p14:tracePt t="62190" x="2532063" y="5702300"/>
          <p14:tracePt t="62194" x="2506663" y="5676900"/>
          <p14:tracePt t="62206" x="2455863" y="5641975"/>
          <p14:tracePt t="62210" x="2422525" y="5616575"/>
          <p14:tracePt t="62220" x="2387600" y="5600700"/>
          <p14:tracePt t="62232" x="2362200" y="5575300"/>
          <p14:tracePt t="62237" x="2354263" y="5575300"/>
          <p14:tracePt t="62248" x="2336800" y="5565775"/>
          <p14:tracePt t="62252" x="2328863" y="5557838"/>
          <p14:tracePt t="62725" x="2319338" y="5557838"/>
          <p14:tracePt t="62734" x="2319338" y="5549900"/>
          <p14:tracePt t="62740" x="2354263" y="5549900"/>
          <p14:tracePt t="62752" x="2371725" y="5549900"/>
          <p14:tracePt t="62760" x="2422525" y="5549900"/>
          <p14:tracePt t="62765" x="2481263" y="5549900"/>
          <p14:tracePt t="62774" x="2549525" y="5549900"/>
          <p14:tracePt t="62782" x="2625725" y="5549900"/>
          <p14:tracePt t="62790" x="2693988" y="5549900"/>
          <p14:tracePt t="62802" x="2762250" y="5549900"/>
          <p14:tracePt t="62806" x="2838450" y="5540375"/>
          <p14:tracePt t="62819" x="2897188" y="5524500"/>
          <p14:tracePt t="62820" x="2957513" y="5524500"/>
          <p14:tracePt t="62832" x="2982913" y="5524500"/>
          <p14:tracePt t="62840" x="3016250" y="5514975"/>
          <p14:tracePt t="62848" x="3051175" y="5514975"/>
          <p14:tracePt t="62856" x="3076575" y="5514975"/>
          <p14:tracePt t="62860" x="3109913" y="5514975"/>
          <p14:tracePt t="62870" x="3127375" y="5507038"/>
          <p14:tracePt t="62882" x="3144838" y="5497513"/>
          <p14:tracePt t="62886" x="3170238" y="5489575"/>
          <p14:tracePt t="62899" x="3186113" y="5481638"/>
          <p14:tracePt t="62902" x="3211513" y="5481638"/>
          <p14:tracePt t="62915" x="3221038" y="5472113"/>
          <p14:tracePt t="62942" x="3228975" y="5472113"/>
          <p14:tracePt t="62966" x="3228975" y="5464175"/>
          <p14:tracePt t="62976" x="3238500" y="5464175"/>
          <p14:tracePt t="62986" x="3246438" y="5464175"/>
          <p14:tracePt t="62992" x="3263900" y="5464175"/>
          <p14:tracePt t="63002" x="3289300" y="5464175"/>
          <p14:tracePt t="63008" x="3314700" y="5464175"/>
          <p14:tracePt t="63019" x="3322638" y="5464175"/>
          <p14:tracePt t="63035" x="3348038" y="5464175"/>
          <p14:tracePt t="63042" x="3373438" y="5464175"/>
          <p14:tracePt t="63048" x="3398838" y="5456238"/>
          <p14:tracePt t="63069" x="3424238" y="5456238"/>
          <p14:tracePt t="63072" x="3449638" y="5456238"/>
          <p14:tracePt t="63082" x="3459163" y="5456238"/>
          <p14:tracePt t="63088" x="3484563" y="5456238"/>
          <p14:tracePt t="63099" x="3527425" y="5456238"/>
          <p14:tracePt t="63108" x="3543300" y="5456238"/>
          <p14:tracePt t="63115" x="3578225" y="5456238"/>
          <p14:tracePt t="63124" x="3646488" y="5456238"/>
          <p14:tracePt t="63132" x="3705225" y="5456238"/>
          <p14:tracePt t="63138" x="3756025" y="5456238"/>
          <p14:tracePt t="63148" x="3806825" y="5456238"/>
          <p14:tracePt t="63154" x="3824288" y="5456238"/>
          <p14:tracePt t="63165" x="3841750" y="5456238"/>
          <p14:tracePt t="63169" x="3849688" y="5456238"/>
          <p14:tracePt t="63199" x="3857625" y="5456238"/>
          <p14:tracePt t="63208" x="3867150" y="5456238"/>
          <p14:tracePt t="63231" x="3875088" y="5456238"/>
          <p14:tracePt t="63284" x="3883025" y="5456238"/>
          <p14:tracePt t="63295" x="3892550" y="5456238"/>
          <p14:tracePt t="63304" x="3900488" y="5456238"/>
          <p14:tracePt t="63310" x="3917950" y="5456238"/>
          <p14:tracePt t="64959" x="3925888" y="5456238"/>
          <p14:tracePt t="65131" x="3908425" y="5456238"/>
          <p14:tracePt t="65138" x="3900488" y="5456238"/>
          <p14:tracePt t="65157" x="3900488" y="5446713"/>
          <p14:tracePt t="65165" x="3892550" y="5438775"/>
          <p14:tracePt t="65172" x="3892550" y="5430838"/>
          <p14:tracePt t="65185" x="3892550" y="5421313"/>
          <p14:tracePt t="65188" x="3883025" y="5421313"/>
          <p14:tracePt t="65199" x="3875088" y="5413375"/>
          <p14:tracePt t="65208" x="3875088" y="5405438"/>
          <p14:tracePt t="65215" x="3875088" y="5380038"/>
          <p14:tracePt t="65224" x="3857625" y="5370513"/>
          <p14:tracePt t="65236" x="3849688" y="5353050"/>
          <p14:tracePt t="65238" x="3832225" y="5327650"/>
          <p14:tracePt t="65248" x="3806825" y="5311775"/>
          <p14:tracePt t="65254" x="3781425" y="5260975"/>
          <p14:tracePt t="65265" x="3738563" y="5192713"/>
          <p14:tracePt t="65274" x="3679825" y="5124450"/>
          <p14:tracePt t="65281" x="3629025" y="5064125"/>
          <p14:tracePt t="65288" x="3560763" y="4997450"/>
          <p14:tracePt t="65294" x="3502025" y="4929188"/>
          <p14:tracePt t="65304" x="3416300" y="4852988"/>
          <p14:tracePt t="65315" x="3348038" y="4775200"/>
          <p14:tracePt t="65320" x="3279775" y="4683125"/>
          <p14:tracePt t="65332" x="3203575" y="4597400"/>
          <p14:tracePt t="65336" x="3144838" y="4521200"/>
          <p14:tracePt t="65344" x="3101975" y="4470400"/>
          <p14:tracePt t="65354" x="3059113" y="4410075"/>
          <p14:tracePt t="65360" x="3025775" y="4333875"/>
          <p14:tracePt t="65370" x="3000375" y="4265613"/>
          <p14:tracePt t="65374" x="2957513" y="4189413"/>
          <p14:tracePt t="65385" x="2922588" y="4156075"/>
          <p14:tracePt t="65394" x="2906713" y="4105275"/>
          <p14:tracePt t="65402" x="2881313" y="4052888"/>
          <p14:tracePt t="65406" x="2863850" y="4019550"/>
          <p14:tracePt t="65419" x="2830513" y="3968750"/>
          <p14:tracePt t="65432" x="2795588" y="3900488"/>
          <p14:tracePt t="65442" x="2752725" y="3867150"/>
          <p14:tracePt t="65448" x="2701925" y="3816350"/>
          <p14:tracePt t="65458" x="2660650" y="3748088"/>
          <p14:tracePt t="65469" x="2608263" y="3697288"/>
          <p14:tracePt t="65472" x="2557463" y="3629025"/>
          <p14:tracePt t="65482" x="2506663" y="3578225"/>
          <p14:tracePt t="65488" x="2447925" y="3509963"/>
          <p14:tracePt t="65498" x="2413000" y="3449638"/>
          <p14:tracePt t="65508" x="2379663" y="3408363"/>
          <p14:tracePt t="65515" x="2336800" y="3355975"/>
          <p14:tracePt t="65522" x="2311400" y="3314700"/>
          <p14:tracePt t="65532" x="2303463" y="3279775"/>
          <p14:tracePt t="65538" x="2286000" y="3254375"/>
          <p14:tracePt t="65548" x="2278063" y="3238500"/>
          <p14:tracePt t="65554" x="2260600" y="3228975"/>
          <p14:tracePt t="65588" x="2260600" y="3221038"/>
          <p14:tracePt t="65860" x="2252663" y="3203575"/>
          <p14:tracePt t="65870" x="2252663" y="3195638"/>
          <p14:tracePt t="65882" x="2243138" y="3178175"/>
          <p14:tracePt t="65887" x="2235200" y="3170238"/>
          <p14:tracePt t="65898" x="2209800" y="3152775"/>
          <p14:tracePt t="65902" x="2209800" y="3127375"/>
          <p14:tracePt t="65910" x="2200275" y="3101975"/>
          <p14:tracePt t="65920" x="2192338" y="3076575"/>
          <p14:tracePt t="65926" x="2184400" y="3059113"/>
          <p14:tracePt t="65936" x="2184400" y="3025775"/>
          <p14:tracePt t="65942" x="2184400" y="3016250"/>
          <p14:tracePt t="65952" x="2184400" y="2990850"/>
          <p14:tracePt t="65965" x="2184400" y="2974975"/>
          <p14:tracePt t="65967" x="2184400" y="2965450"/>
          <p14:tracePt t="65982" x="2209800" y="2932113"/>
          <p14:tracePt t="65992" x="2235200" y="2914650"/>
          <p14:tracePt t="66002" x="2260600" y="2914650"/>
          <p14:tracePt t="66006" x="2303463" y="2914650"/>
          <p14:tracePt t="66016" x="2344738" y="2906713"/>
          <p14:tracePt t="66022" x="2397125" y="2889250"/>
          <p14:tracePt t="66032" x="2422525" y="2889250"/>
          <p14:tracePt t="66042" x="2473325" y="2889250"/>
          <p14:tracePt t="66048" x="2516188" y="2889250"/>
          <p14:tracePt t="66058" x="2600325" y="2889250"/>
          <p14:tracePt t="66065" x="2660650" y="2889250"/>
          <p14:tracePt t="66072" x="2719388" y="2889250"/>
          <p14:tracePt t="66082" x="2744788" y="2889250"/>
          <p14:tracePt t="66088" x="2778125" y="2889250"/>
          <p14:tracePt t="66098" x="2787650" y="2889250"/>
          <p14:tracePt t="66102" x="2805113" y="2889250"/>
          <p14:tracePt t="66150" x="2820988" y="2906713"/>
          <p14:tracePt t="66154" x="2820988" y="2932113"/>
          <p14:tracePt t="66165" x="2830513" y="2940050"/>
          <p14:tracePt t="66174" x="2830513" y="2965450"/>
          <p14:tracePt t="66182" x="2830513" y="3000375"/>
          <p14:tracePt t="66197" x="2830513" y="3051175"/>
          <p14:tracePt t="66204" x="2830513" y="3076575"/>
          <p14:tracePt t="66216" x="2830513" y="3119438"/>
          <p14:tracePt t="66218" x="2830513" y="3127375"/>
          <p14:tracePt t="66231" x="2830513" y="3160713"/>
          <p14:tracePt t="66235" x="2830513" y="3203575"/>
          <p14:tracePt t="66244" x="2830513" y="3238500"/>
          <p14:tracePt t="66254" x="2830513" y="3279775"/>
          <p14:tracePt t="66260" x="2830513" y="3289300"/>
          <p14:tracePt t="66270" x="2838450" y="3322638"/>
          <p14:tracePt t="66274" x="2846388" y="3373438"/>
          <p14:tracePt t="66285" x="2863850" y="3416300"/>
          <p14:tracePt t="66294" x="2871788" y="3449638"/>
          <p14:tracePt t="66302" x="2889250" y="3502025"/>
          <p14:tracePt t="66310" x="2897188" y="3535363"/>
          <p14:tracePt t="66315" x="2914650" y="3560763"/>
          <p14:tracePt t="66324" x="2932113" y="3594100"/>
          <p14:tracePt t="66336" x="2932113" y="3603625"/>
          <p14:tracePt t="66340" x="2940050" y="3629025"/>
          <p14:tracePt t="66352" x="2965450" y="3654425"/>
          <p14:tracePt t="66356" x="2990850" y="3671888"/>
          <p14:tracePt t="66374" x="3008313" y="3679825"/>
          <p14:tracePt t="66382" x="3016250" y="3687763"/>
          <p14:tracePt t="66390" x="3016250" y="3697288"/>
          <p14:tracePt t="66406" x="3016250" y="3705225"/>
          <p14:tracePt t="66421" x="3025775" y="3705225"/>
          <p14:tracePt t="66440" x="3033713" y="3705225"/>
          <p14:tracePt t="66451" x="3041650" y="3713163"/>
          <p14:tracePt t="66467" x="3051175" y="3713163"/>
          <p14:tracePt t="66476" x="3067050" y="3722688"/>
          <p14:tracePt t="66486" x="3094038" y="3738563"/>
          <p14:tracePt t="66492" x="3109913" y="3748088"/>
          <p14:tracePt t="66502" x="3127375" y="3773488"/>
          <p14:tracePt t="66506" x="3152775" y="3781425"/>
          <p14:tracePt t="66516" x="3160713" y="3798888"/>
          <p14:tracePt t="66526" x="3170238" y="3806825"/>
          <p14:tracePt t="66532" x="3186113" y="3832225"/>
          <p14:tracePt t="66542" x="3211513" y="3867150"/>
          <p14:tracePt t="66549" x="3221038" y="3883025"/>
          <p14:tracePt t="66556" x="3246438" y="3925888"/>
          <p14:tracePt t="66569" x="3263900" y="3951288"/>
          <p14:tracePt t="66572" x="3279775" y="3994150"/>
          <p14:tracePt t="66582" x="3289300" y="4027488"/>
          <p14:tracePt t="66586" x="3289300" y="4052888"/>
          <p14:tracePt t="66598" x="3297238" y="4095750"/>
          <p14:tracePt t="66606" x="3305175" y="4156075"/>
          <p14:tracePt t="66615" x="3305175" y="4197350"/>
          <p14:tracePt t="66622" x="3305175" y="4275138"/>
          <p14:tracePt t="66631" x="3305175" y="4341813"/>
          <p14:tracePt t="66638" x="3305175" y="4427538"/>
          <p14:tracePt t="66648" x="3305175" y="4495800"/>
          <p14:tracePt t="66652" x="3305175" y="4589463"/>
          <p14:tracePt t="66666" x="3289300" y="4648200"/>
          <p14:tracePt t="66669" x="3254375" y="4724400"/>
          <p14:tracePt t="66682" x="3211513" y="4784725"/>
          <p14:tracePt t="66688" x="3178175" y="4852988"/>
          <p14:tracePt t="66692" x="3135313" y="4903788"/>
          <p14:tracePt t="66702" x="3084513" y="4954588"/>
          <p14:tracePt t="66708" x="3051175" y="4987925"/>
          <p14:tracePt t="66720" x="3000375" y="5022850"/>
          <p14:tracePt t="66732" x="2957513" y="5048250"/>
          <p14:tracePt t="66735" x="2940050" y="5073650"/>
          <p14:tracePt t="66744" x="2906713" y="5081588"/>
          <p14:tracePt t="66748" x="2855913" y="5099050"/>
          <p14:tracePt t="66758" x="2830513" y="5106988"/>
          <p14:tracePt t="66769" x="2820988" y="5124450"/>
          <p14:tracePt t="66774" x="2778125" y="5124450"/>
          <p14:tracePt t="66786" x="2752725" y="5141913"/>
          <p14:tracePt t="66788" x="2736850" y="5141913"/>
          <p14:tracePt t="66798" x="2711450" y="5157788"/>
          <p14:tracePt t="66815" x="2686050" y="5157788"/>
          <p14:tracePt t="66824" x="2660650" y="5175250"/>
          <p14:tracePt t="66832" x="2643188" y="5192713"/>
          <p14:tracePt t="66840" x="2608263" y="5200650"/>
          <p14:tracePt t="66852" x="2582863" y="5218113"/>
          <p14:tracePt t="66853" x="2557463" y="5243513"/>
          <p14:tracePt t="66865" x="2498725" y="5286375"/>
          <p14:tracePt t="66870" x="2455863" y="5311775"/>
          <p14:tracePt t="66882" x="2430463" y="5327650"/>
          <p14:tracePt t="66890" x="2413000" y="5345113"/>
          <p14:tracePt t="66893" x="2354263" y="5362575"/>
          <p14:tracePt t="66904" x="2328863" y="5387975"/>
          <p14:tracePt t="66909" x="2278063" y="5430838"/>
          <p14:tracePt t="66920" x="2252663" y="5446713"/>
          <p14:tracePt t="66931" x="2209800" y="5464175"/>
          <p14:tracePt t="66936" x="2174875" y="5472113"/>
          <p14:tracePt t="66944" x="2159000" y="5472113"/>
          <p14:tracePt t="66952" x="2141538" y="5481638"/>
          <p14:tracePt t="66960" x="2108200" y="5489575"/>
          <p14:tracePt t="66970" x="2090738" y="5489575"/>
          <p14:tracePt t="66976" x="2073275" y="5489575"/>
          <p14:tracePt t="66987" x="2055813" y="5489575"/>
          <p14:tracePt t="67010" x="2047875" y="5489575"/>
          <p14:tracePt t="67066" x="2039938" y="5489575"/>
          <p14:tracePt t="67076" x="2030413" y="5489575"/>
          <p14:tracePt t="67092" x="2022475" y="5481638"/>
          <p14:tracePt t="67102" x="2005013" y="5472113"/>
          <p14:tracePt t="67118" x="2005013" y="5464175"/>
          <p14:tracePt t="67122" x="2005013" y="5456238"/>
          <p14:tracePt t="67132" x="2005013" y="5438775"/>
          <p14:tracePt t="67142" x="2005013" y="5421313"/>
          <p14:tracePt t="67158" x="1997075" y="5387975"/>
          <p14:tracePt t="67166" x="1997075" y="5380038"/>
          <p14:tracePt t="67184" x="1997075" y="5311775"/>
          <p14:tracePt t="67187" x="1997075" y="5276850"/>
          <p14:tracePt t="67199" x="1997075" y="5251450"/>
          <p14:tracePt t="67203" x="1997075" y="5218113"/>
          <p14:tracePt t="67215" x="2005013" y="5157788"/>
          <p14:tracePt t="67222" x="2005013" y="5149850"/>
          <p14:tracePt t="67232" x="2014538" y="5132388"/>
          <p14:tracePt t="67238" x="2014538" y="5116513"/>
          <p14:tracePt t="67242" x="2022475" y="5106988"/>
          <p14:tracePt t="67254" x="2030413" y="5081588"/>
          <p14:tracePt t="67266" x="2039938" y="5056188"/>
          <p14:tracePt t="67270" x="2047875" y="5048250"/>
          <p14:tracePt t="67281" x="2055813" y="5048250"/>
          <p14:tracePt t="67288" x="2055813" y="5038725"/>
          <p14:tracePt t="67292" x="2065338" y="5030788"/>
          <p14:tracePt t="67304" x="2073275" y="5030788"/>
          <p14:tracePt t="67308" x="2090738" y="5030788"/>
          <p14:tracePt t="67319" x="2108200" y="5022850"/>
          <p14:tracePt t="67332" x="2141538" y="4997450"/>
          <p14:tracePt t="67335" x="2159000" y="4997450"/>
          <p14:tracePt t="67344" x="2192338" y="4979988"/>
          <p14:tracePt t="67348" x="2252663" y="4962525"/>
          <p14:tracePt t="67358" x="2286000" y="4962525"/>
          <p14:tracePt t="67369" x="2328863" y="4946650"/>
          <p14:tracePt t="67374" x="2354263" y="4937125"/>
          <p14:tracePt t="67385" x="2362200" y="4937125"/>
          <p14:tracePt t="67388" x="2405063" y="4911725"/>
          <p14:tracePt t="67402" x="2438400" y="4911725"/>
          <p14:tracePt t="67410" x="2447925" y="4911725"/>
          <p14:tracePt t="67415" x="2473325" y="4911725"/>
          <p14:tracePt t="67424" x="2516188" y="4894263"/>
          <p14:tracePt t="67432" x="2532063" y="4894263"/>
          <p14:tracePt t="67440" x="2592388" y="4886325"/>
          <p14:tracePt t="67452" x="2651125" y="4852988"/>
          <p14:tracePt t="67454" x="2676525" y="4852988"/>
          <p14:tracePt t="67466" x="2693988" y="4843463"/>
          <p14:tracePt t="67470" x="2727325" y="4827588"/>
          <p14:tracePt t="67481" x="2752725" y="4810125"/>
          <p14:tracePt t="67490" x="2787650" y="4784725"/>
          <p14:tracePt t="67494" x="2787650" y="4775200"/>
          <p14:tracePt t="67506" x="2805113" y="4775200"/>
          <p14:tracePt t="67510" x="2805113" y="4759325"/>
          <p14:tracePt t="67520" x="2813050" y="4733925"/>
          <p14:tracePt t="67532" x="2813050" y="4724400"/>
          <p14:tracePt t="67536" x="2813050" y="4716463"/>
          <p14:tracePt t="67548" x="2813050" y="4708525"/>
          <p14:tracePt t="67552" x="2813050" y="4699000"/>
          <p14:tracePt t="67560" x="2813050" y="4665663"/>
          <p14:tracePt t="67570" x="2813050" y="4648200"/>
          <p14:tracePt t="67576" x="2813050" y="4640263"/>
          <p14:tracePt t="67586" x="2813050" y="4622800"/>
          <p14:tracePt t="67590" x="2813050" y="4605338"/>
          <p14:tracePt t="67602" x="2813050" y="4579938"/>
          <p14:tracePt t="67610" x="2813050" y="4554538"/>
          <p14:tracePt t="67617" x="2813050" y="4538663"/>
          <p14:tracePt t="67632" x="2830513" y="4486275"/>
          <p14:tracePt t="67640" x="2830513" y="4470400"/>
          <p14:tracePt t="67652" x="2830513" y="4460875"/>
          <p14:tracePt t="67656" x="2830513" y="4452938"/>
          <p14:tracePt t="67667" x="2838450" y="4435475"/>
          <p14:tracePt t="67672" x="2838450" y="4427538"/>
          <p14:tracePt t="67682" x="2846388" y="4410075"/>
          <p14:tracePt t="67692" x="2863850" y="4402138"/>
          <p14:tracePt t="67706" x="2871788" y="4376738"/>
          <p14:tracePt t="67715" x="2889250" y="4359275"/>
          <p14:tracePt t="67722" x="2906713" y="4351338"/>
          <p14:tracePt t="67732" x="2914650" y="4341813"/>
          <p14:tracePt t="67736" x="2922588" y="4333875"/>
          <p14:tracePt t="67748" x="2932113" y="4308475"/>
          <p14:tracePt t="67752" x="2949575" y="4300538"/>
          <p14:tracePt t="67766" x="2957513" y="4291013"/>
          <p14:tracePt t="67772" x="2974975" y="4275138"/>
          <p14:tracePt t="67781" x="2990850" y="4265613"/>
          <p14:tracePt t="67788" x="3008313" y="4249738"/>
          <p14:tracePt t="67792" x="3025775" y="4240213"/>
          <p14:tracePt t="67803" x="3041650" y="4232275"/>
          <p14:tracePt t="67815" x="3067050" y="4206875"/>
          <p14:tracePt t="67819" x="3076575" y="4189413"/>
          <p14:tracePt t="67832" x="3101975" y="4171950"/>
          <p14:tracePt t="67854" x="3127375" y="4156075"/>
          <p14:tracePt t="67874" x="3135313" y="4146550"/>
          <p14:tracePt t="67894" x="3135313" y="4130675"/>
          <p14:tracePt t="67924" x="3144838" y="4121150"/>
          <p14:tracePt t="67954" x="3152775" y="4121150"/>
          <p14:tracePt t="68111" x="3144838" y="4121150"/>
          <p14:tracePt t="68127" x="3135313" y="4121150"/>
          <p14:tracePt t="68137" x="3119438" y="4121150"/>
          <p14:tracePt t="68152" x="3109913" y="4121150"/>
          <p14:tracePt t="68156" x="3101975" y="4121150"/>
          <p14:tracePt t="68167" x="3094038" y="4121150"/>
          <p14:tracePt t="68183" x="3076575" y="4121150"/>
          <p14:tracePt t="68192" x="3067050" y="4121150"/>
          <p14:tracePt t="68199" x="3033713" y="4105275"/>
          <p14:tracePt t="68206" x="3016250" y="4087813"/>
          <p14:tracePt t="68216" x="2965450" y="4044950"/>
          <p14:tracePt t="68220" x="2932113" y="4019550"/>
          <p14:tracePt t="68232" x="2906713" y="3986213"/>
          <p14:tracePt t="68237" x="2881313" y="3968750"/>
          <p14:tracePt t="68249" x="2846388" y="3943350"/>
          <p14:tracePt t="68256" x="2820988" y="3900488"/>
          <p14:tracePt t="68265" x="2778125" y="3849688"/>
          <p14:tracePt t="68272" x="2736850" y="3824288"/>
          <p14:tracePt t="68276" x="2711450" y="3773488"/>
          <p14:tracePt t="68286" x="2676525" y="3722688"/>
          <p14:tracePt t="68298" x="2651125" y="3687763"/>
          <p14:tracePt t="68302" x="2633663" y="3671888"/>
          <p14:tracePt t="68316" x="2625725" y="3636963"/>
          <p14:tracePt t="68326" x="2608263" y="3603625"/>
          <p14:tracePt t="68338" x="2608263" y="3594100"/>
          <p14:tracePt t="68342" x="2600325" y="3568700"/>
          <p14:tracePt t="68352" x="2600325" y="3560763"/>
          <p14:tracePt t="68358" x="2592388" y="3543300"/>
          <p14:tracePt t="68369" x="2592388" y="3535363"/>
          <p14:tracePt t="68382" x="2592388" y="3509963"/>
          <p14:tracePt t="68392" x="2592388" y="3502025"/>
          <p14:tracePt t="68400" x="2592388" y="3492500"/>
          <p14:tracePt t="68438" x="2592388" y="3484563"/>
          <p14:tracePt t="68448" x="2592388" y="3467100"/>
          <p14:tracePt t="68481" x="2600325" y="3467100"/>
          <p14:tracePt t="68490" x="2617788" y="3467100"/>
          <p14:tracePt t="68494" x="2633663" y="3467100"/>
          <p14:tracePt t="68504" x="2651125" y="3467100"/>
          <p14:tracePt t="68515" x="2676525" y="3467100"/>
          <p14:tracePt t="68531" x="2701925" y="3467100"/>
          <p14:tracePt t="68536" x="2719388" y="3467100"/>
          <p14:tracePt t="68544" x="2736850" y="3467100"/>
          <p14:tracePt t="68554" x="2752725" y="3467100"/>
          <p14:tracePt t="68560" x="2778125" y="3467100"/>
          <p14:tracePt t="68570" x="2805113" y="3467100"/>
          <p14:tracePt t="68576" x="2838450" y="3475038"/>
          <p14:tracePt t="68586" x="2855913" y="3484563"/>
          <p14:tracePt t="68602" x="2863850" y="3492500"/>
          <p14:tracePt t="68620" x="2871788" y="3502025"/>
          <p14:tracePt t="68626" x="2871788" y="3509963"/>
          <p14:tracePt t="68859" x="2881313" y="3509963"/>
          <p14:tracePt t="68868" x="2906713" y="3509963"/>
          <p14:tracePt t="68872" x="2932113" y="3509963"/>
          <p14:tracePt t="68886" x="2957513" y="3509963"/>
          <p14:tracePt t="68888" x="2990850" y="3509963"/>
          <p14:tracePt t="68898" x="3008313" y="3509963"/>
          <p14:tracePt t="68908" x="3025775" y="3509963"/>
          <p14:tracePt t="68916" x="3059113" y="3509963"/>
          <p14:tracePt t="68924" x="3076575" y="3509963"/>
          <p14:tracePt t="68931" x="3109913" y="3509963"/>
          <p14:tracePt t="68938" x="3127375" y="3517900"/>
          <p14:tracePt t="68948" x="3152775" y="3527425"/>
          <p14:tracePt t="68954" x="3170238" y="3535363"/>
          <p14:tracePt t="68969" x="3170238" y="3552825"/>
          <p14:tracePt t="68974" x="3178175" y="3560763"/>
          <p14:tracePt t="68985" x="3186113" y="3578225"/>
          <p14:tracePt t="68988" x="3195638" y="3594100"/>
          <p14:tracePt t="69000" x="3195638" y="3603625"/>
          <p14:tracePt t="69008" x="3211513" y="3636963"/>
          <p14:tracePt t="69020" x="3211513" y="3646488"/>
          <p14:tracePt t="69024" x="3211513" y="3654425"/>
          <p14:tracePt t="69201" x="3211513" y="3662363"/>
          <p14:tracePt t="69257" x="3203575" y="3662363"/>
          <p14:tracePt t="69277" x="3195638" y="3662363"/>
          <p14:tracePt t="69284" x="3178175" y="3662363"/>
          <p14:tracePt t="69292" x="3170238" y="3662363"/>
          <p14:tracePt t="69302" x="3152775" y="3654425"/>
          <p14:tracePt t="69306" x="3144838" y="3629025"/>
          <p14:tracePt t="69317" x="3109913" y="3611563"/>
          <p14:tracePt t="69322" x="3101975" y="3603625"/>
          <p14:tracePt t="69332" x="3084513" y="3594100"/>
          <p14:tracePt t="69342" x="3076575" y="3594100"/>
          <p14:tracePt t="69348" x="3067050" y="3568700"/>
          <p14:tracePt t="69358" x="3033713" y="3552825"/>
          <p14:tracePt t="69365" x="3008313" y="3535363"/>
          <p14:tracePt t="69372" x="2982913" y="3517900"/>
          <p14:tracePt t="69382" x="2957513" y="3509963"/>
          <p14:tracePt t="69388" x="2922588" y="3484563"/>
          <p14:tracePt t="69399" x="2889250" y="3475038"/>
          <p14:tracePt t="69402" x="2846388" y="3424238"/>
          <p14:tracePt t="69415" x="2830513" y="3416300"/>
          <p14:tracePt t="69422" x="2805113" y="3408363"/>
          <p14:tracePt t="69432" x="2770188" y="3398838"/>
          <p14:tracePt t="69438" x="2744788" y="3373438"/>
          <p14:tracePt t="69442" x="2719388" y="3355975"/>
          <p14:tracePt t="69452" x="2711450" y="3348038"/>
          <p14:tracePt t="69465" x="2676525" y="3330575"/>
          <p14:tracePt t="69469" x="2668588" y="3322638"/>
          <p14:tracePt t="69479" x="2651125" y="3314700"/>
          <p14:tracePt t="69486" x="2643188" y="3297238"/>
          <p14:tracePt t="69494" x="2617788" y="3279775"/>
          <p14:tracePt t="69504" x="2608263" y="3271838"/>
          <p14:tracePt t="69508" x="2600325" y="3271838"/>
          <p14:tracePt t="69531" x="2582863" y="3254375"/>
          <p14:tracePt t="69706" x="2582863" y="3246438"/>
          <p14:tracePt t="69720" x="2592388" y="3246438"/>
          <p14:tracePt t="69733" x="2608263" y="3246438"/>
          <p14:tracePt t="69740" x="2643188" y="3246438"/>
          <p14:tracePt t="69749" x="2668588" y="3246438"/>
          <p14:tracePt t="69756" x="2727325" y="3246438"/>
          <p14:tracePt t="69760" x="2762250" y="3246438"/>
          <p14:tracePt t="69770" x="2820988" y="3271838"/>
          <p14:tracePt t="69782" x="2871788" y="3314700"/>
          <p14:tracePt t="69786" x="2922588" y="3340100"/>
          <p14:tracePt t="69798" x="2949575" y="3355975"/>
          <p14:tracePt t="69802" x="2982913" y="3373438"/>
          <p14:tracePt t="69810" x="3016250" y="3424238"/>
          <p14:tracePt t="69820" x="3067050" y="3459163"/>
          <p14:tracePt t="69826" x="3094038" y="3492500"/>
          <p14:tracePt t="69836" x="3119438" y="3517900"/>
          <p14:tracePt t="69842" x="3152775" y="3568700"/>
          <p14:tracePt t="69853" x="3170238" y="3603625"/>
          <p14:tracePt t="69865" x="3178175" y="3662363"/>
          <p14:tracePt t="69868" x="3195638" y="3697288"/>
          <p14:tracePt t="69876" x="3195638" y="3705225"/>
          <p14:tracePt t="69882" x="3195638" y="3738563"/>
          <p14:tracePt t="69892" x="3195638" y="3763963"/>
          <p14:tracePt t="69902" x="3203575" y="3798888"/>
          <p14:tracePt t="69906" x="3211513" y="3816350"/>
          <p14:tracePt t="69918" x="3211513" y="3841750"/>
          <p14:tracePt t="69922" x="3211513" y="3875088"/>
          <p14:tracePt t="69932" x="3211513" y="3900488"/>
          <p14:tracePt t="69942" x="3211513" y="3925888"/>
          <p14:tracePt t="69948" x="3211513" y="3951288"/>
          <p14:tracePt t="69958" x="3211513" y="3994150"/>
          <p14:tracePt t="69965" x="3211513" y="4019550"/>
          <p14:tracePt t="69972" x="3211513" y="4037013"/>
          <p14:tracePt t="69982" x="3211513" y="4070350"/>
          <p14:tracePt t="69988" x="3211513" y="4095750"/>
          <p14:tracePt t="69998" x="3221038" y="4138613"/>
          <p14:tracePt t="70002" x="3221038" y="4146550"/>
          <p14:tracePt t="70015" x="3221038" y="4171950"/>
          <p14:tracePt t="70022" x="3221038" y="4197350"/>
          <p14:tracePt t="70031" x="3221038" y="4206875"/>
          <p14:tracePt t="70038" x="3221038" y="4224338"/>
          <p14:tracePt t="70042" x="3221038" y="4232275"/>
          <p14:tracePt t="70052" x="3221038" y="4240213"/>
          <p14:tracePt t="70065" x="3221038" y="4249738"/>
          <p14:tracePt t="70069" x="3221038" y="4257675"/>
          <p14:tracePt t="70082" x="3221038" y="4265613"/>
          <p14:tracePt t="70094" x="3221038" y="4275138"/>
          <p14:tracePt t="70115" x="3221038" y="4283075"/>
          <p14:tracePt t="70138" x="3211513" y="4300538"/>
          <p14:tracePt t="70194" x="3211513" y="4308475"/>
          <p14:tracePt t="70215" x="3211513" y="4316413"/>
          <p14:tracePt t="70224" x="3211513" y="4325938"/>
          <p14:tracePt t="70240" x="3211513" y="4333875"/>
          <p14:tracePt t="70254" x="3211513" y="4351338"/>
          <p14:tracePt t="70274" x="3238500" y="4351338"/>
          <p14:tracePt t="70282" x="3246438" y="4368800"/>
          <p14:tracePt t="70290" x="3254375" y="4376738"/>
          <p14:tracePt t="70298" x="3271838" y="4376738"/>
          <p14:tracePt t="70306" x="3279775" y="4394200"/>
          <p14:tracePt t="70316" x="3289300" y="4394200"/>
          <p14:tracePt t="70348" x="3297238" y="4410075"/>
          <p14:tracePt t="70376" x="3305175" y="4419600"/>
          <p14:tracePt t="70437" x="3305175" y="4427538"/>
          <p14:tracePt t="70513" x="3305175" y="4435475"/>
          <p14:tracePt t="70522" x="3322638" y="4435475"/>
          <p14:tracePt t="70542" x="3330575" y="4435475"/>
          <p14:tracePt t="70552" x="3330575" y="4445000"/>
          <p14:tracePt t="70558" x="3340100" y="4460875"/>
          <p14:tracePt t="70569" x="3348038" y="4460875"/>
          <p14:tracePt t="70572" x="3355975" y="4470400"/>
          <p14:tracePt t="70584" x="3355975" y="4478338"/>
          <p14:tracePt t="70592" x="3365500" y="4486275"/>
          <p14:tracePt t="70598" x="3373438" y="4495800"/>
          <p14:tracePt t="70608" x="3373438" y="4503738"/>
          <p14:tracePt t="70615" x="3390900" y="4521200"/>
          <p14:tracePt t="70622" x="3398838" y="4529138"/>
          <p14:tracePt t="70632" x="3408363" y="4538663"/>
          <p14:tracePt t="70644" x="3424238" y="4554538"/>
          <p14:tracePt t="70648" x="3433763" y="4554538"/>
          <p14:tracePt t="70658" x="3441700" y="4572000"/>
          <p14:tracePt t="70669" x="3441700" y="4579938"/>
          <p14:tracePt t="70698" x="3449638" y="4589463"/>
          <p14:tracePt t="70708" x="3459163" y="4597400"/>
          <p14:tracePt t="70744" x="3467100" y="4605338"/>
          <p14:tracePt t="70758" x="3475038" y="4614863"/>
          <p14:tracePt t="70851" x="3475038" y="4622800"/>
          <p14:tracePt t="70868" x="3475038" y="4640263"/>
          <p14:tracePt t="70874" x="3467100" y="4648200"/>
          <p14:tracePt t="70882" x="3459163" y="4657725"/>
          <p14:tracePt t="70890" x="3424238" y="4665663"/>
          <p14:tracePt t="70902" x="3390900" y="4699000"/>
          <p14:tracePt t="70906" x="3340100" y="4699000"/>
          <p14:tracePt t="70916" x="3322638" y="4699000"/>
          <p14:tracePt t="70920" x="3263900" y="4716463"/>
          <p14:tracePt t="70932" x="3178175" y="4724400"/>
          <p14:tracePt t="70940" x="3094038" y="4741863"/>
          <p14:tracePt t="70949" x="2990850" y="4759325"/>
          <p14:tracePt t="70956" x="2914650" y="4767263"/>
          <p14:tracePt t="70960" x="2830513" y="4775200"/>
          <p14:tracePt t="70970" x="2762250" y="4775200"/>
          <p14:tracePt t="70982" x="2701925" y="4775200"/>
          <p14:tracePt t="70986" x="2660650" y="4775200"/>
          <p14:tracePt t="70998" x="2633663" y="4775200"/>
          <p14:tracePt t="71003" x="2600325" y="4775200"/>
          <p14:tracePt t="71015" x="2592388" y="4775200"/>
          <p14:tracePt t="71087" x="2582863" y="4775200"/>
          <p14:tracePt t="71143" x="2574925" y="4775200"/>
          <p14:tracePt t="71164" x="2557463" y="4775200"/>
          <p14:tracePt t="71185" x="2557463" y="4759325"/>
          <p14:tracePt t="71194" x="2557463" y="4749800"/>
          <p14:tracePt t="71204" x="2557463" y="4716463"/>
          <p14:tracePt t="71208" x="2557463" y="4691063"/>
          <p14:tracePt t="71219" x="2557463" y="4657725"/>
          <p14:tracePt t="71222" x="2566988" y="4614863"/>
          <p14:tracePt t="71232" x="2574925" y="4572000"/>
          <p14:tracePt t="71245" x="2574925" y="4538663"/>
          <p14:tracePt t="71248" x="2592388" y="4503738"/>
          <p14:tracePt t="71258" x="2600325" y="4470400"/>
          <p14:tracePt t="71265" x="2608263" y="4427538"/>
          <p14:tracePt t="71274" x="2625725" y="4394200"/>
          <p14:tracePt t="71285" x="2633663" y="4359275"/>
          <p14:tracePt t="71288" x="2651125" y="4333875"/>
          <p14:tracePt t="71298" x="2668588" y="4308475"/>
          <p14:tracePt t="71304" x="2676525" y="4291013"/>
          <p14:tracePt t="71316" x="2693988" y="4265613"/>
          <p14:tracePt t="71324" x="2711450" y="4232275"/>
          <p14:tracePt t="71331" x="2736850" y="4181475"/>
          <p14:tracePt t="71340" x="2744788" y="4146550"/>
          <p14:tracePt t="71344" x="2752725" y="4138613"/>
          <p14:tracePt t="71354" x="2762250" y="4138613"/>
          <p14:tracePt t="71431" x="2787650" y="4138613"/>
          <p14:tracePt t="71448" x="2813050" y="4138613"/>
          <p14:tracePt t="71467" x="2846388" y="4138613"/>
          <p14:tracePt t="71470" x="2881313" y="4138613"/>
          <p14:tracePt t="71482" x="2897188" y="4138613"/>
          <p14:tracePt t="71486" x="2922588" y="4138613"/>
          <p14:tracePt t="71498" x="2957513" y="4138613"/>
          <p14:tracePt t="71506" x="2982913" y="4138613"/>
          <p14:tracePt t="71510" x="2990850" y="4138613"/>
          <p14:tracePt t="71520" x="3000375" y="4138613"/>
          <p14:tracePt t="71526" x="3008313" y="4138613"/>
          <p14:tracePt t="71536" x="3016250" y="4138613"/>
          <p14:tracePt t="71549" x="3033713" y="4121150"/>
          <p14:tracePt t="71553" x="3033713" y="4113213"/>
          <p14:tracePt t="71565" x="3041650" y="4113213"/>
          <p14:tracePt t="71568" x="3051175" y="4105275"/>
          <p14:tracePt t="71576" x="3051175" y="4095750"/>
          <p14:tracePt t="71586" x="3059113" y="4079875"/>
          <p14:tracePt t="71592" x="3076575" y="4044950"/>
          <p14:tracePt t="71602" x="3084513" y="4037013"/>
          <p14:tracePt t="71606" x="3101975" y="3994150"/>
          <p14:tracePt t="71616" x="3119438" y="3951288"/>
          <p14:tracePt t="71626" x="3127375" y="3917950"/>
          <p14:tracePt t="71631" x="3144838" y="3883025"/>
          <p14:tracePt t="71642" x="3160713" y="3824288"/>
          <p14:tracePt t="71649" x="3186113" y="3790950"/>
          <p14:tracePt t="71656" x="3221038" y="3738563"/>
          <p14:tracePt t="71666" x="3254375" y="3671888"/>
          <p14:tracePt t="71672" x="3271838" y="3619500"/>
          <p14:tracePt t="71682" x="3279775" y="3611563"/>
          <p14:tracePt t="71688" x="3279775" y="3568700"/>
          <p14:tracePt t="71698" x="3279775" y="3552825"/>
          <p14:tracePt t="71708" x="3289300" y="3535363"/>
          <p14:tracePt t="71715" x="3297238" y="3509963"/>
          <p14:tracePt t="71722" x="3297238" y="3492500"/>
          <p14:tracePt t="71731" x="3297238" y="3484563"/>
          <p14:tracePt t="71748" x="3297238" y="3475038"/>
          <p14:tracePt t="71753" x="3297238" y="3467100"/>
          <p14:tracePt t="71769" x="3297238" y="3459163"/>
          <p14:tracePt t="71782" x="3305175" y="3441700"/>
          <p14:tracePt t="71794" x="3305175" y="3433763"/>
          <p14:tracePt t="71804" x="3314700" y="3424238"/>
          <p14:tracePt t="71808" x="3314700" y="3408363"/>
          <p14:tracePt t="71819" x="3348038" y="3365500"/>
          <p14:tracePt t="71824" x="3355975" y="3348038"/>
          <p14:tracePt t="71836" x="3373438" y="3322638"/>
          <p14:tracePt t="71844" x="3390900" y="3305175"/>
          <p14:tracePt t="71848" x="3408363" y="3289300"/>
          <p14:tracePt t="71858" x="3433763" y="3263900"/>
          <p14:tracePt t="71865" x="3449638" y="3238500"/>
          <p14:tracePt t="71874" x="3492500" y="3211513"/>
          <p14:tracePt t="71885" x="3517900" y="3178175"/>
          <p14:tracePt t="71890" x="3535363" y="3160713"/>
          <p14:tracePt t="71902" x="3568700" y="3160713"/>
          <p14:tracePt t="71904" x="3578225" y="3135313"/>
          <p14:tracePt t="71915" x="3619500" y="3109913"/>
          <p14:tracePt t="71924" x="3629025" y="3101975"/>
          <p14:tracePt t="71932" x="3646488" y="3101975"/>
          <p14:tracePt t="71940" x="3662363" y="3084513"/>
          <p14:tracePt t="71954" x="3671888" y="3076575"/>
          <p14:tracePt t="71970" x="3679825" y="3067050"/>
          <p14:tracePt t="71990" x="3687763" y="3067050"/>
          <p14:tracePt t="71994" x="3687763" y="3059113"/>
          <p14:tracePt t="72020" x="3697288" y="3051175"/>
          <p14:tracePt t="72031" x="3713163" y="3051175"/>
          <p14:tracePt t="72137" x="3713163" y="3059113"/>
          <p14:tracePt t="72147" x="3722688" y="3059113"/>
          <p14:tracePt t="72843" x="3722688" y="3067050"/>
          <p14:tracePt t="72852" x="3722688" y="3076575"/>
          <p14:tracePt t="72858" x="3713163" y="3076575"/>
          <p14:tracePt t="72870" x="3687763" y="3076575"/>
          <p14:tracePt t="72888" x="3671888" y="3101975"/>
          <p14:tracePt t="72892" x="3671888" y="3109913"/>
          <p14:tracePt t="73343" x="3671888" y="3101975"/>
          <p14:tracePt t="73372" x="3671888" y="3094038"/>
          <p14:tracePt t="73392" x="3679825" y="3084513"/>
          <p14:tracePt t="73403" x="3679825" y="3076575"/>
          <p14:tracePt t="73408" x="3687763" y="3076575"/>
          <p14:tracePt t="73419" x="3705225" y="3059113"/>
          <p14:tracePt t="73432" x="3773488" y="3051175"/>
          <p14:tracePt t="73442" x="3849688" y="3051175"/>
          <p14:tracePt t="73448" x="3994150" y="3051175"/>
          <p14:tracePt t="73458" x="4130675" y="3051175"/>
          <p14:tracePt t="73465" x="4300538" y="3051175"/>
          <p14:tracePt t="73474" x="4478338" y="3051175"/>
          <p14:tracePt t="73485" x="4630738" y="3051175"/>
          <p14:tracePt t="73488" x="4775200" y="3051175"/>
          <p14:tracePt t="73502" x="4903788" y="3051175"/>
          <p14:tracePt t="73504" x="4997450" y="3051175"/>
          <p14:tracePt t="73515" x="5099050" y="3067050"/>
          <p14:tracePt t="73524" x="5149850" y="3094038"/>
          <p14:tracePt t="73528" x="5208588" y="3135313"/>
          <p14:tracePt t="73538" x="5243513" y="3186113"/>
          <p14:tracePt t="73544" x="5268913" y="3211513"/>
          <p14:tracePt t="73554" x="5302250" y="3289300"/>
          <p14:tracePt t="73566" x="5319713" y="3365500"/>
          <p14:tracePt t="73570" x="5345113" y="3449638"/>
          <p14:tracePt t="73582" x="5353050" y="3535363"/>
          <p14:tracePt t="73586" x="5387975" y="3636963"/>
          <p14:tracePt t="73598" x="5421313" y="3756025"/>
          <p14:tracePt t="73606" x="5472113" y="3883025"/>
          <p14:tracePt t="73610" x="5497513" y="4002088"/>
          <p14:tracePt t="73620" x="5540375" y="4121150"/>
          <p14:tracePt t="73624" x="5600700" y="4249738"/>
          <p14:tracePt t="73635" x="5651500" y="4394200"/>
          <p14:tracePt t="73648" x="5694363" y="4529138"/>
          <p14:tracePt t="73652" x="5761038" y="4683125"/>
          <p14:tracePt t="73660" x="5829300" y="4802188"/>
          <p14:tracePt t="73666" x="5905500" y="4929188"/>
          <p14:tracePt t="73676" x="5948363" y="5064125"/>
          <p14:tracePt t="73686" x="5983288" y="5167313"/>
          <p14:tracePt t="73690" x="6008688" y="5294313"/>
          <p14:tracePt t="73702" x="6024563" y="5395913"/>
          <p14:tracePt t="73706" x="6034088" y="5497513"/>
          <p14:tracePt t="73717" x="6034088" y="5591175"/>
          <p14:tracePt t="73726" x="6034088" y="5676900"/>
          <p14:tracePt t="73732" x="6034088" y="5761038"/>
          <p14:tracePt t="73742" x="6016625" y="5829300"/>
          <p14:tracePt t="73750" x="5983288" y="5915025"/>
          <p14:tracePt t="73756" x="5940425" y="5991225"/>
          <p14:tracePt t="73766" x="5905500" y="6084888"/>
          <p14:tracePt t="73772" x="5864225" y="6161088"/>
          <p14:tracePt t="73782" x="5803900" y="6246813"/>
          <p14:tracePt t="73786" x="5753100" y="6330950"/>
          <p14:tracePt t="73799" x="5694363" y="6416675"/>
          <p14:tracePt t="73806" x="5651500" y="6483350"/>
          <p14:tracePt t="73815" x="5608638" y="6561138"/>
          <p14:tracePt t="73822" x="5557838" y="6611938"/>
          <p14:tracePt t="73826" x="5540375" y="6662738"/>
          <p14:tracePt t="73836" x="5507038" y="6713538"/>
          <p14:tracePt t="73849" x="5464175" y="6764338"/>
          <p14:tracePt t="73853" x="5438775" y="6789738"/>
          <p14:tracePt t="73866" x="5380038" y="6850063"/>
          <p14:tracePt t="74155" x="4513263" y="6815138"/>
          <p14:tracePt t="74165" x="4513263" y="6772275"/>
          <p14:tracePt t="74171" x="4513263" y="6756400"/>
          <p14:tracePt t="74182" x="4495800" y="6713538"/>
          <p14:tracePt t="74188" x="4495800" y="6662738"/>
          <p14:tracePt t="74192" x="4495800" y="6594475"/>
          <p14:tracePt t="74203" x="4486275" y="6510338"/>
          <p14:tracePt t="74208" x="4478338" y="6407150"/>
          <p14:tracePt t="74219" x="4470400" y="6297613"/>
          <p14:tracePt t="74232" x="4452938" y="6169025"/>
          <p14:tracePt t="74236" x="4445000" y="6042025"/>
          <p14:tracePt t="74244" x="4427538" y="5905500"/>
          <p14:tracePt t="74248" x="4427538" y="5788025"/>
          <p14:tracePt t="74258" x="4427538" y="5641975"/>
          <p14:tracePt t="74269" x="4427538" y="5514975"/>
          <p14:tracePt t="74274" x="4427538" y="5387975"/>
          <p14:tracePt t="74285" x="4427538" y="5276850"/>
          <p14:tracePt t="74288" x="4427538" y="5149850"/>
          <p14:tracePt t="74298" x="4427538" y="5048250"/>
          <p14:tracePt t="74308" x="4427538" y="4962525"/>
          <p14:tracePt t="74315" x="4427538" y="4878388"/>
          <p14:tracePt t="74324" x="4427538" y="4792663"/>
          <p14:tracePt t="74332" x="4427538" y="4708525"/>
          <p14:tracePt t="74340" x="4427538" y="4648200"/>
          <p14:tracePt t="74352" x="4427538" y="4579938"/>
          <p14:tracePt t="74354" x="4427538" y="4513263"/>
          <p14:tracePt t="74365" x="4435475" y="4452938"/>
          <p14:tracePt t="74370" x="4435475" y="4376738"/>
          <p14:tracePt t="74381" x="4445000" y="4308475"/>
          <p14:tracePt t="74390" x="4445000" y="4232275"/>
          <p14:tracePt t="74394" x="4452938" y="4171950"/>
          <p14:tracePt t="74404" x="4460875" y="4105275"/>
          <p14:tracePt t="74410" x="4470400" y="4044950"/>
          <p14:tracePt t="74420" x="4470400" y="3994150"/>
          <p14:tracePt t="74432" x="4486275" y="3925888"/>
          <p14:tracePt t="74436" x="4503738" y="3867150"/>
          <p14:tracePt t="74444" x="4513263" y="3763963"/>
          <p14:tracePt t="74452" x="4529138" y="3679825"/>
          <p14:tracePt t="74460" x="4538663" y="3560763"/>
          <p14:tracePt t="74470" x="4538663" y="3449638"/>
          <p14:tracePt t="74476" x="4546600" y="3340100"/>
          <p14:tracePt t="74486" x="4564063" y="3221038"/>
          <p14:tracePt t="74490" x="4572000" y="3109913"/>
          <p14:tracePt t="74502" x="4572000" y="3008313"/>
          <p14:tracePt t="74510" x="4579938" y="2906713"/>
          <p14:tracePt t="74518" x="4597400" y="2838450"/>
          <p14:tracePt t="74526" x="4597400" y="2736850"/>
          <p14:tracePt t="74532" x="4597400" y="2668588"/>
          <p14:tracePt t="74542" x="4597400" y="2582863"/>
          <p14:tracePt t="74552" x="4597400" y="2506663"/>
          <p14:tracePt t="74556" x="4597400" y="2438400"/>
          <p14:tracePt t="74566" x="4605338" y="2379663"/>
          <p14:tracePt t="74572" x="4605338" y="2336800"/>
          <p14:tracePt t="74582" x="4605338" y="2286000"/>
          <p14:tracePt t="74599" x="4605338" y="2268538"/>
          <p14:tracePt t="74606" x="4614863" y="2243138"/>
          <p14:tracePt t="74615" x="4614863" y="2235200"/>
          <p14:tracePt t="74622" x="4622800" y="2217738"/>
          <p14:tracePt t="74633" x="4630738" y="2184400"/>
          <p14:tracePt t="74636" x="4630738" y="2174875"/>
          <p14:tracePt t="74652" x="4640263" y="2149475"/>
          <p14:tracePt t="74665" x="4640263" y="2141538"/>
          <p14:tracePt t="74672" x="4648200" y="2116138"/>
          <p14:tracePt t="74681" x="4657725" y="2108200"/>
          <p14:tracePt t="74688" x="4657725" y="2098675"/>
          <p14:tracePt t="74694" x="4657725" y="2090738"/>
          <p14:tracePt t="74704" x="4657725" y="2082800"/>
          <p14:tracePt t="74715" x="4657725" y="2073275"/>
          <p14:tracePt t="74719" x="4665663" y="2073275"/>
          <p14:tracePt t="74784" x="4673600" y="2073275"/>
          <p14:tracePt t="74790" x="4683125" y="2073275"/>
          <p14:tracePt t="74802" x="4699000" y="2065338"/>
          <p14:tracePt t="74810" x="4724400" y="2065338"/>
          <p14:tracePt t="74815" x="4767263" y="2065338"/>
          <p14:tracePt t="74824" x="4810125" y="2065338"/>
          <p14:tracePt t="74832" x="4852988" y="2065338"/>
          <p14:tracePt t="74840" x="4919663" y="2065338"/>
          <p14:tracePt t="74852" x="5005388" y="2065338"/>
          <p14:tracePt t="74854" x="5106988" y="2065338"/>
          <p14:tracePt t="74865" x="5208588" y="2065338"/>
          <p14:tracePt t="74870" x="5337175" y="2065338"/>
          <p14:tracePt t="74882" x="5464175" y="2065338"/>
          <p14:tracePt t="74890" x="5583238" y="2065338"/>
          <p14:tracePt t="74894" x="5710238" y="2065338"/>
          <p14:tracePt t="74904" x="5829300" y="2065338"/>
          <p14:tracePt t="74910" x="5940425" y="2065338"/>
          <p14:tracePt t="74920" x="6049963" y="2065338"/>
          <p14:tracePt t="74931" x="6169025" y="2065338"/>
          <p14:tracePt t="74936" x="6262688" y="2065338"/>
          <p14:tracePt t="74949" x="6373813" y="2065338"/>
          <p14:tracePt t="74952" x="6475413" y="2065338"/>
          <p14:tracePt t="74960" x="6586538" y="2065338"/>
          <p14:tracePt t="74970" x="6688138" y="2065338"/>
          <p14:tracePt t="74976" x="6772275" y="2065338"/>
          <p14:tracePt t="74986" x="6858000" y="2065338"/>
          <p14:tracePt t="74990" x="6900863" y="2065338"/>
          <p14:tracePt t="75002" x="6959600" y="2065338"/>
          <p14:tracePt t="75010" x="6969125" y="2065338"/>
          <p14:tracePt t="75016" x="7002463" y="2065338"/>
          <p14:tracePt t="75026" x="7019925" y="2065338"/>
          <p14:tracePt t="75032" x="7027863" y="2065338"/>
          <p14:tracePt t="75053" x="7045325" y="2073275"/>
          <p14:tracePt t="75056" x="7053263" y="2082800"/>
          <p14:tracePt t="75068" x="7053263" y="2090738"/>
          <p14:tracePt t="75072" x="7070725" y="2090738"/>
          <p14:tracePt t="75082" x="7096125" y="2108200"/>
          <p14:tracePt t="75092" x="7104063" y="2116138"/>
          <p14:tracePt t="75098" x="7113588" y="2116138"/>
          <p14:tracePt t="75106" x="7121525" y="2116138"/>
          <p14:tracePt t="75239" x="7129463" y="2116138"/>
          <p14:tracePt t="75265" x="7146925" y="2116138"/>
          <p14:tracePt t="75280" x="7154863" y="2116138"/>
          <p14:tracePt t="75288" x="7172325" y="2116138"/>
          <p14:tracePt t="75298" x="7180263" y="2116138"/>
          <p14:tracePt t="75304" x="7205663" y="2124075"/>
          <p14:tracePt t="75315" x="7215188" y="2133600"/>
          <p14:tracePt t="75319" x="7240588" y="2141538"/>
          <p14:tracePt t="75332" x="7258050" y="2141538"/>
          <p14:tracePt t="75338" x="7273925" y="2141538"/>
          <p14:tracePt t="75344" x="7283450" y="2149475"/>
          <p14:tracePt t="75354" x="7291388" y="2149475"/>
          <p14:tracePt t="75360" x="7299325" y="2159000"/>
          <p14:tracePt t="75370" x="7316788" y="2159000"/>
          <p14:tracePt t="75382" x="7334250" y="2166938"/>
          <p14:tracePt t="75385" x="7342188" y="2174875"/>
          <p14:tracePt t="75394" x="7350125" y="2184400"/>
          <p14:tracePt t="75401" x="7367588" y="2184400"/>
          <p14:tracePt t="75410" x="7367588" y="2192338"/>
          <p14:tracePt t="75420" x="7377113" y="2200275"/>
          <p14:tracePt t="75424" x="7392988" y="2209800"/>
          <p14:tracePt t="75436" x="7402513" y="2227263"/>
          <p14:tracePt t="75440" x="7427913" y="2235200"/>
          <p14:tracePt t="75452" x="7461250" y="2252663"/>
          <p14:tracePt t="75460" x="7478713" y="2268538"/>
          <p14:tracePt t="75468" x="7504113" y="2278063"/>
          <p14:tracePt t="75476" x="7521575" y="2303463"/>
          <p14:tracePt t="75490" x="7529513" y="2303463"/>
          <p14:tracePt t="75502" x="7537450" y="2311400"/>
          <p14:tracePt t="75510" x="7537450" y="2319338"/>
          <p14:tracePt t="75520" x="7546975" y="2328863"/>
          <p14:tracePt t="75531" x="7554913" y="2328863"/>
          <p14:tracePt t="75536" x="7562850" y="2336800"/>
          <p14:tracePt t="75552" x="7562850" y="2354263"/>
          <p14:tracePt t="75556" x="7580313" y="2362200"/>
          <p14:tracePt t="75569" x="7580313" y="2371725"/>
          <p14:tracePt t="75576" x="7597775" y="2379663"/>
          <p14:tracePt t="75582" x="7605713" y="2397125"/>
          <p14:tracePt t="75592" x="7613650" y="2405063"/>
          <p14:tracePt t="75602" x="7613650" y="2422525"/>
          <p14:tracePt t="75606" x="7623175" y="2438400"/>
          <p14:tracePt t="75905" x="7623175" y="2489200"/>
          <p14:tracePt t="75909" x="7623175" y="2498725"/>
          <p14:tracePt t="75920" x="7623175" y="2566988"/>
          <p14:tracePt t="75924" x="7648575" y="2668588"/>
          <p14:tracePt t="75935" x="7681913" y="2813050"/>
          <p14:tracePt t="75944" x="7707313" y="2940050"/>
          <p14:tracePt t="75948" x="7742238" y="3101975"/>
          <p14:tracePt t="75958" x="7783513" y="3271838"/>
          <p14:tracePt t="75965" x="7843838" y="3433763"/>
          <p14:tracePt t="75974" x="7894638" y="3560763"/>
          <p14:tracePt t="75985" x="7927975" y="3687763"/>
          <p14:tracePt t="75990" x="7980363" y="3798888"/>
          <p14:tracePt t="76001" x="8021638" y="3900488"/>
          <p14:tracePt t="76003" x="8056563" y="3976688"/>
          <p14:tracePt t="76016" x="8064500" y="4037013"/>
          <p14:tracePt t="76024" x="8064500" y="4044950"/>
          <p14:tracePt t="76032" x="8064500" y="4062413"/>
          <p14:tracePt t="76040" x="8064500" y="4070350"/>
          <p14:tracePt t="77271" x="8064500" y="4087813"/>
          <p14:tracePt t="77278" x="8064500" y="4121150"/>
          <p14:tracePt t="77286" x="8064500" y="4138613"/>
          <p14:tracePt t="77299" x="8064500" y="4164013"/>
          <p14:tracePt t="77300" x="8064500" y="4206875"/>
          <p14:tracePt t="77310" x="8064500" y="4240213"/>
          <p14:tracePt t="77316" x="8064500" y="4257675"/>
          <p14:tracePt t="77326" x="8064500" y="4291013"/>
          <p14:tracePt t="77337" x="8064500" y="4351338"/>
          <p14:tracePt t="77342" x="8056563" y="4394200"/>
          <p14:tracePt t="77353" x="8047038" y="4427538"/>
          <p14:tracePt t="77356" x="8039100" y="4470400"/>
          <p14:tracePt t="77366" x="8031163" y="4529138"/>
          <p14:tracePt t="77376" x="8021638" y="4579938"/>
          <p14:tracePt t="77382" x="8021638" y="4622800"/>
          <p14:tracePt t="77392" x="8021638" y="4683125"/>
          <p14:tracePt t="77399" x="8021638" y="4708525"/>
          <p14:tracePt t="77406" x="8021638" y="4749800"/>
          <p14:tracePt t="77420" x="8021638" y="4810125"/>
          <p14:tracePt t="77422" x="8021638" y="4852988"/>
          <p14:tracePt t="77432" x="8021638" y="4929188"/>
          <p14:tracePt t="77437" x="8021638" y="4972050"/>
          <p14:tracePt t="77448" x="8021638" y="5030788"/>
          <p14:tracePt t="77456" x="8021638" y="5081588"/>
          <p14:tracePt t="77465" x="8021638" y="5141913"/>
          <p14:tracePt t="77472" x="8021638" y="5218113"/>
          <p14:tracePt t="77481" x="8021638" y="5260975"/>
          <p14:tracePt t="77488" x="8021638" y="5327650"/>
          <p14:tracePt t="77498" x="8021638" y="5405438"/>
          <p14:tracePt t="77503" x="8021638" y="5456238"/>
          <p14:tracePt t="77515" x="8021638" y="5514975"/>
          <p14:tracePt t="77520" x="8021638" y="5549900"/>
          <p14:tracePt t="77532" x="8021638" y="5591175"/>
          <p14:tracePt t="77538" x="8021638" y="5651500"/>
          <p14:tracePt t="77542" x="8021638" y="5676900"/>
          <p14:tracePt t="77553" x="8021638" y="5735638"/>
          <p14:tracePt t="77558" x="8021638" y="5795963"/>
          <p14:tracePt t="77569" x="8021638" y="5838825"/>
          <p14:tracePt t="77581" x="8021638" y="5880100"/>
          <p14:tracePt t="77586" x="8021638" y="5940425"/>
          <p14:tracePt t="77594" x="8021638" y="5965825"/>
          <p14:tracePt t="77598" x="8013700" y="6024563"/>
          <p14:tracePt t="77608" x="8013700" y="6067425"/>
          <p14:tracePt t="77620" x="8013700" y="6102350"/>
          <p14:tracePt t="77624" x="8013700" y="6143625"/>
          <p14:tracePt t="77635" x="8013700" y="6186488"/>
          <p14:tracePt t="77638" x="8013700" y="6221413"/>
          <p14:tracePt t="77648" x="8013700" y="6246813"/>
          <p14:tracePt t="77658" x="8013700" y="6272213"/>
          <p14:tracePt t="77686" x="8013700" y="6288088"/>
          <p14:tracePt t="77702" x="8005763" y="6305550"/>
          <p14:tracePt t="77714" x="8005763" y="6313488"/>
          <p14:tracePt t="77740" x="8005763" y="6323013"/>
          <p14:tracePt t="77752" x="8005763" y="6338888"/>
          <p14:tracePt t="77766" x="8005763" y="6356350"/>
          <p14:tracePt t="77774" x="7996238" y="6356350"/>
          <p14:tracePt t="77782" x="7996238" y="6365875"/>
          <p14:tracePt t="77790" x="7996238" y="6373813"/>
          <p14:tracePt t="77798" x="7996238" y="6381750"/>
          <p14:tracePt t="77806" x="7988300" y="6399213"/>
          <p14:tracePt t="77818" x="7988300" y="6407150"/>
          <p14:tracePt t="77848" x="7988300" y="6416675"/>
          <p14:tracePt t="77852" x="7988300" y="6432550"/>
          <p14:tracePt t="77860" x="7988300" y="6442075"/>
          <p14:tracePt t="77870" x="7980363" y="6457950"/>
          <p14:tracePt t="77876" x="7980363" y="6475413"/>
          <p14:tracePt t="77886" x="7980363" y="6483350"/>
          <p14:tracePt t="77892" x="7980363" y="6492875"/>
          <p14:tracePt t="77902" x="7980363" y="6510338"/>
          <p14:tracePt t="77915" x="7980363" y="6518275"/>
          <p14:tracePt t="77918" x="7980363" y="6526213"/>
          <p14:tracePt t="77926" x="7980363" y="6535738"/>
          <p14:tracePt t="78149" x="7970838" y="6543675"/>
          <p14:tracePt t="78159" x="7962900" y="6543675"/>
          <p14:tracePt t="78169" x="7954963" y="6561138"/>
          <p14:tracePt t="78185" x="7937500" y="6561138"/>
          <p14:tracePt t="78204" x="7920038" y="6561138"/>
          <p14:tracePt t="78224" x="7912100" y="6561138"/>
          <p14:tracePt t="78231" x="7902575" y="6561138"/>
          <p14:tracePt t="78240" x="7902575" y="6569075"/>
          <p14:tracePt t="78254" x="7894638" y="6569075"/>
          <p14:tracePt t="78265" x="7886700" y="6577013"/>
          <p14:tracePt t="78283" x="7877175" y="6577013"/>
          <p14:tracePt t="78285" x="7869238" y="6577013"/>
          <p14:tracePt t="78294" x="7851775" y="6577013"/>
          <p14:tracePt t="78304" x="7810500" y="6586538"/>
          <p14:tracePt t="78310" x="7775575" y="6586538"/>
          <p14:tracePt t="78320" x="7732713" y="6586538"/>
          <p14:tracePt t="78324" x="7716838" y="6586538"/>
          <p14:tracePt t="78335" x="7699375" y="6586538"/>
          <p14:tracePt t="78346" x="7666038" y="6586538"/>
          <p14:tracePt t="78351" x="7631113" y="6586538"/>
          <p14:tracePt t="78360" x="7588250" y="6586538"/>
          <p14:tracePt t="78368" x="7554913" y="6586538"/>
          <p14:tracePt t="78416" x="7529513" y="6526213"/>
          <p14:tracePt t="78426" x="7512050" y="6483350"/>
          <p14:tracePt t="78436" x="7512050" y="6450013"/>
          <p14:tracePt t="78440" x="7504113" y="6391275"/>
          <p14:tracePt t="78452" x="7486650" y="6323013"/>
          <p14:tracePt t="78456" x="7453313" y="6221413"/>
          <p14:tracePt t="78467" x="7410450" y="6102350"/>
          <p14:tracePt t="78476" x="7402513" y="5973763"/>
          <p14:tracePt t="78482" x="7350125" y="5829300"/>
          <p14:tracePt t="78492" x="7308850" y="5626100"/>
          <p14:tracePt t="78498" x="7299325" y="5497513"/>
          <p14:tracePt t="78506" x="7291388" y="5370513"/>
          <p14:tracePt t="78516" x="7291388" y="5235575"/>
          <p14:tracePt t="78522" x="7291388" y="5091113"/>
          <p14:tracePt t="78532" x="7291388" y="4962525"/>
          <p14:tracePt t="78536" x="7299325" y="4835525"/>
          <p14:tracePt t="78549" x="7334250" y="4724400"/>
          <p14:tracePt t="78556" x="7359650" y="4605338"/>
          <p14:tracePt t="78565" x="7377113" y="4503738"/>
          <p14:tracePt t="78572" x="7392988" y="4427538"/>
          <p14:tracePt t="78576" x="7402513" y="4384675"/>
          <p14:tracePt t="78588" x="7418388" y="4351338"/>
          <p14:tracePt t="78598" x="7427913" y="4316413"/>
          <p14:tracePt t="78602" x="7427913" y="4300538"/>
          <p14:tracePt t="78704" x="7427913" y="4291013"/>
          <p14:tracePt t="78709" x="7427913" y="4283075"/>
          <p14:tracePt t="78718" x="7427913" y="4275138"/>
          <p14:tracePt t="78732" x="7377113" y="4249738"/>
          <p14:tracePt t="78746" x="7316788" y="4232275"/>
          <p14:tracePt t="78748" x="7299325" y="4214813"/>
          <p14:tracePt t="78758" x="7248525" y="4197350"/>
          <p14:tracePt t="78770" x="7172325" y="4164013"/>
          <p14:tracePt t="78774" x="7045325" y="4138613"/>
          <p14:tracePt t="78786" x="6934200" y="4113213"/>
          <p14:tracePt t="78788" x="6807200" y="4105275"/>
          <p14:tracePt t="78802" x="6680200" y="4095750"/>
          <p14:tracePt t="78810" x="6561138" y="4095750"/>
          <p14:tracePt t="78815" x="6467475" y="4095750"/>
          <p14:tracePt t="78824" x="6381750" y="4095750"/>
          <p14:tracePt t="78832" x="6330950" y="4095750"/>
          <p14:tracePt t="78838" x="6323013" y="4095750"/>
          <p14:tracePt t="78852" x="6313488" y="4095750"/>
          <p14:tracePt t="78925" x="6305550" y="4095750"/>
          <p14:tracePt t="78940" x="6305550" y="4113213"/>
          <p14:tracePt t="78951" x="6330950" y="4156075"/>
          <p14:tracePt t="78960" x="6356350" y="4181475"/>
          <p14:tracePt t="78966" x="6365875" y="4206875"/>
          <p14:tracePt t="78976" x="6373813" y="4240213"/>
          <p14:tracePt t="78981" x="6399213" y="4265613"/>
          <p14:tracePt t="78990" x="6442075" y="4316413"/>
          <p14:tracePt t="79002" x="6483350" y="4376738"/>
          <p14:tracePt t="79006" x="6526213" y="4419600"/>
          <p14:tracePt t="79018" x="6551613" y="4460875"/>
          <p14:tracePt t="79019" x="6594475" y="4513263"/>
          <p14:tracePt t="79032" x="6602413" y="4529138"/>
          <p14:tracePt t="79040" x="6611938" y="4554538"/>
          <p14:tracePt t="79048" x="6611938" y="4564063"/>
          <p14:tracePt t="79056" x="6619875" y="4579938"/>
          <p14:tracePt t="79066" x="6637338" y="4614863"/>
          <p14:tracePt t="79072" x="6645275" y="4640263"/>
          <p14:tracePt t="79082" x="6645275" y="4648200"/>
          <p14:tracePt t="79092" x="6654800" y="4648200"/>
          <p14:tracePt t="79180" x="6662738" y="4657725"/>
          <p14:tracePt t="79214" x="6670675" y="4640263"/>
          <p14:tracePt t="79222" x="6680200" y="4622800"/>
          <p14:tracePt t="79232" x="6705600" y="4572000"/>
          <p14:tracePt t="79238" x="6738938" y="4538663"/>
          <p14:tracePt t="79248" x="6764338" y="4513263"/>
          <p14:tracePt t="79253" x="6789738" y="4460875"/>
          <p14:tracePt t="79266" x="6815138" y="4427538"/>
          <p14:tracePt t="79269" x="6840538" y="4402138"/>
          <p14:tracePt t="79281" x="6883400" y="4376738"/>
          <p14:tracePt t="79288" x="6908800" y="4333875"/>
          <p14:tracePt t="79294" x="6934200" y="4316413"/>
          <p14:tracePt t="79304" x="6959600" y="4275138"/>
          <p14:tracePt t="79308" x="6977063" y="4265613"/>
          <p14:tracePt t="79319" x="6977063" y="4257675"/>
          <p14:tracePt t="79332" x="6985000" y="4240213"/>
          <p14:tracePt t="79335" x="6985000" y="4232275"/>
          <p14:tracePt t="79344" x="6985000" y="4214813"/>
          <p14:tracePt t="79348" x="6985000" y="4206875"/>
          <p14:tracePt t="79358" x="6985000" y="4197350"/>
          <p14:tracePt t="79369" x="6985000" y="4181475"/>
          <p14:tracePt t="79374" x="6969125" y="4156075"/>
          <p14:tracePt t="79385" x="6951663" y="4138613"/>
          <p14:tracePt t="79390" x="6926263" y="4121150"/>
          <p14:tracePt t="79402" x="6883400" y="4079875"/>
          <p14:tracePt t="79410" x="6850063" y="4052888"/>
          <p14:tracePt t="79415" x="6799263" y="4037013"/>
          <p14:tracePt t="79424" x="6738938" y="4011613"/>
          <p14:tracePt t="79432" x="6680200" y="3994150"/>
          <p14:tracePt t="79440" x="6654800" y="3994150"/>
          <p14:tracePt t="79452" x="6611938" y="3994150"/>
          <p14:tracePt t="79454" x="6569075" y="3994150"/>
          <p14:tracePt t="79465" x="6510338" y="3986213"/>
          <p14:tracePt t="79470" x="6467475" y="3986213"/>
          <p14:tracePt t="79481" x="6407150" y="3986213"/>
          <p14:tracePt t="79490" x="6365875" y="3986213"/>
          <p14:tracePt t="79498" x="6338888" y="3986213"/>
          <p14:tracePt t="79506" x="6313488" y="3986213"/>
          <p14:tracePt t="79510" x="6280150" y="3994150"/>
          <p14:tracePt t="79520" x="6262688" y="4002088"/>
          <p14:tracePt t="79532" x="6246813" y="4011613"/>
          <p14:tracePt t="79536" x="6221413" y="4070350"/>
          <p14:tracePt t="79548" x="6211888" y="4095750"/>
          <p14:tracePt t="79552" x="6194425" y="4138613"/>
          <p14:tracePt t="79560" x="6194425" y="4146550"/>
          <p14:tracePt t="79570" x="6186488" y="4197350"/>
          <p14:tracePt t="79576" x="6186488" y="4224338"/>
          <p14:tracePt t="79586" x="6186488" y="4249738"/>
          <p14:tracePt t="79590" x="6186488" y="4265613"/>
          <p14:tracePt t="79601" x="6186488" y="4275138"/>
          <p14:tracePt t="79610" x="6194425" y="4308475"/>
          <p14:tracePt t="79618" x="6221413" y="4316413"/>
          <p14:tracePt t="79626" x="6254750" y="4333875"/>
          <p14:tracePt t="79632" x="6323013" y="4359275"/>
          <p14:tracePt t="79642" x="6399213" y="4376738"/>
          <p14:tracePt t="79652" x="6500813" y="4384675"/>
          <p14:tracePt t="79656" x="6586538" y="4402138"/>
          <p14:tracePt t="79666" x="6662738" y="4402138"/>
          <p14:tracePt t="79672" x="6756400" y="4402138"/>
          <p14:tracePt t="79683" x="6832600" y="4402138"/>
          <p14:tracePt t="79692" x="6900863" y="4402138"/>
          <p14:tracePt t="79698" x="6969125" y="4402138"/>
          <p14:tracePt t="79715" x="6977063" y="4402138"/>
          <p14:tracePt t="79718" x="6994525" y="4384675"/>
          <p14:tracePt t="79732" x="6994525" y="4376738"/>
          <p14:tracePt t="79742" x="6994525" y="4359275"/>
          <p14:tracePt t="79752" x="6994525" y="4325938"/>
          <p14:tracePt t="79758" x="6994525" y="4300538"/>
          <p14:tracePt t="79769" x="6994525" y="4283075"/>
          <p14:tracePt t="79772" x="6994525" y="4224338"/>
          <p14:tracePt t="79782" x="6994525" y="4189413"/>
          <p14:tracePt t="79792" x="6985000" y="4156075"/>
          <p14:tracePt t="79799" x="6934200" y="4105275"/>
          <p14:tracePt t="79808" x="6891338" y="4052888"/>
          <p14:tracePt t="79815" x="6858000" y="4027488"/>
          <p14:tracePt t="79822" x="6807200" y="3986213"/>
          <p14:tracePt t="79832" x="6781800" y="3968750"/>
          <p14:tracePt t="79838" x="6738938" y="3960813"/>
          <p14:tracePt t="79848" x="6670675" y="3943350"/>
          <p14:tracePt t="79854" x="6627813" y="3925888"/>
          <p14:tracePt t="79866" x="6569075" y="3917950"/>
          <p14:tracePt t="79874" x="6543675" y="3917950"/>
          <p14:tracePt t="79882" x="6535738" y="3917950"/>
          <p14:tracePt t="79894" x="6518275" y="3917950"/>
          <p14:tracePt t="79904" x="6518275" y="3925888"/>
          <p14:tracePt t="79915" x="6518275" y="3986213"/>
          <p14:tracePt t="79918" x="6518275" y="4027488"/>
          <p14:tracePt t="79932" x="6518275" y="4052888"/>
          <p14:tracePt t="79935" x="6518275" y="4113213"/>
          <p14:tracePt t="79944" x="6518275" y="4181475"/>
          <p14:tracePt t="79954" x="6551613" y="4275138"/>
          <p14:tracePt t="79958" x="6602413" y="4359275"/>
          <p14:tracePt t="79969" x="6670675" y="4478338"/>
          <p14:tracePt t="79974" x="6756400" y="4589463"/>
          <p14:tracePt t="79985" x="6832600" y="4691063"/>
          <p14:tracePt t="79994" x="6951663" y="4818063"/>
          <p14:tracePt t="80002" x="7053263" y="4911725"/>
          <p14:tracePt t="80010" x="7180263" y="5030788"/>
          <p14:tracePt t="80015" x="7283450" y="5099050"/>
          <p14:tracePt t="80024" x="7410450" y="5183188"/>
          <p14:tracePt t="80035" x="7486650" y="5235575"/>
          <p14:tracePt t="80040" x="7546975" y="5302250"/>
          <p14:tracePt t="80052" x="7639050" y="5370513"/>
          <p14:tracePt t="80054" x="7707313" y="5430838"/>
          <p14:tracePt t="80065" x="7758113" y="5489575"/>
          <p14:tracePt t="80074" x="7800975" y="5557838"/>
          <p14:tracePt t="80082" x="7826375" y="5616575"/>
          <p14:tracePt t="80090" x="7843838" y="5668963"/>
          <p14:tracePt t="80099" x="7851775" y="5702300"/>
          <p14:tracePt t="80106" x="7851775" y="5745163"/>
          <p14:tracePt t="80115" x="7851775" y="5770563"/>
          <p14:tracePt t="80120" x="7851775" y="5803900"/>
          <p14:tracePt t="80132" x="7851775" y="5846763"/>
          <p14:tracePt t="80136" x="7826375" y="5897563"/>
          <p14:tracePt t="80148" x="7800975" y="5948363"/>
          <p14:tracePt t="80156" x="7750175" y="5973763"/>
          <p14:tracePt t="80160" x="7699375" y="6016625"/>
          <p14:tracePt t="80170" x="7639050" y="6049963"/>
          <p14:tracePt t="80176" x="7580313" y="6059488"/>
          <p14:tracePt t="80187" x="7486650" y="6084888"/>
          <p14:tracePt t="80199" x="7418388" y="6092825"/>
          <p14:tracePt t="80203" x="7299325" y="6102350"/>
          <p14:tracePt t="80210" x="7172325" y="6102350"/>
          <p14:tracePt t="80217" x="7078663" y="6102350"/>
          <p14:tracePt t="80226" x="6977063" y="6102350"/>
          <p14:tracePt t="80236" x="6883400" y="6102350"/>
          <p14:tracePt t="80242" x="6789738" y="6102350"/>
          <p14:tracePt t="80252" x="6721475" y="6102350"/>
          <p14:tracePt t="80256" x="6662738" y="6102350"/>
          <p14:tracePt t="80266" x="6619875" y="6102350"/>
          <p14:tracePt t="80276" x="6611938" y="6102350"/>
          <p14:tracePt t="80342" x="6602413" y="6118225"/>
          <p14:tracePt t="80352" x="6594475" y="6118225"/>
          <p14:tracePt t="80358" x="6594475" y="6135688"/>
          <p14:tracePt t="80369" x="6586538" y="6143625"/>
          <p14:tracePt t="80388" x="6586538" y="6153150"/>
          <p14:tracePt t="80402" x="6586538" y="6161088"/>
          <p14:tracePt t="80415" x="6586538" y="6169025"/>
          <p14:tracePt t="80419" x="6586538" y="6178550"/>
          <p14:tracePt t="80432" x="6586538" y="6194425"/>
          <p14:tracePt t="80634" x="6602413" y="6194425"/>
          <p14:tracePt t="80647" x="6662738" y="6178550"/>
          <p14:tracePt t="80652" x="6670675" y="6178550"/>
          <p14:tracePt t="80660" x="6738938" y="6161088"/>
          <p14:tracePt t="80670" x="6832600" y="6135688"/>
          <p14:tracePt t="80676" x="6934200" y="6110288"/>
          <p14:tracePt t="80686" x="7045325" y="6092825"/>
          <p14:tracePt t="80690" x="7146925" y="6067425"/>
          <p14:tracePt t="80703" x="7248525" y="6042025"/>
          <p14:tracePt t="80710" x="7342188" y="6008688"/>
          <p14:tracePt t="80717" x="7427913" y="5991225"/>
          <p14:tracePt t="80726" x="7435850" y="5983288"/>
          <p14:tracePt t="80969" x="7427913" y="5983288"/>
          <p14:tracePt t="80981" x="7402513" y="5983288"/>
          <p14:tracePt t="80992" x="7359650" y="5983288"/>
          <p14:tracePt t="81004" x="7342188" y="5983288"/>
          <p14:tracePt t="81008" x="7283450" y="5999163"/>
          <p14:tracePt t="81019" x="7248525" y="6008688"/>
          <p14:tracePt t="81032" x="7180263" y="6024563"/>
          <p14:tracePt t="81044" x="7180263" y="6034088"/>
          <p14:tracePt t="81048" x="7164388" y="6042025"/>
          <p14:tracePt t="81257" x="7172325" y="6042025"/>
          <p14:tracePt t="81281" x="7189788" y="6042025"/>
          <p14:tracePt t="81290" x="7197725" y="6042025"/>
          <p14:tracePt t="81298" x="7205663" y="6042025"/>
          <p14:tracePt t="81306" x="7232650" y="6042025"/>
          <p14:tracePt t="81310" x="7240588" y="6042025"/>
          <p14:tracePt t="81320" x="7248525" y="6034088"/>
          <p14:tracePt t="81331" x="7258050" y="6024563"/>
          <p14:tracePt t="81336" x="7258050" y="6016625"/>
          <p14:tracePt t="81348" x="7273925" y="6008688"/>
          <p14:tracePt t="81352" x="7273925" y="5999163"/>
          <p14:tracePt t="81365" x="7291388" y="5991225"/>
          <p14:tracePt t="81372" x="7291388" y="5983288"/>
          <p14:tracePt t="81382" x="7291388" y="5965825"/>
          <p14:tracePt t="81392" x="7291388" y="5957888"/>
          <p14:tracePt t="81402" x="7291388" y="5948363"/>
          <p14:tracePt t="81416" x="7291388" y="5922963"/>
          <p14:tracePt t="81426" x="7273925" y="5897563"/>
          <p14:tracePt t="81432" x="7265988" y="5889625"/>
          <p14:tracePt t="81442" x="7240588" y="5864225"/>
          <p14:tracePt t="81453" x="7232650" y="5854700"/>
          <p14:tracePt t="81458" x="7223125" y="5846763"/>
          <p14:tracePt t="81469" x="7205663" y="5838825"/>
          <p14:tracePt t="81472" x="7164388" y="5829300"/>
          <p14:tracePt t="81482" x="7146925" y="5829300"/>
          <p14:tracePt t="81492" x="7121525" y="5821363"/>
          <p14:tracePt t="81498" x="7096125" y="5821363"/>
          <p14:tracePt t="81508" x="7061200" y="5821363"/>
          <p14:tracePt t="81515" x="7019925" y="5821363"/>
          <p14:tracePt t="81522" x="6977063" y="5821363"/>
          <p14:tracePt t="81531" x="6943725" y="5821363"/>
          <p14:tracePt t="81538" x="6916738" y="5821363"/>
          <p14:tracePt t="81548" x="6875463" y="5821363"/>
          <p14:tracePt t="81552" x="6824663" y="5821363"/>
          <p14:tracePt t="81565" x="6807200" y="5821363"/>
          <p14:tracePt t="81572" x="6764338" y="5821363"/>
          <p14:tracePt t="81582" x="6721475" y="5821363"/>
          <p14:tracePt t="81588" x="6662738" y="5821363"/>
          <p14:tracePt t="81592" x="6619875" y="5821363"/>
          <p14:tracePt t="81604" x="6561138" y="5821363"/>
          <p14:tracePt t="81615" x="6500813" y="5821363"/>
          <p14:tracePt t="81619" x="6442075" y="5821363"/>
          <p14:tracePt t="81631" x="6391275" y="5821363"/>
          <p14:tracePt t="81635" x="6330950" y="5821363"/>
          <p14:tracePt t="81644" x="6288088" y="5821363"/>
          <p14:tracePt t="81654" x="6229350" y="5821363"/>
          <p14:tracePt t="81658" x="6186488" y="5821363"/>
          <p14:tracePt t="81669" x="6178550" y="5821363"/>
          <p14:tracePt t="81674" x="6161088" y="5821363"/>
          <p14:tracePt t="81685" x="6153150" y="5821363"/>
          <p14:tracePt t="81694" x="6143625" y="5821363"/>
          <p14:tracePt t="81704" x="6135688" y="5821363"/>
          <p14:tracePt t="81731" x="6127750" y="5821363"/>
          <p14:tracePt t="81740" x="6118225" y="5821363"/>
          <p14:tracePt t="81752" x="6118225" y="5829300"/>
          <p14:tracePt t="81760" x="6110288" y="5838825"/>
          <p14:tracePt t="81770" x="6102350" y="5838825"/>
          <p14:tracePt t="81787" x="6092825" y="5838825"/>
          <p14:tracePt t="81794" x="6084888" y="5854700"/>
          <p14:tracePt t="81801" x="6076950" y="5864225"/>
          <p14:tracePt t="81810" x="6059488" y="5880100"/>
          <p14:tracePt t="81815" x="6059488" y="5889625"/>
          <p14:tracePt t="81826" x="6049963" y="5897563"/>
          <p14:tracePt t="81836" x="6042025" y="5915025"/>
          <p14:tracePt t="81840" x="6024563" y="5922963"/>
          <p14:tracePt t="81852" x="6016625" y="5948363"/>
          <p14:tracePt t="81867" x="6008688" y="5973763"/>
          <p14:tracePt t="81876" x="5999163" y="5991225"/>
          <p14:tracePt t="81882" x="5991225" y="6008688"/>
          <p14:tracePt t="81892" x="5991225" y="6016625"/>
          <p14:tracePt t="81898" x="5991225" y="6024563"/>
          <p14:tracePt t="81915" x="5991225" y="6034088"/>
          <p14:tracePt t="81922" x="5991225" y="6059488"/>
          <p14:tracePt t="81932" x="5991225" y="6067425"/>
          <p14:tracePt t="81938" x="5991225" y="6076950"/>
          <p14:tracePt t="81948" x="5991225" y="6084888"/>
          <p14:tracePt t="81967" x="5999163" y="6092825"/>
          <p14:tracePt t="81982" x="6008688" y="6102350"/>
          <p14:tracePt t="81992" x="6016625" y="6102350"/>
          <p14:tracePt t="81998" x="6024563" y="6102350"/>
          <p14:tracePt t="82008" x="6042025" y="6102350"/>
          <p14:tracePt t="82019" x="6067425" y="6118225"/>
          <p14:tracePt t="82022" x="6110288" y="6127750"/>
          <p14:tracePt t="82035" x="6135688" y="6127750"/>
          <p14:tracePt t="82038" x="6153150" y="6127750"/>
          <p14:tracePt t="82048" x="6194425" y="6135688"/>
          <p14:tracePt t="82058" x="6246813" y="6143625"/>
          <p14:tracePt t="82065" x="6305550" y="6143625"/>
          <p14:tracePt t="82072" x="6373813" y="6153150"/>
          <p14:tracePt t="82082" x="6450013" y="6153150"/>
          <p14:tracePt t="82088" x="6492875" y="6153150"/>
          <p14:tracePt t="82098" x="6561138" y="6153150"/>
          <p14:tracePt t="82104" x="6602413" y="6153150"/>
          <p14:tracePt t="82115" x="6680200" y="6153150"/>
          <p14:tracePt t="82119" x="6705600" y="6153150"/>
          <p14:tracePt t="82131" x="6746875" y="6153150"/>
          <p14:tracePt t="82136" x="6764338" y="6153150"/>
          <p14:tracePt t="82148" x="6781800" y="6153150"/>
          <p14:tracePt t="82160" x="6799263" y="6153150"/>
          <p14:tracePt t="82181" x="6807200" y="6153150"/>
          <p14:tracePt t="82187" x="6815138" y="6153150"/>
          <p14:tracePt t="82199" x="6824663" y="6153150"/>
          <p14:tracePt t="82215" x="6832600" y="6153150"/>
          <p14:tracePt t="82222" x="6840538" y="6153150"/>
          <p14:tracePt t="82232" x="6840538" y="6143625"/>
          <p14:tracePt t="82242" x="6850063" y="6135688"/>
          <p14:tracePt t="82249" x="6865938" y="6135688"/>
          <p14:tracePt t="82256" x="6883400" y="6135688"/>
          <p14:tracePt t="82265" x="6934200" y="6127750"/>
          <p14:tracePt t="82272" x="6943725" y="6127750"/>
          <p14:tracePt t="82283" x="7002463" y="6118225"/>
          <p14:tracePt t="82287" x="7053263" y="6118225"/>
          <p14:tracePt t="82299" x="7070725" y="6110288"/>
          <p14:tracePt t="82303" x="7113588" y="6102350"/>
          <p14:tracePt t="82316" x="7146925" y="6092825"/>
          <p14:tracePt t="82322" x="7154863" y="6092825"/>
          <p14:tracePt t="82331" x="7172325" y="6084888"/>
          <p14:tracePt t="82338" x="7197725" y="6067425"/>
          <p14:tracePt t="82348" x="7205663" y="6059488"/>
          <p14:tracePt t="82365" x="7205663" y="6049963"/>
          <p14:tracePt t="82382" x="7205663" y="6042025"/>
          <p14:tracePt t="82388" x="7205663" y="6034088"/>
          <p14:tracePt t="82505" x="7215188" y="6034088"/>
          <p14:tracePt t="82511" x="7232650" y="6008688"/>
          <p14:tracePt t="82520" x="7240588" y="5999163"/>
          <p14:tracePt t="82540" x="7265988" y="5991225"/>
          <p14:tracePt t="82544" x="7308850" y="5965825"/>
          <p14:tracePt t="82554" x="7324725" y="5940425"/>
          <p14:tracePt t="82565" x="7334250" y="5932488"/>
          <p14:tracePt t="82570" x="7350125" y="5922963"/>
          <p14:tracePt t="82581" x="7359650" y="5922963"/>
          <p14:tracePt t="82586" x="7367588" y="5922963"/>
          <p14:tracePt t="82594" x="7377113" y="5915025"/>
          <p14:tracePt t="82636" x="7385050" y="5915025"/>
          <p14:tracePt t="83029" x="7392988" y="5915025"/>
          <p14:tracePt t="83049" x="7402513" y="5915025"/>
          <p14:tracePt t="83058" x="7427913" y="5915025"/>
          <p14:tracePt t="83064" x="7443788" y="5905500"/>
          <p14:tracePt t="83074" x="7469188" y="5905500"/>
          <p14:tracePt t="83085" x="7504113" y="5889625"/>
          <p14:tracePt t="83090" x="7521575" y="5880100"/>
          <p14:tracePt t="83102" x="7529513" y="5880100"/>
          <p14:tracePt t="83110" x="7537450" y="5872163"/>
          <p14:tracePt t="83301" x="7529513" y="5872163"/>
          <p14:tracePt t="83318" x="7529513" y="5880100"/>
          <p14:tracePt t="83323" x="7512050" y="5889625"/>
          <p14:tracePt t="83332" x="7512050" y="5905500"/>
          <p14:tracePt t="83342" x="7504113" y="5915025"/>
          <p14:tracePt t="83348" x="7504113" y="5932488"/>
          <p14:tracePt t="83358" x="7504113" y="5948363"/>
          <p14:tracePt t="83365" x="7494588" y="5957888"/>
          <p14:tracePt t="83372" x="7494588" y="5973763"/>
          <p14:tracePt t="83383" x="7486650" y="5991225"/>
          <p14:tracePt t="83392" x="7486650" y="5999163"/>
          <p14:tracePt t="83399" x="7478713" y="6008688"/>
          <p14:tracePt t="83408" x="7478713" y="6016625"/>
          <p14:tracePt t="83432" x="7478713" y="6024563"/>
          <p14:tracePt t="83442" x="7478713" y="6042025"/>
          <p14:tracePt t="83569" x="7469188" y="6042025"/>
          <p14:tracePt t="83585" x="7461250" y="6042025"/>
          <p14:tracePt t="83600" x="7453313" y="6042025"/>
          <p14:tracePt t="83609" x="7418388" y="6016625"/>
          <p14:tracePt t="83620" x="7367588" y="5973763"/>
          <p14:tracePt t="83624" x="7308850" y="5922963"/>
          <p14:tracePt t="83635" x="7291388" y="5905500"/>
          <p14:tracePt t="83640" x="7232650" y="5872163"/>
          <p14:tracePt t="83652" x="7180263" y="5838825"/>
          <p14:tracePt t="83660" x="7104063" y="5788025"/>
          <p14:tracePt t="83664" x="7027863" y="5727700"/>
          <p14:tracePt t="83674" x="6934200" y="5684838"/>
          <p14:tracePt t="83682" x="6858000" y="5626100"/>
          <p14:tracePt t="83690" x="6799263" y="5583238"/>
          <p14:tracePt t="83702" x="6764338" y="5549900"/>
          <p14:tracePt t="83706" x="6746875" y="5532438"/>
          <p14:tracePt t="83716" x="6746875" y="5497513"/>
          <p14:tracePt t="83720" x="6738938" y="5464175"/>
          <p14:tracePt t="83732" x="6738938" y="5438775"/>
          <p14:tracePt t="83740" x="6738938" y="5413375"/>
          <p14:tracePt t="83749" x="6764338" y="5370513"/>
          <p14:tracePt t="83756" x="6789738" y="5319713"/>
          <p14:tracePt t="83760" x="6832600" y="5251450"/>
          <p14:tracePt t="83770" x="6865938" y="5192713"/>
          <p14:tracePt t="83782" x="6908800" y="5124450"/>
          <p14:tracePt t="83786" x="6926263" y="5056188"/>
          <p14:tracePt t="83805" x="6985000" y="4860925"/>
          <p14:tracePt t="83815" x="7019925" y="4775200"/>
          <p14:tracePt t="83822" x="7045325" y="4683125"/>
          <p14:tracePt t="83826" x="7088188" y="4597400"/>
          <p14:tracePt t="83836" x="7121525" y="4486275"/>
          <p14:tracePt t="83842" x="7154863" y="4384675"/>
          <p14:tracePt t="83852" x="7180263" y="4283075"/>
          <p14:tracePt t="83865" x="7205663" y="4214813"/>
          <p14:tracePt t="83867" x="7240588" y="4121150"/>
          <p14:tracePt t="83876" x="7265988" y="4062413"/>
          <p14:tracePt t="83886" x="7283450" y="3986213"/>
          <p14:tracePt t="83894" x="7291388" y="3951288"/>
          <p14:tracePt t="83898" x="7299325" y="3908425"/>
          <p14:tracePt t="83908" x="7308850" y="3857625"/>
          <p14:tracePt t="83919" x="7316788" y="3841750"/>
          <p14:tracePt t="83922" x="7316788" y="3806825"/>
          <p14:tracePt t="83936" x="7324725" y="3781425"/>
          <p14:tracePt t="83937" x="7334250" y="3756025"/>
          <p14:tracePt t="83949" x="7342188" y="3730625"/>
          <p14:tracePt t="83958" x="7342188" y="3722688"/>
          <p14:tracePt t="83965" x="7350125" y="3687763"/>
          <p14:tracePt t="83974" x="7377113" y="3679825"/>
          <p14:tracePt t="83982" x="7377113" y="3671888"/>
          <p14:tracePt t="83988" x="7377113" y="3646488"/>
          <p14:tracePt t="83998" x="7385050" y="3629025"/>
          <p14:tracePt t="84004" x="7385050" y="3611563"/>
          <p14:tracePt t="84019" x="7385050" y="3578225"/>
          <p14:tracePt t="84032" x="7385050" y="3568700"/>
          <p14:tracePt t="84040" x="7385050" y="3552825"/>
          <p14:tracePt t="84044" x="7385050" y="3543300"/>
          <p14:tracePt t="84060" x="7377113" y="3517900"/>
          <p14:tracePt t="84074" x="7359650" y="3509963"/>
          <p14:tracePt t="84085" x="7350125" y="3502025"/>
          <p14:tracePt t="84090" x="7324725" y="3484563"/>
          <p14:tracePt t="84102" x="7291388" y="3441700"/>
          <p14:tracePt t="84104" x="7223125" y="3424238"/>
          <p14:tracePt t="84115" x="7197725" y="3398838"/>
          <p14:tracePt t="84124" x="7154863" y="3382963"/>
          <p14:tracePt t="84131" x="7121525" y="3365500"/>
          <p14:tracePt t="84140" x="7078663" y="3365500"/>
          <p14:tracePt t="84148" x="7027863" y="3348038"/>
          <p14:tracePt t="84156" x="6994525" y="3330575"/>
          <p14:tracePt t="84167" x="6926263" y="3297238"/>
          <p14:tracePt t="84170" x="6908800" y="3289300"/>
          <p14:tracePt t="84185" x="6858000" y="3279775"/>
          <p14:tracePt t="84187" x="6772275" y="3254375"/>
          <p14:tracePt t="84198" x="6688138" y="3238500"/>
          <p14:tracePt t="84206" x="6569075" y="3211513"/>
          <p14:tracePt t="84210" x="6457950" y="3186113"/>
          <p14:tracePt t="84220" x="6356350" y="3178175"/>
          <p14:tracePt t="84226" x="6254750" y="3170238"/>
          <p14:tracePt t="84236" x="6169025" y="3135313"/>
          <p14:tracePt t="84249" x="6076950" y="3109913"/>
          <p14:tracePt t="84252" x="5999163" y="3094038"/>
          <p14:tracePt t="84265" x="5940425" y="3067050"/>
          <p14:tracePt t="84267" x="5880100" y="3041650"/>
          <p14:tracePt t="84276" x="5838825" y="3008313"/>
          <p14:tracePt t="84286" x="5803900" y="2982913"/>
          <p14:tracePt t="84292" x="5788025" y="2974975"/>
          <p14:tracePt t="84302" x="5788025" y="2965450"/>
          <p14:tracePt t="84306" x="5778500" y="2965450"/>
          <p14:tracePt t="84316" x="5770563" y="2957513"/>
          <p14:tracePt t="84438" x="5770563" y="2949575"/>
          <p14:tracePt t="84454" x="5788025" y="2949575"/>
          <p14:tracePt t="84466" x="5795963" y="2949575"/>
          <p14:tracePt t="84474" x="5829300" y="2949575"/>
          <p14:tracePt t="84482" x="5854700" y="2949575"/>
          <p14:tracePt t="84488" x="5905500" y="2949575"/>
          <p14:tracePt t="84492" x="5948363" y="2932113"/>
          <p14:tracePt t="84504" x="5973763" y="2932113"/>
          <p14:tracePt t="84515" x="6016625" y="2932113"/>
          <p14:tracePt t="84519" x="6059488" y="2922588"/>
          <p14:tracePt t="84532" x="6135688" y="2922588"/>
          <p14:tracePt t="84535" x="6194425" y="2922588"/>
          <p14:tracePt t="84544" x="6262688" y="2922588"/>
          <p14:tracePt t="84554" x="6365875" y="2922588"/>
          <p14:tracePt t="84558" x="6432550" y="2922588"/>
          <p14:tracePt t="84570" x="6518275" y="2922588"/>
          <p14:tracePt t="84574" x="6619875" y="2922588"/>
          <p14:tracePt t="84585" x="6705600" y="2922588"/>
          <p14:tracePt t="84594" x="6789738" y="2922588"/>
          <p14:tracePt t="84602" x="6875463" y="2922588"/>
          <p14:tracePt t="84610" x="6943725" y="2922588"/>
          <p14:tracePt t="84615" x="7019925" y="2922588"/>
          <p14:tracePt t="84624" x="7070725" y="2922588"/>
          <p14:tracePt t="84635" x="7121525" y="2922588"/>
          <p14:tracePt t="84652" x="7129463" y="2922588"/>
          <p14:tracePt t="84836" x="7146925" y="2922588"/>
          <p14:tracePt t="84846" x="7154863" y="2932113"/>
          <p14:tracePt t="84856" x="7154863" y="2949575"/>
          <p14:tracePt t="84865" x="7164388" y="3000375"/>
          <p14:tracePt t="84872" x="7189788" y="3051175"/>
          <p14:tracePt t="84882" x="7189788" y="3059113"/>
          <p14:tracePt t="84886" x="7205663" y="3094038"/>
          <p14:tracePt t="84899" x="7215188" y="3144838"/>
          <p14:tracePt t="84902" x="7240588" y="3203575"/>
          <p14:tracePt t="84915" x="7283450" y="3254375"/>
          <p14:tracePt t="84922" x="7316788" y="3305175"/>
          <p14:tracePt t="84926" x="7334250" y="3355975"/>
          <p14:tracePt t="84936" x="7350125" y="3398838"/>
          <p14:tracePt t="84942" x="7385050" y="3467100"/>
          <p14:tracePt t="84952" x="7427913" y="3517900"/>
          <p14:tracePt t="84965" x="7443788" y="3552825"/>
          <p14:tracePt t="84969" x="7461250" y="3603625"/>
          <p14:tracePt t="84981" x="7494588" y="3646488"/>
          <p14:tracePt t="84985" x="7512050" y="3697288"/>
          <p14:tracePt t="84992" x="7529513" y="3756025"/>
          <p14:tracePt t="85003" x="7546975" y="3790950"/>
          <p14:tracePt t="85008" x="7572375" y="3857625"/>
          <p14:tracePt t="85019" x="7580313" y="3900488"/>
          <p14:tracePt t="85022" x="7597775" y="3935413"/>
          <p14:tracePt t="85032" x="7605713" y="3986213"/>
          <p14:tracePt t="85044" x="7613650" y="4011613"/>
          <p14:tracePt t="85048" x="7613650" y="4044950"/>
          <p14:tracePt t="85058" x="7623175" y="4079875"/>
          <p14:tracePt t="85066" x="7623175" y="4113213"/>
          <p14:tracePt t="85074" x="7623175" y="4138613"/>
          <p14:tracePt t="85086" x="7639050" y="4164013"/>
          <p14:tracePt t="85088" x="7648575" y="4189413"/>
          <p14:tracePt t="85099" x="7656513" y="4214813"/>
          <p14:tracePt t="85104" x="7656513" y="4224338"/>
          <p14:tracePt t="85115" x="7656513" y="4240213"/>
          <p14:tracePt t="85124" x="7656513" y="4275138"/>
          <p14:tracePt t="85138" x="7656513" y="4291013"/>
          <p14:tracePt t="85154" x="7656513" y="4300538"/>
          <p14:tracePt t="85165" x="7656513" y="4308475"/>
          <p14:tracePt t="85169" x="7656513" y="4333875"/>
          <p14:tracePt t="85185" x="7656513" y="4351338"/>
          <p14:tracePt t="85194" x="7656513" y="4359275"/>
          <p14:tracePt t="85210" x="7656513" y="4368800"/>
          <p14:tracePt t="85220" x="7656513" y="4384675"/>
          <p14:tracePt t="85224" x="7656513" y="4394200"/>
          <p14:tracePt t="85236" x="7656513" y="4410075"/>
          <p14:tracePt t="85244" x="7656513" y="4419600"/>
          <p14:tracePt t="85252" x="7656513" y="4445000"/>
          <p14:tracePt t="85260" x="7656513" y="4470400"/>
          <p14:tracePt t="85274" x="7656513" y="4495800"/>
          <p14:tracePt t="85286" x="7656513" y="4503738"/>
          <p14:tracePt t="85290" x="7656513" y="4529138"/>
          <p14:tracePt t="85302" x="7656513" y="4546600"/>
          <p14:tracePt t="85306" x="7656513" y="4572000"/>
          <p14:tracePt t="85317" x="7656513" y="4597400"/>
          <p14:tracePt t="85326" x="7656513" y="4630738"/>
          <p14:tracePt t="85332" x="7656513" y="4640263"/>
          <p14:tracePt t="85340" x="7656513" y="4665663"/>
          <p14:tracePt t="85348" x="7656513" y="4708525"/>
          <p14:tracePt t="85356" x="7656513" y="4733925"/>
          <p14:tracePt t="85366" x="7656513" y="4775200"/>
          <p14:tracePt t="85370" x="7656513" y="4792663"/>
          <p14:tracePt t="85382" x="7656513" y="4835525"/>
          <p14:tracePt t="85386" x="7656513" y="4852988"/>
          <p14:tracePt t="85399" x="7656513" y="4903788"/>
          <p14:tracePt t="85406" x="7666038" y="4937125"/>
          <p14:tracePt t="85415" x="7666038" y="4946650"/>
          <p14:tracePt t="85422" x="7681913" y="4979988"/>
          <p14:tracePt t="85426" x="7716838" y="5005388"/>
          <p14:tracePt t="85436" x="7732713" y="5038725"/>
          <p14:tracePt t="85448" x="7758113" y="5091113"/>
          <p14:tracePt t="85452" x="7767638" y="5099050"/>
          <p14:tracePt t="85466" x="7775575" y="5141913"/>
          <p14:tracePt t="85476" x="7793038" y="5167313"/>
          <p14:tracePt t="85486" x="7800975" y="5175250"/>
          <p14:tracePt t="85492" x="7800975" y="5183188"/>
          <p14:tracePt t="85502" x="7800975" y="5192713"/>
          <p14:tracePt t="85517" x="7800975" y="5200650"/>
          <p14:tracePt t="85542" x="7800975" y="5208588"/>
          <p14:tracePt t="85603" x="7793038" y="5208588"/>
          <p14:tracePt t="85609" x="7775575" y="5208588"/>
          <p14:tracePt t="85619" x="7732713" y="5208588"/>
          <p14:tracePt t="85631" x="7707313" y="5183188"/>
          <p14:tracePt t="85636" x="7673975" y="5157788"/>
          <p14:tracePt t="85644" x="7580313" y="5106988"/>
          <p14:tracePt t="85648" x="7504113" y="5064125"/>
          <p14:tracePt t="85658" x="7418388" y="5022850"/>
          <p14:tracePt t="85669" x="7324725" y="4962525"/>
          <p14:tracePt t="85674" x="7248525" y="4911725"/>
          <p14:tracePt t="85686" x="7172325" y="4860925"/>
          <p14:tracePt t="85688" x="7088188" y="4810125"/>
          <p14:tracePt t="85698" x="7027863" y="4749800"/>
          <p14:tracePt t="85708" x="6934200" y="4724400"/>
          <p14:tracePt t="85715" x="6875463" y="4665663"/>
          <p14:tracePt t="85724" x="6824663" y="4640263"/>
          <p14:tracePt t="85731" x="6772275" y="4605338"/>
          <p14:tracePt t="85740" x="6764338" y="4605338"/>
          <p14:tracePt t="85748" x="6756400" y="4597400"/>
          <p14:tracePt t="85785" x="6746875" y="4589463"/>
          <p14:tracePt t="85801" x="6738938" y="4579938"/>
          <p14:tracePt t="85804" x="6731000" y="4564063"/>
          <p14:tracePt t="85815" x="6705600" y="4546600"/>
          <p14:tracePt t="85824" x="6688138" y="4546600"/>
          <p14:tracePt t="85831" x="6654800" y="4503738"/>
          <p14:tracePt t="85840" x="6611938" y="4478338"/>
          <p14:tracePt t="85844" x="6577013" y="4452938"/>
          <p14:tracePt t="85856" x="6551613" y="4427538"/>
          <p14:tracePt t="85869" x="6526213" y="4410075"/>
          <p14:tracePt t="85869" x="6518275" y="4394200"/>
          <p14:tracePt t="85882" x="6492875" y="4368800"/>
          <p14:tracePt t="85940" x="6500813" y="4410075"/>
          <p14:tracePt t="85950" x="6526213" y="4452938"/>
          <p14:tracePt t="85956" x="6561138" y="4486275"/>
          <p14:tracePt t="85967" x="6627813" y="4564063"/>
          <p14:tracePt t="85976" x="6713538" y="4648200"/>
          <p14:tracePt t="85982" x="6789738" y="4741863"/>
          <p14:tracePt t="85992" x="6858000" y="4818063"/>
          <p14:tracePt t="85998" x="6926263" y="4911725"/>
          <p14:tracePt t="86006" x="7010400" y="5005388"/>
          <p14:tracePt t="86019" x="7104063" y="5106988"/>
          <p14:tracePt t="86022" x="7172325" y="5200650"/>
          <p14:tracePt t="86032" x="7240588" y="5276850"/>
          <p14:tracePt t="86036" x="7265988" y="5345113"/>
          <p14:tracePt t="86048" x="7283450" y="5405438"/>
          <p14:tracePt t="86056" x="7291388" y="5464175"/>
          <p14:tracePt t="86065" x="7299325" y="5507038"/>
          <p14:tracePt t="86072" x="7299325" y="5549900"/>
          <p14:tracePt t="86076" x="7299325" y="5600700"/>
          <p14:tracePt t="86088" x="7291388" y="5634038"/>
          <p14:tracePt t="86098" x="7283450" y="5668963"/>
          <p14:tracePt t="86102" x="7258050" y="5694363"/>
          <p14:tracePt t="86115" x="7240588" y="5710238"/>
          <p14:tracePt t="86118" x="7215188" y="5735638"/>
          <p14:tracePt t="86126" x="7189788" y="5761038"/>
          <p14:tracePt t="86138" x="7180263" y="5770563"/>
          <p14:tracePt t="86142" x="7138988" y="5795963"/>
          <p14:tracePt t="86152" x="7113588" y="5803900"/>
          <p14:tracePt t="86158" x="7070725" y="5821363"/>
          <p14:tracePt t="86180" x="6969125" y="5829300"/>
          <p14:tracePt t="86186" x="6908800" y="5846763"/>
          <p14:tracePt t="86194" x="6875463" y="5846763"/>
          <p14:tracePt t="86199" x="6824663" y="5846763"/>
          <p14:tracePt t="86208" x="6746875" y="5864225"/>
          <p14:tracePt t="86219" x="6654800" y="5872163"/>
          <p14:tracePt t="86222" x="6561138" y="5880100"/>
          <p14:tracePt t="86236" x="6475413" y="5889625"/>
          <p14:tracePt t="86238" x="6407150" y="5905500"/>
          <p14:tracePt t="86248" x="6356350" y="5915025"/>
          <p14:tracePt t="86258" x="6338888" y="5915025"/>
          <p14:tracePt t="86265" x="6297613" y="5922963"/>
          <p14:tracePt t="86281" x="6288088" y="5940425"/>
          <p14:tracePt t="86304" x="6280150" y="5948363"/>
          <p14:tracePt t="86354" x="6272213" y="5957888"/>
          <p14:tracePt t="86411" x="6272213" y="5965825"/>
          <p14:tracePt t="86421" x="6272213" y="5973763"/>
          <p14:tracePt t="86440" x="6272213" y="5991225"/>
          <p14:tracePt t="86445" x="6272213" y="6016625"/>
          <p14:tracePt t="86454" x="6297613" y="6049963"/>
          <p14:tracePt t="86460" x="6305550" y="6067425"/>
          <p14:tracePt t="86470" x="6338888" y="6092825"/>
          <p14:tracePt t="86482" x="6373813" y="6102350"/>
          <p14:tracePt t="86486" x="6407150" y="6135688"/>
          <p14:tracePt t="86498" x="6450013" y="6153150"/>
          <p14:tracePt t="86502" x="6467475" y="6161088"/>
          <p14:tracePt t="86510" x="6483350" y="6169025"/>
          <p14:tracePt t="86520" x="6483350" y="6178550"/>
          <p14:tracePt t="86617" x="6483350" y="6186488"/>
          <p14:tracePt t="86627" x="6483350" y="6203950"/>
          <p14:tracePt t="86646" x="6475413" y="6203950"/>
          <p14:tracePt t="86656" x="6442075" y="6211888"/>
          <p14:tracePt t="86672" x="6416675" y="6211888"/>
          <p14:tracePt t="86682" x="6391275" y="6211888"/>
          <p14:tracePt t="86688" x="6365875" y="6211888"/>
          <p14:tracePt t="86698" x="6356350" y="6211888"/>
          <p14:tracePt t="86708" x="6338888" y="6211888"/>
          <p14:tracePt t="86722" x="6323013" y="6211888"/>
          <p14:tracePt t="86742" x="6313488" y="6211888"/>
          <p14:tracePt t="86758" x="6305550" y="6203950"/>
          <p14:tracePt t="86769" x="6305550" y="6194425"/>
          <p14:tracePt t="86781" x="6305550" y="6186488"/>
          <p14:tracePt t="86785" x="6305550" y="6161088"/>
          <p14:tracePt t="86794" x="6305550" y="6143625"/>
          <p14:tracePt t="86798" x="6313488" y="6110288"/>
          <p14:tracePt t="86808" x="6381750" y="6076950"/>
          <p14:tracePt t="86819" x="6442075" y="6034088"/>
          <p14:tracePt t="86824" x="6492875" y="6008688"/>
          <p14:tracePt t="86835" x="6611938" y="5948363"/>
          <p14:tracePt t="86838" x="6756400" y="5897563"/>
          <p14:tracePt t="86848" x="6943725" y="5813425"/>
          <p14:tracePt t="86857" x="7104063" y="5745163"/>
          <p14:tracePt t="86865" x="7273925" y="5651500"/>
          <p14:tracePt t="86874" x="7377113" y="5565775"/>
          <p14:tracePt t="86881" x="7478713" y="5497513"/>
          <p14:tracePt t="86890" x="7546975" y="5430838"/>
          <p14:tracePt t="86902" x="7613650" y="5370513"/>
          <p14:tracePt t="86904" x="7631113" y="5327650"/>
          <p14:tracePt t="86915" x="7639050" y="5276850"/>
          <p14:tracePt t="86920" x="7648575" y="5243513"/>
          <p14:tracePt t="86932" x="7648575" y="5235575"/>
          <p14:tracePt t="86940" x="7648575" y="5192713"/>
          <p14:tracePt t="86944" x="7631113" y="5167313"/>
          <p14:tracePt t="86954" x="7597775" y="5149850"/>
          <p14:tracePt t="86960" x="7562850" y="5124450"/>
          <p14:tracePt t="86970" x="7512050" y="5091113"/>
          <p14:tracePt t="86982" x="7453313" y="5073650"/>
          <p14:tracePt t="86985" x="7410450" y="5030788"/>
          <p14:tracePt t="86994" x="7350125" y="5005388"/>
          <p14:tracePt t="87001" x="7299325" y="4972050"/>
          <p14:tracePt t="87010" x="7283450" y="4946650"/>
          <p14:tracePt t="87020" x="7265988" y="4929188"/>
          <p14:tracePt t="87026" x="7248525" y="4911725"/>
          <p14:tracePt t="87036" x="7223125" y="4843463"/>
          <p14:tracePt t="87040" x="7223125" y="4835525"/>
          <p14:tracePt t="87052" x="7215188" y="4792663"/>
          <p14:tracePt t="87060" x="7215188" y="4759325"/>
          <p14:tracePt t="87066" x="7215188" y="4724400"/>
          <p14:tracePt t="87076" x="7215188" y="4691063"/>
          <p14:tracePt t="87081" x="7232650" y="4648200"/>
          <p14:tracePt t="87090" x="7248525" y="4614863"/>
          <p14:tracePt t="87102" x="7283450" y="4564063"/>
          <p14:tracePt t="87106" x="7334250" y="4495800"/>
          <p14:tracePt t="87118" x="7359650" y="4486275"/>
          <p14:tracePt t="87119" x="7410450" y="4452938"/>
          <p14:tracePt t="87132" x="7478713" y="4427538"/>
          <p14:tracePt t="87142" x="7554913" y="4394200"/>
          <p14:tracePt t="87148" x="7623175" y="4359275"/>
          <p14:tracePt t="87156" x="7673975" y="4325938"/>
          <p14:tracePt t="87165" x="7716838" y="4300538"/>
          <p14:tracePt t="87184" x="7758113" y="4283075"/>
          <p14:tracePt t="87186" x="7758113" y="4275138"/>
          <p14:tracePt t="87369" x="7767638" y="4275138"/>
          <p14:tracePt t="87388" x="7783513" y="4283075"/>
          <p14:tracePt t="87398" x="7783513" y="4291013"/>
          <p14:tracePt t="87406" x="7810500" y="4341813"/>
          <p14:tracePt t="87414" x="7835900" y="4351338"/>
          <p14:tracePt t="87420" x="7851775" y="4368800"/>
          <p14:tracePt t="87432" x="7877175" y="4394200"/>
          <p14:tracePt t="87438" x="7902575" y="4394200"/>
          <p14:tracePt t="87444" x="7937500" y="4402138"/>
          <p14:tracePt t="87454" x="7945438" y="4410075"/>
          <p14:tracePt t="87458" x="7962900" y="4410075"/>
          <p14:tracePt t="87470" x="7970838" y="4410075"/>
          <p14:tracePt t="87482" x="7980363" y="4410075"/>
          <p14:tracePt t="87607" x="7954963" y="4410075"/>
          <p14:tracePt t="87611" x="7927975" y="4402138"/>
          <p14:tracePt t="87620" x="7894638" y="4394200"/>
          <p14:tracePt t="87632" x="7851775" y="4368800"/>
          <p14:tracePt t="87637" x="7818438" y="4351338"/>
          <p14:tracePt t="87648" x="7783513" y="4341813"/>
          <p14:tracePt t="87650" x="7758113" y="4341813"/>
          <p14:tracePt t="87660" x="7750175" y="4341813"/>
          <p14:tracePt t="87676" x="7742238" y="4333875"/>
          <p14:tracePt t="87687" x="7732713" y="4325938"/>
          <p14:tracePt t="87703" x="7732713" y="4316413"/>
          <p14:tracePt t="87802" x="7742238" y="4316413"/>
          <p14:tracePt t="87807" x="7750175" y="4316413"/>
          <p14:tracePt t="87820" x="7767638" y="4316413"/>
          <p14:tracePt t="87830" x="7793038" y="4316413"/>
          <p14:tracePt t="87834" x="7818438" y="4316413"/>
          <p14:tracePt t="87842" x="7835900" y="4316413"/>
          <p14:tracePt t="87848" x="7877175" y="4316413"/>
          <p14:tracePt t="87858" x="7920038" y="4316413"/>
          <p14:tracePt t="87870" x="7954963" y="4316413"/>
          <p14:tracePt t="87872" x="7988300" y="4316413"/>
          <p14:tracePt t="87882" x="7996238" y="4316413"/>
          <p14:tracePt t="87888" x="8005763" y="4316413"/>
          <p14:tracePt t="87979" x="7996238" y="4316413"/>
          <p14:tracePt t="87995" x="7980363" y="4316413"/>
          <p14:tracePt t="88005" x="7962900" y="4316413"/>
          <p14:tracePt t="88008" x="7954963" y="4316413"/>
          <p14:tracePt t="88019" x="7927975" y="4308475"/>
          <p14:tracePt t="88036" x="7902575" y="4308475"/>
          <p14:tracePt t="88044" x="7886700" y="4308475"/>
          <p14:tracePt t="88051" x="7877175" y="4291013"/>
          <p14:tracePt t="88058" x="7869238" y="4291013"/>
          <p14:tracePt t="88070" x="7861300" y="4291013"/>
          <p14:tracePt t="88082" x="7843838" y="4283075"/>
          <p14:tracePt t="88094" x="7835900" y="4283075"/>
          <p14:tracePt t="88104" x="7826375" y="4283075"/>
          <p14:tracePt t="88120" x="7818438" y="4275138"/>
          <p14:tracePt t="88132" x="7810500" y="4265613"/>
          <p14:tracePt t="88140" x="7800975" y="4265613"/>
          <p14:tracePt t="88149" x="7793038" y="4257675"/>
          <p14:tracePt t="88156" x="7783513" y="4240213"/>
          <p14:tracePt t="88170" x="7767638" y="4232275"/>
          <p14:tracePt t="88183" x="7750175" y="4224338"/>
          <p14:tracePt t="88199" x="7742238" y="4214813"/>
          <p14:tracePt t="88210" x="7732713" y="4206875"/>
          <p14:tracePt t="88217" x="7724775" y="4197350"/>
          <p14:tracePt t="88252" x="7716838" y="4189413"/>
          <p14:tracePt t="88256" x="7716838" y="4181475"/>
          <p14:tracePt t="88266" x="7699375" y="4171950"/>
          <p14:tracePt t="88276" x="7666038" y="4156075"/>
          <p14:tracePt t="88282" x="7639050" y="4156075"/>
          <p14:tracePt t="88290" x="7613650" y="4146550"/>
          <p14:tracePt t="88298" x="7572375" y="4138613"/>
          <p14:tracePt t="88306" x="7537450" y="4130675"/>
          <p14:tracePt t="88316" x="7521575" y="4130675"/>
          <p14:tracePt t="88322" x="7478713" y="4121150"/>
          <p14:tracePt t="88332" x="7418388" y="4105275"/>
          <p14:tracePt t="88336" x="7359650" y="4095750"/>
          <p14:tracePt t="88348" x="7299325" y="4087813"/>
          <p14:tracePt t="88356" x="7215188" y="4062413"/>
          <p14:tracePt t="88365" x="7113588" y="4052888"/>
          <p14:tracePt t="88372" x="7019925" y="4027488"/>
          <p14:tracePt t="88376" x="6908800" y="4019550"/>
          <p14:tracePt t="88386" x="6824663" y="4011613"/>
          <p14:tracePt t="88398" x="6746875" y="3994150"/>
          <p14:tracePt t="88402" x="6680200" y="3986213"/>
          <p14:tracePt t="88416" x="6627813" y="3976688"/>
          <p14:tracePt t="88419" x="6594475" y="3968750"/>
          <p14:tracePt t="88431" x="6561138" y="3960813"/>
          <p14:tracePt t="88479" x="6551613" y="3960813"/>
          <p14:tracePt t="88494" x="6543675" y="3960813"/>
          <p14:tracePt t="88510" x="6535738" y="3960813"/>
          <p14:tracePt t="88520" x="6526213" y="3960813"/>
          <p14:tracePt t="88524" x="6518275" y="3960813"/>
          <p14:tracePt t="88713" x="6510338" y="3951288"/>
          <p14:tracePt t="88731" x="6500813" y="3951288"/>
          <p14:tracePt t="88742" x="6475413" y="3943350"/>
          <p14:tracePt t="88748" x="6467475" y="3935413"/>
          <p14:tracePt t="88765" x="6450013" y="3925888"/>
          <p14:tracePt t="88785" x="6442075" y="3925888"/>
          <p14:tracePt t="88835" x="6424613" y="3925888"/>
          <p14:tracePt t="88871" x="6416675" y="3925888"/>
          <p14:tracePt t="88950" x="6407150" y="3925888"/>
          <p14:tracePt t="88970" x="6399213" y="3925888"/>
          <p14:tracePt t="89000" x="6391275" y="3925888"/>
          <p14:tracePt t="89014" x="6373813" y="3925888"/>
          <p14:tracePt t="89026" x="6365875" y="3925888"/>
          <p14:tracePt t="89033" x="6356350" y="3925888"/>
          <p14:tracePt t="89052" x="6338888" y="3925888"/>
          <p14:tracePt t="89129" x="6330950" y="3925888"/>
          <p14:tracePt t="89203" x="6323013" y="3925888"/>
          <p14:tracePt t="89224" x="6313488" y="3925888"/>
          <p14:tracePt t="89238" x="6305550" y="3925888"/>
          <p14:tracePt t="89248" x="6297613" y="3925888"/>
          <p14:tracePt t="89269" x="6288088" y="3925888"/>
          <p14:tracePt t="89294" x="6280150" y="3925888"/>
          <p14:tracePt t="89324" x="6272213" y="3925888"/>
          <p14:tracePt t="89334" x="6262688" y="3925888"/>
          <p14:tracePt t="89380" x="6254750" y="3925888"/>
          <p14:tracePt t="89390" x="6246813" y="3925888"/>
          <p14:tracePt t="90425" x="6254750" y="3925888"/>
          <p14:tracePt t="90435" x="6280150" y="3925888"/>
          <p14:tracePt t="90438" x="6305550" y="3925888"/>
          <p14:tracePt t="90448" x="6338888" y="3925888"/>
          <p14:tracePt t="90454" x="6365875" y="3925888"/>
          <p14:tracePt t="90465" x="6381750" y="3925888"/>
          <p14:tracePt t="90474" x="6416675" y="3925888"/>
          <p14:tracePt t="90481" x="6450013" y="3925888"/>
          <p14:tracePt t="90490" x="6510338" y="3925888"/>
          <p14:tracePt t="90494" x="6561138" y="3925888"/>
          <p14:tracePt t="90504" x="6627813" y="3908425"/>
          <p14:tracePt t="90515" x="6688138" y="3900488"/>
          <p14:tracePt t="90520" x="6764338" y="3883025"/>
          <p14:tracePt t="90533" x="6807200" y="3875088"/>
          <p14:tracePt t="90535" x="6875463" y="3841750"/>
          <p14:tracePt t="90544" x="6908800" y="3824288"/>
          <p14:tracePt t="90554" x="6916738" y="3816350"/>
          <p14:tracePt t="90570" x="6934200" y="3806825"/>
          <p14:tracePt t="90651" x="6934200" y="3867150"/>
          <p14:tracePt t="90661" x="6934200" y="3883025"/>
          <p14:tracePt t="90668" x="6934200" y="3925888"/>
          <p14:tracePt t="90676" x="6916738" y="4019550"/>
          <p14:tracePt t="90682" x="6908800" y="4105275"/>
          <p14:tracePt t="90692" x="6900863" y="4232275"/>
          <p14:tracePt t="90702" x="6865938" y="4359275"/>
          <p14:tracePt t="90706" x="6815138" y="4478338"/>
          <p14:tracePt t="90717" x="6781800" y="4597400"/>
          <p14:tracePt t="90720" x="6756400" y="4699000"/>
          <p14:tracePt t="90732" x="6721475" y="4802188"/>
          <p14:tracePt t="90742" x="6705600" y="4903788"/>
          <p14:tracePt t="90748" x="6680200" y="4972050"/>
          <p14:tracePt t="90756" x="6670675" y="5048250"/>
          <p14:tracePt t="90765" x="6662738" y="5091113"/>
          <p14:tracePt t="90772" x="6662738" y="5099050"/>
          <p14:tracePt t="90781" x="6654800" y="5106988"/>
          <p14:tracePt t="90858" x="6654800" y="5116513"/>
          <p14:tracePt t="90868" x="6645275" y="5124450"/>
          <p14:tracePt t="90872" x="6645275" y="5132388"/>
          <p14:tracePt t="90882" x="6637338" y="5141913"/>
          <p14:tracePt t="90893" x="6611938" y="5141913"/>
          <p14:tracePt t="90899" x="6586538" y="5157788"/>
          <p14:tracePt t="90908" x="6569075" y="5175250"/>
          <p14:tracePt t="90916" x="6551613" y="5200650"/>
          <p14:tracePt t="90922" x="6543675" y="5235575"/>
          <p14:tracePt t="90932" x="6518275" y="5268913"/>
          <p14:tracePt t="90938" x="6500813" y="5286375"/>
          <p14:tracePt t="90948" x="6475413" y="5311775"/>
          <p14:tracePt t="90954" x="6442075" y="5327650"/>
          <p14:tracePt t="90966" x="6424613" y="5337175"/>
          <p14:tracePt t="90974" x="6407150" y="5345113"/>
          <p14:tracePt t="90982" x="6365875" y="5345113"/>
          <p14:tracePt t="90988" x="6338888" y="5362575"/>
          <p14:tracePt t="90994" x="6313488" y="5370513"/>
          <p14:tracePt t="91004" x="6280150" y="5380038"/>
          <p14:tracePt t="91015" x="6262688" y="5387975"/>
          <p14:tracePt t="91019" x="6246813" y="5387975"/>
          <p14:tracePt t="91032" x="6229350" y="5387975"/>
          <p14:tracePt t="91036" x="6194425" y="5395913"/>
          <p14:tracePt t="91054" x="6186488" y="5395913"/>
          <p14:tracePt t="91060" x="6169025" y="5395913"/>
          <p14:tracePt t="91085" x="6161088" y="5395913"/>
          <p14:tracePt t="91094" x="6153150" y="5395913"/>
          <p14:tracePt t="91110" x="6143625" y="5395913"/>
          <p14:tracePt t="91120" x="6135688" y="5395913"/>
          <p14:tracePt t="91124" x="6127750" y="5395913"/>
          <p14:tracePt t="91160" x="6118225" y="5395913"/>
          <p14:tracePt t="91170" x="6110288" y="5395913"/>
          <p14:tracePt t="91196" x="6092825" y="5395913"/>
          <p14:tracePt t="91210" x="6076950" y="5395913"/>
          <p14:tracePt t="91343" x="6092825" y="5395913"/>
          <p14:tracePt t="91352" x="6127750" y="5395913"/>
          <p14:tracePt t="91356" x="6143625" y="5395913"/>
          <p14:tracePt t="91367" x="6178550" y="5395913"/>
          <p14:tracePt t="91376" x="6211888" y="5395913"/>
          <p14:tracePt t="91384" x="6262688" y="5395913"/>
          <p14:tracePt t="91392" x="6323013" y="5387975"/>
          <p14:tracePt t="91398" x="6424613" y="5380038"/>
          <p14:tracePt t="91408" x="6492875" y="5380038"/>
          <p14:tracePt t="91419" x="6577013" y="5380038"/>
          <p14:tracePt t="91422" x="6680200" y="5380038"/>
          <p14:tracePt t="91431" x="6746875" y="5380038"/>
          <p14:tracePt t="91438" x="6807200" y="5380038"/>
          <p14:tracePt t="91449" x="6865938" y="5380038"/>
          <p14:tracePt t="91458" x="6908800" y="5380038"/>
          <p14:tracePt t="91465" x="6926263" y="5380038"/>
          <p14:tracePt t="91492" x="6934200" y="5380038"/>
          <p14:tracePt t="91498" x="6943725" y="5380038"/>
          <p14:tracePt t="91508" x="6951663" y="5370513"/>
          <p14:tracePt t="91538" x="6969125" y="5370513"/>
          <p14:tracePt t="91544" x="6977063" y="5370513"/>
          <p14:tracePt t="91558" x="6985000" y="5370513"/>
          <p14:tracePt t="91569" x="7002463" y="5353050"/>
          <p14:tracePt t="91582" x="7035800" y="5337175"/>
          <p14:tracePt t="91594" x="7061200" y="5337175"/>
          <p14:tracePt t="91598" x="7070725" y="5327650"/>
          <p14:tracePt t="91610" x="7096125" y="5319713"/>
          <p14:tracePt t="91620" x="7121525" y="5319713"/>
          <p14:tracePt t="91624" x="7154863" y="5319713"/>
          <p14:tracePt t="91635" x="7164388" y="5319713"/>
          <p14:tracePt t="91640" x="7180263" y="5319713"/>
          <p14:tracePt t="91649" x="7197725" y="5319713"/>
          <p14:tracePt t="91660" x="7232650" y="5319713"/>
          <p14:tracePt t="91665" x="7248525" y="5311775"/>
          <p14:tracePt t="91674" x="7258050" y="5302250"/>
          <p14:tracePt t="91694" x="7265988" y="5302250"/>
          <p14:tracePt t="91715" x="7273925" y="5302250"/>
          <p14:tracePt t="91731" x="7283450" y="5302250"/>
          <p14:tracePt t="91736" x="7283450" y="5294313"/>
          <p14:tracePt t="91749" x="7299325" y="5286375"/>
          <p14:tracePt t="91751" x="7316788" y="5276850"/>
          <p14:tracePt t="91760" x="7316788" y="5268913"/>
          <p14:tracePt t="91770" x="7334250" y="5251450"/>
          <p14:tracePt t="91776" x="7367588" y="5251450"/>
          <p14:tracePt t="91786" x="7402513" y="5208588"/>
          <p14:tracePt t="91790" x="7418388" y="5200650"/>
          <p14:tracePt t="91802" x="7435850" y="5175250"/>
          <p14:tracePt t="91810" x="7461250" y="5157788"/>
          <p14:tracePt t="91818" x="7469188" y="5141913"/>
          <p14:tracePt t="91826" x="7494588" y="5124450"/>
          <p14:tracePt t="91831" x="7512050" y="5116513"/>
          <p14:tracePt t="91842" x="7529513" y="5099050"/>
          <p14:tracePt t="91854" x="7546975" y="5081588"/>
          <p14:tracePt t="91866" x="7580313" y="5064125"/>
          <p14:tracePt t="91870" x="7631113" y="5030788"/>
          <p14:tracePt t="91883" x="7673975" y="5022850"/>
          <p14:tracePt t="91892" x="7707313" y="4987925"/>
          <p14:tracePt t="91898" x="7758113" y="4979988"/>
          <p14:tracePt t="91906" x="7810500" y="4954588"/>
          <p14:tracePt t="91915" x="7826375" y="4954588"/>
          <p14:tracePt t="91922" x="7843838" y="4954588"/>
          <p14:tracePt t="91932" x="7869238" y="4954588"/>
          <p14:tracePt t="91936" x="7902575" y="4937125"/>
          <p14:tracePt t="92128" x="7912100" y="4937125"/>
          <p14:tracePt t="92144" x="7920038" y="4946650"/>
          <p14:tracePt t="92154" x="7937500" y="4979988"/>
          <p14:tracePt t="92166" x="7945438" y="5005388"/>
          <p14:tracePt t="92171" x="7962900" y="5022850"/>
          <p14:tracePt t="92182" x="8005763" y="5064125"/>
          <p14:tracePt t="92184" x="8021638" y="5081588"/>
          <p14:tracePt t="92194" x="8074025" y="5132388"/>
          <p14:tracePt t="92204" x="8107363" y="5157788"/>
          <p14:tracePt t="92208" x="8158163" y="5208588"/>
          <p14:tracePt t="92220" x="8208963" y="5243513"/>
          <p14:tracePt t="92224" x="8251825" y="5268913"/>
          <p14:tracePt t="92236" x="8285163" y="5311775"/>
          <p14:tracePt t="92244" x="8294688" y="5311775"/>
          <p14:tracePt t="92251" x="8302625" y="5327650"/>
          <p14:tracePt t="92371" x="8302625" y="5337175"/>
          <p14:tracePt t="92410" x="8294688" y="5337175"/>
          <p14:tracePt t="92420" x="8285163" y="5345113"/>
          <p14:tracePt t="92426" x="8269288" y="5345113"/>
          <p14:tracePt t="92437" x="8269288" y="5353050"/>
          <p14:tracePt t="92448" x="8251825" y="5362575"/>
          <p14:tracePt t="92451" x="8243888" y="5370513"/>
          <p14:tracePt t="92460" x="8234363" y="5380038"/>
          <p14:tracePt t="92466" x="8218488" y="5387975"/>
          <p14:tracePt t="92476" x="8201025" y="5405438"/>
          <p14:tracePt t="92486" x="8191500" y="5413375"/>
          <p14:tracePt t="92492" x="8183563" y="5438775"/>
          <p14:tracePt t="92514" x="8166100" y="5446713"/>
          <p14:tracePt t="92519" x="8158163" y="5481638"/>
          <p14:tracePt t="92532" x="8150225" y="5507038"/>
          <p14:tracePt t="92543" x="8150225" y="5532438"/>
          <p14:tracePt t="92553" x="8150225" y="5549900"/>
          <p14:tracePt t="92556" x="8150225" y="5557838"/>
          <p14:tracePt t="92566" x="8150225" y="5575300"/>
          <p14:tracePt t="92572" x="8150225" y="5583238"/>
          <p14:tracePt t="92583" x="8140700" y="5600700"/>
          <p14:tracePt t="92592" x="8140700" y="5608638"/>
          <p14:tracePt t="92825" x="8140700" y="5616575"/>
          <p14:tracePt t="92834" x="8132763" y="5616575"/>
          <p14:tracePt t="92845" x="8115300" y="5634038"/>
          <p14:tracePt t="92854" x="8107363" y="5659438"/>
          <p14:tracePt t="92860" x="8089900" y="5668963"/>
          <p14:tracePt t="92872" x="8074025" y="5694363"/>
          <p14:tracePt t="92874" x="8047038" y="5735638"/>
          <p14:tracePt t="92887" x="8021638" y="5770563"/>
          <p14:tracePt t="92899" x="8013700" y="5795963"/>
          <p14:tracePt t="92900" x="8005763" y="5821363"/>
          <p14:tracePt t="92910" x="7980363" y="5829300"/>
          <p14:tracePt t="92916" x="7970838" y="5838825"/>
          <p14:tracePt t="92924" x="7962900" y="5864225"/>
          <p14:tracePt t="92935" x="7945438" y="5889625"/>
          <p14:tracePt t="92948" x="7945438" y="5897563"/>
          <p14:tracePt t="92951" x="7937500" y="5897563"/>
          <p14:tracePt t="92960" x="7927975" y="5915025"/>
          <p14:tracePt t="92986" x="7920038" y="5922963"/>
          <p14:tracePt t="92990" x="7920038" y="5932488"/>
          <p14:tracePt t="93006" x="7912100" y="5932488"/>
          <p14:tracePt t="93017" x="7902575" y="5932488"/>
          <p14:tracePt t="93063" x="7886700" y="5932488"/>
          <p14:tracePt t="93072" x="7877175" y="5932488"/>
          <p14:tracePt t="93082" x="7851775" y="5940425"/>
          <p14:tracePt t="93098" x="7843838" y="5940425"/>
          <p14:tracePt t="93103" x="7835900" y="5940425"/>
          <p14:tracePt t="93132" x="7826375" y="5940425"/>
          <p14:tracePt t="94514" x="7818438" y="5940425"/>
          <p14:tracePt t="94540" x="7843838" y="5897563"/>
          <p14:tracePt t="94545" x="7894638" y="5864225"/>
          <p14:tracePt t="94554" x="7945438" y="5803900"/>
          <p14:tracePt t="94565" x="7988300" y="5753100"/>
          <p14:tracePt t="94570" x="8021638" y="5745163"/>
          <p14:tracePt t="94582" x="8056563" y="5735638"/>
          <p14:tracePt t="94584" x="8115300" y="5702300"/>
          <p14:tracePt t="94594" x="8175625" y="5668963"/>
          <p14:tracePt t="94604" x="8243888" y="5641975"/>
          <p14:tracePt t="94610" x="8302625" y="5600700"/>
          <p14:tracePt t="94620" x="8404225" y="5565775"/>
          <p14:tracePt t="94626" x="8515350" y="5507038"/>
          <p14:tracePt t="94636" x="8599488" y="5446713"/>
          <p14:tracePt t="94649" x="8677275" y="5413375"/>
          <p14:tracePt t="94650" x="8743950" y="5370513"/>
          <p14:tracePt t="94660" x="8796338" y="5327650"/>
          <p14:tracePt t="94666" x="8829675" y="5302250"/>
          <p14:tracePt t="94676" x="8872538" y="5268913"/>
          <p14:tracePt t="94687" x="8880475" y="5260975"/>
          <p14:tracePt t="94690" x="8888413" y="5251450"/>
          <p14:tracePt t="94700" x="8905875" y="5235575"/>
          <p14:tracePt t="94706" x="8913813" y="5235575"/>
          <p14:tracePt t="94716" x="8966200" y="5200650"/>
          <p14:tracePt t="94726" x="9024938" y="5183188"/>
          <p14:tracePt t="94731" x="9042400" y="5183188"/>
          <p14:tracePt t="94740" x="9093200" y="5175250"/>
          <p14:tracePt t="95090" x="8651875" y="3986213"/>
          <p14:tracePt t="95094" x="8269288" y="3849688"/>
          <p14:tracePt t="95104" x="7920038" y="3738563"/>
          <p14:tracePt t="95110" x="7572375" y="3611563"/>
          <p14:tracePt t="95120" x="7299325" y="3492500"/>
          <p14:tracePt t="95132" x="7053263" y="3373438"/>
          <p14:tracePt t="95136" x="6807200" y="3263900"/>
          <p14:tracePt t="95148" x="6602413" y="3135313"/>
          <p14:tracePt t="95152" x="6407150" y="3016250"/>
          <p14:tracePt t="95160" x="6229350" y="2881313"/>
          <p14:tracePt t="95170" x="6024563" y="2736850"/>
          <p14:tracePt t="95183" x="5761038" y="2541588"/>
          <p14:tracePt t="95186" x="5532438" y="2397125"/>
          <p14:tracePt t="95190" x="5243513" y="2235200"/>
          <p14:tracePt t="95199" x="4987925" y="2065338"/>
          <p14:tracePt t="95210" x="4622800" y="1870075"/>
          <p14:tracePt t="95218" x="4283075" y="1682750"/>
          <p14:tracePt t="95226" x="3892550" y="1487488"/>
          <p14:tracePt t="95232" x="3535363" y="1343025"/>
          <p14:tracePt t="95242" x="3178175" y="1163638"/>
          <p14:tracePt t="95252" x="2736850" y="1028700"/>
          <p14:tracePt t="95256" x="2278063" y="892175"/>
          <p14:tracePt t="95266" x="1819275" y="747713"/>
          <p14:tracePt t="95272" x="1300163" y="585788"/>
          <p14:tracePt t="95282" x="722313" y="407988"/>
          <p14:tracePt t="95292" x="255588" y="2460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B710E4C-5EE7-4DB9-95F2-6B7F1935C090}"/>
              </a:ext>
            </a:extLst>
          </p:cNvPr>
          <p:cNvSpPr txBox="1"/>
          <p:nvPr/>
        </p:nvSpPr>
        <p:spPr>
          <a:xfrm>
            <a:off x="365635" y="785192"/>
            <a:ext cx="8778365" cy="369332"/>
          </a:xfrm>
          <a:prstGeom prst="rect">
            <a:avLst/>
          </a:prstGeom>
          <a:noFill/>
        </p:spPr>
        <p:txBody>
          <a:bodyPr wrap="none" rtlCol="0">
            <a:spAutoFit/>
          </a:bodyPr>
          <a:lstStyle/>
          <a:p>
            <a:r>
              <a:rPr kumimoji="1" lang="ja-JP" altLang="en-US" b="1" dirty="0"/>
              <a:t>個別、実習を希望される場合は、研究創出支援センター 鈴木までお問合せ下さい</a:t>
            </a:r>
          </a:p>
        </p:txBody>
      </p:sp>
      <p:sp>
        <p:nvSpPr>
          <p:cNvPr id="5" name="テキスト ボックス 4">
            <a:extLst>
              <a:ext uri="{FF2B5EF4-FFF2-40B4-BE49-F238E27FC236}">
                <a16:creationId xmlns:a16="http://schemas.microsoft.com/office/drawing/2014/main" id="{50217930-E55D-448C-9C96-E0D267FF0B62}"/>
              </a:ext>
            </a:extLst>
          </p:cNvPr>
          <p:cNvSpPr txBox="1"/>
          <p:nvPr/>
        </p:nvSpPr>
        <p:spPr>
          <a:xfrm>
            <a:off x="1292087" y="1669774"/>
            <a:ext cx="1399742" cy="369332"/>
          </a:xfrm>
          <a:prstGeom prst="rect">
            <a:avLst/>
          </a:prstGeom>
          <a:noFill/>
        </p:spPr>
        <p:txBody>
          <a:bodyPr wrap="none" rtlCol="0">
            <a:spAutoFit/>
          </a:bodyPr>
          <a:lstStyle/>
          <a:p>
            <a:r>
              <a:rPr kumimoji="1" lang="ja-JP" altLang="en-US" dirty="0"/>
              <a:t>内線 </a:t>
            </a:r>
            <a:r>
              <a:rPr kumimoji="1" lang="en-US" altLang="ja-JP" dirty="0"/>
              <a:t>;</a:t>
            </a:r>
            <a:r>
              <a:rPr kumimoji="1" lang="ja-JP" altLang="en-US" dirty="0"/>
              <a:t> </a:t>
            </a:r>
            <a:r>
              <a:rPr kumimoji="1" lang="en-US" altLang="ja-JP" dirty="0"/>
              <a:t>11426</a:t>
            </a:r>
          </a:p>
        </p:txBody>
      </p:sp>
      <p:sp>
        <p:nvSpPr>
          <p:cNvPr id="6" name="テキスト ボックス 5">
            <a:extLst>
              <a:ext uri="{FF2B5EF4-FFF2-40B4-BE49-F238E27FC236}">
                <a16:creationId xmlns:a16="http://schemas.microsoft.com/office/drawing/2014/main" id="{2E810E79-CE4B-49B0-95CC-FC7B2E9790B0}"/>
              </a:ext>
            </a:extLst>
          </p:cNvPr>
          <p:cNvSpPr txBox="1"/>
          <p:nvPr/>
        </p:nvSpPr>
        <p:spPr>
          <a:xfrm>
            <a:off x="4167808" y="1669774"/>
            <a:ext cx="3434402" cy="369332"/>
          </a:xfrm>
          <a:prstGeom prst="rect">
            <a:avLst/>
          </a:prstGeom>
          <a:noFill/>
        </p:spPr>
        <p:txBody>
          <a:bodyPr wrap="none" rtlCol="0">
            <a:spAutoFit/>
          </a:bodyPr>
          <a:lstStyle/>
          <a:p>
            <a:r>
              <a:rPr kumimoji="1" lang="en-US" altLang="ja-JP" dirty="0"/>
              <a:t>E-mail ;</a:t>
            </a:r>
            <a:r>
              <a:rPr kumimoji="1" lang="ja-JP" altLang="en-US" dirty="0"/>
              <a:t> </a:t>
            </a:r>
            <a:r>
              <a:rPr kumimoji="1" lang="en-US" altLang="ja-JP" dirty="0"/>
              <a:t>suzukis@aichi-med-u.ac.jp</a:t>
            </a:r>
          </a:p>
        </p:txBody>
      </p:sp>
      <p:pic>
        <p:nvPicPr>
          <p:cNvPr id="8" name="オーディオ 7">
            <a:hlinkClick r:id="" action="ppaction://media"/>
            <a:extLst>
              <a:ext uri="{FF2B5EF4-FFF2-40B4-BE49-F238E27FC236}">
                <a16:creationId xmlns:a16="http://schemas.microsoft.com/office/drawing/2014/main" id="{8BB9AC3E-7F2F-4CC5-9780-CA66AADEE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61205967"/>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969" x="2311400" y="3892550"/>
          <p14:tracePt t="3979" x="2278063" y="3832225"/>
          <p14:tracePt t="3982" x="2209800" y="3697288"/>
          <p14:tracePt t="3997" x="2090738" y="3517900"/>
          <p14:tracePt t="4000" x="1979613" y="3271838"/>
          <p14:tracePt t="4011" x="1860550" y="3101975"/>
          <p14:tracePt t="4019" x="1716088" y="2897188"/>
          <p14:tracePt t="4022" x="1563688" y="2711450"/>
          <p14:tracePt t="4033" x="1452563" y="2541588"/>
          <p14:tracePt t="4038" x="1343025" y="2387600"/>
          <p14:tracePt t="4050" x="1257300" y="2286000"/>
          <p14:tracePt t="4061" x="1198563" y="2192338"/>
          <p14:tracePt t="4066" x="1147763" y="2141538"/>
          <p14:tracePt t="4078" x="1104900" y="2082800"/>
          <p14:tracePt t="4089" x="1104900" y="2073275"/>
          <p14:tracePt t="4100" x="1096963" y="2073275"/>
          <p14:tracePt t="4128" x="1096963" y="2065338"/>
          <p14:tracePt t="4134" x="1087438" y="2047875"/>
          <p14:tracePt t="4150" x="1079500" y="2039938"/>
          <p14:tracePt t="4179" x="1062038" y="2039938"/>
          <p14:tracePt t="4180" x="1062038" y="2030413"/>
          <p14:tracePt t="4192" x="1044575" y="2030413"/>
          <p14:tracePt t="4200" x="1028700" y="2022475"/>
          <p14:tracePt t="4217" x="1028700" y="2014538"/>
          <p14:tracePt t="4228" x="1019175" y="2014538"/>
          <p14:tracePt t="4235" x="1011238" y="1997075"/>
          <p14:tracePt t="4245" x="1003300" y="1997075"/>
          <p14:tracePt t="4250" x="1003300" y="1989138"/>
          <p14:tracePt t="4261" x="1003300" y="1979613"/>
          <p14:tracePt t="4279" x="985838" y="1963738"/>
          <p14:tracePt t="4286" x="985838" y="1928813"/>
          <p14:tracePt t="4291" x="977900" y="1911350"/>
          <p14:tracePt t="4301" x="977900" y="1895475"/>
          <p14:tracePt t="4311" x="960438" y="1860550"/>
          <p14:tracePt t="4317" x="952500" y="1835150"/>
          <p14:tracePt t="4328" x="942975" y="1801813"/>
          <p14:tracePt t="4333" x="942975" y="1758950"/>
          <p14:tracePt t="4342" x="935038" y="1725613"/>
          <p14:tracePt t="4350" x="935038" y="1708150"/>
          <p14:tracePt t="4356" x="935038" y="1665288"/>
          <p14:tracePt t="4367" x="925513" y="1639888"/>
          <p14:tracePt t="4373" x="925513" y="1581150"/>
          <p14:tracePt t="4383" x="925513" y="1555750"/>
          <p14:tracePt t="4394" x="925513" y="1520825"/>
          <p14:tracePt t="4399" x="925513" y="1487488"/>
          <p14:tracePt t="4407" x="925513" y="1462088"/>
          <p14:tracePt t="4413" x="925513" y="1444625"/>
          <p14:tracePt t="4422" x="925513" y="1427163"/>
          <p14:tracePt t="4436" x="925513" y="1419225"/>
          <p14:tracePt t="4448" x="925513" y="1401763"/>
          <p14:tracePt t="4751" x="968375" y="1376363"/>
          <p14:tracePt t="4755" x="1028700" y="1368425"/>
          <p14:tracePt t="4765" x="1054100" y="1360488"/>
          <p14:tracePt t="4771" x="1130300" y="1350963"/>
          <p14:tracePt t="4783" x="1257300" y="1325563"/>
          <p14:tracePt t="4795" x="1571625" y="1292225"/>
          <p14:tracePt t="4805" x="1733550" y="1266825"/>
          <p14:tracePt t="4812" x="1878013" y="1249363"/>
          <p14:tracePt t="4820" x="2005013" y="1241425"/>
          <p14:tracePt t="4832" x="2116138" y="1241425"/>
          <p14:tracePt t="4836" x="2174875" y="1241425"/>
          <p14:tracePt t="4849" x="2235200" y="1241425"/>
          <p14:tracePt t="4983" x="2243138" y="1241425"/>
          <p14:tracePt t="4994" x="2260600" y="1231900"/>
          <p14:tracePt t="5000" x="2286000" y="1216025"/>
          <p14:tracePt t="5007" x="2311400" y="1216025"/>
          <p14:tracePt t="5016" x="2354263" y="1206500"/>
          <p14:tracePt t="5022" x="2379663" y="1189038"/>
          <p14:tracePt t="5033" x="2422525" y="1189038"/>
          <p14:tracePt t="5036" x="2438400" y="1181100"/>
          <p14:tracePt t="5049" x="2481263" y="1181100"/>
          <p14:tracePt t="5056" x="2516188" y="1163638"/>
          <p14:tracePt t="5064" x="2524125" y="1163638"/>
          <p14:tracePt t="5072" x="2549525" y="1163638"/>
          <p14:tracePt t="5078" x="2592388" y="1163638"/>
          <p14:tracePt t="5089" x="2625725" y="1163638"/>
          <p14:tracePt t="5099" x="2633663" y="1163638"/>
          <p14:tracePt t="5102" x="2660650" y="1163638"/>
          <p14:tracePt t="5114" x="2676525" y="1163638"/>
          <p14:tracePt t="5118" x="2693988" y="1163638"/>
          <p14:tracePt t="5128" x="2719388" y="1163638"/>
          <p14:tracePt t="5138" x="2727325" y="1163638"/>
          <p14:tracePt t="5144" x="2736850" y="1163638"/>
          <p14:tracePt t="5166" x="2744788" y="1163638"/>
          <p14:tracePt t="5218" x="2752725" y="1163638"/>
          <p14:tracePt t="5244" x="2762250" y="1163638"/>
          <p14:tracePt t="5250" x="2770188" y="1163638"/>
          <p14:tracePt t="5268" x="2778125" y="1163638"/>
          <p14:tracePt t="5285" x="2787650" y="1173163"/>
          <p14:tracePt t="5294" x="2795588" y="1173163"/>
          <p14:tracePt t="5305" x="2813050" y="1173163"/>
          <p14:tracePt t="5312" x="2820988" y="1181100"/>
          <p14:tracePt t="5320" x="2838450" y="1181100"/>
          <p14:tracePt t="5328" x="2863850" y="1181100"/>
          <p14:tracePt t="5334" x="2871788" y="1181100"/>
          <p14:tracePt t="5345" x="2897188" y="1189038"/>
          <p14:tracePt t="5351" x="2940050" y="1189038"/>
          <p14:tracePt t="5361" x="2957513" y="1198563"/>
          <p14:tracePt t="5366" x="2965450" y="1198563"/>
          <p14:tracePt t="5378" x="2982913" y="1216025"/>
          <p14:tracePt t="5385" x="2990850" y="1216025"/>
          <p14:tracePt t="5394" x="3000375" y="1216025"/>
          <p14:tracePt t="5401" x="3000375" y="1223963"/>
          <p14:tracePt t="5420" x="3008313" y="1223963"/>
          <p14:tracePt t="5521" x="3016250" y="1223963"/>
          <p14:tracePt t="5543" x="3033713" y="1223963"/>
          <p14:tracePt t="5552" x="3041650" y="1223963"/>
          <p14:tracePt t="5566" x="3059113" y="1223963"/>
          <p14:tracePt t="5579" x="3084513" y="1223963"/>
          <p14:tracePt t="5595" x="3101975" y="1223963"/>
          <p14:tracePt t="5599" x="3109913" y="1223963"/>
          <p14:tracePt t="5606" x="3119438" y="1223963"/>
          <p14:tracePt t="5616" x="3135313" y="1223963"/>
          <p14:tracePt t="5622" x="3144838" y="1223963"/>
          <p14:tracePt t="5632" x="3160713" y="1216025"/>
          <p14:tracePt t="5639" x="3195638" y="1216025"/>
          <p14:tracePt t="5649" x="3238500" y="1216025"/>
          <p14:tracePt t="5661" x="3254375" y="1216025"/>
          <p14:tracePt t="5664" x="3289300" y="1216025"/>
          <p14:tracePt t="5672" x="3322638" y="1216025"/>
          <p14:tracePt t="5678" x="3373438" y="1216025"/>
          <p14:tracePt t="5688" x="3408363" y="1216025"/>
          <p14:tracePt t="5699" x="3441700" y="1216025"/>
          <p14:tracePt t="5702" x="3449638" y="1216025"/>
          <p14:tracePt t="5715" x="3484563" y="1216025"/>
          <p14:tracePt t="5718" x="3502025" y="1216025"/>
          <p14:tracePt t="5728" x="3517900" y="1216025"/>
          <p14:tracePt t="5738" x="3535363" y="1216025"/>
          <p14:tracePt t="5745" x="3543300" y="1216025"/>
          <p14:tracePt t="5755" x="3560763" y="1216025"/>
          <p14:tracePt t="5761" x="3603625" y="1216025"/>
          <p14:tracePt t="5768" x="3636963" y="1216025"/>
          <p14:tracePt t="5778" x="3654425" y="1216025"/>
          <p14:tracePt t="5785" x="3687763" y="1216025"/>
          <p14:tracePt t="5794" x="3748088" y="1216025"/>
          <p14:tracePt t="5800" x="3763963" y="1216025"/>
          <p14:tracePt t="5812" x="3798888" y="1216025"/>
          <p14:tracePt t="5818" x="3806825" y="1216025"/>
          <p14:tracePt t="5828" x="3816350" y="1216025"/>
          <p14:tracePt t="5835" x="3824288" y="1216025"/>
          <p14:tracePt t="5838" x="3841750" y="1216025"/>
          <p14:tracePt t="6137" x="3857625" y="1216025"/>
          <p14:tracePt t="6148" x="3883025" y="1216025"/>
          <p14:tracePt t="6157" x="3900488" y="1216025"/>
          <p14:tracePt t="6162" x="3925888" y="1216025"/>
          <p14:tracePt t="6172" x="3935413" y="1216025"/>
          <p14:tracePt t="6178" x="3951288" y="1216025"/>
          <p14:tracePt t="6186" x="3976688" y="1216025"/>
          <p14:tracePt t="6200" x="3994150" y="1216025"/>
          <p14:tracePt t="6202" x="4011613" y="1216025"/>
          <p14:tracePt t="6214" x="4019550" y="1216025"/>
          <p14:tracePt t="6455" x="4027488" y="1216025"/>
          <p14:tracePt t="6471" x="4037013" y="1216025"/>
          <p14:tracePt t="6555" x="4052888" y="1216025"/>
          <p14:tracePt t="6587" x="4062413" y="1216025"/>
          <p14:tracePt t="7565" x="4070350" y="1216025"/>
          <p14:tracePt t="7661" x="4079875" y="1216025"/>
          <p14:tracePt t="7671" x="4087813" y="1216025"/>
          <p14:tracePt t="7873" x="4105275" y="1216025"/>
          <p14:tracePt t="7877" x="4113213" y="1216025"/>
          <p14:tracePt t="7886" x="4138613" y="1216025"/>
          <p14:tracePt t="7895" x="4171950" y="1216025"/>
          <p14:tracePt t="7903" x="4189413" y="1216025"/>
          <p14:tracePt t="7914" x="4224338" y="1216025"/>
          <p14:tracePt t="7916" x="4249738" y="1216025"/>
          <p14:tracePt t="7929" x="4257675" y="1216025"/>
          <p14:tracePt t="7933" x="4300538" y="1216025"/>
          <p14:tracePt t="7945" x="4376738" y="1216025"/>
          <p14:tracePt t="7952" x="4419600" y="1216025"/>
          <p14:tracePt t="7956" x="4478338" y="1216025"/>
          <p14:tracePt t="7969" x="4521200" y="1216025"/>
          <p14:tracePt t="7972" x="4564063" y="1216025"/>
          <p14:tracePt t="7982" x="4579938" y="1216025"/>
          <p14:tracePt t="8011" x="4589463" y="1216025"/>
          <p14:tracePt t="8033" x="4597400" y="1216025"/>
          <p14:tracePt t="8065" x="4605338" y="1216025"/>
          <p14:tracePt t="8080" x="4614863" y="1216025"/>
          <p14:tracePt t="8086" x="4622800" y="1216025"/>
          <p14:tracePt t="8095" x="4640263" y="1216025"/>
          <p14:tracePt t="8104" x="4657725" y="1216025"/>
          <p14:tracePt t="8118" x="4673600" y="1216025"/>
          <p14:tracePt t="8128" x="4691063" y="1216025"/>
          <p14:tracePt t="8148" x="4716463" y="1216025"/>
          <p14:tracePt t="8150" x="4733925" y="1216025"/>
          <p14:tracePt t="8162" x="4741863" y="1216025"/>
          <p14:tracePt t="8170" x="4759325" y="1216025"/>
          <p14:tracePt t="8179" x="4775200" y="1216025"/>
          <p14:tracePt t="8185" x="4802188" y="1216025"/>
          <p14:tracePt t="8190" x="4810125" y="1216025"/>
          <p14:tracePt t="8200" x="4827588" y="1216025"/>
          <p14:tracePt t="8206" x="4860925" y="1216025"/>
          <p14:tracePt t="8216" x="4878388" y="1216025"/>
          <p14:tracePt t="8228" x="4894263" y="1216025"/>
          <p14:tracePt t="8233" x="4919663" y="1216025"/>
          <p14:tracePt t="8242" x="4937125" y="1216025"/>
          <p14:tracePt t="8249" x="4962525" y="1216025"/>
          <p14:tracePt t="8256" x="4987925" y="1216025"/>
          <p14:tracePt t="8267" x="4997450" y="1216025"/>
          <p14:tracePt t="8270" x="5013325" y="1216025"/>
          <p14:tracePt t="8283" x="5022850" y="1216025"/>
          <p14:tracePt t="8288" x="5030788" y="1223963"/>
          <p14:tracePt t="8300" x="5038725" y="1223963"/>
          <p14:tracePt t="8302" x="5048250" y="1223963"/>
          <p14:tracePt t="8316" x="5056188" y="1223963"/>
          <p14:tracePt t="8323" x="5073650" y="1223963"/>
          <p14:tracePt t="8339" x="5081588" y="1223963"/>
          <p14:tracePt t="8352" x="5091113" y="1223963"/>
          <p14:tracePt t="8380" x="5106988" y="1223963"/>
          <p14:tracePt t="8395" x="5132388" y="1223963"/>
          <p14:tracePt t="8404" x="5149850" y="1223963"/>
          <p14:tracePt t="8420" x="5157788" y="1223963"/>
          <p14:tracePt t="8433" x="5167313" y="1223963"/>
          <p14:tracePt t="8440" x="5183188" y="1223963"/>
          <p14:tracePt t="8482" x="5192713" y="1223963"/>
          <p14:tracePt t="8495" x="5200650" y="1223963"/>
          <p14:tracePt t="8511" x="5208588" y="1223963"/>
          <p14:tracePt t="8518" x="5226050" y="1223963"/>
          <p14:tracePt t="8549" x="5235575" y="1223963"/>
          <p14:tracePt t="8561" x="5243513" y="1223963"/>
          <p14:tracePt t="8568" x="5251450" y="1223963"/>
          <p14:tracePt t="8583" x="5260975" y="1223963"/>
          <p14:tracePt t="8595" x="5276850" y="1223963"/>
          <p14:tracePt t="8599" x="5286375" y="1223963"/>
          <p14:tracePt t="8611" x="5302250" y="1223963"/>
          <p14:tracePt t="8618" x="5311775" y="1223963"/>
          <p14:tracePt t="8622" x="5345113" y="1223963"/>
          <p14:tracePt t="8633" x="5370513" y="1223963"/>
          <p14:tracePt t="8638" x="5395913" y="1223963"/>
          <p14:tracePt t="8649" x="5421313" y="1223963"/>
          <p14:tracePt t="8662" x="5456238" y="1223963"/>
          <p14:tracePt t="8667" x="5472113" y="1223963"/>
          <p14:tracePt t="8678" x="5540375" y="1223963"/>
          <p14:tracePt t="8688" x="5575300" y="1223963"/>
          <p14:tracePt t="8699" x="5583238" y="1223963"/>
          <p14:tracePt t="8704" x="5591175" y="1223963"/>
          <p14:tracePt t="8716" x="5608638" y="1223963"/>
          <p14:tracePt t="8718" x="5634038" y="1223963"/>
          <p14:tracePt t="8728" x="5651500" y="1223963"/>
          <p14:tracePt t="8738" x="5668963" y="1223963"/>
          <p14:tracePt t="8754" x="5694363" y="1223963"/>
          <p14:tracePt t="8761" x="5702300" y="1223963"/>
          <p14:tracePt t="8770" x="5710238" y="1223963"/>
          <p14:tracePt t="8782" x="5719763" y="1223963"/>
          <p14:tracePt t="8785" x="5735638" y="1223963"/>
          <p14:tracePt t="8795" x="5761038" y="1223963"/>
          <p14:tracePt t="8801" x="5770563" y="1223963"/>
          <p14:tracePt t="8812" x="5813425" y="1223963"/>
          <p14:tracePt t="8817" x="5829300" y="1223963"/>
          <p14:tracePt t="8828" x="5872163" y="1223963"/>
          <p14:tracePt t="8836" x="5897563" y="1223963"/>
          <p14:tracePt t="8841" x="5915025" y="1223963"/>
          <p14:tracePt t="8850" x="5932488" y="1223963"/>
          <p14:tracePt t="8856" x="5965825" y="1223963"/>
          <p14:tracePt t="8867" x="5983288" y="1223963"/>
          <p14:tracePt t="8878" x="6008688" y="1223963"/>
          <p14:tracePt t="8883" x="6024563" y="1223963"/>
          <p14:tracePt t="8896" x="6042025" y="1223963"/>
          <p14:tracePt t="8899" x="6067425" y="1223963"/>
          <p14:tracePt t="8906" x="6084888" y="1223963"/>
          <p14:tracePt t="8916" x="6092825" y="1223963"/>
          <p14:tracePt t="8922" x="6118225" y="1216025"/>
          <p14:tracePt t="8933" x="6143625" y="1206500"/>
          <p14:tracePt t="8936" x="6153150" y="1206500"/>
          <p14:tracePt t="8949" x="6178550" y="1206500"/>
          <p14:tracePt t="8956" x="6194425" y="1206500"/>
          <p14:tracePt t="8962" x="6221413" y="1206500"/>
          <p14:tracePt t="8973" x="6262688" y="1206500"/>
          <p14:tracePt t="8978" x="6288088" y="1206500"/>
          <p14:tracePt t="8987" x="6323013" y="1206500"/>
          <p14:tracePt t="8998" x="6356350" y="1198563"/>
          <p14:tracePt t="9004" x="6365875" y="1198563"/>
          <p14:tracePt t="9032" x="6373813" y="1198563"/>
          <p14:tracePt t="9050" x="6381750" y="1198563"/>
          <p14:tracePt t="9273" x="6391275" y="1198563"/>
          <p14:tracePt t="9283" x="6399213" y="1198563"/>
          <p14:tracePt t="9295" x="6407150" y="1189038"/>
          <p14:tracePt t="9302" x="6424613" y="1181100"/>
          <p14:tracePt t="9306" x="6442075" y="1181100"/>
          <p14:tracePt t="9316" x="6457950" y="1181100"/>
          <p14:tracePt t="9322" x="6483350" y="1181100"/>
          <p14:tracePt t="9335" x="6510338" y="1181100"/>
          <p14:tracePt t="9338" x="6526213" y="1181100"/>
          <p14:tracePt t="9351" x="6535738" y="1181100"/>
          <p14:tracePt t="9355" x="6543675" y="1181100"/>
          <p14:tracePt t="9366" x="6569075" y="1181100"/>
          <p14:tracePt t="9378" x="6586538" y="1163638"/>
          <p14:tracePt t="9383" x="6594475" y="1163638"/>
          <p14:tracePt t="9392" x="6611938" y="1163638"/>
          <p14:tracePt t="9394" x="6627813" y="1163638"/>
          <p14:tracePt t="9405" x="6637338" y="1163638"/>
          <p14:tracePt t="9416" x="6662738" y="1163638"/>
          <p14:tracePt t="9420" x="6696075" y="1155700"/>
          <p14:tracePt t="9436" x="6721475" y="1147763"/>
          <p14:tracePt t="9449" x="6731000" y="1147763"/>
          <p14:tracePt t="9456" x="6738938" y="1147763"/>
          <p14:tracePt t="9462" x="6746875" y="1147763"/>
          <p14:tracePt t="9470" x="6756400" y="1147763"/>
          <p14:tracePt t="9486" x="6764338" y="1147763"/>
          <p14:tracePt t="9498" x="6772275" y="1147763"/>
          <p14:tracePt t="9500" x="6781800" y="1147763"/>
          <p14:tracePt t="9516" x="6789738" y="1147763"/>
          <p14:tracePt t="9528" x="6799263" y="1138238"/>
          <p14:tracePt t="9533" x="6807200" y="1138238"/>
          <p14:tracePt t="9564" x="6815138" y="1138238"/>
          <p14:tracePt t="9673" x="6824663" y="1138238"/>
          <p14:tracePt t="9677" x="6832600" y="1138238"/>
          <p14:tracePt t="9687" x="6850063" y="1138238"/>
          <p14:tracePt t="9701" x="6891338" y="1138238"/>
          <p14:tracePt t="9702" x="6916738" y="1138238"/>
          <p14:tracePt t="9712" x="6951663" y="1138238"/>
          <p14:tracePt t="9718" x="6985000" y="1138238"/>
          <p14:tracePt t="9728" x="7019925" y="1138238"/>
          <p14:tracePt t="9739" x="7061200" y="1138238"/>
          <p14:tracePt t="9745" x="7078663" y="1138238"/>
          <p14:tracePt t="9752" x="7121525" y="1138238"/>
          <p14:tracePt t="9761" x="7146925" y="1138238"/>
          <p14:tracePt t="9768" x="7164388" y="1138238"/>
          <p14:tracePt t="9779" x="7180263" y="1138238"/>
          <p14:tracePt t="9783" x="7197725" y="1138238"/>
          <p14:tracePt t="9794" x="7223125" y="1138238"/>
          <p14:tracePt t="9800" x="7240588" y="1138238"/>
          <p14:tracePt t="9812" x="7265988" y="1138238"/>
          <p14:tracePt t="9818" x="7291388" y="1138238"/>
          <p14:tracePt t="9828" x="7308850" y="1138238"/>
          <p14:tracePt t="9835" x="7316788" y="1138238"/>
          <p14:tracePt t="9838" x="7324725" y="1138238"/>
          <p14:tracePt t="9850" x="7342188" y="1138238"/>
          <p14:tracePt t="9861" x="7359650" y="1138238"/>
          <p14:tracePt t="9866" x="7367588" y="1138238"/>
          <p14:tracePt t="9878" x="7402513" y="1138238"/>
          <p14:tracePt t="9911" x="7410450" y="1138238"/>
          <p14:tracePt t="9965" x="7418388" y="1138238"/>
          <p14:tracePt t="9977" x="7427913" y="1138238"/>
          <p14:tracePt t="9982" x="7453313" y="1138238"/>
          <p14:tracePt t="9991" x="7478713" y="1155700"/>
          <p14:tracePt t="9995" x="7521575" y="1155700"/>
          <p14:tracePt t="10005" x="7562850" y="1155700"/>
          <p14:tracePt t="10016" x="7597775" y="1155700"/>
          <p14:tracePt t="10020" x="7648575" y="1155700"/>
          <p14:tracePt t="10033" x="7681913" y="1155700"/>
          <p14:tracePt t="10036" x="7716838" y="1163638"/>
          <p14:tracePt t="10049" x="7742238" y="1173163"/>
          <p14:tracePt t="10052" x="7775575" y="1181100"/>
          <p14:tracePt t="10064" x="7810500" y="1181100"/>
          <p14:tracePt t="10073" x="7843838" y="1189038"/>
          <p14:tracePt t="10078" x="7869238" y="1206500"/>
          <p14:tracePt t="10101" x="7869238" y="1216025"/>
          <p14:tracePt t="10138" x="7869238" y="1223963"/>
          <p14:tracePt t="10146" x="7869238" y="1249363"/>
          <p14:tracePt t="10152" x="7869238" y="1266825"/>
          <p14:tracePt t="10163" x="7869238" y="1292225"/>
          <p14:tracePt t="10168" x="7869238" y="1343025"/>
          <p14:tracePt t="10178" x="7869238" y="1376363"/>
          <p14:tracePt t="10184" x="7869238" y="1393825"/>
          <p14:tracePt t="10195" x="7869238" y="1436688"/>
          <p14:tracePt t="10202" x="7869238" y="1452563"/>
          <p14:tracePt t="10211" x="7869238" y="1504950"/>
          <p14:tracePt t="10218" x="7869238" y="1546225"/>
          <p14:tracePt t="10222" x="7869238" y="1563688"/>
          <p14:tracePt t="10234" x="7869238" y="1597025"/>
          <p14:tracePt t="10244" x="7869238" y="1606550"/>
          <p14:tracePt t="10250" x="7869238" y="1622425"/>
          <p14:tracePt t="10262" x="7869238" y="1639888"/>
          <p14:tracePt t="10263" x="7869238" y="1665288"/>
          <p14:tracePt t="10278" x="7869238" y="1674813"/>
          <p14:tracePt t="10311" x="7877175" y="1674813"/>
          <p14:tracePt t="10317" x="7886700" y="1674813"/>
          <p14:tracePt t="10328" x="7920038" y="1674813"/>
          <p14:tracePt t="10344" x="7962900" y="1674813"/>
          <p14:tracePt t="10351" x="7988300" y="1674813"/>
          <p14:tracePt t="10354" x="8005763" y="1674813"/>
          <p14:tracePt t="10367" x="8013700" y="1674813"/>
          <p14:tracePt t="10465" x="7996238" y="1674813"/>
          <p14:tracePt t="10470" x="7962900" y="1639888"/>
          <p14:tracePt t="10482" x="7861300" y="1631950"/>
          <p14:tracePt t="10485" x="7732713" y="1606550"/>
          <p14:tracePt t="10494" x="7572375" y="1581150"/>
          <p14:tracePt t="10507" x="7392988" y="1563688"/>
          <p14:tracePt t="10511" x="7121525" y="1555750"/>
          <p14:tracePt t="10520" x="6883400" y="1538288"/>
          <p14:tracePt t="10528" x="6680200" y="1520825"/>
          <p14:tracePt t="10536" x="6475413" y="1520825"/>
          <p14:tracePt t="10549" x="6297613" y="1520825"/>
          <p14:tracePt t="10550" x="6092825" y="1520825"/>
          <p14:tracePt t="10561" x="5915025" y="1520825"/>
          <p14:tracePt t="10566" x="5710238" y="1520825"/>
          <p14:tracePt t="10578" x="5472113" y="1504950"/>
          <p14:tracePt t="10587" x="5235575" y="1495425"/>
          <p14:tracePt t="10592" x="4972050" y="1495425"/>
          <p14:tracePt t="10600" x="4683125" y="1495425"/>
          <p14:tracePt t="10606" x="4452938" y="1495425"/>
          <p14:tracePt t="10616" x="4224338" y="1495425"/>
          <p14:tracePt t="10628" x="4062413" y="1495425"/>
          <p14:tracePt t="10633" x="3892550" y="1495425"/>
          <p14:tracePt t="10645" x="3738563" y="1495425"/>
          <p14:tracePt t="10650" x="3560763" y="1477963"/>
          <p14:tracePt t="10661" x="3330575" y="1477963"/>
          <p14:tracePt t="10663" x="3084513" y="1452563"/>
          <p14:tracePt t="10672" x="2846388" y="1436688"/>
          <p14:tracePt t="10684" x="2582863" y="1436688"/>
          <p14:tracePt t="10688" x="2286000" y="1419225"/>
          <p14:tracePt t="10700" x="2030413" y="1419225"/>
          <p14:tracePt t="10705" x="1809750" y="1385888"/>
          <p14:tracePt t="10716" x="1631950" y="1376363"/>
          <p14:tracePt t="10728" x="1257300" y="1350963"/>
          <p14:tracePt t="10739" x="1130300" y="1333500"/>
          <p14:tracePt t="10745" x="1036638" y="1325563"/>
          <p14:tracePt t="10754" x="935038" y="1325563"/>
          <p14:tracePt t="10762" x="849313" y="1317625"/>
          <p14:tracePt t="10770" x="765175" y="1317625"/>
          <p14:tracePt t="10780" x="679450" y="1317625"/>
          <p14:tracePt t="10785" x="603250" y="1317625"/>
          <p14:tracePt t="10796" x="552450" y="1317625"/>
          <p14:tracePt t="10801" x="492125" y="1317625"/>
          <p14:tracePt t="10812" x="458788" y="1317625"/>
          <p14:tracePt t="10820" x="415925" y="1317625"/>
          <p14:tracePt t="10829" x="407988" y="1325563"/>
          <p14:tracePt t="10835" x="382588" y="1343025"/>
          <p14:tracePt t="10840" x="365125" y="1360488"/>
          <p14:tracePt t="10852" x="357188" y="1376363"/>
          <p14:tracePt t="10862" x="322263" y="1401763"/>
          <p14:tracePt t="10868" x="296863" y="1419225"/>
          <p14:tracePt t="10879" x="271463" y="1462088"/>
          <p14:tracePt t="10880" x="255588" y="1495425"/>
          <p14:tracePt t="10890" x="238125" y="1520825"/>
          <p14:tracePt t="10902" x="230188" y="1555750"/>
          <p14:tracePt t="10906" x="203200" y="1614488"/>
          <p14:tracePt t="10918" x="203200" y="1639888"/>
          <p14:tracePt t="10920" x="203200" y="1674813"/>
          <p14:tracePt t="10932" x="203200" y="1725613"/>
          <p14:tracePt t="10940" x="203200" y="1751013"/>
          <p14:tracePt t="10947" x="203200" y="1793875"/>
          <p14:tracePt t="10956" x="203200" y="1852613"/>
          <p14:tracePt t="10964" x="230188" y="1903413"/>
          <p14:tracePt t="10972" x="271463" y="1979613"/>
          <p14:tracePt t="10983" x="339725" y="2047875"/>
          <p14:tracePt t="10986" x="407988" y="2073275"/>
          <p14:tracePt t="10999" x="509588" y="2133600"/>
          <p14:tracePt t="11002" x="611188" y="2192338"/>
          <p14:tracePt t="11013" x="730250" y="2243138"/>
          <p14:tracePt t="11024" x="917575" y="2278063"/>
          <p14:tracePt t="11029" x="1147763" y="2336800"/>
          <p14:tracePt t="11037" x="1504950" y="2379663"/>
          <p14:tracePt t="11047" x="1911350" y="2413000"/>
          <p14:tracePt t="11053" x="2303463" y="2447925"/>
          <p14:tracePt t="11064" x="2744788" y="2489200"/>
          <p14:tracePt t="11068" x="3119438" y="2489200"/>
          <p14:tracePt t="11078" x="3433763" y="2489200"/>
          <p14:tracePt t="11082" x="3697288" y="2489200"/>
          <p14:tracePt t="11095" x="3925888" y="2489200"/>
          <p14:tracePt t="11103" x="4130675" y="2489200"/>
          <p14:tracePt t="11113" x="4308475" y="2489200"/>
          <p14:tracePt t="11119" x="4460875" y="2498725"/>
          <p14:tracePt t="11123" x="4589463" y="2516188"/>
          <p14:tracePt t="11133" x="4741863" y="2516188"/>
          <p14:tracePt t="11146" x="4911725" y="2516188"/>
          <p14:tracePt t="11163" x="5311775" y="2541588"/>
          <p14:tracePt t="11167" x="5524500" y="2557463"/>
          <p14:tracePt t="11181" x="5813425" y="2557463"/>
          <p14:tracePt t="11196" x="5940425" y="2557463"/>
          <p14:tracePt t="11202" x="6067425" y="2557463"/>
          <p14:tracePt t="11205" x="6178550" y="2557463"/>
          <p14:tracePt t="11217" x="6262688" y="2557463"/>
          <p14:tracePt t="11221" x="6356350" y="2549525"/>
          <p14:tracePt t="11232" x="6442075" y="2541588"/>
          <p14:tracePt t="11242" x="6500813" y="2532063"/>
          <p14:tracePt t="11246" x="6577013" y="2524125"/>
          <p14:tracePt t="11257" x="6662738" y="2506663"/>
          <p14:tracePt t="11263" x="6746875" y="2506663"/>
          <p14:tracePt t="11274" x="6858000" y="2498725"/>
          <p14:tracePt t="11280" x="6985000" y="2498725"/>
          <p14:tracePt t="11290" x="7129463" y="2498725"/>
          <p14:tracePt t="11296" x="7258050" y="2498725"/>
          <p14:tracePt t="11303" x="7385050" y="2489200"/>
          <p14:tracePt t="11313" x="7486650" y="2463800"/>
          <p14:tracePt t="11319" x="7554913" y="2438400"/>
          <p14:tracePt t="11329" x="7562850" y="2438400"/>
          <p14:tracePt t="11350" x="7572375" y="2413000"/>
          <p14:tracePt t="11361" x="7572375" y="2371725"/>
          <p14:tracePt t="11757" x="7572375" y="2362200"/>
          <p14:tracePt t="11763" x="7546975" y="2362200"/>
          <p14:tracePt t="11773" x="7529513" y="2362200"/>
          <p14:tracePt t="11783" x="7453313" y="2362200"/>
          <p14:tracePt t="11786" x="7334250" y="2371725"/>
          <p14:tracePt t="11799" x="7180263" y="2387600"/>
          <p14:tracePt t="11802" x="6943725" y="2387600"/>
          <p14:tracePt t="11815" x="6627813" y="2387600"/>
          <p14:tracePt t="11823" x="6313488" y="2387600"/>
          <p14:tracePt t="11828" x="5932488" y="2387600"/>
          <p14:tracePt t="11836" x="5557838" y="2387600"/>
          <p14:tracePt t="11844" x="5124450" y="2387600"/>
          <p14:tracePt t="11852" x="4699000" y="2387600"/>
          <p14:tracePt t="11864" x="4316413" y="2387600"/>
          <p14:tracePt t="11869" x="3943350" y="2387600"/>
          <p14:tracePt t="11878" x="3646488" y="2362200"/>
          <p14:tracePt t="11883" x="3322638" y="2362200"/>
          <p14:tracePt t="11895" x="3084513" y="2328863"/>
          <p14:tracePt t="11902" x="2863850" y="2303463"/>
          <p14:tracePt t="11911" x="2676525" y="2286000"/>
          <p14:tracePt t="11918" x="2498725" y="2278063"/>
          <p14:tracePt t="11922" x="2354263" y="2252663"/>
          <p14:tracePt t="11933" x="2209800" y="2227263"/>
          <p14:tracePt t="11945" x="2073275" y="2200275"/>
          <p14:tracePt t="11949" x="1938338" y="2184400"/>
          <p14:tracePt t="11962" x="1809750" y="2166938"/>
          <p14:tracePt t="11965" x="1682750" y="2159000"/>
          <p14:tracePt t="11978" x="1376363" y="2098675"/>
          <p14:tracePt t="11989" x="1231900" y="2055813"/>
          <p14:tracePt t="12000" x="1096963" y="2022475"/>
          <p14:tracePt t="12005" x="960438" y="1989138"/>
          <p14:tracePt t="12017" x="833438" y="1963738"/>
          <p14:tracePt t="12020" x="722313" y="1928813"/>
          <p14:tracePt t="12033" x="620713" y="1911350"/>
          <p14:tracePt t="12042" x="519113" y="1885950"/>
          <p14:tracePt t="12046" x="450850" y="1860550"/>
          <p14:tracePt t="12055" x="390525" y="1844675"/>
          <p14:tracePt t="12062" x="357188" y="1835150"/>
          <p14:tracePt t="12071" x="347663" y="1835150"/>
          <p14:tracePt t="12078" x="339725" y="1835150"/>
          <p14:tracePt t="12087" x="331788" y="1835150"/>
          <p14:tracePt t="12119" x="322263" y="1835150"/>
          <p14:tracePt t="12133" x="314325" y="1835150"/>
          <p14:tracePt t="12144" x="306388" y="1835150"/>
          <p14:tracePt t="12153" x="296863" y="1835150"/>
          <p14:tracePt t="12163" x="288925" y="1844675"/>
          <p14:tracePt t="12178" x="280988" y="1844675"/>
          <p14:tracePt t="12189" x="246063" y="1860550"/>
          <p14:tracePt t="12211" x="220663" y="1870075"/>
          <p14:tracePt t="12220" x="212725" y="1878013"/>
          <p14:tracePt t="12228" x="195263" y="1878013"/>
          <p14:tracePt t="12235" x="177800" y="1878013"/>
          <p14:tracePt t="12244" x="136525" y="1878013"/>
          <p14:tracePt t="12255" x="119063" y="1885950"/>
          <p14:tracePt t="12261" x="93663" y="1885950"/>
          <p14:tracePt t="12270" x="68263" y="1885950"/>
          <p14:tracePt t="12278" x="25400" y="1885950"/>
          <p14:tracePt t="12284" x="7938" y="18859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5.3|14.3"/>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3929</TotalTime>
  <Words>1384</Words>
  <Application>Microsoft Office PowerPoint</Application>
  <PresentationFormat>画面に合わせる (4:3)</PresentationFormat>
  <Paragraphs>209</Paragraphs>
  <Slides>9</Slides>
  <Notes>3</Notes>
  <HiddenSlides>0</HiddenSlides>
  <MMClips>9</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9</vt:i4>
      </vt:variant>
    </vt:vector>
  </HeadingPairs>
  <TitlesOfParts>
    <vt:vector size="20" baseType="lpstr">
      <vt:lpstr>ＭＳ 明朝</vt:lpstr>
      <vt:lpstr>游ゴシック</vt:lpstr>
      <vt:lpstr>Arial</vt:lpstr>
      <vt:lpstr>Calibri</vt:lpstr>
      <vt:lpstr>Calibri Light</vt:lpstr>
      <vt:lpstr>Century</vt:lpstr>
      <vt:lpstr>Century Gothic</vt:lpstr>
      <vt:lpstr>Times New Roman</vt:lpstr>
      <vt:lpstr>Wingdings</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鈴木 進</dc:creator>
  <cp:lastModifiedBy>すずきすすむ 鈴木進</cp:lastModifiedBy>
  <cp:revision>29</cp:revision>
  <dcterms:created xsi:type="dcterms:W3CDTF">2022-01-28T01:32:24Z</dcterms:created>
  <dcterms:modified xsi:type="dcterms:W3CDTF">2024-06-25T10:09:13Z</dcterms:modified>
</cp:coreProperties>
</file>