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429" r:id="rId2"/>
    <p:sldId id="256" r:id="rId3"/>
    <p:sldId id="316" r:id="rId4"/>
    <p:sldId id="317" r:id="rId5"/>
    <p:sldId id="428" r:id="rId6"/>
    <p:sldId id="263" r:id="rId7"/>
    <p:sldId id="265" r:id="rId8"/>
    <p:sldId id="430" r:id="rId9"/>
    <p:sldId id="419" r:id="rId10"/>
    <p:sldId id="414" r:id="rId11"/>
    <p:sldId id="283" r:id="rId12"/>
    <p:sldId id="284" r:id="rId13"/>
    <p:sldId id="413" r:id="rId14"/>
    <p:sldId id="279" r:id="rId15"/>
    <p:sldId id="276" r:id="rId16"/>
    <p:sldId id="411" r:id="rId17"/>
    <p:sldId id="412" r:id="rId18"/>
    <p:sldId id="258" r:id="rId19"/>
    <p:sldId id="259" r:id="rId20"/>
    <p:sldId id="416" r:id="rId21"/>
    <p:sldId id="417" r:id="rId22"/>
    <p:sldId id="415" r:id="rId23"/>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424" autoAdjust="0"/>
  </p:normalViewPr>
  <p:slideViewPr>
    <p:cSldViewPr snapToGrid="0">
      <p:cViewPr varScale="1">
        <p:scale>
          <a:sx n="111" d="100"/>
          <a:sy n="111" d="100"/>
        </p:scale>
        <p:origin x="77"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B28612B0-64F3-4DD1-A527-16E84B773EC1}" type="datetimeFigureOut">
              <a:rPr kumimoji="1" lang="ja-JP" altLang="en-US" smtClean="0"/>
              <a:t>2024/6/25</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84627E9-43D1-4008-8000-00916D030414}" type="slidenum">
              <a:rPr kumimoji="1" lang="ja-JP" altLang="en-US" smtClean="0"/>
              <a:t>‹#›</a:t>
            </a:fld>
            <a:endParaRPr kumimoji="1" lang="ja-JP" altLang="en-US"/>
          </a:p>
        </p:txBody>
      </p:sp>
    </p:spTree>
    <p:extLst>
      <p:ext uri="{BB962C8B-B14F-4D97-AF65-F5344CB8AC3E}">
        <p14:creationId xmlns:p14="http://schemas.microsoft.com/office/powerpoint/2010/main" val="38909642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研究創出支援センターの鈴木です。当センターでは研究支援活動の一環として，大学院生，若手研究者の実験知識及び技術の向上を図り，研究の活性化を促すことを目的とし，講義，実習を含めた実験技術講習会を定期的に企画しています。本年度は、新型コロナウイルス感染拡大に伴う感染防止の観点から，下記の内容の動画配信を三回にわたり行いますので，ご視聴ください。また，実習を希望される方は，個別に対応させていただきますので，こちらの問合せ先までご連絡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284627E9-43D1-4008-8000-00916D030414}" type="slidenum">
              <a:rPr kumimoji="1" lang="ja-JP" altLang="en-US" smtClean="0"/>
              <a:t>1</a:t>
            </a:fld>
            <a:endParaRPr kumimoji="1" lang="ja-JP" altLang="en-US"/>
          </a:p>
        </p:txBody>
      </p:sp>
    </p:spTree>
    <p:extLst>
      <p:ext uri="{BB962C8B-B14F-4D97-AF65-F5344CB8AC3E}">
        <p14:creationId xmlns:p14="http://schemas.microsoft.com/office/powerpoint/2010/main" val="3564599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第一回目は、</a:t>
            </a:r>
            <a:r>
              <a:rPr kumimoji="1" lang="en-US" altLang="ja-JP" sz="1200" kern="1200" dirty="0">
                <a:solidFill>
                  <a:schemeClr val="tx1"/>
                </a:solidFill>
                <a:effectLst/>
                <a:latin typeface="+mn-lt"/>
                <a:ea typeface="+mn-ea"/>
                <a:cs typeface="+mn-cs"/>
              </a:rPr>
              <a:t>BD </a:t>
            </a:r>
            <a:r>
              <a:rPr kumimoji="1" lang="en-US" altLang="ja-JP" sz="1200" kern="1200" dirty="0" err="1">
                <a:solidFill>
                  <a:schemeClr val="tx1"/>
                </a:solidFill>
                <a:effectLst/>
                <a:latin typeface="+mn-lt"/>
                <a:ea typeface="+mn-ea"/>
                <a:cs typeface="+mn-cs"/>
              </a:rPr>
              <a:t>Fortessa</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マルチカラーフローサイトメーターを用いた免疫細胞サブセット解析です。前半は、免疫細胞分類の基礎的知識、後半は、マルチカラー解析による、免疫サブセット解析の手技についてお話致します。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284627E9-43D1-4008-8000-00916D030414}" type="slidenum">
              <a:rPr kumimoji="1" lang="ja-JP" altLang="en-US" smtClean="0"/>
              <a:t>2</a:t>
            </a:fld>
            <a:endParaRPr kumimoji="1" lang="ja-JP" altLang="en-US"/>
          </a:p>
        </p:txBody>
      </p:sp>
    </p:spTree>
    <p:extLst>
      <p:ext uri="{BB962C8B-B14F-4D97-AF65-F5344CB8AC3E}">
        <p14:creationId xmlns:p14="http://schemas.microsoft.com/office/powerpoint/2010/main" val="61012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最初のスライドは免疫機能発現において中心的な働きを担う白血球の分類について説明しています。白血球は形態学的にリンパ球、単球、マクロファージ、樹状細胞、顆粒球に大きく</a:t>
            </a:r>
            <a:endParaRPr kumimoji="1" lang="en-US" altLang="ja-JP" dirty="0"/>
          </a:p>
          <a:p>
            <a:r>
              <a:rPr kumimoji="1" lang="ja-JP" altLang="en-US" dirty="0"/>
              <a:t>分けることができます。さらに顆粒球は好中球、好酸球、好塩基球に分類できますが、形態的に分類できるのはこのあたりまで、リンパ球亜分画である、</a:t>
            </a:r>
            <a:r>
              <a:rPr kumimoji="1" lang="en-US" altLang="ja-JP" dirty="0"/>
              <a:t>T</a:t>
            </a:r>
            <a:r>
              <a:rPr kumimoji="1" lang="ja-JP" altLang="en-US" dirty="0"/>
              <a:t>細胞、</a:t>
            </a:r>
            <a:r>
              <a:rPr kumimoji="1" lang="en-US" altLang="ja-JP" dirty="0"/>
              <a:t>B</a:t>
            </a:r>
            <a:r>
              <a:rPr kumimoji="1" lang="ja-JP" altLang="en-US" dirty="0"/>
              <a:t>細胞、</a:t>
            </a:r>
            <a:r>
              <a:rPr kumimoji="1" lang="en-US" altLang="ja-JP" dirty="0"/>
              <a:t>NK</a:t>
            </a:r>
            <a:r>
              <a:rPr kumimoji="1" lang="ja-JP" altLang="en-US" dirty="0"/>
              <a:t>細胞を</a:t>
            </a:r>
            <a:endParaRPr kumimoji="1" lang="en-US" altLang="ja-JP" dirty="0"/>
          </a:p>
          <a:p>
            <a:r>
              <a:rPr kumimoji="1" lang="ja-JP" altLang="en-US" dirty="0"/>
              <a:t>形態的に分けることはできませんし、さらに</a:t>
            </a:r>
            <a:r>
              <a:rPr kumimoji="1" lang="en-US" altLang="ja-JP" dirty="0"/>
              <a:t>T</a:t>
            </a:r>
            <a:r>
              <a:rPr kumimoji="1" lang="ja-JP" altLang="en-US" dirty="0"/>
              <a:t>細胞、</a:t>
            </a:r>
            <a:r>
              <a:rPr kumimoji="1" lang="en-US" altLang="ja-JP" dirty="0"/>
              <a:t>DC</a:t>
            </a:r>
            <a:r>
              <a:rPr kumimoji="1" lang="ja-JP" altLang="en-US" dirty="0"/>
              <a:t>細胞、マクロファージは機能的は、さらに様々な亜分画に分類できますが、やはり形態的に見分けることは不可能です。</a:t>
            </a:r>
            <a:endParaRPr kumimoji="1" lang="en-US" altLang="ja-JP" dirty="0"/>
          </a:p>
        </p:txBody>
      </p:sp>
      <p:sp>
        <p:nvSpPr>
          <p:cNvPr id="4" name="スライド番号プレースホルダー 3"/>
          <p:cNvSpPr>
            <a:spLocks noGrp="1"/>
          </p:cNvSpPr>
          <p:nvPr>
            <p:ph type="sldNum" sz="quarter" idx="10"/>
          </p:nvPr>
        </p:nvSpPr>
        <p:spPr/>
        <p:txBody>
          <a:bodyPr/>
          <a:lstStyle/>
          <a:p>
            <a:fld id="{284627E9-43D1-4008-8000-00916D030414}" type="slidenum">
              <a:rPr kumimoji="1" lang="ja-JP" altLang="en-US" smtClean="0"/>
              <a:t>3</a:t>
            </a:fld>
            <a:endParaRPr kumimoji="1" lang="ja-JP" altLang="en-US"/>
          </a:p>
        </p:txBody>
      </p:sp>
    </p:spTree>
    <p:extLst>
      <p:ext uri="{BB962C8B-B14F-4D97-AF65-F5344CB8AC3E}">
        <p14:creationId xmlns:p14="http://schemas.microsoft.com/office/powerpoint/2010/main" val="755478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今、モノクローナル抗体という言葉が出てきましたが、モノクローナル抗体の作成法について概要を説明します。まずマウスにヒトリンパ球を免疫した後、脾臓を摘出します。脾臓の中には多くの</a:t>
            </a:r>
            <a:r>
              <a:rPr kumimoji="1" lang="en-US" altLang="ja-JP" dirty="0"/>
              <a:t>B</a:t>
            </a:r>
            <a:r>
              <a:rPr kumimoji="1" lang="ja-JP" altLang="en-US" dirty="0"/>
              <a:t>細胞が含まれ、これらの</a:t>
            </a:r>
            <a:r>
              <a:rPr kumimoji="1" lang="en-US" altLang="ja-JP" dirty="0"/>
              <a:t>B</a:t>
            </a:r>
            <a:r>
              <a:rPr kumimoji="1" lang="ja-JP" altLang="en-US" dirty="0"/>
              <a:t>細胞の一部は、免疫したリンパ球表面に対する抗体を産生します。それぞれの</a:t>
            </a:r>
            <a:r>
              <a:rPr kumimoji="1" lang="en-US" altLang="ja-JP" dirty="0"/>
              <a:t>B</a:t>
            </a:r>
            <a:r>
              <a:rPr kumimoji="1" lang="ja-JP" altLang="en-US" dirty="0"/>
              <a:t>細胞は、単一の抗原を認識する抗体をモノクローナルに産生します。たとえば、</a:t>
            </a:r>
            <a:r>
              <a:rPr kumimoji="1" lang="en-US" altLang="ja-JP" dirty="0"/>
              <a:t>CD3</a:t>
            </a:r>
            <a:r>
              <a:rPr kumimoji="1" lang="ja-JP" altLang="en-US" dirty="0"/>
              <a:t>に対する抗体を産生する</a:t>
            </a:r>
            <a:r>
              <a:rPr kumimoji="1" lang="en-US" altLang="ja-JP" dirty="0"/>
              <a:t>B</a:t>
            </a:r>
            <a:r>
              <a:rPr kumimoji="1" lang="ja-JP" altLang="en-US" dirty="0"/>
              <a:t>細胞であれば</a:t>
            </a:r>
            <a:r>
              <a:rPr kumimoji="1" lang="en-US" altLang="ja-JP" dirty="0"/>
              <a:t>CD3</a:t>
            </a:r>
            <a:r>
              <a:rPr kumimoji="1" lang="ja-JP" altLang="en-US" dirty="0"/>
              <a:t>に対する抗体のみをモノクローナルに産生します。従って</a:t>
            </a:r>
            <a:r>
              <a:rPr kumimoji="1" lang="en-US" altLang="ja-JP" dirty="0"/>
              <a:t>B</a:t>
            </a:r>
            <a:r>
              <a:rPr kumimoji="1" lang="ja-JP" altLang="en-US" dirty="0"/>
              <a:t>細胞を一個一個別々に培養すれば、モノクローナル抗体を得ることができます。しかしながら、この状態ですと、</a:t>
            </a:r>
            <a:r>
              <a:rPr kumimoji="1" lang="en-US" altLang="ja-JP" dirty="0"/>
              <a:t>B</a:t>
            </a:r>
            <a:r>
              <a:rPr kumimoji="1" lang="ja-JP" altLang="en-US" dirty="0"/>
              <a:t>細胞には寿命があるので、途中で死滅してしまい、十分量のモノクローナル抗体を得ることができません。そこで、</a:t>
            </a:r>
            <a:r>
              <a:rPr kumimoji="1" lang="en-US" altLang="ja-JP" dirty="0"/>
              <a:t>B</a:t>
            </a:r>
            <a:r>
              <a:rPr kumimoji="1" lang="ja-JP" altLang="en-US" dirty="0"/>
              <a:t>細胞を不死化する必要があります。そこで、ミエローマ細胞株と</a:t>
            </a:r>
            <a:r>
              <a:rPr kumimoji="1" lang="en-US" altLang="ja-JP" dirty="0"/>
              <a:t>B</a:t>
            </a:r>
            <a:r>
              <a:rPr kumimoji="1" lang="ja-JP" altLang="en-US" dirty="0"/>
              <a:t>細胞を融合させることで、</a:t>
            </a:r>
            <a:r>
              <a:rPr kumimoji="1" lang="en-US" altLang="ja-JP" dirty="0"/>
              <a:t>B</a:t>
            </a:r>
            <a:r>
              <a:rPr kumimoji="1" lang="ja-JP" altLang="en-US" dirty="0"/>
              <a:t>細胞を不死化させます。融合させた際、様々な組み合わせで細胞が融合します。欲しいのはミエローマ細胞と</a:t>
            </a:r>
            <a:r>
              <a:rPr kumimoji="1" lang="en-US" altLang="ja-JP" dirty="0"/>
              <a:t>B</a:t>
            </a:r>
            <a:r>
              <a:rPr kumimoji="1" lang="ja-JP" altLang="en-US" dirty="0"/>
              <a:t>細胞の融合細胞ですが、</a:t>
            </a:r>
            <a:r>
              <a:rPr kumimoji="1" lang="en-US" altLang="ja-JP" dirty="0"/>
              <a:t>HAT</a:t>
            </a:r>
            <a:r>
              <a:rPr kumimoji="1" lang="ja-JP" altLang="en-US" dirty="0"/>
              <a:t>とよばれる選択培地によって選択培養することができます。これを限界希釈法によって一つのウェルにひとつの融合細胞が入るように調製し、培養しますと、モノクローナルに増殖した融合細胞から、モノクローナル抗体を安定的に得ることができます。</a:t>
            </a:r>
          </a:p>
        </p:txBody>
      </p:sp>
      <p:sp>
        <p:nvSpPr>
          <p:cNvPr id="4" name="スライド番号プレースホルダー 3"/>
          <p:cNvSpPr>
            <a:spLocks noGrp="1"/>
          </p:cNvSpPr>
          <p:nvPr>
            <p:ph type="sldNum" sz="quarter" idx="10"/>
          </p:nvPr>
        </p:nvSpPr>
        <p:spPr/>
        <p:txBody>
          <a:bodyPr/>
          <a:lstStyle/>
          <a:p>
            <a:fld id="{284627E9-43D1-4008-8000-00916D030414}" type="slidenum">
              <a:rPr kumimoji="1" lang="ja-JP" altLang="en-US" smtClean="0"/>
              <a:t>6</a:t>
            </a:fld>
            <a:endParaRPr kumimoji="1" lang="ja-JP" altLang="en-US"/>
          </a:p>
        </p:txBody>
      </p:sp>
    </p:spTree>
    <p:extLst>
      <p:ext uri="{BB962C8B-B14F-4D97-AF65-F5344CB8AC3E}">
        <p14:creationId xmlns:p14="http://schemas.microsoft.com/office/powerpoint/2010/main" val="862513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して作製されたモノクローナル抗体ですが、モノクローナル抗体の作製技術が確立された当時は、分子クローニングの技術が確立していなかったため、モノクローナル抗体が認識する分子が何であるかわからず、抗体に付けられた名前で、</a:t>
            </a:r>
          </a:p>
        </p:txBody>
      </p:sp>
      <p:sp>
        <p:nvSpPr>
          <p:cNvPr id="4" name="スライド番号プレースホルダー 3"/>
          <p:cNvSpPr>
            <a:spLocks noGrp="1"/>
          </p:cNvSpPr>
          <p:nvPr>
            <p:ph type="sldNum" sz="quarter" idx="10"/>
          </p:nvPr>
        </p:nvSpPr>
        <p:spPr/>
        <p:txBody>
          <a:bodyPr/>
          <a:lstStyle/>
          <a:p>
            <a:fld id="{284627E9-43D1-4008-8000-00916D030414}" type="slidenum">
              <a:rPr kumimoji="1" lang="ja-JP" altLang="en-US" smtClean="0"/>
              <a:t>7</a:t>
            </a:fld>
            <a:endParaRPr kumimoji="1" lang="ja-JP" altLang="en-US"/>
          </a:p>
        </p:txBody>
      </p:sp>
    </p:spTree>
    <p:extLst>
      <p:ext uri="{BB962C8B-B14F-4D97-AF65-F5344CB8AC3E}">
        <p14:creationId xmlns:p14="http://schemas.microsoft.com/office/powerpoint/2010/main" val="2361741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2195D93-29F4-4F96-82D1-064693D924AD}" type="datetimeFigureOut">
              <a:rPr kumimoji="1" lang="ja-JP" altLang="en-US" smtClean="0"/>
              <a:t>2024/6/25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FAEB1-717B-4E71-BE25-3D247A1BC120}" type="slidenum">
              <a:rPr kumimoji="1" lang="ja-JP" altLang="en-US" smtClean="0"/>
              <a:t>‹#›</a:t>
            </a:fld>
            <a:endParaRPr kumimoji="1" lang="ja-JP" altLang="en-US"/>
          </a:p>
        </p:txBody>
      </p:sp>
    </p:spTree>
    <p:extLst>
      <p:ext uri="{BB962C8B-B14F-4D97-AF65-F5344CB8AC3E}">
        <p14:creationId xmlns:p14="http://schemas.microsoft.com/office/powerpoint/2010/main" val="307915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195D93-29F4-4F96-82D1-064693D924AD}" type="datetimeFigureOut">
              <a:rPr kumimoji="1" lang="ja-JP" altLang="en-US" smtClean="0"/>
              <a:t>2024/6/25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FAEB1-717B-4E71-BE25-3D247A1BC120}" type="slidenum">
              <a:rPr kumimoji="1" lang="ja-JP" altLang="en-US" smtClean="0"/>
              <a:t>‹#›</a:t>
            </a:fld>
            <a:endParaRPr kumimoji="1" lang="ja-JP" altLang="en-US"/>
          </a:p>
        </p:txBody>
      </p:sp>
    </p:spTree>
    <p:extLst>
      <p:ext uri="{BB962C8B-B14F-4D97-AF65-F5344CB8AC3E}">
        <p14:creationId xmlns:p14="http://schemas.microsoft.com/office/powerpoint/2010/main" val="335310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195D93-29F4-4F96-82D1-064693D924AD}" type="datetimeFigureOut">
              <a:rPr kumimoji="1" lang="ja-JP" altLang="en-US" smtClean="0"/>
              <a:t>2024/6/25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FAEB1-717B-4E71-BE25-3D247A1BC120}" type="slidenum">
              <a:rPr kumimoji="1" lang="ja-JP" altLang="en-US" smtClean="0"/>
              <a:t>‹#›</a:t>
            </a:fld>
            <a:endParaRPr kumimoji="1" lang="ja-JP" altLang="en-US"/>
          </a:p>
        </p:txBody>
      </p:sp>
    </p:spTree>
    <p:extLst>
      <p:ext uri="{BB962C8B-B14F-4D97-AF65-F5344CB8AC3E}">
        <p14:creationId xmlns:p14="http://schemas.microsoft.com/office/powerpoint/2010/main" val="82527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195D93-29F4-4F96-82D1-064693D924AD}" type="datetimeFigureOut">
              <a:rPr kumimoji="1" lang="ja-JP" altLang="en-US" smtClean="0"/>
              <a:t>2024/6/25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FAEB1-717B-4E71-BE25-3D247A1BC120}" type="slidenum">
              <a:rPr kumimoji="1" lang="ja-JP" altLang="en-US" smtClean="0"/>
              <a:t>‹#›</a:t>
            </a:fld>
            <a:endParaRPr kumimoji="1" lang="ja-JP" altLang="en-US"/>
          </a:p>
        </p:txBody>
      </p:sp>
    </p:spTree>
    <p:extLst>
      <p:ext uri="{BB962C8B-B14F-4D97-AF65-F5344CB8AC3E}">
        <p14:creationId xmlns:p14="http://schemas.microsoft.com/office/powerpoint/2010/main" val="232208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2195D93-29F4-4F96-82D1-064693D924AD}" type="datetimeFigureOut">
              <a:rPr kumimoji="1" lang="ja-JP" altLang="en-US" smtClean="0"/>
              <a:t>2024/6/25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2FAEB1-717B-4E71-BE25-3D247A1BC120}" type="slidenum">
              <a:rPr kumimoji="1" lang="ja-JP" altLang="en-US" smtClean="0"/>
              <a:t>‹#›</a:t>
            </a:fld>
            <a:endParaRPr kumimoji="1" lang="ja-JP" altLang="en-US"/>
          </a:p>
        </p:txBody>
      </p:sp>
    </p:spTree>
    <p:extLst>
      <p:ext uri="{BB962C8B-B14F-4D97-AF65-F5344CB8AC3E}">
        <p14:creationId xmlns:p14="http://schemas.microsoft.com/office/powerpoint/2010/main" val="2875198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2195D93-29F4-4F96-82D1-064693D924AD}" type="datetimeFigureOut">
              <a:rPr kumimoji="1" lang="ja-JP" altLang="en-US" smtClean="0"/>
              <a:t>2024/6/25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2FAEB1-717B-4E71-BE25-3D247A1BC120}" type="slidenum">
              <a:rPr kumimoji="1" lang="ja-JP" altLang="en-US" smtClean="0"/>
              <a:t>‹#›</a:t>
            </a:fld>
            <a:endParaRPr kumimoji="1" lang="ja-JP" altLang="en-US"/>
          </a:p>
        </p:txBody>
      </p:sp>
    </p:spTree>
    <p:extLst>
      <p:ext uri="{BB962C8B-B14F-4D97-AF65-F5344CB8AC3E}">
        <p14:creationId xmlns:p14="http://schemas.microsoft.com/office/powerpoint/2010/main" val="3753298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2195D93-29F4-4F96-82D1-064693D924AD}" type="datetimeFigureOut">
              <a:rPr kumimoji="1" lang="ja-JP" altLang="en-US" smtClean="0"/>
              <a:t>2024/6/25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22FAEB1-717B-4E71-BE25-3D247A1BC120}" type="slidenum">
              <a:rPr kumimoji="1" lang="ja-JP" altLang="en-US" smtClean="0"/>
              <a:t>‹#›</a:t>
            </a:fld>
            <a:endParaRPr kumimoji="1" lang="ja-JP" altLang="en-US"/>
          </a:p>
        </p:txBody>
      </p:sp>
    </p:spTree>
    <p:extLst>
      <p:ext uri="{BB962C8B-B14F-4D97-AF65-F5344CB8AC3E}">
        <p14:creationId xmlns:p14="http://schemas.microsoft.com/office/powerpoint/2010/main" val="246144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2195D93-29F4-4F96-82D1-064693D924AD}" type="datetimeFigureOut">
              <a:rPr kumimoji="1" lang="ja-JP" altLang="en-US" smtClean="0"/>
              <a:t>2024/6/25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22FAEB1-717B-4E71-BE25-3D247A1BC120}" type="slidenum">
              <a:rPr kumimoji="1" lang="ja-JP" altLang="en-US" smtClean="0"/>
              <a:t>‹#›</a:t>
            </a:fld>
            <a:endParaRPr kumimoji="1" lang="ja-JP" altLang="en-US"/>
          </a:p>
        </p:txBody>
      </p:sp>
    </p:spTree>
    <p:extLst>
      <p:ext uri="{BB962C8B-B14F-4D97-AF65-F5344CB8AC3E}">
        <p14:creationId xmlns:p14="http://schemas.microsoft.com/office/powerpoint/2010/main" val="135706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95D93-29F4-4F96-82D1-064693D924AD}" type="datetimeFigureOut">
              <a:rPr kumimoji="1" lang="ja-JP" altLang="en-US" smtClean="0"/>
              <a:t>2024/6/25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22FAEB1-717B-4E71-BE25-3D247A1BC120}" type="slidenum">
              <a:rPr kumimoji="1" lang="ja-JP" altLang="en-US" smtClean="0"/>
              <a:t>‹#›</a:t>
            </a:fld>
            <a:endParaRPr kumimoji="1" lang="ja-JP" altLang="en-US"/>
          </a:p>
        </p:txBody>
      </p:sp>
    </p:spTree>
    <p:extLst>
      <p:ext uri="{BB962C8B-B14F-4D97-AF65-F5344CB8AC3E}">
        <p14:creationId xmlns:p14="http://schemas.microsoft.com/office/powerpoint/2010/main" val="2700917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2195D93-29F4-4F96-82D1-064693D924AD}" type="datetimeFigureOut">
              <a:rPr kumimoji="1" lang="ja-JP" altLang="en-US" smtClean="0"/>
              <a:t>2024/6/25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2FAEB1-717B-4E71-BE25-3D247A1BC120}" type="slidenum">
              <a:rPr kumimoji="1" lang="ja-JP" altLang="en-US" smtClean="0"/>
              <a:t>‹#›</a:t>
            </a:fld>
            <a:endParaRPr kumimoji="1" lang="ja-JP" altLang="en-US"/>
          </a:p>
        </p:txBody>
      </p:sp>
    </p:spTree>
    <p:extLst>
      <p:ext uri="{BB962C8B-B14F-4D97-AF65-F5344CB8AC3E}">
        <p14:creationId xmlns:p14="http://schemas.microsoft.com/office/powerpoint/2010/main" val="3348050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2195D93-29F4-4F96-82D1-064693D924AD}" type="datetimeFigureOut">
              <a:rPr kumimoji="1" lang="ja-JP" altLang="en-US" smtClean="0"/>
              <a:t>2024/6/25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2FAEB1-717B-4E71-BE25-3D247A1BC120}" type="slidenum">
              <a:rPr kumimoji="1" lang="ja-JP" altLang="en-US" smtClean="0"/>
              <a:t>‹#›</a:t>
            </a:fld>
            <a:endParaRPr kumimoji="1" lang="ja-JP" altLang="en-US"/>
          </a:p>
        </p:txBody>
      </p:sp>
    </p:spTree>
    <p:extLst>
      <p:ext uri="{BB962C8B-B14F-4D97-AF65-F5344CB8AC3E}">
        <p14:creationId xmlns:p14="http://schemas.microsoft.com/office/powerpoint/2010/main" val="352427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95D93-29F4-4F96-82D1-064693D924AD}" type="datetimeFigureOut">
              <a:rPr kumimoji="1" lang="ja-JP" altLang="en-US" smtClean="0"/>
              <a:t>2024/6/25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FAEB1-717B-4E71-BE25-3D247A1BC120}" type="slidenum">
              <a:rPr kumimoji="1" lang="ja-JP" altLang="en-US" smtClean="0"/>
              <a:t>‹#›</a:t>
            </a:fld>
            <a:endParaRPr kumimoji="1" lang="ja-JP" altLang="en-US"/>
          </a:p>
        </p:txBody>
      </p:sp>
    </p:spTree>
    <p:extLst>
      <p:ext uri="{BB962C8B-B14F-4D97-AF65-F5344CB8AC3E}">
        <p14:creationId xmlns:p14="http://schemas.microsoft.com/office/powerpoint/2010/main" val="2469325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zukis@aichi-med-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kenshi@aichi-med-u.ac.jp"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0.wmf"/><Relationship Id="rId18" Type="http://schemas.openxmlformats.org/officeDocument/2006/relationships/oleObject" Target="../embeddings/oleObject13.bin"/><Relationship Id="rId3" Type="http://schemas.openxmlformats.org/officeDocument/2006/relationships/image" Target="../media/image15.wmf"/><Relationship Id="rId21" Type="http://schemas.openxmlformats.org/officeDocument/2006/relationships/image" Target="../media/image24.wmf"/><Relationship Id="rId7" Type="http://schemas.openxmlformats.org/officeDocument/2006/relationships/image" Target="../media/image17.wmf"/><Relationship Id="rId12" Type="http://schemas.openxmlformats.org/officeDocument/2006/relationships/oleObject" Target="../embeddings/oleObject10.bin"/><Relationship Id="rId17" Type="http://schemas.openxmlformats.org/officeDocument/2006/relationships/image" Target="../media/image22.wmf"/><Relationship Id="rId2" Type="http://schemas.openxmlformats.org/officeDocument/2006/relationships/oleObject" Target="../embeddings/oleObject5.bin"/><Relationship Id="rId16" Type="http://schemas.openxmlformats.org/officeDocument/2006/relationships/oleObject" Target="../embeddings/oleObject12.bin"/><Relationship Id="rId20" Type="http://schemas.openxmlformats.org/officeDocument/2006/relationships/oleObject" Target="../embeddings/oleObject14.bin"/><Relationship Id="rId1" Type="http://schemas.openxmlformats.org/officeDocument/2006/relationships/slideLayout" Target="../slideLayouts/slideLayout1.xml"/><Relationship Id="rId6" Type="http://schemas.openxmlformats.org/officeDocument/2006/relationships/oleObject" Target="../embeddings/oleObject7.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1.wmf"/><Relationship Id="rId10" Type="http://schemas.openxmlformats.org/officeDocument/2006/relationships/oleObject" Target="../embeddings/oleObject9.bin"/><Relationship Id="rId19" Type="http://schemas.openxmlformats.org/officeDocument/2006/relationships/image" Target="../media/image23.wmf"/><Relationship Id="rId4" Type="http://schemas.openxmlformats.org/officeDocument/2006/relationships/oleObject" Target="../embeddings/oleObject6.bin"/><Relationship Id="rId9" Type="http://schemas.openxmlformats.org/officeDocument/2006/relationships/image" Target="../media/image18.wmf"/><Relationship Id="rId1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30.wmf"/><Relationship Id="rId18" Type="http://schemas.openxmlformats.org/officeDocument/2006/relationships/oleObject" Target="../embeddings/oleObject23.bin"/><Relationship Id="rId3" Type="http://schemas.openxmlformats.org/officeDocument/2006/relationships/image" Target="../media/image25.wmf"/><Relationship Id="rId21" Type="http://schemas.openxmlformats.org/officeDocument/2006/relationships/image" Target="../media/image34.wmf"/><Relationship Id="rId7" Type="http://schemas.openxmlformats.org/officeDocument/2006/relationships/image" Target="../media/image27.wmf"/><Relationship Id="rId12" Type="http://schemas.openxmlformats.org/officeDocument/2006/relationships/oleObject" Target="../embeddings/oleObject20.bin"/><Relationship Id="rId17" Type="http://schemas.openxmlformats.org/officeDocument/2006/relationships/image" Target="../media/image32.wmf"/><Relationship Id="rId2" Type="http://schemas.openxmlformats.org/officeDocument/2006/relationships/oleObject" Target="../embeddings/oleObject15.bin"/><Relationship Id="rId16" Type="http://schemas.openxmlformats.org/officeDocument/2006/relationships/oleObject" Target="../embeddings/oleObject22.bin"/><Relationship Id="rId20"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17.bin"/><Relationship Id="rId11" Type="http://schemas.openxmlformats.org/officeDocument/2006/relationships/image" Target="../media/image29.wmf"/><Relationship Id="rId5" Type="http://schemas.openxmlformats.org/officeDocument/2006/relationships/image" Target="../media/image26.wmf"/><Relationship Id="rId15" Type="http://schemas.openxmlformats.org/officeDocument/2006/relationships/image" Target="../media/image31.wmf"/><Relationship Id="rId10" Type="http://schemas.openxmlformats.org/officeDocument/2006/relationships/oleObject" Target="../embeddings/oleObject19.bin"/><Relationship Id="rId19" Type="http://schemas.openxmlformats.org/officeDocument/2006/relationships/image" Target="../media/image33.wmf"/><Relationship Id="rId4" Type="http://schemas.openxmlformats.org/officeDocument/2006/relationships/oleObject" Target="../embeddings/oleObject16.bin"/><Relationship Id="rId9" Type="http://schemas.openxmlformats.org/officeDocument/2006/relationships/image" Target="../media/image28.wmf"/><Relationship Id="rId14" Type="http://schemas.openxmlformats.org/officeDocument/2006/relationships/oleObject" Target="../embeddings/oleObject21.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35.wmf"/><Relationship Id="rId7" Type="http://schemas.openxmlformats.org/officeDocument/2006/relationships/image" Target="../media/image37.w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8.wmf"/></Relationships>
</file>

<file path=ppt/slides/_rels/slide19.x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41.wmf"/><Relationship Id="rId4" Type="http://schemas.openxmlformats.org/officeDocument/2006/relationships/oleObject" Target="../embeddings/oleObject3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6" Type="http://schemas.openxmlformats.org/officeDocument/2006/relationships/image" Target="../media/image67.png"/><Relationship Id="rId117" Type="http://schemas.openxmlformats.org/officeDocument/2006/relationships/image" Target="../media/image158.png"/><Relationship Id="rId21" Type="http://schemas.openxmlformats.org/officeDocument/2006/relationships/image" Target="../media/image62.png"/><Relationship Id="rId42" Type="http://schemas.openxmlformats.org/officeDocument/2006/relationships/image" Target="../media/image83.png"/><Relationship Id="rId47" Type="http://schemas.openxmlformats.org/officeDocument/2006/relationships/image" Target="../media/image88.png"/><Relationship Id="rId63" Type="http://schemas.openxmlformats.org/officeDocument/2006/relationships/image" Target="../media/image104.png"/><Relationship Id="rId68" Type="http://schemas.openxmlformats.org/officeDocument/2006/relationships/image" Target="../media/image109.png"/><Relationship Id="rId84" Type="http://schemas.openxmlformats.org/officeDocument/2006/relationships/image" Target="../media/image125.png"/><Relationship Id="rId89" Type="http://schemas.openxmlformats.org/officeDocument/2006/relationships/image" Target="../media/image130.png"/><Relationship Id="rId112" Type="http://schemas.openxmlformats.org/officeDocument/2006/relationships/image" Target="../media/image153.png"/><Relationship Id="rId133" Type="http://schemas.openxmlformats.org/officeDocument/2006/relationships/image" Target="../media/image174.png"/><Relationship Id="rId138" Type="http://schemas.openxmlformats.org/officeDocument/2006/relationships/image" Target="../media/image179.png"/><Relationship Id="rId154" Type="http://schemas.openxmlformats.org/officeDocument/2006/relationships/image" Target="../media/image195.png"/><Relationship Id="rId159" Type="http://schemas.openxmlformats.org/officeDocument/2006/relationships/image" Target="../media/image200.png"/><Relationship Id="rId175" Type="http://schemas.openxmlformats.org/officeDocument/2006/relationships/image" Target="../media/image216.png"/><Relationship Id="rId170" Type="http://schemas.openxmlformats.org/officeDocument/2006/relationships/image" Target="../media/image211.png"/><Relationship Id="rId16" Type="http://schemas.openxmlformats.org/officeDocument/2006/relationships/image" Target="../media/image57.png"/><Relationship Id="rId107" Type="http://schemas.openxmlformats.org/officeDocument/2006/relationships/image" Target="../media/image148.png"/><Relationship Id="rId11" Type="http://schemas.openxmlformats.org/officeDocument/2006/relationships/image" Target="../media/image52.png"/><Relationship Id="rId32" Type="http://schemas.openxmlformats.org/officeDocument/2006/relationships/image" Target="../media/image73.png"/><Relationship Id="rId37" Type="http://schemas.openxmlformats.org/officeDocument/2006/relationships/image" Target="../media/image78.png"/><Relationship Id="rId53" Type="http://schemas.openxmlformats.org/officeDocument/2006/relationships/image" Target="../media/image94.png"/><Relationship Id="rId58" Type="http://schemas.openxmlformats.org/officeDocument/2006/relationships/image" Target="../media/image99.png"/><Relationship Id="rId74" Type="http://schemas.openxmlformats.org/officeDocument/2006/relationships/image" Target="../media/image115.png"/><Relationship Id="rId79" Type="http://schemas.openxmlformats.org/officeDocument/2006/relationships/image" Target="../media/image120.png"/><Relationship Id="rId102" Type="http://schemas.openxmlformats.org/officeDocument/2006/relationships/image" Target="../media/image143.png"/><Relationship Id="rId123" Type="http://schemas.openxmlformats.org/officeDocument/2006/relationships/image" Target="../media/image164.png"/><Relationship Id="rId128" Type="http://schemas.openxmlformats.org/officeDocument/2006/relationships/image" Target="../media/image169.png"/><Relationship Id="rId144" Type="http://schemas.openxmlformats.org/officeDocument/2006/relationships/image" Target="../media/image185.png"/><Relationship Id="rId149" Type="http://schemas.openxmlformats.org/officeDocument/2006/relationships/image" Target="../media/image190.png"/><Relationship Id="rId5" Type="http://schemas.openxmlformats.org/officeDocument/2006/relationships/image" Target="../media/image46.png"/><Relationship Id="rId90" Type="http://schemas.openxmlformats.org/officeDocument/2006/relationships/image" Target="../media/image131.png"/><Relationship Id="rId95" Type="http://schemas.openxmlformats.org/officeDocument/2006/relationships/image" Target="../media/image136.png"/><Relationship Id="rId160" Type="http://schemas.openxmlformats.org/officeDocument/2006/relationships/image" Target="../media/image201.png"/><Relationship Id="rId165" Type="http://schemas.openxmlformats.org/officeDocument/2006/relationships/image" Target="../media/image206.png"/><Relationship Id="rId181" Type="http://schemas.openxmlformats.org/officeDocument/2006/relationships/image" Target="../media/image222.png"/><Relationship Id="rId22" Type="http://schemas.openxmlformats.org/officeDocument/2006/relationships/image" Target="../media/image63.png"/><Relationship Id="rId27" Type="http://schemas.openxmlformats.org/officeDocument/2006/relationships/image" Target="../media/image68.png"/><Relationship Id="rId43" Type="http://schemas.openxmlformats.org/officeDocument/2006/relationships/image" Target="../media/image84.png"/><Relationship Id="rId48" Type="http://schemas.openxmlformats.org/officeDocument/2006/relationships/image" Target="../media/image89.png"/><Relationship Id="rId64" Type="http://schemas.openxmlformats.org/officeDocument/2006/relationships/image" Target="../media/image105.png"/><Relationship Id="rId69" Type="http://schemas.openxmlformats.org/officeDocument/2006/relationships/image" Target="../media/image110.png"/><Relationship Id="rId113" Type="http://schemas.openxmlformats.org/officeDocument/2006/relationships/image" Target="../media/image154.png"/><Relationship Id="rId118" Type="http://schemas.openxmlformats.org/officeDocument/2006/relationships/image" Target="../media/image159.png"/><Relationship Id="rId134" Type="http://schemas.openxmlformats.org/officeDocument/2006/relationships/image" Target="../media/image175.png"/><Relationship Id="rId139" Type="http://schemas.openxmlformats.org/officeDocument/2006/relationships/image" Target="../media/image180.png"/><Relationship Id="rId80" Type="http://schemas.openxmlformats.org/officeDocument/2006/relationships/image" Target="../media/image121.png"/><Relationship Id="rId85" Type="http://schemas.openxmlformats.org/officeDocument/2006/relationships/image" Target="../media/image126.png"/><Relationship Id="rId150" Type="http://schemas.openxmlformats.org/officeDocument/2006/relationships/image" Target="../media/image191.png"/><Relationship Id="rId155" Type="http://schemas.openxmlformats.org/officeDocument/2006/relationships/image" Target="../media/image196.png"/><Relationship Id="rId171" Type="http://schemas.openxmlformats.org/officeDocument/2006/relationships/image" Target="../media/image212.png"/><Relationship Id="rId176" Type="http://schemas.openxmlformats.org/officeDocument/2006/relationships/image" Target="../media/image217.png"/><Relationship Id="rId12" Type="http://schemas.openxmlformats.org/officeDocument/2006/relationships/image" Target="../media/image53.png"/><Relationship Id="rId17" Type="http://schemas.openxmlformats.org/officeDocument/2006/relationships/image" Target="../media/image58.png"/><Relationship Id="rId33" Type="http://schemas.openxmlformats.org/officeDocument/2006/relationships/image" Target="../media/image74.png"/><Relationship Id="rId38" Type="http://schemas.openxmlformats.org/officeDocument/2006/relationships/image" Target="../media/image79.png"/><Relationship Id="rId59" Type="http://schemas.openxmlformats.org/officeDocument/2006/relationships/image" Target="../media/image100.png"/><Relationship Id="rId103" Type="http://schemas.openxmlformats.org/officeDocument/2006/relationships/image" Target="../media/image144.png"/><Relationship Id="rId108" Type="http://schemas.openxmlformats.org/officeDocument/2006/relationships/image" Target="../media/image149.png"/><Relationship Id="rId124" Type="http://schemas.openxmlformats.org/officeDocument/2006/relationships/image" Target="../media/image165.png"/><Relationship Id="rId129" Type="http://schemas.openxmlformats.org/officeDocument/2006/relationships/image" Target="../media/image170.png"/><Relationship Id="rId54" Type="http://schemas.openxmlformats.org/officeDocument/2006/relationships/image" Target="../media/image95.png"/><Relationship Id="rId70" Type="http://schemas.openxmlformats.org/officeDocument/2006/relationships/image" Target="../media/image111.png"/><Relationship Id="rId75" Type="http://schemas.openxmlformats.org/officeDocument/2006/relationships/image" Target="../media/image116.png"/><Relationship Id="rId91" Type="http://schemas.openxmlformats.org/officeDocument/2006/relationships/image" Target="../media/image132.png"/><Relationship Id="rId96" Type="http://schemas.openxmlformats.org/officeDocument/2006/relationships/image" Target="../media/image137.png"/><Relationship Id="rId140" Type="http://schemas.openxmlformats.org/officeDocument/2006/relationships/image" Target="../media/image181.png"/><Relationship Id="rId145" Type="http://schemas.openxmlformats.org/officeDocument/2006/relationships/image" Target="../media/image186.png"/><Relationship Id="rId161" Type="http://schemas.openxmlformats.org/officeDocument/2006/relationships/image" Target="../media/image202.png"/><Relationship Id="rId166" Type="http://schemas.openxmlformats.org/officeDocument/2006/relationships/image" Target="../media/image207.png"/><Relationship Id="rId182" Type="http://schemas.openxmlformats.org/officeDocument/2006/relationships/image" Target="../media/image223.png"/><Relationship Id="rId1" Type="http://schemas.openxmlformats.org/officeDocument/2006/relationships/slideLayout" Target="../slideLayouts/slideLayout2.xml"/><Relationship Id="rId6" Type="http://schemas.openxmlformats.org/officeDocument/2006/relationships/image" Target="../media/image47.png"/><Relationship Id="rId23" Type="http://schemas.openxmlformats.org/officeDocument/2006/relationships/image" Target="../media/image64.png"/><Relationship Id="rId28" Type="http://schemas.openxmlformats.org/officeDocument/2006/relationships/image" Target="../media/image69.png"/><Relationship Id="rId49" Type="http://schemas.openxmlformats.org/officeDocument/2006/relationships/image" Target="../media/image90.png"/><Relationship Id="rId114" Type="http://schemas.openxmlformats.org/officeDocument/2006/relationships/image" Target="../media/image155.png"/><Relationship Id="rId119" Type="http://schemas.openxmlformats.org/officeDocument/2006/relationships/image" Target="../media/image160.png"/><Relationship Id="rId44" Type="http://schemas.openxmlformats.org/officeDocument/2006/relationships/image" Target="../media/image85.png"/><Relationship Id="rId60" Type="http://schemas.openxmlformats.org/officeDocument/2006/relationships/image" Target="../media/image101.png"/><Relationship Id="rId65" Type="http://schemas.openxmlformats.org/officeDocument/2006/relationships/image" Target="../media/image106.png"/><Relationship Id="rId81" Type="http://schemas.openxmlformats.org/officeDocument/2006/relationships/image" Target="../media/image122.png"/><Relationship Id="rId86" Type="http://schemas.openxmlformats.org/officeDocument/2006/relationships/image" Target="../media/image127.png"/><Relationship Id="rId130" Type="http://schemas.openxmlformats.org/officeDocument/2006/relationships/image" Target="../media/image171.png"/><Relationship Id="rId135" Type="http://schemas.openxmlformats.org/officeDocument/2006/relationships/image" Target="../media/image176.png"/><Relationship Id="rId151" Type="http://schemas.openxmlformats.org/officeDocument/2006/relationships/image" Target="../media/image192.png"/><Relationship Id="rId156" Type="http://schemas.openxmlformats.org/officeDocument/2006/relationships/image" Target="../media/image197.png"/><Relationship Id="rId177" Type="http://schemas.openxmlformats.org/officeDocument/2006/relationships/image" Target="../media/image218.png"/><Relationship Id="rId4" Type="http://schemas.openxmlformats.org/officeDocument/2006/relationships/image" Target="../media/image45.png"/><Relationship Id="rId9" Type="http://schemas.openxmlformats.org/officeDocument/2006/relationships/image" Target="../media/image50.png"/><Relationship Id="rId172" Type="http://schemas.openxmlformats.org/officeDocument/2006/relationships/image" Target="../media/image213.png"/><Relationship Id="rId180" Type="http://schemas.openxmlformats.org/officeDocument/2006/relationships/image" Target="../media/image221.png"/><Relationship Id="rId13" Type="http://schemas.openxmlformats.org/officeDocument/2006/relationships/image" Target="../media/image54.png"/><Relationship Id="rId18" Type="http://schemas.openxmlformats.org/officeDocument/2006/relationships/image" Target="../media/image59.png"/><Relationship Id="rId39" Type="http://schemas.openxmlformats.org/officeDocument/2006/relationships/image" Target="../media/image80.png"/><Relationship Id="rId109" Type="http://schemas.openxmlformats.org/officeDocument/2006/relationships/image" Target="../media/image150.png"/><Relationship Id="rId34" Type="http://schemas.openxmlformats.org/officeDocument/2006/relationships/image" Target="../media/image75.png"/><Relationship Id="rId50" Type="http://schemas.openxmlformats.org/officeDocument/2006/relationships/image" Target="../media/image91.png"/><Relationship Id="rId55" Type="http://schemas.openxmlformats.org/officeDocument/2006/relationships/image" Target="../media/image96.png"/><Relationship Id="rId76" Type="http://schemas.openxmlformats.org/officeDocument/2006/relationships/image" Target="../media/image117.png"/><Relationship Id="rId97" Type="http://schemas.openxmlformats.org/officeDocument/2006/relationships/image" Target="../media/image138.png"/><Relationship Id="rId104" Type="http://schemas.openxmlformats.org/officeDocument/2006/relationships/image" Target="../media/image145.png"/><Relationship Id="rId120" Type="http://schemas.openxmlformats.org/officeDocument/2006/relationships/image" Target="../media/image161.png"/><Relationship Id="rId125" Type="http://schemas.openxmlformats.org/officeDocument/2006/relationships/image" Target="../media/image166.png"/><Relationship Id="rId141" Type="http://schemas.openxmlformats.org/officeDocument/2006/relationships/image" Target="../media/image182.png"/><Relationship Id="rId146" Type="http://schemas.openxmlformats.org/officeDocument/2006/relationships/image" Target="../media/image187.png"/><Relationship Id="rId167" Type="http://schemas.openxmlformats.org/officeDocument/2006/relationships/image" Target="../media/image208.png"/><Relationship Id="rId7" Type="http://schemas.openxmlformats.org/officeDocument/2006/relationships/image" Target="../media/image48.png"/><Relationship Id="rId71" Type="http://schemas.openxmlformats.org/officeDocument/2006/relationships/image" Target="../media/image112.png"/><Relationship Id="rId92" Type="http://schemas.openxmlformats.org/officeDocument/2006/relationships/image" Target="../media/image133.png"/><Relationship Id="rId162" Type="http://schemas.openxmlformats.org/officeDocument/2006/relationships/image" Target="../media/image203.png"/><Relationship Id="rId183" Type="http://schemas.openxmlformats.org/officeDocument/2006/relationships/image" Target="../media/image224.png"/><Relationship Id="rId2" Type="http://schemas.openxmlformats.org/officeDocument/2006/relationships/image" Target="../media/image43.png"/><Relationship Id="rId29" Type="http://schemas.openxmlformats.org/officeDocument/2006/relationships/image" Target="../media/image70.png"/><Relationship Id="rId24" Type="http://schemas.openxmlformats.org/officeDocument/2006/relationships/image" Target="../media/image65.png"/><Relationship Id="rId40" Type="http://schemas.openxmlformats.org/officeDocument/2006/relationships/image" Target="../media/image81.png"/><Relationship Id="rId45" Type="http://schemas.openxmlformats.org/officeDocument/2006/relationships/image" Target="../media/image86.png"/><Relationship Id="rId66" Type="http://schemas.openxmlformats.org/officeDocument/2006/relationships/image" Target="../media/image107.png"/><Relationship Id="rId87" Type="http://schemas.openxmlformats.org/officeDocument/2006/relationships/image" Target="../media/image128.png"/><Relationship Id="rId110" Type="http://schemas.openxmlformats.org/officeDocument/2006/relationships/image" Target="../media/image151.png"/><Relationship Id="rId115" Type="http://schemas.openxmlformats.org/officeDocument/2006/relationships/image" Target="../media/image156.png"/><Relationship Id="rId131" Type="http://schemas.openxmlformats.org/officeDocument/2006/relationships/image" Target="../media/image172.png"/><Relationship Id="rId136" Type="http://schemas.openxmlformats.org/officeDocument/2006/relationships/image" Target="../media/image177.png"/><Relationship Id="rId157" Type="http://schemas.openxmlformats.org/officeDocument/2006/relationships/image" Target="../media/image198.png"/><Relationship Id="rId178" Type="http://schemas.openxmlformats.org/officeDocument/2006/relationships/image" Target="../media/image219.png"/><Relationship Id="rId61" Type="http://schemas.openxmlformats.org/officeDocument/2006/relationships/image" Target="../media/image102.png"/><Relationship Id="rId82" Type="http://schemas.openxmlformats.org/officeDocument/2006/relationships/image" Target="../media/image123.png"/><Relationship Id="rId152" Type="http://schemas.openxmlformats.org/officeDocument/2006/relationships/image" Target="../media/image193.png"/><Relationship Id="rId173" Type="http://schemas.openxmlformats.org/officeDocument/2006/relationships/image" Target="../media/image214.png"/><Relationship Id="rId19" Type="http://schemas.openxmlformats.org/officeDocument/2006/relationships/image" Target="../media/image60.png"/><Relationship Id="rId14" Type="http://schemas.openxmlformats.org/officeDocument/2006/relationships/image" Target="../media/image55.png"/><Relationship Id="rId30" Type="http://schemas.openxmlformats.org/officeDocument/2006/relationships/image" Target="../media/image71.png"/><Relationship Id="rId35" Type="http://schemas.openxmlformats.org/officeDocument/2006/relationships/image" Target="../media/image76.png"/><Relationship Id="rId56" Type="http://schemas.openxmlformats.org/officeDocument/2006/relationships/image" Target="../media/image97.png"/><Relationship Id="rId77" Type="http://schemas.openxmlformats.org/officeDocument/2006/relationships/image" Target="../media/image118.png"/><Relationship Id="rId100" Type="http://schemas.openxmlformats.org/officeDocument/2006/relationships/image" Target="../media/image141.png"/><Relationship Id="rId105" Type="http://schemas.openxmlformats.org/officeDocument/2006/relationships/image" Target="../media/image146.png"/><Relationship Id="rId126" Type="http://schemas.openxmlformats.org/officeDocument/2006/relationships/image" Target="../media/image167.png"/><Relationship Id="rId147" Type="http://schemas.openxmlformats.org/officeDocument/2006/relationships/image" Target="../media/image188.png"/><Relationship Id="rId168" Type="http://schemas.openxmlformats.org/officeDocument/2006/relationships/image" Target="../media/image209.png"/><Relationship Id="rId8" Type="http://schemas.openxmlformats.org/officeDocument/2006/relationships/image" Target="../media/image49.png"/><Relationship Id="rId51" Type="http://schemas.openxmlformats.org/officeDocument/2006/relationships/image" Target="../media/image92.png"/><Relationship Id="rId72" Type="http://schemas.openxmlformats.org/officeDocument/2006/relationships/image" Target="../media/image113.png"/><Relationship Id="rId93" Type="http://schemas.openxmlformats.org/officeDocument/2006/relationships/image" Target="../media/image134.png"/><Relationship Id="rId98" Type="http://schemas.openxmlformats.org/officeDocument/2006/relationships/image" Target="../media/image139.png"/><Relationship Id="rId121" Type="http://schemas.openxmlformats.org/officeDocument/2006/relationships/image" Target="../media/image162.png"/><Relationship Id="rId142" Type="http://schemas.openxmlformats.org/officeDocument/2006/relationships/image" Target="../media/image183.png"/><Relationship Id="rId163" Type="http://schemas.openxmlformats.org/officeDocument/2006/relationships/image" Target="../media/image204.png"/><Relationship Id="rId3" Type="http://schemas.openxmlformats.org/officeDocument/2006/relationships/image" Target="../media/image44.png"/><Relationship Id="rId25" Type="http://schemas.openxmlformats.org/officeDocument/2006/relationships/image" Target="../media/image66.png"/><Relationship Id="rId46" Type="http://schemas.openxmlformats.org/officeDocument/2006/relationships/image" Target="../media/image87.png"/><Relationship Id="rId67" Type="http://schemas.openxmlformats.org/officeDocument/2006/relationships/image" Target="../media/image108.png"/><Relationship Id="rId116" Type="http://schemas.openxmlformats.org/officeDocument/2006/relationships/image" Target="../media/image157.png"/><Relationship Id="rId137" Type="http://schemas.openxmlformats.org/officeDocument/2006/relationships/image" Target="../media/image178.png"/><Relationship Id="rId158" Type="http://schemas.openxmlformats.org/officeDocument/2006/relationships/image" Target="../media/image199.png"/><Relationship Id="rId20" Type="http://schemas.openxmlformats.org/officeDocument/2006/relationships/image" Target="../media/image61.png"/><Relationship Id="rId41" Type="http://schemas.openxmlformats.org/officeDocument/2006/relationships/image" Target="../media/image82.png"/><Relationship Id="rId62" Type="http://schemas.openxmlformats.org/officeDocument/2006/relationships/image" Target="../media/image103.png"/><Relationship Id="rId83" Type="http://schemas.openxmlformats.org/officeDocument/2006/relationships/image" Target="../media/image124.png"/><Relationship Id="rId88" Type="http://schemas.openxmlformats.org/officeDocument/2006/relationships/image" Target="../media/image129.png"/><Relationship Id="rId111" Type="http://schemas.openxmlformats.org/officeDocument/2006/relationships/image" Target="../media/image152.png"/><Relationship Id="rId132" Type="http://schemas.openxmlformats.org/officeDocument/2006/relationships/image" Target="../media/image173.png"/><Relationship Id="rId153" Type="http://schemas.openxmlformats.org/officeDocument/2006/relationships/image" Target="../media/image194.png"/><Relationship Id="rId174" Type="http://schemas.openxmlformats.org/officeDocument/2006/relationships/image" Target="../media/image215.png"/><Relationship Id="rId179" Type="http://schemas.openxmlformats.org/officeDocument/2006/relationships/image" Target="../media/image220.png"/><Relationship Id="rId15" Type="http://schemas.openxmlformats.org/officeDocument/2006/relationships/image" Target="../media/image56.png"/><Relationship Id="rId36" Type="http://schemas.openxmlformats.org/officeDocument/2006/relationships/image" Target="../media/image77.png"/><Relationship Id="rId57" Type="http://schemas.openxmlformats.org/officeDocument/2006/relationships/image" Target="../media/image98.png"/><Relationship Id="rId106" Type="http://schemas.openxmlformats.org/officeDocument/2006/relationships/image" Target="../media/image147.png"/><Relationship Id="rId127" Type="http://schemas.openxmlformats.org/officeDocument/2006/relationships/image" Target="../media/image168.png"/><Relationship Id="rId10" Type="http://schemas.openxmlformats.org/officeDocument/2006/relationships/image" Target="../media/image51.png"/><Relationship Id="rId31" Type="http://schemas.openxmlformats.org/officeDocument/2006/relationships/image" Target="../media/image72.png"/><Relationship Id="rId52" Type="http://schemas.openxmlformats.org/officeDocument/2006/relationships/image" Target="../media/image93.png"/><Relationship Id="rId73" Type="http://schemas.openxmlformats.org/officeDocument/2006/relationships/image" Target="../media/image114.png"/><Relationship Id="rId78" Type="http://schemas.openxmlformats.org/officeDocument/2006/relationships/image" Target="../media/image119.png"/><Relationship Id="rId94" Type="http://schemas.openxmlformats.org/officeDocument/2006/relationships/image" Target="../media/image135.png"/><Relationship Id="rId99" Type="http://schemas.openxmlformats.org/officeDocument/2006/relationships/image" Target="../media/image140.png"/><Relationship Id="rId101" Type="http://schemas.openxmlformats.org/officeDocument/2006/relationships/image" Target="../media/image142.png"/><Relationship Id="rId122" Type="http://schemas.openxmlformats.org/officeDocument/2006/relationships/image" Target="../media/image163.png"/><Relationship Id="rId143" Type="http://schemas.openxmlformats.org/officeDocument/2006/relationships/image" Target="../media/image184.png"/><Relationship Id="rId148" Type="http://schemas.openxmlformats.org/officeDocument/2006/relationships/image" Target="../media/image189.png"/><Relationship Id="rId164" Type="http://schemas.openxmlformats.org/officeDocument/2006/relationships/image" Target="../media/image205.png"/><Relationship Id="rId169" Type="http://schemas.openxmlformats.org/officeDocument/2006/relationships/image" Target="../media/image210.png"/></Relationships>
</file>

<file path=ppt/slides/_rels/slide21.xml.rels><?xml version="1.0" encoding="UTF-8" standalone="yes"?>
<Relationships xmlns="http://schemas.openxmlformats.org/package/2006/relationships"><Relationship Id="rId26" Type="http://schemas.openxmlformats.org/officeDocument/2006/relationships/image" Target="../media/image249.png"/><Relationship Id="rId117" Type="http://schemas.openxmlformats.org/officeDocument/2006/relationships/image" Target="../media/image340.png"/><Relationship Id="rId21" Type="http://schemas.openxmlformats.org/officeDocument/2006/relationships/image" Target="../media/image244.png"/><Relationship Id="rId42" Type="http://schemas.openxmlformats.org/officeDocument/2006/relationships/image" Target="../media/image265.png"/><Relationship Id="rId47" Type="http://schemas.openxmlformats.org/officeDocument/2006/relationships/image" Target="../media/image270.png"/><Relationship Id="rId63" Type="http://schemas.openxmlformats.org/officeDocument/2006/relationships/image" Target="../media/image286.png"/><Relationship Id="rId68" Type="http://schemas.openxmlformats.org/officeDocument/2006/relationships/image" Target="../media/image291.png"/><Relationship Id="rId84" Type="http://schemas.openxmlformats.org/officeDocument/2006/relationships/image" Target="../media/image307.png"/><Relationship Id="rId89" Type="http://schemas.openxmlformats.org/officeDocument/2006/relationships/image" Target="../media/image312.png"/><Relationship Id="rId112" Type="http://schemas.openxmlformats.org/officeDocument/2006/relationships/image" Target="../media/image335.png"/><Relationship Id="rId133" Type="http://schemas.openxmlformats.org/officeDocument/2006/relationships/image" Target="../media/image356.png"/><Relationship Id="rId138" Type="http://schemas.openxmlformats.org/officeDocument/2006/relationships/image" Target="../media/image361.png"/><Relationship Id="rId154" Type="http://schemas.openxmlformats.org/officeDocument/2006/relationships/image" Target="../media/image377.png"/><Relationship Id="rId159" Type="http://schemas.openxmlformats.org/officeDocument/2006/relationships/image" Target="../media/image382.png"/><Relationship Id="rId175" Type="http://schemas.openxmlformats.org/officeDocument/2006/relationships/image" Target="../media/image398.png"/><Relationship Id="rId170" Type="http://schemas.openxmlformats.org/officeDocument/2006/relationships/image" Target="../media/image393.png"/><Relationship Id="rId16" Type="http://schemas.openxmlformats.org/officeDocument/2006/relationships/image" Target="../media/image239.png"/><Relationship Id="rId107" Type="http://schemas.openxmlformats.org/officeDocument/2006/relationships/image" Target="../media/image330.png"/><Relationship Id="rId11" Type="http://schemas.openxmlformats.org/officeDocument/2006/relationships/image" Target="../media/image234.png"/><Relationship Id="rId32" Type="http://schemas.openxmlformats.org/officeDocument/2006/relationships/image" Target="../media/image255.png"/><Relationship Id="rId37" Type="http://schemas.openxmlformats.org/officeDocument/2006/relationships/image" Target="../media/image260.png"/><Relationship Id="rId53" Type="http://schemas.openxmlformats.org/officeDocument/2006/relationships/image" Target="../media/image276.png"/><Relationship Id="rId58" Type="http://schemas.openxmlformats.org/officeDocument/2006/relationships/image" Target="../media/image281.png"/><Relationship Id="rId74" Type="http://schemas.openxmlformats.org/officeDocument/2006/relationships/image" Target="../media/image297.png"/><Relationship Id="rId79" Type="http://schemas.openxmlformats.org/officeDocument/2006/relationships/image" Target="../media/image302.png"/><Relationship Id="rId102" Type="http://schemas.openxmlformats.org/officeDocument/2006/relationships/image" Target="../media/image325.png"/><Relationship Id="rId123" Type="http://schemas.openxmlformats.org/officeDocument/2006/relationships/image" Target="../media/image346.png"/><Relationship Id="rId128" Type="http://schemas.openxmlformats.org/officeDocument/2006/relationships/image" Target="../media/image351.png"/><Relationship Id="rId144" Type="http://schemas.openxmlformats.org/officeDocument/2006/relationships/image" Target="../media/image367.png"/><Relationship Id="rId149" Type="http://schemas.openxmlformats.org/officeDocument/2006/relationships/image" Target="../media/image372.png"/><Relationship Id="rId5" Type="http://schemas.openxmlformats.org/officeDocument/2006/relationships/image" Target="../media/image228.png"/><Relationship Id="rId90" Type="http://schemas.openxmlformats.org/officeDocument/2006/relationships/image" Target="../media/image313.png"/><Relationship Id="rId95" Type="http://schemas.openxmlformats.org/officeDocument/2006/relationships/image" Target="../media/image318.png"/><Relationship Id="rId160" Type="http://schemas.openxmlformats.org/officeDocument/2006/relationships/image" Target="../media/image383.png"/><Relationship Id="rId165" Type="http://schemas.openxmlformats.org/officeDocument/2006/relationships/image" Target="../media/image388.png"/><Relationship Id="rId181" Type="http://schemas.openxmlformats.org/officeDocument/2006/relationships/image" Target="../media/image404.png"/><Relationship Id="rId22" Type="http://schemas.openxmlformats.org/officeDocument/2006/relationships/image" Target="../media/image245.png"/><Relationship Id="rId27" Type="http://schemas.openxmlformats.org/officeDocument/2006/relationships/image" Target="../media/image250.png"/><Relationship Id="rId43" Type="http://schemas.openxmlformats.org/officeDocument/2006/relationships/image" Target="../media/image266.png"/><Relationship Id="rId48" Type="http://schemas.openxmlformats.org/officeDocument/2006/relationships/image" Target="../media/image271.png"/><Relationship Id="rId64" Type="http://schemas.openxmlformats.org/officeDocument/2006/relationships/image" Target="../media/image287.png"/><Relationship Id="rId69" Type="http://schemas.openxmlformats.org/officeDocument/2006/relationships/image" Target="../media/image292.png"/><Relationship Id="rId113" Type="http://schemas.openxmlformats.org/officeDocument/2006/relationships/image" Target="../media/image336.png"/><Relationship Id="rId118" Type="http://schemas.openxmlformats.org/officeDocument/2006/relationships/image" Target="../media/image341.png"/><Relationship Id="rId134" Type="http://schemas.openxmlformats.org/officeDocument/2006/relationships/image" Target="../media/image357.png"/><Relationship Id="rId139" Type="http://schemas.openxmlformats.org/officeDocument/2006/relationships/image" Target="../media/image362.png"/><Relationship Id="rId80" Type="http://schemas.openxmlformats.org/officeDocument/2006/relationships/image" Target="../media/image303.png"/><Relationship Id="rId85" Type="http://schemas.openxmlformats.org/officeDocument/2006/relationships/image" Target="../media/image308.png"/><Relationship Id="rId150" Type="http://schemas.openxmlformats.org/officeDocument/2006/relationships/image" Target="../media/image373.png"/><Relationship Id="rId155" Type="http://schemas.openxmlformats.org/officeDocument/2006/relationships/image" Target="../media/image378.png"/><Relationship Id="rId171" Type="http://schemas.openxmlformats.org/officeDocument/2006/relationships/image" Target="../media/image394.png"/><Relationship Id="rId176" Type="http://schemas.openxmlformats.org/officeDocument/2006/relationships/image" Target="../media/image399.png"/><Relationship Id="rId12" Type="http://schemas.openxmlformats.org/officeDocument/2006/relationships/image" Target="../media/image235.png"/><Relationship Id="rId17" Type="http://schemas.openxmlformats.org/officeDocument/2006/relationships/image" Target="../media/image240.png"/><Relationship Id="rId33" Type="http://schemas.openxmlformats.org/officeDocument/2006/relationships/image" Target="../media/image256.png"/><Relationship Id="rId38" Type="http://schemas.openxmlformats.org/officeDocument/2006/relationships/image" Target="../media/image261.png"/><Relationship Id="rId59" Type="http://schemas.openxmlformats.org/officeDocument/2006/relationships/image" Target="../media/image282.png"/><Relationship Id="rId103" Type="http://schemas.openxmlformats.org/officeDocument/2006/relationships/image" Target="../media/image326.png"/><Relationship Id="rId108" Type="http://schemas.openxmlformats.org/officeDocument/2006/relationships/image" Target="../media/image331.png"/><Relationship Id="rId124" Type="http://schemas.openxmlformats.org/officeDocument/2006/relationships/image" Target="../media/image347.png"/><Relationship Id="rId129" Type="http://schemas.openxmlformats.org/officeDocument/2006/relationships/image" Target="../media/image352.png"/><Relationship Id="rId54" Type="http://schemas.openxmlformats.org/officeDocument/2006/relationships/image" Target="../media/image277.png"/><Relationship Id="rId70" Type="http://schemas.openxmlformats.org/officeDocument/2006/relationships/image" Target="../media/image293.png"/><Relationship Id="rId75" Type="http://schemas.openxmlformats.org/officeDocument/2006/relationships/image" Target="../media/image298.png"/><Relationship Id="rId91" Type="http://schemas.openxmlformats.org/officeDocument/2006/relationships/image" Target="../media/image314.png"/><Relationship Id="rId96" Type="http://schemas.openxmlformats.org/officeDocument/2006/relationships/image" Target="../media/image319.png"/><Relationship Id="rId140" Type="http://schemas.openxmlformats.org/officeDocument/2006/relationships/image" Target="../media/image363.png"/><Relationship Id="rId145" Type="http://schemas.openxmlformats.org/officeDocument/2006/relationships/image" Target="../media/image368.png"/><Relationship Id="rId161" Type="http://schemas.openxmlformats.org/officeDocument/2006/relationships/image" Target="../media/image384.png"/><Relationship Id="rId166" Type="http://schemas.openxmlformats.org/officeDocument/2006/relationships/image" Target="../media/image389.png"/><Relationship Id="rId182" Type="http://schemas.openxmlformats.org/officeDocument/2006/relationships/image" Target="../media/image405.png"/><Relationship Id="rId1" Type="http://schemas.openxmlformats.org/officeDocument/2006/relationships/slideLayout" Target="../slideLayouts/slideLayout2.xml"/><Relationship Id="rId6" Type="http://schemas.openxmlformats.org/officeDocument/2006/relationships/image" Target="../media/image229.png"/><Relationship Id="rId23" Type="http://schemas.openxmlformats.org/officeDocument/2006/relationships/image" Target="../media/image246.png"/><Relationship Id="rId28" Type="http://schemas.openxmlformats.org/officeDocument/2006/relationships/image" Target="../media/image251.png"/><Relationship Id="rId49" Type="http://schemas.openxmlformats.org/officeDocument/2006/relationships/image" Target="../media/image272.png"/><Relationship Id="rId114" Type="http://schemas.openxmlformats.org/officeDocument/2006/relationships/image" Target="../media/image337.png"/><Relationship Id="rId119" Type="http://schemas.openxmlformats.org/officeDocument/2006/relationships/image" Target="../media/image342.png"/><Relationship Id="rId44" Type="http://schemas.openxmlformats.org/officeDocument/2006/relationships/image" Target="../media/image267.png"/><Relationship Id="rId60" Type="http://schemas.openxmlformats.org/officeDocument/2006/relationships/image" Target="../media/image283.png"/><Relationship Id="rId65" Type="http://schemas.openxmlformats.org/officeDocument/2006/relationships/image" Target="../media/image288.png"/><Relationship Id="rId81" Type="http://schemas.openxmlformats.org/officeDocument/2006/relationships/image" Target="../media/image304.png"/><Relationship Id="rId86" Type="http://schemas.openxmlformats.org/officeDocument/2006/relationships/image" Target="../media/image309.png"/><Relationship Id="rId130" Type="http://schemas.openxmlformats.org/officeDocument/2006/relationships/image" Target="../media/image353.png"/><Relationship Id="rId135" Type="http://schemas.openxmlformats.org/officeDocument/2006/relationships/image" Target="../media/image358.png"/><Relationship Id="rId151" Type="http://schemas.openxmlformats.org/officeDocument/2006/relationships/image" Target="../media/image374.png"/><Relationship Id="rId156" Type="http://schemas.openxmlformats.org/officeDocument/2006/relationships/image" Target="../media/image379.png"/><Relationship Id="rId177" Type="http://schemas.openxmlformats.org/officeDocument/2006/relationships/image" Target="../media/image400.png"/><Relationship Id="rId4" Type="http://schemas.openxmlformats.org/officeDocument/2006/relationships/image" Target="../media/image227.png"/><Relationship Id="rId9" Type="http://schemas.openxmlformats.org/officeDocument/2006/relationships/image" Target="../media/image232.png"/><Relationship Id="rId172" Type="http://schemas.openxmlformats.org/officeDocument/2006/relationships/image" Target="../media/image395.png"/><Relationship Id="rId180" Type="http://schemas.openxmlformats.org/officeDocument/2006/relationships/image" Target="../media/image403.png"/><Relationship Id="rId13" Type="http://schemas.openxmlformats.org/officeDocument/2006/relationships/image" Target="../media/image236.png"/><Relationship Id="rId18" Type="http://schemas.openxmlformats.org/officeDocument/2006/relationships/image" Target="../media/image241.png"/><Relationship Id="rId39" Type="http://schemas.openxmlformats.org/officeDocument/2006/relationships/image" Target="../media/image262.png"/><Relationship Id="rId109" Type="http://schemas.openxmlformats.org/officeDocument/2006/relationships/image" Target="../media/image332.png"/><Relationship Id="rId34" Type="http://schemas.openxmlformats.org/officeDocument/2006/relationships/image" Target="../media/image257.png"/><Relationship Id="rId50" Type="http://schemas.openxmlformats.org/officeDocument/2006/relationships/image" Target="../media/image273.png"/><Relationship Id="rId55" Type="http://schemas.openxmlformats.org/officeDocument/2006/relationships/image" Target="../media/image278.png"/><Relationship Id="rId76" Type="http://schemas.openxmlformats.org/officeDocument/2006/relationships/image" Target="../media/image299.png"/><Relationship Id="rId97" Type="http://schemas.openxmlformats.org/officeDocument/2006/relationships/image" Target="../media/image320.png"/><Relationship Id="rId104" Type="http://schemas.openxmlformats.org/officeDocument/2006/relationships/image" Target="../media/image327.png"/><Relationship Id="rId120" Type="http://schemas.openxmlformats.org/officeDocument/2006/relationships/image" Target="../media/image343.png"/><Relationship Id="rId125" Type="http://schemas.openxmlformats.org/officeDocument/2006/relationships/image" Target="../media/image348.png"/><Relationship Id="rId141" Type="http://schemas.openxmlformats.org/officeDocument/2006/relationships/image" Target="../media/image364.png"/><Relationship Id="rId146" Type="http://schemas.openxmlformats.org/officeDocument/2006/relationships/image" Target="../media/image369.png"/><Relationship Id="rId167" Type="http://schemas.openxmlformats.org/officeDocument/2006/relationships/image" Target="../media/image390.png"/><Relationship Id="rId7" Type="http://schemas.openxmlformats.org/officeDocument/2006/relationships/image" Target="../media/image230.png"/><Relationship Id="rId71" Type="http://schemas.openxmlformats.org/officeDocument/2006/relationships/image" Target="../media/image294.png"/><Relationship Id="rId92" Type="http://schemas.openxmlformats.org/officeDocument/2006/relationships/image" Target="../media/image315.png"/><Relationship Id="rId162" Type="http://schemas.openxmlformats.org/officeDocument/2006/relationships/image" Target="../media/image385.png"/><Relationship Id="rId2" Type="http://schemas.openxmlformats.org/officeDocument/2006/relationships/image" Target="../media/image225.png"/><Relationship Id="rId29" Type="http://schemas.openxmlformats.org/officeDocument/2006/relationships/image" Target="../media/image252.png"/><Relationship Id="rId24" Type="http://schemas.openxmlformats.org/officeDocument/2006/relationships/image" Target="../media/image247.png"/><Relationship Id="rId40" Type="http://schemas.openxmlformats.org/officeDocument/2006/relationships/image" Target="../media/image263.png"/><Relationship Id="rId45" Type="http://schemas.openxmlformats.org/officeDocument/2006/relationships/image" Target="../media/image268.png"/><Relationship Id="rId66" Type="http://schemas.openxmlformats.org/officeDocument/2006/relationships/image" Target="../media/image289.png"/><Relationship Id="rId87" Type="http://schemas.openxmlformats.org/officeDocument/2006/relationships/image" Target="../media/image310.png"/><Relationship Id="rId110" Type="http://schemas.openxmlformats.org/officeDocument/2006/relationships/image" Target="../media/image333.png"/><Relationship Id="rId115" Type="http://schemas.openxmlformats.org/officeDocument/2006/relationships/image" Target="../media/image338.png"/><Relationship Id="rId131" Type="http://schemas.openxmlformats.org/officeDocument/2006/relationships/image" Target="../media/image354.png"/><Relationship Id="rId136" Type="http://schemas.openxmlformats.org/officeDocument/2006/relationships/image" Target="../media/image359.png"/><Relationship Id="rId157" Type="http://schemas.openxmlformats.org/officeDocument/2006/relationships/image" Target="../media/image380.png"/><Relationship Id="rId178" Type="http://schemas.openxmlformats.org/officeDocument/2006/relationships/image" Target="../media/image401.png"/><Relationship Id="rId61" Type="http://schemas.openxmlformats.org/officeDocument/2006/relationships/image" Target="../media/image284.png"/><Relationship Id="rId82" Type="http://schemas.openxmlformats.org/officeDocument/2006/relationships/image" Target="../media/image305.png"/><Relationship Id="rId152" Type="http://schemas.openxmlformats.org/officeDocument/2006/relationships/image" Target="../media/image375.png"/><Relationship Id="rId173" Type="http://schemas.openxmlformats.org/officeDocument/2006/relationships/image" Target="../media/image396.png"/><Relationship Id="rId19" Type="http://schemas.openxmlformats.org/officeDocument/2006/relationships/image" Target="../media/image242.png"/><Relationship Id="rId14" Type="http://schemas.openxmlformats.org/officeDocument/2006/relationships/image" Target="../media/image237.png"/><Relationship Id="rId30" Type="http://schemas.openxmlformats.org/officeDocument/2006/relationships/image" Target="../media/image253.png"/><Relationship Id="rId35" Type="http://schemas.openxmlformats.org/officeDocument/2006/relationships/image" Target="../media/image258.png"/><Relationship Id="rId56" Type="http://schemas.openxmlformats.org/officeDocument/2006/relationships/image" Target="../media/image279.png"/><Relationship Id="rId77" Type="http://schemas.openxmlformats.org/officeDocument/2006/relationships/image" Target="../media/image300.png"/><Relationship Id="rId100" Type="http://schemas.openxmlformats.org/officeDocument/2006/relationships/image" Target="../media/image323.png"/><Relationship Id="rId105" Type="http://schemas.openxmlformats.org/officeDocument/2006/relationships/image" Target="../media/image328.png"/><Relationship Id="rId126" Type="http://schemas.openxmlformats.org/officeDocument/2006/relationships/image" Target="../media/image349.png"/><Relationship Id="rId147" Type="http://schemas.openxmlformats.org/officeDocument/2006/relationships/image" Target="../media/image370.png"/><Relationship Id="rId168" Type="http://schemas.openxmlformats.org/officeDocument/2006/relationships/image" Target="../media/image391.png"/><Relationship Id="rId8" Type="http://schemas.openxmlformats.org/officeDocument/2006/relationships/image" Target="../media/image231.png"/><Relationship Id="rId51" Type="http://schemas.openxmlformats.org/officeDocument/2006/relationships/image" Target="../media/image274.png"/><Relationship Id="rId72" Type="http://schemas.openxmlformats.org/officeDocument/2006/relationships/image" Target="../media/image295.png"/><Relationship Id="rId93" Type="http://schemas.openxmlformats.org/officeDocument/2006/relationships/image" Target="../media/image316.png"/><Relationship Id="rId98" Type="http://schemas.openxmlformats.org/officeDocument/2006/relationships/image" Target="../media/image321.png"/><Relationship Id="rId121" Type="http://schemas.openxmlformats.org/officeDocument/2006/relationships/image" Target="../media/image344.png"/><Relationship Id="rId142" Type="http://schemas.openxmlformats.org/officeDocument/2006/relationships/image" Target="../media/image365.png"/><Relationship Id="rId163" Type="http://schemas.openxmlformats.org/officeDocument/2006/relationships/image" Target="../media/image386.png"/><Relationship Id="rId3" Type="http://schemas.openxmlformats.org/officeDocument/2006/relationships/image" Target="../media/image226.png"/><Relationship Id="rId25" Type="http://schemas.openxmlformats.org/officeDocument/2006/relationships/image" Target="../media/image248.png"/><Relationship Id="rId46" Type="http://schemas.openxmlformats.org/officeDocument/2006/relationships/image" Target="../media/image269.png"/><Relationship Id="rId67" Type="http://schemas.openxmlformats.org/officeDocument/2006/relationships/image" Target="../media/image290.png"/><Relationship Id="rId116" Type="http://schemas.openxmlformats.org/officeDocument/2006/relationships/image" Target="../media/image339.png"/><Relationship Id="rId137" Type="http://schemas.openxmlformats.org/officeDocument/2006/relationships/image" Target="../media/image360.png"/><Relationship Id="rId158" Type="http://schemas.openxmlformats.org/officeDocument/2006/relationships/image" Target="../media/image381.png"/><Relationship Id="rId20" Type="http://schemas.openxmlformats.org/officeDocument/2006/relationships/image" Target="../media/image243.png"/><Relationship Id="rId41" Type="http://schemas.openxmlformats.org/officeDocument/2006/relationships/image" Target="../media/image264.png"/><Relationship Id="rId62" Type="http://schemas.openxmlformats.org/officeDocument/2006/relationships/image" Target="../media/image285.png"/><Relationship Id="rId83" Type="http://schemas.openxmlformats.org/officeDocument/2006/relationships/image" Target="../media/image306.png"/><Relationship Id="rId88" Type="http://schemas.openxmlformats.org/officeDocument/2006/relationships/image" Target="../media/image311.png"/><Relationship Id="rId111" Type="http://schemas.openxmlformats.org/officeDocument/2006/relationships/image" Target="../media/image334.png"/><Relationship Id="rId132" Type="http://schemas.openxmlformats.org/officeDocument/2006/relationships/image" Target="../media/image355.png"/><Relationship Id="rId153" Type="http://schemas.openxmlformats.org/officeDocument/2006/relationships/image" Target="../media/image376.png"/><Relationship Id="rId174" Type="http://schemas.openxmlformats.org/officeDocument/2006/relationships/image" Target="../media/image397.png"/><Relationship Id="rId179" Type="http://schemas.openxmlformats.org/officeDocument/2006/relationships/image" Target="../media/image402.png"/><Relationship Id="rId15" Type="http://schemas.openxmlformats.org/officeDocument/2006/relationships/image" Target="../media/image238.png"/><Relationship Id="rId36" Type="http://schemas.openxmlformats.org/officeDocument/2006/relationships/image" Target="../media/image259.png"/><Relationship Id="rId57" Type="http://schemas.openxmlformats.org/officeDocument/2006/relationships/image" Target="../media/image280.png"/><Relationship Id="rId106" Type="http://schemas.openxmlformats.org/officeDocument/2006/relationships/image" Target="../media/image329.png"/><Relationship Id="rId127" Type="http://schemas.openxmlformats.org/officeDocument/2006/relationships/image" Target="../media/image350.png"/><Relationship Id="rId10" Type="http://schemas.openxmlformats.org/officeDocument/2006/relationships/image" Target="../media/image233.png"/><Relationship Id="rId31" Type="http://schemas.openxmlformats.org/officeDocument/2006/relationships/image" Target="../media/image254.png"/><Relationship Id="rId52" Type="http://schemas.openxmlformats.org/officeDocument/2006/relationships/image" Target="../media/image275.png"/><Relationship Id="rId73" Type="http://schemas.openxmlformats.org/officeDocument/2006/relationships/image" Target="../media/image296.png"/><Relationship Id="rId78" Type="http://schemas.openxmlformats.org/officeDocument/2006/relationships/image" Target="../media/image301.png"/><Relationship Id="rId94" Type="http://schemas.openxmlformats.org/officeDocument/2006/relationships/image" Target="../media/image317.png"/><Relationship Id="rId99" Type="http://schemas.openxmlformats.org/officeDocument/2006/relationships/image" Target="../media/image322.png"/><Relationship Id="rId101" Type="http://schemas.openxmlformats.org/officeDocument/2006/relationships/image" Target="../media/image324.png"/><Relationship Id="rId122" Type="http://schemas.openxmlformats.org/officeDocument/2006/relationships/image" Target="../media/image345.png"/><Relationship Id="rId143" Type="http://schemas.openxmlformats.org/officeDocument/2006/relationships/image" Target="../media/image366.png"/><Relationship Id="rId148" Type="http://schemas.openxmlformats.org/officeDocument/2006/relationships/image" Target="../media/image371.png"/><Relationship Id="rId164" Type="http://schemas.openxmlformats.org/officeDocument/2006/relationships/image" Target="../media/image387.png"/><Relationship Id="rId169" Type="http://schemas.openxmlformats.org/officeDocument/2006/relationships/image" Target="../media/image392.png"/></Relationships>
</file>

<file path=ppt/slides/_rels/slide22.xml.rels><?xml version="1.0" encoding="UTF-8" standalone="yes"?>
<Relationships xmlns="http://schemas.openxmlformats.org/package/2006/relationships"><Relationship Id="rId8" Type="http://schemas.openxmlformats.org/officeDocument/2006/relationships/image" Target="../media/image411.png"/><Relationship Id="rId13" Type="http://schemas.openxmlformats.org/officeDocument/2006/relationships/image" Target="../media/image416.png"/><Relationship Id="rId3" Type="http://schemas.openxmlformats.org/officeDocument/2006/relationships/image" Target="../media/image406.png"/><Relationship Id="rId7" Type="http://schemas.openxmlformats.org/officeDocument/2006/relationships/image" Target="../media/image410.png"/><Relationship Id="rId12" Type="http://schemas.openxmlformats.org/officeDocument/2006/relationships/image" Target="../media/image415.png"/><Relationship Id="rId2" Type="http://schemas.openxmlformats.org/officeDocument/2006/relationships/slideLayout" Target="../slideLayouts/slideLayout2.xml"/><Relationship Id="rId16" Type="http://schemas.openxmlformats.org/officeDocument/2006/relationships/image" Target="../media/image419.png"/><Relationship Id="rId1" Type="http://schemas.openxmlformats.org/officeDocument/2006/relationships/tags" Target="../tags/tag7.xml"/><Relationship Id="rId6" Type="http://schemas.openxmlformats.org/officeDocument/2006/relationships/image" Target="../media/image409.png"/><Relationship Id="rId11" Type="http://schemas.openxmlformats.org/officeDocument/2006/relationships/image" Target="../media/image414.png"/><Relationship Id="rId5" Type="http://schemas.openxmlformats.org/officeDocument/2006/relationships/image" Target="../media/image408.png"/><Relationship Id="rId15" Type="http://schemas.openxmlformats.org/officeDocument/2006/relationships/image" Target="../media/image418.png"/><Relationship Id="rId10" Type="http://schemas.openxmlformats.org/officeDocument/2006/relationships/image" Target="../media/image413.png"/><Relationship Id="rId4" Type="http://schemas.openxmlformats.org/officeDocument/2006/relationships/image" Target="../media/image407.png"/><Relationship Id="rId9" Type="http://schemas.openxmlformats.org/officeDocument/2006/relationships/image" Target="../media/image412.png"/><Relationship Id="rId14" Type="http://schemas.openxmlformats.org/officeDocument/2006/relationships/image" Target="../media/image417.png"/></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8.wmf"/><Relationship Id="rId3" Type="http://schemas.openxmlformats.org/officeDocument/2006/relationships/notesSlide" Target="../notesSlides/notesSlide3.xml"/><Relationship Id="rId7" Type="http://schemas.openxmlformats.org/officeDocument/2006/relationships/image" Target="../media/image4.png"/><Relationship Id="rId12"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7.wmf"/><Relationship Id="rId5" Type="http://schemas.openxmlformats.org/officeDocument/2006/relationships/image" Target="../media/image2.png"/><Relationship Id="rId10" Type="http://schemas.openxmlformats.org/officeDocument/2006/relationships/oleObject" Target="../embeddings/oleObject1.bin"/><Relationship Id="rId4" Type="http://schemas.openxmlformats.org/officeDocument/2006/relationships/image" Target="../media/image1.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oleObject" Target="../embeddings/oleObject4.bin"/><Relationship Id="rId5" Type="http://schemas.openxmlformats.org/officeDocument/2006/relationships/image" Target="../media/image11.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hyperlink" Target="https://docs.abcam.com/pdf/immunology/Guide-to-human-CD-antigens.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CEAAF33-D5BB-433C-8215-9BC7F048A0A2}"/>
              </a:ext>
            </a:extLst>
          </p:cNvPr>
          <p:cNvSpPr txBox="1"/>
          <p:nvPr/>
        </p:nvSpPr>
        <p:spPr>
          <a:xfrm>
            <a:off x="587291" y="1489877"/>
            <a:ext cx="8231856" cy="2617383"/>
          </a:xfrm>
          <a:prstGeom prst="rect">
            <a:avLst/>
          </a:prstGeom>
          <a:noFill/>
        </p:spPr>
        <p:txBody>
          <a:bodyPr wrap="square">
            <a:spAutoFit/>
          </a:bodyPr>
          <a:lstStyle/>
          <a:p>
            <a:pPr marL="342900" indent="-342900" algn="just">
              <a:lnSpc>
                <a:spcPts val="2200"/>
              </a:lnSpc>
              <a:spcAft>
                <a:spcPts val="0"/>
              </a:spcAft>
              <a:buAutoNum type="arabicParenBoth"/>
            </a:pPr>
            <a:r>
              <a:rPr lang="en-US" altLang="ja-JP" sz="2000" b="1" i="0" spc="15" dirty="0">
                <a:solidFill>
                  <a:srgbClr val="0070C0"/>
                </a:solidFill>
                <a:effectLst/>
                <a:latin typeface="+mn-ea"/>
              </a:rPr>
              <a:t>BD </a:t>
            </a:r>
            <a:r>
              <a:rPr lang="en-US" altLang="ja-JP" sz="2000" b="1" i="0" spc="15" dirty="0" err="1">
                <a:solidFill>
                  <a:srgbClr val="0070C0"/>
                </a:solidFill>
                <a:effectLst/>
                <a:latin typeface="+mn-ea"/>
              </a:rPr>
              <a:t>Fortessa</a:t>
            </a:r>
            <a:r>
              <a:rPr lang="en-US" altLang="ja-JP" sz="2000" b="1" i="0" spc="15" dirty="0">
                <a:solidFill>
                  <a:srgbClr val="0070C0"/>
                </a:solidFill>
                <a:effectLst/>
                <a:latin typeface="+mn-ea"/>
              </a:rPr>
              <a:t> </a:t>
            </a:r>
            <a:r>
              <a:rPr lang="ja-JP" altLang="en-US" sz="2000" b="1" i="0" spc="15" dirty="0">
                <a:solidFill>
                  <a:srgbClr val="0070C0"/>
                </a:solidFill>
                <a:effectLst/>
                <a:latin typeface="+mn-ea"/>
              </a:rPr>
              <a:t>マルチカラーフローサイトメーターを用いた免疫細胞サブセット解析</a:t>
            </a:r>
            <a:endParaRPr lang="ja-JP" altLang="en-US" sz="2000" b="1" i="0" dirty="0">
              <a:solidFill>
                <a:srgbClr val="0070C0"/>
              </a:solidFill>
              <a:effectLst/>
              <a:latin typeface="+mn-ea"/>
            </a:endParaRPr>
          </a:p>
          <a:p>
            <a:pPr algn="just">
              <a:lnSpc>
                <a:spcPts val="2200"/>
              </a:lnSpc>
              <a:spcAft>
                <a:spcPts val="0"/>
              </a:spcAft>
            </a:pPr>
            <a:r>
              <a:rPr lang="ja-JP" altLang="en-US" sz="1800" b="1" i="0" dirty="0">
                <a:solidFill>
                  <a:srgbClr val="201F1E"/>
                </a:solidFill>
                <a:effectLst/>
                <a:latin typeface="+mn-ea"/>
              </a:rPr>
              <a:t>　　 </a:t>
            </a:r>
            <a:r>
              <a:rPr lang="en-US" altLang="ja-JP" sz="1800" b="1" i="0" dirty="0">
                <a:solidFill>
                  <a:srgbClr val="201F1E"/>
                </a:solidFill>
                <a:effectLst/>
                <a:latin typeface="+mn-ea"/>
              </a:rPr>
              <a:t>2021</a:t>
            </a:r>
            <a:r>
              <a:rPr lang="ja-JP" altLang="en-US" sz="1800" b="1" i="0" dirty="0">
                <a:solidFill>
                  <a:srgbClr val="201F1E"/>
                </a:solidFill>
                <a:effectLst/>
                <a:latin typeface="+mn-ea"/>
              </a:rPr>
              <a:t>年１月</a:t>
            </a:r>
            <a:r>
              <a:rPr lang="en-US" altLang="ja-JP" sz="1800" b="1" i="0" dirty="0">
                <a:solidFill>
                  <a:srgbClr val="201F1E"/>
                </a:solidFill>
                <a:effectLst/>
                <a:latin typeface="+mn-ea"/>
              </a:rPr>
              <a:t>12</a:t>
            </a:r>
            <a:r>
              <a:rPr lang="ja-JP" altLang="en-US" sz="1800" b="1" i="0" dirty="0">
                <a:solidFill>
                  <a:srgbClr val="201F1E"/>
                </a:solidFill>
                <a:effectLst/>
                <a:latin typeface="+mn-ea"/>
              </a:rPr>
              <a:t>日（火）～</a:t>
            </a:r>
            <a:r>
              <a:rPr lang="en-US" altLang="ja-JP" sz="1800" b="1" i="0" dirty="0">
                <a:solidFill>
                  <a:srgbClr val="201F1E"/>
                </a:solidFill>
                <a:effectLst/>
                <a:latin typeface="+mn-ea"/>
              </a:rPr>
              <a:t>2021</a:t>
            </a:r>
            <a:r>
              <a:rPr lang="ja-JP" altLang="en-US" sz="1800" b="1" i="0" dirty="0">
                <a:solidFill>
                  <a:srgbClr val="201F1E"/>
                </a:solidFill>
                <a:effectLst/>
                <a:latin typeface="+mn-ea"/>
              </a:rPr>
              <a:t>年１月</a:t>
            </a:r>
            <a:r>
              <a:rPr lang="en-US" altLang="ja-JP" sz="1800" b="1" i="0" dirty="0">
                <a:solidFill>
                  <a:srgbClr val="201F1E"/>
                </a:solidFill>
                <a:effectLst/>
                <a:latin typeface="+mn-ea"/>
              </a:rPr>
              <a:t>29</a:t>
            </a:r>
            <a:r>
              <a:rPr lang="ja-JP" altLang="en-US" sz="1800" b="1" i="0" dirty="0">
                <a:solidFill>
                  <a:srgbClr val="201F1E"/>
                </a:solidFill>
                <a:effectLst/>
                <a:latin typeface="+mn-ea"/>
              </a:rPr>
              <a:t>日（金）</a:t>
            </a:r>
            <a:endParaRPr lang="en-US" altLang="ja-JP" sz="1800" b="1" i="0" dirty="0">
              <a:solidFill>
                <a:srgbClr val="201F1E"/>
              </a:solidFill>
              <a:effectLst/>
              <a:latin typeface="+mn-ea"/>
            </a:endParaRPr>
          </a:p>
          <a:p>
            <a:pPr indent="139700" algn="just">
              <a:lnSpc>
                <a:spcPts val="2200"/>
              </a:lnSpc>
              <a:spcAft>
                <a:spcPts val="0"/>
              </a:spcAft>
            </a:pPr>
            <a:endParaRPr lang="en-US" altLang="ja-JP" sz="1600" b="1" dirty="0">
              <a:solidFill>
                <a:srgbClr val="201F1E"/>
              </a:solidFill>
              <a:latin typeface="+mn-ea"/>
            </a:endParaRPr>
          </a:p>
          <a:p>
            <a:pPr algn="just">
              <a:lnSpc>
                <a:spcPts val="2200"/>
              </a:lnSpc>
              <a:spcAft>
                <a:spcPts val="0"/>
              </a:spcAft>
            </a:pPr>
            <a:r>
              <a:rPr lang="en-US" altLang="ja-JP" sz="2000" b="1" i="0" dirty="0">
                <a:solidFill>
                  <a:srgbClr val="0070C0"/>
                </a:solidFill>
                <a:effectLst/>
                <a:latin typeface="+mn-ea"/>
              </a:rPr>
              <a:t>(2) </a:t>
            </a:r>
            <a:r>
              <a:rPr lang="ja-JP" altLang="en-US" sz="2000" b="1" i="0" dirty="0">
                <a:solidFill>
                  <a:srgbClr val="0070C0"/>
                </a:solidFill>
                <a:effectLst/>
                <a:latin typeface="+mn-ea"/>
              </a:rPr>
              <a:t>フローサイトメーターを用いたサイトカイン多項目同時測定</a:t>
            </a:r>
          </a:p>
          <a:p>
            <a:pPr algn="just">
              <a:lnSpc>
                <a:spcPts val="2200"/>
              </a:lnSpc>
              <a:spcAft>
                <a:spcPts val="0"/>
              </a:spcAft>
            </a:pPr>
            <a:r>
              <a:rPr lang="ja-JP" altLang="en-US" sz="1800" b="1" i="0" dirty="0">
                <a:solidFill>
                  <a:srgbClr val="201F1E"/>
                </a:solidFill>
                <a:effectLst/>
                <a:latin typeface="+mn-ea"/>
              </a:rPr>
              <a:t>　　 </a:t>
            </a:r>
            <a:r>
              <a:rPr lang="en-US" altLang="ja-JP" sz="1800" b="1" i="0" dirty="0">
                <a:solidFill>
                  <a:srgbClr val="201F1E"/>
                </a:solidFill>
                <a:effectLst/>
                <a:latin typeface="+mn-ea"/>
              </a:rPr>
              <a:t>2021</a:t>
            </a:r>
            <a:r>
              <a:rPr lang="ja-JP" altLang="en-US" sz="1800" b="1" i="0" dirty="0">
                <a:solidFill>
                  <a:srgbClr val="201F1E"/>
                </a:solidFill>
                <a:effectLst/>
                <a:latin typeface="+mn-ea"/>
              </a:rPr>
              <a:t>年２月</a:t>
            </a:r>
            <a:r>
              <a:rPr lang="en-US" altLang="ja-JP" sz="1800" b="1" i="0" dirty="0">
                <a:solidFill>
                  <a:srgbClr val="201F1E"/>
                </a:solidFill>
                <a:effectLst/>
                <a:latin typeface="+mn-ea"/>
              </a:rPr>
              <a:t>1</a:t>
            </a:r>
            <a:r>
              <a:rPr lang="ja-JP" altLang="en-US" sz="1800" b="1" i="0" dirty="0">
                <a:solidFill>
                  <a:srgbClr val="201F1E"/>
                </a:solidFill>
                <a:effectLst/>
                <a:latin typeface="+mn-ea"/>
              </a:rPr>
              <a:t>日（月）～</a:t>
            </a:r>
            <a:r>
              <a:rPr lang="en-US" altLang="ja-JP" sz="1800" b="1" i="0" dirty="0">
                <a:solidFill>
                  <a:srgbClr val="201F1E"/>
                </a:solidFill>
                <a:effectLst/>
                <a:latin typeface="+mn-ea"/>
              </a:rPr>
              <a:t>2021</a:t>
            </a:r>
            <a:r>
              <a:rPr lang="ja-JP" altLang="en-US" sz="1800" b="1" i="0" dirty="0">
                <a:solidFill>
                  <a:srgbClr val="201F1E"/>
                </a:solidFill>
                <a:effectLst/>
                <a:latin typeface="+mn-ea"/>
              </a:rPr>
              <a:t>年２月</a:t>
            </a:r>
            <a:r>
              <a:rPr lang="en-US" altLang="ja-JP" sz="1800" b="1" i="0" dirty="0">
                <a:solidFill>
                  <a:srgbClr val="201F1E"/>
                </a:solidFill>
                <a:effectLst/>
                <a:latin typeface="+mn-ea"/>
              </a:rPr>
              <a:t>26</a:t>
            </a:r>
            <a:r>
              <a:rPr lang="ja-JP" altLang="en-US" sz="1800" b="1" i="0" dirty="0">
                <a:solidFill>
                  <a:srgbClr val="201F1E"/>
                </a:solidFill>
                <a:effectLst/>
                <a:latin typeface="+mn-ea"/>
              </a:rPr>
              <a:t>日（金）</a:t>
            </a:r>
            <a:endParaRPr lang="en-US" altLang="ja-JP" sz="1800" b="1" i="0" dirty="0">
              <a:solidFill>
                <a:srgbClr val="201F1E"/>
              </a:solidFill>
              <a:effectLst/>
              <a:latin typeface="+mn-ea"/>
            </a:endParaRPr>
          </a:p>
          <a:p>
            <a:pPr algn="just">
              <a:lnSpc>
                <a:spcPts val="2200"/>
              </a:lnSpc>
              <a:spcAft>
                <a:spcPts val="0"/>
              </a:spcAft>
            </a:pPr>
            <a:endParaRPr lang="ja-JP" altLang="en-US" sz="1600" b="1" i="0" dirty="0">
              <a:solidFill>
                <a:srgbClr val="201F1E"/>
              </a:solidFill>
              <a:effectLst/>
              <a:latin typeface="+mn-ea"/>
            </a:endParaRPr>
          </a:p>
          <a:p>
            <a:pPr algn="just">
              <a:lnSpc>
                <a:spcPts val="2200"/>
              </a:lnSpc>
              <a:spcAft>
                <a:spcPts val="0"/>
              </a:spcAft>
            </a:pPr>
            <a:r>
              <a:rPr lang="en-US" altLang="ja-JP" sz="2000" b="1" i="0" dirty="0">
                <a:solidFill>
                  <a:srgbClr val="0070C0"/>
                </a:solidFill>
                <a:effectLst/>
                <a:latin typeface="+mn-ea"/>
              </a:rPr>
              <a:t>(3) </a:t>
            </a:r>
            <a:r>
              <a:rPr lang="ja-JP" altLang="en-US" sz="2000" b="1" i="0" dirty="0">
                <a:solidFill>
                  <a:srgbClr val="0070C0"/>
                </a:solidFill>
                <a:effectLst/>
                <a:latin typeface="+mn-ea"/>
              </a:rPr>
              <a:t>共焦点レーザー顕微鏡を用いた細胞傷害活性の測定</a:t>
            </a:r>
          </a:p>
          <a:p>
            <a:pPr algn="just">
              <a:lnSpc>
                <a:spcPts val="2200"/>
              </a:lnSpc>
              <a:spcAft>
                <a:spcPts val="0"/>
              </a:spcAft>
            </a:pPr>
            <a:r>
              <a:rPr lang="ja-JP" altLang="en-US" sz="1800" b="1" i="0" dirty="0">
                <a:solidFill>
                  <a:srgbClr val="201F1E"/>
                </a:solidFill>
                <a:effectLst/>
                <a:latin typeface="+mn-ea"/>
              </a:rPr>
              <a:t>　　 </a:t>
            </a:r>
            <a:r>
              <a:rPr lang="en-US" altLang="ja-JP" sz="1800" b="1" i="0" dirty="0">
                <a:solidFill>
                  <a:srgbClr val="201F1E"/>
                </a:solidFill>
                <a:effectLst/>
                <a:latin typeface="+mn-ea"/>
              </a:rPr>
              <a:t>2021</a:t>
            </a:r>
            <a:r>
              <a:rPr lang="ja-JP" altLang="en-US" sz="1800" b="1" i="0" dirty="0">
                <a:solidFill>
                  <a:srgbClr val="201F1E"/>
                </a:solidFill>
                <a:effectLst/>
                <a:latin typeface="+mn-ea"/>
              </a:rPr>
              <a:t>年３月１日（月）～</a:t>
            </a:r>
            <a:r>
              <a:rPr lang="en-US" altLang="ja-JP" sz="1800" b="1" i="0" dirty="0">
                <a:solidFill>
                  <a:srgbClr val="201F1E"/>
                </a:solidFill>
                <a:effectLst/>
                <a:latin typeface="+mn-ea"/>
              </a:rPr>
              <a:t>2021</a:t>
            </a:r>
            <a:r>
              <a:rPr lang="ja-JP" altLang="en-US" sz="1800" b="1" i="0" dirty="0">
                <a:solidFill>
                  <a:srgbClr val="201F1E"/>
                </a:solidFill>
                <a:effectLst/>
                <a:latin typeface="+mn-ea"/>
              </a:rPr>
              <a:t>年３月</a:t>
            </a:r>
            <a:r>
              <a:rPr lang="en-US" altLang="ja-JP" sz="1800" b="1" i="0" dirty="0">
                <a:solidFill>
                  <a:srgbClr val="201F1E"/>
                </a:solidFill>
                <a:effectLst/>
                <a:latin typeface="+mn-ea"/>
              </a:rPr>
              <a:t>31</a:t>
            </a:r>
            <a:r>
              <a:rPr lang="ja-JP" altLang="en-US" sz="1800" b="1" i="0" dirty="0">
                <a:solidFill>
                  <a:srgbClr val="201F1E"/>
                </a:solidFill>
                <a:effectLst/>
                <a:latin typeface="+mn-ea"/>
              </a:rPr>
              <a:t>日（水）</a:t>
            </a:r>
            <a:endParaRPr lang="ja-JP" altLang="en-US" sz="1600" b="1" i="0" dirty="0">
              <a:solidFill>
                <a:srgbClr val="201F1E"/>
              </a:solidFill>
              <a:effectLst/>
              <a:latin typeface="+mn-ea"/>
            </a:endParaRPr>
          </a:p>
        </p:txBody>
      </p:sp>
      <p:sp>
        <p:nvSpPr>
          <p:cNvPr id="7" name="テキスト ボックス 6">
            <a:extLst>
              <a:ext uri="{FF2B5EF4-FFF2-40B4-BE49-F238E27FC236}">
                <a16:creationId xmlns:a16="http://schemas.microsoft.com/office/drawing/2014/main" id="{17BDF8F8-BD35-495A-BC3F-703642782D05}"/>
              </a:ext>
            </a:extLst>
          </p:cNvPr>
          <p:cNvSpPr txBox="1"/>
          <p:nvPr/>
        </p:nvSpPr>
        <p:spPr>
          <a:xfrm>
            <a:off x="956510" y="496332"/>
            <a:ext cx="6872394" cy="461665"/>
          </a:xfrm>
          <a:prstGeom prst="rect">
            <a:avLst/>
          </a:prstGeom>
          <a:noFill/>
        </p:spPr>
        <p:txBody>
          <a:bodyPr wrap="none" rtlCol="0">
            <a:spAutoFit/>
          </a:bodyPr>
          <a:lstStyle/>
          <a:p>
            <a:r>
              <a:rPr kumimoji="1" lang="ja-JP" altLang="en-US" sz="2400" b="1" dirty="0">
                <a:solidFill>
                  <a:srgbClr val="C00000"/>
                </a:solidFill>
                <a:latin typeface="+mn-ea"/>
              </a:rPr>
              <a:t>令和</a:t>
            </a:r>
            <a:r>
              <a:rPr kumimoji="1" lang="en-US" altLang="ja-JP" sz="2400" b="1" dirty="0">
                <a:solidFill>
                  <a:srgbClr val="C00000"/>
                </a:solidFill>
                <a:latin typeface="+mn-ea"/>
              </a:rPr>
              <a:t>2</a:t>
            </a:r>
            <a:r>
              <a:rPr kumimoji="1" lang="ja-JP" altLang="en-US" sz="2400" b="1" dirty="0">
                <a:solidFill>
                  <a:srgbClr val="C00000"/>
                </a:solidFill>
                <a:latin typeface="+mn-ea"/>
              </a:rPr>
              <a:t>年度研究創出支援センター 実験技術講習会</a:t>
            </a:r>
          </a:p>
        </p:txBody>
      </p:sp>
      <p:sp>
        <p:nvSpPr>
          <p:cNvPr id="9" name="テキスト ボックス 8">
            <a:extLst>
              <a:ext uri="{FF2B5EF4-FFF2-40B4-BE49-F238E27FC236}">
                <a16:creationId xmlns:a16="http://schemas.microsoft.com/office/drawing/2014/main" id="{E080711B-2D0B-4BA5-9F6A-FA79514F3FBE}"/>
              </a:ext>
            </a:extLst>
          </p:cNvPr>
          <p:cNvSpPr txBox="1"/>
          <p:nvPr/>
        </p:nvSpPr>
        <p:spPr>
          <a:xfrm>
            <a:off x="1336712" y="4639140"/>
            <a:ext cx="6111990" cy="1764714"/>
          </a:xfrm>
          <a:prstGeom prst="rect">
            <a:avLst/>
          </a:prstGeom>
          <a:noFill/>
        </p:spPr>
        <p:txBody>
          <a:bodyPr wrap="square">
            <a:spAutoFit/>
          </a:bodyPr>
          <a:lstStyle/>
          <a:p>
            <a:pPr algn="just">
              <a:lnSpc>
                <a:spcPts val="2200"/>
              </a:lnSpc>
              <a:spcAft>
                <a:spcPts val="0"/>
              </a:spcAft>
            </a:pPr>
            <a:r>
              <a:rPr lang="ja-JP" altLang="en-US" sz="1600" b="0" i="0" dirty="0">
                <a:solidFill>
                  <a:srgbClr val="201F1E"/>
                </a:solidFill>
                <a:effectLst/>
                <a:latin typeface="ＭＳ 明朝" panose="02020609040205080304" pitchFamily="17" charset="-128"/>
                <a:ea typeface="ＭＳ 明朝" panose="02020609040205080304" pitchFamily="17" charset="-128"/>
              </a:rPr>
              <a:t>講習内容及び個別対応について　</a:t>
            </a:r>
            <a:endParaRPr lang="en-US" altLang="ja-JP" sz="1600" b="0" i="0" dirty="0">
              <a:solidFill>
                <a:srgbClr val="201F1E"/>
              </a:solidFill>
              <a:effectLst/>
              <a:latin typeface="ＭＳ 明朝" panose="02020609040205080304" pitchFamily="17" charset="-128"/>
              <a:ea typeface="ＭＳ 明朝" panose="02020609040205080304" pitchFamily="17" charset="-128"/>
            </a:endParaRPr>
          </a:p>
          <a:p>
            <a:pPr algn="just">
              <a:lnSpc>
                <a:spcPts val="2200"/>
              </a:lnSpc>
              <a:spcAft>
                <a:spcPts val="0"/>
              </a:spcAft>
            </a:pPr>
            <a:r>
              <a:rPr lang="ja-JP" altLang="en-US" sz="1600" b="0" i="0" spc="40" dirty="0">
                <a:solidFill>
                  <a:srgbClr val="201F1E"/>
                </a:solidFill>
                <a:effectLst/>
                <a:latin typeface="ＭＳ 明朝" panose="02020609040205080304" pitchFamily="17" charset="-128"/>
                <a:ea typeface="ＭＳ 明朝" panose="02020609040205080304" pitchFamily="17" charset="-128"/>
              </a:rPr>
              <a:t>研究創出支援センター</a:t>
            </a:r>
            <a:r>
              <a:rPr lang="ja-JP" altLang="en-US" sz="1600" b="0" i="0" spc="40" dirty="0">
                <a:solidFill>
                  <a:srgbClr val="201F1E"/>
                </a:solidFill>
                <a:effectLst/>
                <a:latin typeface="inherit"/>
              </a:rPr>
              <a:t> </a:t>
            </a:r>
            <a:r>
              <a:rPr lang="ja-JP" altLang="en-US" sz="1600" b="0" i="0" spc="40" dirty="0">
                <a:solidFill>
                  <a:srgbClr val="201F1E"/>
                </a:solidFill>
                <a:effectLst/>
                <a:latin typeface="ＭＳ 明朝" panose="02020609040205080304" pitchFamily="17" charset="-128"/>
                <a:ea typeface="ＭＳ 明朝" panose="02020609040205080304" pitchFamily="17" charset="-128"/>
              </a:rPr>
              <a:t>鈴木進</a:t>
            </a:r>
            <a:endParaRPr lang="en-US" altLang="ja-JP" sz="1600" b="0" i="0" spc="40" dirty="0">
              <a:solidFill>
                <a:srgbClr val="201F1E"/>
              </a:solidFill>
              <a:effectLst/>
              <a:latin typeface="ＭＳ 明朝" panose="02020609040205080304" pitchFamily="17" charset="-128"/>
              <a:ea typeface="ＭＳ 明朝" panose="02020609040205080304" pitchFamily="17" charset="-128"/>
            </a:endParaRPr>
          </a:p>
          <a:p>
            <a:pPr algn="just">
              <a:lnSpc>
                <a:spcPts val="2200"/>
              </a:lnSpc>
              <a:spcAft>
                <a:spcPts val="0"/>
              </a:spcAft>
            </a:pPr>
            <a:r>
              <a:rPr lang="ja-JP" altLang="en-US" sz="1600" b="0" i="0" spc="40" dirty="0">
                <a:solidFill>
                  <a:srgbClr val="201F1E"/>
                </a:solidFill>
                <a:effectLst/>
                <a:latin typeface="ＭＳ 明朝" panose="02020609040205080304" pitchFamily="17" charset="-128"/>
                <a:ea typeface="ＭＳ 明朝" panose="02020609040205080304" pitchFamily="17" charset="-128"/>
              </a:rPr>
              <a:t>（</a:t>
            </a:r>
            <a:r>
              <a:rPr lang="en-US" altLang="ja-JP" sz="1600" b="0" i="0" spc="40" dirty="0">
                <a:solidFill>
                  <a:srgbClr val="201F1E"/>
                </a:solidFill>
                <a:effectLst/>
                <a:latin typeface="inherit"/>
              </a:rPr>
              <a:t>e-mail</a:t>
            </a:r>
            <a:r>
              <a:rPr lang="ja-JP" altLang="en-US" sz="1600" b="0" i="0" spc="40" dirty="0">
                <a:solidFill>
                  <a:srgbClr val="201F1E"/>
                </a:solidFill>
                <a:effectLst/>
                <a:latin typeface="ＭＳ 明朝" panose="02020609040205080304" pitchFamily="17" charset="-128"/>
                <a:ea typeface="ＭＳ 明朝" panose="02020609040205080304" pitchFamily="17" charset="-128"/>
              </a:rPr>
              <a:t>：</a:t>
            </a:r>
            <a:r>
              <a:rPr lang="en-US" altLang="ja-JP" sz="1600" b="0" i="0" u="sng" spc="40" dirty="0">
                <a:solidFill>
                  <a:srgbClr val="954F72"/>
                </a:solidFill>
                <a:effectLst/>
                <a:latin typeface="inherit"/>
                <a:hlinkClick r:id="rId3"/>
              </a:rPr>
              <a:t>suzukis@aichi-med-u.ac.jp</a:t>
            </a:r>
            <a:r>
              <a:rPr lang="ja-JP" altLang="en-US" sz="1600" b="0" i="0" spc="40" dirty="0">
                <a:solidFill>
                  <a:srgbClr val="201F1E"/>
                </a:solidFill>
                <a:effectLst/>
                <a:latin typeface="ＭＳ 明朝" panose="02020609040205080304" pitchFamily="17" charset="-128"/>
                <a:ea typeface="ＭＳ 明朝" panose="02020609040205080304" pitchFamily="17" charset="-128"/>
              </a:rPr>
              <a:t>，内線：</a:t>
            </a:r>
            <a:r>
              <a:rPr lang="en-US" altLang="ja-JP" sz="1600" b="0" i="0" spc="40" dirty="0">
                <a:solidFill>
                  <a:srgbClr val="201F1E"/>
                </a:solidFill>
                <a:effectLst/>
                <a:latin typeface="inherit"/>
              </a:rPr>
              <a:t>78537)</a:t>
            </a:r>
            <a:endParaRPr lang="ja-JP" altLang="en-US" sz="1600" b="0" i="0" dirty="0">
              <a:solidFill>
                <a:srgbClr val="201F1E"/>
              </a:solidFill>
              <a:effectLst/>
              <a:latin typeface="Century" panose="02040604050505020304" pitchFamily="18" charset="0"/>
            </a:endParaRPr>
          </a:p>
          <a:p>
            <a:pPr algn="just">
              <a:lnSpc>
                <a:spcPts val="2200"/>
              </a:lnSpc>
              <a:spcAft>
                <a:spcPts val="0"/>
              </a:spcAft>
            </a:pPr>
            <a:endParaRPr lang="en-US" altLang="ja-JP" sz="1600" dirty="0">
              <a:solidFill>
                <a:srgbClr val="201F1E"/>
              </a:solidFill>
              <a:latin typeface="ＭＳ 明朝" panose="02020609040205080304" pitchFamily="17" charset="-128"/>
              <a:ea typeface="ＭＳ 明朝" panose="02020609040205080304" pitchFamily="17" charset="-128"/>
            </a:endParaRPr>
          </a:p>
          <a:p>
            <a:pPr algn="just">
              <a:lnSpc>
                <a:spcPts val="2200"/>
              </a:lnSpc>
              <a:spcAft>
                <a:spcPts val="0"/>
              </a:spcAft>
            </a:pPr>
            <a:r>
              <a:rPr lang="ja-JP" altLang="en-US" sz="1600" b="0" i="0" dirty="0">
                <a:solidFill>
                  <a:srgbClr val="201F1E"/>
                </a:solidFill>
                <a:effectLst/>
                <a:latin typeface="ＭＳ 明朝" panose="02020609040205080304" pitchFamily="17" charset="-128"/>
                <a:ea typeface="ＭＳ 明朝" panose="02020609040205080304" pitchFamily="17" charset="-128"/>
              </a:rPr>
              <a:t>事務担当</a:t>
            </a:r>
            <a:r>
              <a:rPr lang="ja-JP" altLang="en-US" sz="1600" dirty="0">
                <a:solidFill>
                  <a:srgbClr val="201F1E"/>
                </a:solidFill>
                <a:latin typeface="Century" panose="02040604050505020304" pitchFamily="18" charset="0"/>
              </a:rPr>
              <a:t> </a:t>
            </a:r>
            <a:r>
              <a:rPr lang="ja-JP" altLang="en-US" sz="1600" b="0" i="0" dirty="0">
                <a:solidFill>
                  <a:srgbClr val="201F1E"/>
                </a:solidFill>
                <a:effectLst/>
                <a:latin typeface="ＭＳ 明朝" panose="02020609040205080304" pitchFamily="17" charset="-128"/>
                <a:ea typeface="ＭＳ 明朝" panose="02020609040205080304" pitchFamily="17" charset="-128"/>
              </a:rPr>
              <a:t>産学連携事務室</a:t>
            </a:r>
            <a:r>
              <a:rPr lang="ja-JP" altLang="en-US" sz="1600" b="0" i="0" dirty="0">
                <a:solidFill>
                  <a:srgbClr val="201F1E"/>
                </a:solidFill>
                <a:effectLst/>
                <a:latin typeface="inherit"/>
              </a:rPr>
              <a:t> </a:t>
            </a:r>
            <a:r>
              <a:rPr lang="ja-JP" altLang="en-US" sz="1600" b="0" i="0" dirty="0">
                <a:solidFill>
                  <a:srgbClr val="201F1E"/>
                </a:solidFill>
                <a:effectLst/>
                <a:latin typeface="ＭＳ 明朝" panose="02020609040205080304" pitchFamily="17" charset="-128"/>
                <a:ea typeface="ＭＳ 明朝" panose="02020609040205080304" pitchFamily="17" charset="-128"/>
              </a:rPr>
              <a:t>加藤（</a:t>
            </a:r>
            <a:r>
              <a:rPr lang="en-US" altLang="ja-JP" sz="1600" b="0" i="0" dirty="0">
                <a:solidFill>
                  <a:srgbClr val="201F1E"/>
                </a:solidFill>
                <a:effectLst/>
                <a:latin typeface="inherit"/>
              </a:rPr>
              <a:t>e-mail</a:t>
            </a:r>
            <a:r>
              <a:rPr lang="ja-JP" altLang="en-US" sz="1600" b="0" i="0" dirty="0">
                <a:solidFill>
                  <a:srgbClr val="201F1E"/>
                </a:solidFill>
                <a:effectLst/>
                <a:latin typeface="ＭＳ 明朝" panose="02020609040205080304" pitchFamily="17" charset="-128"/>
                <a:ea typeface="ＭＳ 明朝" panose="02020609040205080304" pitchFamily="17" charset="-128"/>
              </a:rPr>
              <a:t>：</a:t>
            </a:r>
            <a:r>
              <a:rPr lang="en-US" altLang="ja-JP" sz="1600" b="0" i="0" u="sng" dirty="0">
                <a:solidFill>
                  <a:srgbClr val="954F72"/>
                </a:solidFill>
                <a:effectLst/>
                <a:latin typeface="inherit"/>
                <a:hlinkClick r:id="rId4"/>
              </a:rPr>
              <a:t>kenshi@aichi-med-u.ac.jp</a:t>
            </a:r>
            <a:r>
              <a:rPr lang="ja-JP" altLang="en-US" sz="1600" b="0" i="0" dirty="0">
                <a:solidFill>
                  <a:srgbClr val="201F1E"/>
                </a:solidFill>
                <a:effectLst/>
                <a:latin typeface="ＭＳ 明朝" panose="02020609040205080304" pitchFamily="17" charset="-128"/>
                <a:ea typeface="ＭＳ 明朝" panose="02020609040205080304" pitchFamily="17" charset="-128"/>
              </a:rPr>
              <a:t>，内線：</a:t>
            </a:r>
            <a:r>
              <a:rPr lang="en-US" altLang="ja-JP" sz="1600" b="0" i="0" dirty="0">
                <a:solidFill>
                  <a:srgbClr val="201F1E"/>
                </a:solidFill>
                <a:effectLst/>
                <a:latin typeface="inherit"/>
              </a:rPr>
              <a:t>11269</a:t>
            </a:r>
            <a:r>
              <a:rPr lang="ja-JP" altLang="en-US" sz="1600" b="0" i="0" dirty="0">
                <a:solidFill>
                  <a:srgbClr val="201F1E"/>
                </a:solidFill>
                <a:effectLst/>
                <a:latin typeface="ＭＳ 明朝" panose="02020609040205080304" pitchFamily="17" charset="-128"/>
                <a:ea typeface="ＭＳ 明朝" panose="02020609040205080304" pitchFamily="17" charset="-128"/>
              </a:rPr>
              <a:t>）</a:t>
            </a:r>
            <a:endParaRPr lang="ja-JP" altLang="en-US" sz="1600" b="0" i="0" dirty="0">
              <a:solidFill>
                <a:srgbClr val="201F1E"/>
              </a:solidFill>
              <a:effectLst/>
              <a:latin typeface="Century" panose="02040604050505020304" pitchFamily="18" charset="0"/>
            </a:endParaRPr>
          </a:p>
        </p:txBody>
      </p:sp>
    </p:spTree>
    <p:extLst>
      <p:ext uri="{BB962C8B-B14F-4D97-AF65-F5344CB8AC3E}">
        <p14:creationId xmlns:p14="http://schemas.microsoft.com/office/powerpoint/2010/main" val="1638395239"/>
      </p:ext>
    </p:extLst>
  </p:cSld>
  <p:clrMapOvr>
    <a:masterClrMapping/>
  </p:clrMapOvr>
  <mc:AlternateContent xmlns:mc="http://schemas.openxmlformats.org/markup-compatibility/2006" xmlns:p14="http://schemas.microsoft.com/office/powerpoint/2010/main">
    <mc:Choice Requires="p14">
      <p:transition spd="slow" p14:dur="2000" advTm="53033"/>
    </mc:Choice>
    <mc:Fallback xmlns="">
      <p:transition spd="slow" advTm="5303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251E9386-4D38-429E-B8A6-DCE277C5902C}"/>
              </a:ext>
            </a:extLst>
          </p:cNvPr>
          <p:cNvGraphicFramePr>
            <a:graphicFrameLocks noGrp="1"/>
          </p:cNvGraphicFramePr>
          <p:nvPr>
            <p:extLst>
              <p:ext uri="{D42A27DB-BD31-4B8C-83A1-F6EECF244321}">
                <p14:modId xmlns:p14="http://schemas.microsoft.com/office/powerpoint/2010/main" val="2145728672"/>
              </p:ext>
            </p:extLst>
          </p:nvPr>
        </p:nvGraphicFramePr>
        <p:xfrm>
          <a:off x="616083" y="1532586"/>
          <a:ext cx="8054505" cy="4257675"/>
        </p:xfrm>
        <a:graphic>
          <a:graphicData uri="http://schemas.openxmlformats.org/drawingml/2006/table">
            <a:tbl>
              <a:tblPr>
                <a:tableStyleId>{5C22544A-7EE6-4342-B048-85BDC9FD1C3A}</a:tableStyleId>
              </a:tblPr>
              <a:tblGrid>
                <a:gridCol w="1400783">
                  <a:extLst>
                    <a:ext uri="{9D8B030D-6E8A-4147-A177-3AD203B41FA5}">
                      <a16:colId xmlns:a16="http://schemas.microsoft.com/office/drawing/2014/main" val="2235218706"/>
                    </a:ext>
                  </a:extLst>
                </a:gridCol>
                <a:gridCol w="1404718">
                  <a:extLst>
                    <a:ext uri="{9D8B030D-6E8A-4147-A177-3AD203B41FA5}">
                      <a16:colId xmlns:a16="http://schemas.microsoft.com/office/drawing/2014/main" val="2464968552"/>
                    </a:ext>
                  </a:extLst>
                </a:gridCol>
                <a:gridCol w="1369306">
                  <a:extLst>
                    <a:ext uri="{9D8B030D-6E8A-4147-A177-3AD203B41FA5}">
                      <a16:colId xmlns:a16="http://schemas.microsoft.com/office/drawing/2014/main" val="3622483480"/>
                    </a:ext>
                  </a:extLst>
                </a:gridCol>
                <a:gridCol w="1007305">
                  <a:extLst>
                    <a:ext uri="{9D8B030D-6E8A-4147-A177-3AD203B41FA5}">
                      <a16:colId xmlns:a16="http://schemas.microsoft.com/office/drawing/2014/main" val="74455338"/>
                    </a:ext>
                  </a:extLst>
                </a:gridCol>
                <a:gridCol w="932544">
                  <a:extLst>
                    <a:ext uri="{9D8B030D-6E8A-4147-A177-3AD203B41FA5}">
                      <a16:colId xmlns:a16="http://schemas.microsoft.com/office/drawing/2014/main" val="4008850977"/>
                    </a:ext>
                  </a:extLst>
                </a:gridCol>
                <a:gridCol w="979760">
                  <a:extLst>
                    <a:ext uri="{9D8B030D-6E8A-4147-A177-3AD203B41FA5}">
                      <a16:colId xmlns:a16="http://schemas.microsoft.com/office/drawing/2014/main" val="1616083914"/>
                    </a:ext>
                  </a:extLst>
                </a:gridCol>
                <a:gridCol w="960089">
                  <a:extLst>
                    <a:ext uri="{9D8B030D-6E8A-4147-A177-3AD203B41FA5}">
                      <a16:colId xmlns:a16="http://schemas.microsoft.com/office/drawing/2014/main" val="1569190500"/>
                    </a:ext>
                  </a:extLst>
                </a:gridCol>
              </a:tblGrid>
              <a:tr h="262059">
                <a:tc>
                  <a:txBody>
                    <a:bodyPr/>
                    <a:lstStyle/>
                    <a:p>
                      <a:pPr algn="l" fontAlgn="ctr"/>
                      <a:r>
                        <a:rPr lang="ja-JP" altLang="en-US" sz="1800" u="none" strike="noStrike" dirty="0">
                          <a:effectLst/>
                        </a:rPr>
                        <a:t>抗体</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r>
                        <a:rPr lang="ja-JP" altLang="en-US" sz="1800" u="none" strike="noStrike" dirty="0">
                          <a:effectLst/>
                        </a:rPr>
                        <a:t>クローン</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r>
                        <a:rPr lang="ja-JP" altLang="en-US" sz="1800" u="none" strike="noStrike" dirty="0">
                          <a:effectLst/>
                        </a:rPr>
                        <a:t>蛍光色素</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r>
                        <a:rPr lang="en-US" sz="1800" u="none" strike="noStrike" dirty="0">
                          <a:effectLst/>
                        </a:rPr>
                        <a:t>Laser</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r>
                        <a:rPr lang="en-US" sz="1800" u="none" strike="noStrike" dirty="0">
                          <a:effectLst/>
                        </a:rPr>
                        <a:t>Filter</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r>
                        <a:rPr lang="ja-JP" altLang="en-US" sz="1800" u="none" strike="noStrike" dirty="0">
                          <a:effectLst/>
                        </a:rPr>
                        <a:t>メーカー</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tc>
                  <a:txBody>
                    <a:bodyPr/>
                    <a:lstStyle/>
                    <a:p>
                      <a:pPr algn="l" fontAlgn="ctr"/>
                      <a:r>
                        <a:rPr lang="ja-JP" altLang="en-US" sz="1800" u="none" strike="noStrike" dirty="0">
                          <a:effectLst/>
                        </a:rPr>
                        <a:t>製品番号</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585343154"/>
                  </a:ext>
                </a:extLst>
              </a:tr>
              <a:tr h="262059">
                <a:tc>
                  <a:txBody>
                    <a:bodyPr/>
                    <a:lstStyle/>
                    <a:p>
                      <a:pPr algn="l" fontAlgn="ctr"/>
                      <a:r>
                        <a:rPr lang="en-US" sz="1800" u="none" strike="noStrike">
                          <a:effectLst/>
                        </a:rPr>
                        <a:t>CD3</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UCHT1</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dirty="0">
                          <a:effectLst/>
                        </a:rPr>
                        <a:t>PerCP-Cy5.5</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488nm</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altLang="ja-JP" sz="1800" u="none" strike="noStrike">
                          <a:effectLst/>
                        </a:rPr>
                        <a:t>710/50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BD</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560835</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244520779"/>
                  </a:ext>
                </a:extLst>
              </a:tr>
              <a:tr h="262059">
                <a:tc>
                  <a:txBody>
                    <a:bodyPr/>
                    <a:lstStyle/>
                    <a:p>
                      <a:pPr algn="l" fontAlgn="ctr"/>
                      <a:r>
                        <a:rPr lang="en-US" sz="1800" u="none" strike="noStrike">
                          <a:effectLst/>
                        </a:rPr>
                        <a:t>CD4</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SK3</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BUV395</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355nm</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altLang="ja-JP" sz="1800" u="none" strike="noStrike">
                          <a:effectLst/>
                        </a:rPr>
                        <a:t>379/28</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BD</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563552</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749229545"/>
                  </a:ext>
                </a:extLst>
              </a:tr>
              <a:tr h="262059">
                <a:tc>
                  <a:txBody>
                    <a:bodyPr/>
                    <a:lstStyle/>
                    <a:p>
                      <a:pPr algn="l" fontAlgn="ctr"/>
                      <a:r>
                        <a:rPr lang="en-US" sz="1800" u="none" strike="noStrike">
                          <a:effectLst/>
                        </a:rPr>
                        <a:t>CD8</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RPA-T8</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BV711</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dirty="0">
                          <a:effectLst/>
                        </a:rPr>
                        <a:t>405nm</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altLang="ja-JP" sz="1800" u="none" strike="noStrike">
                          <a:effectLst/>
                        </a:rPr>
                        <a:t>710/50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BD</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563676</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542187027"/>
                  </a:ext>
                </a:extLst>
              </a:tr>
              <a:tr h="262059">
                <a:tc>
                  <a:txBody>
                    <a:bodyPr/>
                    <a:lstStyle/>
                    <a:p>
                      <a:pPr algn="l" fontAlgn="ctr"/>
                      <a:r>
                        <a:rPr lang="en-US" sz="1800" u="none" strike="noStrike">
                          <a:effectLst/>
                        </a:rPr>
                        <a:t>CD11c</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B-ly6</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PE</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561nm</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altLang="ja-JP" sz="1800" u="none" strike="noStrike">
                          <a:effectLst/>
                        </a:rPr>
                        <a:t>586/15</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BD</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560999</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316766668"/>
                  </a:ext>
                </a:extLst>
              </a:tr>
              <a:tr h="262059">
                <a:tc>
                  <a:txBody>
                    <a:bodyPr/>
                    <a:lstStyle/>
                    <a:p>
                      <a:pPr algn="l" fontAlgn="ctr"/>
                      <a:r>
                        <a:rPr lang="en-US" sz="1800" u="none" strike="noStrike">
                          <a:effectLst/>
                        </a:rPr>
                        <a:t>CD14</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M</a:t>
                      </a:r>
                      <a:r>
                        <a:rPr lang="el-GR" sz="1800" u="none" strike="noStrike">
                          <a:effectLst/>
                        </a:rPr>
                        <a:t>φ</a:t>
                      </a:r>
                      <a:r>
                        <a:rPr lang="en-US" sz="1800" u="none" strike="noStrike">
                          <a:effectLst/>
                        </a:rPr>
                        <a:t>p9</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BV480</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dirty="0">
                          <a:effectLst/>
                        </a:rPr>
                        <a:t>405nm</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altLang="ja-JP" sz="1800" u="none" strike="noStrike" dirty="0">
                          <a:effectLst/>
                        </a:rPr>
                        <a:t>470/15</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BD</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566190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889329330"/>
                  </a:ext>
                </a:extLst>
              </a:tr>
              <a:tr h="262059">
                <a:tc>
                  <a:txBody>
                    <a:bodyPr/>
                    <a:lstStyle/>
                    <a:p>
                      <a:pPr algn="l" fontAlgn="ctr"/>
                      <a:r>
                        <a:rPr lang="en-US" sz="1800" u="none" strike="noStrike">
                          <a:effectLst/>
                        </a:rPr>
                        <a:t>CD16</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3G8</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PE/Dazzle594</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561nm</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altLang="ja-JP" sz="1800" u="none" strike="noStrike">
                          <a:effectLst/>
                        </a:rPr>
                        <a:t>610/20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Biolegend</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302053</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683446749"/>
                  </a:ext>
                </a:extLst>
              </a:tr>
              <a:tr h="262059">
                <a:tc>
                  <a:txBody>
                    <a:bodyPr/>
                    <a:lstStyle/>
                    <a:p>
                      <a:pPr algn="l" fontAlgn="ctr"/>
                      <a:r>
                        <a:rPr lang="en-US" sz="1800" u="none" strike="noStrike">
                          <a:effectLst/>
                        </a:rPr>
                        <a:t>CD19</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SJ25C1</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BV786</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dirty="0">
                          <a:effectLst/>
                        </a:rPr>
                        <a:t>405nm</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altLang="ja-JP" sz="1800" u="none" strike="noStrike">
                          <a:effectLst/>
                        </a:rPr>
                        <a:t>780/60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BD</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563326</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021878057"/>
                  </a:ext>
                </a:extLst>
              </a:tr>
              <a:tr h="262059">
                <a:tc>
                  <a:txBody>
                    <a:bodyPr/>
                    <a:lstStyle/>
                    <a:p>
                      <a:pPr algn="l" fontAlgn="ctr"/>
                      <a:r>
                        <a:rPr lang="en-US" sz="1800" u="none" strike="noStrike">
                          <a:effectLst/>
                        </a:rPr>
                        <a:t>CD25</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2A3</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BUV496</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355nm</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altLang="ja-JP" sz="1800" u="none" strike="noStrike">
                          <a:effectLst/>
                        </a:rPr>
                        <a:t>515/30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BD</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741201</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4239824494"/>
                  </a:ext>
                </a:extLst>
              </a:tr>
              <a:tr h="262059">
                <a:tc>
                  <a:txBody>
                    <a:bodyPr/>
                    <a:lstStyle/>
                    <a:p>
                      <a:pPr algn="l" fontAlgn="ctr"/>
                      <a:r>
                        <a:rPr lang="en-US" sz="1800" u="none" strike="noStrike">
                          <a:effectLst/>
                        </a:rPr>
                        <a:t>CD33</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P67.6</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PC7</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561nm</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altLang="ja-JP" sz="1800" u="none" strike="noStrike">
                          <a:effectLst/>
                        </a:rPr>
                        <a:t>780/60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BD</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366617</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359157425"/>
                  </a:ext>
                </a:extLst>
              </a:tr>
              <a:tr h="262059">
                <a:tc>
                  <a:txBody>
                    <a:bodyPr/>
                    <a:lstStyle/>
                    <a:p>
                      <a:pPr algn="l" fontAlgn="ctr"/>
                      <a:r>
                        <a:rPr lang="en-US" sz="1800" u="none" strike="noStrike">
                          <a:effectLst/>
                        </a:rPr>
                        <a:t>CD56</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5.1H11</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APC</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640nm</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altLang="ja-JP" sz="1800" u="none" strike="noStrike">
                          <a:effectLst/>
                        </a:rPr>
                        <a:t>670/30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Biolegend</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362503</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084602765"/>
                  </a:ext>
                </a:extLst>
              </a:tr>
              <a:tr h="262059">
                <a:tc>
                  <a:txBody>
                    <a:bodyPr/>
                    <a:lstStyle/>
                    <a:p>
                      <a:pPr algn="l" fontAlgn="ctr"/>
                      <a:r>
                        <a:rPr lang="en-US" sz="1800" u="none" strike="noStrike">
                          <a:effectLst/>
                        </a:rPr>
                        <a:t>CD57</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HNK-1</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FITC</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488nm</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altLang="ja-JP" sz="1800" u="none" strike="noStrike">
                          <a:effectLst/>
                        </a:rPr>
                        <a:t>530/30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Biolegend</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359604</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985091052"/>
                  </a:ext>
                </a:extLst>
              </a:tr>
              <a:tr h="262059">
                <a:tc>
                  <a:txBody>
                    <a:bodyPr/>
                    <a:lstStyle/>
                    <a:p>
                      <a:pPr algn="l" fontAlgn="ctr"/>
                      <a:r>
                        <a:rPr lang="en-US" sz="1800" u="none" strike="noStrike">
                          <a:effectLst/>
                        </a:rPr>
                        <a:t>CD123</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9F5</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BV421</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dirty="0">
                          <a:effectLst/>
                        </a:rPr>
                        <a:t>405nm</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altLang="ja-JP" sz="1800" u="none" strike="noStrike">
                          <a:effectLst/>
                        </a:rPr>
                        <a:t>450/40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BD</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565928</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987535448"/>
                  </a:ext>
                </a:extLst>
              </a:tr>
              <a:tr h="262059">
                <a:tc>
                  <a:txBody>
                    <a:bodyPr/>
                    <a:lstStyle/>
                    <a:p>
                      <a:pPr algn="l" fontAlgn="ctr"/>
                      <a:r>
                        <a:rPr lang="en-US" sz="1800" u="none" strike="noStrike">
                          <a:effectLst/>
                        </a:rPr>
                        <a:t>CD335(NKp46)</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9E2/NKp46</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BV650</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dirty="0">
                          <a:effectLst/>
                        </a:rPr>
                        <a:t>405nm</a:t>
                      </a:r>
                      <a:endParaRPr 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altLang="ja-JP" sz="1800" u="none" strike="noStrike">
                          <a:effectLst/>
                        </a:rPr>
                        <a:t>670/30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Biolegend</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a:effectLst/>
                        </a:rPr>
                        <a:t>331927</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876481486"/>
                  </a:ext>
                </a:extLst>
              </a:tr>
              <a:tr h="262059">
                <a:tc>
                  <a:txBody>
                    <a:bodyPr/>
                    <a:lstStyle/>
                    <a:p>
                      <a:pPr algn="l" fontAlgn="ctr"/>
                      <a:r>
                        <a:rPr lang="en-US" sz="1800" u="none" strike="noStrike">
                          <a:effectLst/>
                        </a:rPr>
                        <a:t>HLA-DR</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G46-6</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APC-H7</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640nm</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altLang="ja-JP" sz="1800" u="none" strike="noStrike">
                          <a:effectLst/>
                        </a:rPr>
                        <a:t>780/60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l" fontAlgn="ctr"/>
                      <a:r>
                        <a:rPr lang="en-US" sz="1800" u="none" strike="noStrike">
                          <a:effectLst/>
                        </a:rPr>
                        <a:t>BD</a:t>
                      </a:r>
                      <a:endParaRPr 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r" fontAlgn="ctr"/>
                      <a:r>
                        <a:rPr lang="en-US" altLang="ja-JP" sz="1800" u="none" strike="noStrike" dirty="0">
                          <a:effectLst/>
                        </a:rPr>
                        <a:t>561358</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3309942537"/>
                  </a:ext>
                </a:extLst>
              </a:tr>
            </a:tbl>
          </a:graphicData>
        </a:graphic>
      </p:graphicFrame>
      <p:sp>
        <p:nvSpPr>
          <p:cNvPr id="5" name="テキスト ボックス 4">
            <a:extLst>
              <a:ext uri="{FF2B5EF4-FFF2-40B4-BE49-F238E27FC236}">
                <a16:creationId xmlns:a16="http://schemas.microsoft.com/office/drawing/2014/main" id="{42EE4772-6B72-4B7B-AC0B-75AD01328276}"/>
              </a:ext>
            </a:extLst>
          </p:cNvPr>
          <p:cNvSpPr txBox="1"/>
          <p:nvPr/>
        </p:nvSpPr>
        <p:spPr>
          <a:xfrm>
            <a:off x="1165460" y="606074"/>
            <a:ext cx="6955750" cy="461665"/>
          </a:xfrm>
          <a:prstGeom prst="rect">
            <a:avLst/>
          </a:prstGeom>
          <a:noFill/>
        </p:spPr>
        <p:txBody>
          <a:bodyPr wrap="none" rtlCol="0">
            <a:spAutoFit/>
          </a:bodyPr>
          <a:lstStyle/>
          <a:p>
            <a:r>
              <a:rPr kumimoji="1" lang="ja-JP" altLang="en-US" sz="2400" b="1" dirty="0">
                <a:solidFill>
                  <a:srgbClr val="C00000"/>
                </a:solidFill>
              </a:rPr>
              <a:t>今回の免疫細胞サブセット解析で用いる抗体一覧</a:t>
            </a:r>
          </a:p>
        </p:txBody>
      </p:sp>
    </p:spTree>
    <p:extLst>
      <p:ext uri="{BB962C8B-B14F-4D97-AF65-F5344CB8AC3E}">
        <p14:creationId xmlns:p14="http://schemas.microsoft.com/office/powerpoint/2010/main" val="1592325747"/>
      </p:ext>
    </p:extLst>
  </p:cSld>
  <p:clrMapOvr>
    <a:masterClrMapping/>
  </p:clrMapOvr>
  <mc:AlternateContent xmlns:mc="http://schemas.openxmlformats.org/markup-compatibility/2006" xmlns:p14="http://schemas.microsoft.com/office/powerpoint/2010/main">
    <mc:Choice Requires="p14">
      <p:transition spd="slow" p14:dur="2000" advTm="21266"/>
    </mc:Choice>
    <mc:Fallback xmlns="">
      <p:transition spd="slow" advTm="2126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57923" y="270182"/>
            <a:ext cx="8522473" cy="461665"/>
          </a:xfrm>
          <a:prstGeom prst="rect">
            <a:avLst/>
          </a:prstGeom>
          <a:noFill/>
        </p:spPr>
        <p:txBody>
          <a:bodyPr wrap="square" rtlCol="0">
            <a:spAutoFit/>
          </a:bodyPr>
          <a:lstStyle/>
          <a:p>
            <a:r>
              <a:rPr lang="ja-JP" altLang="en-US" sz="2400" b="1" dirty="0">
                <a:solidFill>
                  <a:srgbClr val="C00000"/>
                </a:solidFill>
              </a:rPr>
              <a:t>健常人末梢血単核球を用いた免疫細胞サブセットの測定手順</a:t>
            </a:r>
            <a:endParaRPr kumimoji="1" lang="ja-JP" altLang="en-US" sz="2400" b="1" dirty="0">
              <a:solidFill>
                <a:srgbClr val="C00000"/>
              </a:solidFill>
            </a:endParaRPr>
          </a:p>
        </p:txBody>
      </p:sp>
      <p:sp>
        <p:nvSpPr>
          <p:cNvPr id="5" name="テキスト ボックス 4"/>
          <p:cNvSpPr txBox="1"/>
          <p:nvPr/>
        </p:nvSpPr>
        <p:spPr>
          <a:xfrm>
            <a:off x="278519" y="1281069"/>
            <a:ext cx="6433428" cy="369332"/>
          </a:xfrm>
          <a:prstGeom prst="rect">
            <a:avLst/>
          </a:prstGeom>
          <a:noFill/>
        </p:spPr>
        <p:txBody>
          <a:bodyPr wrap="none" rtlCol="0">
            <a:spAutoFit/>
          </a:bodyPr>
          <a:lstStyle/>
          <a:p>
            <a:r>
              <a:rPr kumimoji="1" lang="en-US" altLang="ja-JP" dirty="0"/>
              <a:t>1) PBMC</a:t>
            </a:r>
            <a:r>
              <a:rPr lang="ja-JP" altLang="en-US" dirty="0"/>
              <a:t>を</a:t>
            </a:r>
            <a:r>
              <a:rPr lang="en-US" altLang="ja-JP" dirty="0"/>
              <a:t>10e6/ml in PBS (0.2% HSA, 2mM EDTA) </a:t>
            </a:r>
            <a:r>
              <a:rPr lang="ja-JP" altLang="en-US" dirty="0"/>
              <a:t>に調製する。</a:t>
            </a:r>
            <a:endParaRPr kumimoji="1" lang="ja-JP" altLang="en-US" dirty="0"/>
          </a:p>
        </p:txBody>
      </p:sp>
      <p:sp>
        <p:nvSpPr>
          <p:cNvPr id="6" name="テキスト ボックス 5"/>
          <p:cNvSpPr txBox="1"/>
          <p:nvPr/>
        </p:nvSpPr>
        <p:spPr>
          <a:xfrm>
            <a:off x="278519" y="1635176"/>
            <a:ext cx="8045792" cy="646331"/>
          </a:xfrm>
          <a:prstGeom prst="rect">
            <a:avLst/>
          </a:prstGeom>
          <a:noFill/>
        </p:spPr>
        <p:txBody>
          <a:bodyPr wrap="none" rtlCol="0">
            <a:spAutoFit/>
          </a:bodyPr>
          <a:lstStyle/>
          <a:p>
            <a:r>
              <a:rPr kumimoji="1" lang="en-US" altLang="ja-JP" dirty="0"/>
              <a:t>2)</a:t>
            </a:r>
            <a:r>
              <a:rPr lang="ja-JP" altLang="en-US" dirty="0"/>
              <a:t> フローサイトメトリー用チューブを</a:t>
            </a:r>
            <a:r>
              <a:rPr lang="en-US" altLang="ja-JP" dirty="0"/>
              <a:t>15</a:t>
            </a:r>
            <a:r>
              <a:rPr lang="ja-JP" altLang="en-US" dirty="0"/>
              <a:t>本用意し、チューブにラベルをする</a:t>
            </a:r>
            <a:endParaRPr lang="en-US" altLang="ja-JP" dirty="0"/>
          </a:p>
          <a:p>
            <a:r>
              <a:rPr lang="ja-JP" altLang="en-US" dirty="0"/>
              <a:t> 　</a:t>
            </a:r>
            <a:r>
              <a:rPr lang="en-US" altLang="ja-JP" dirty="0"/>
              <a:t>(Tube1- Tube15)</a:t>
            </a:r>
            <a:r>
              <a:rPr lang="ja-JP" altLang="en-US" dirty="0" err="1"/>
              <a:t>。</a:t>
            </a:r>
            <a:endParaRPr kumimoji="1" lang="ja-JP" altLang="en-US" dirty="0"/>
          </a:p>
        </p:txBody>
      </p:sp>
      <p:sp>
        <p:nvSpPr>
          <p:cNvPr id="7" name="テキスト ボックス 6"/>
          <p:cNvSpPr txBox="1"/>
          <p:nvPr/>
        </p:nvSpPr>
        <p:spPr>
          <a:xfrm>
            <a:off x="278519" y="2245944"/>
            <a:ext cx="9299597" cy="369332"/>
          </a:xfrm>
          <a:prstGeom prst="rect">
            <a:avLst/>
          </a:prstGeom>
          <a:noFill/>
        </p:spPr>
        <p:txBody>
          <a:bodyPr wrap="none" rtlCol="0">
            <a:spAutoFit/>
          </a:bodyPr>
          <a:lstStyle/>
          <a:p>
            <a:r>
              <a:rPr lang="en-US" altLang="ja-JP" dirty="0"/>
              <a:t>3</a:t>
            </a:r>
            <a:r>
              <a:rPr kumimoji="1" lang="en-US" altLang="ja-JP" dirty="0"/>
              <a:t>) Tube1-14 </a:t>
            </a:r>
            <a:r>
              <a:rPr kumimoji="1" lang="ja-JP" altLang="en-US" dirty="0"/>
              <a:t>に</a:t>
            </a:r>
            <a:r>
              <a:rPr kumimoji="1" lang="en-US" altLang="ja-JP" dirty="0"/>
              <a:t>1) </a:t>
            </a:r>
            <a:r>
              <a:rPr kumimoji="1" lang="ja-JP" altLang="en-US" dirty="0"/>
              <a:t>で調製した</a:t>
            </a:r>
            <a:r>
              <a:rPr kumimoji="1" lang="en-US" altLang="ja-JP" dirty="0"/>
              <a:t>PBMC </a:t>
            </a:r>
            <a:r>
              <a:rPr kumimoji="1" lang="ja-JP" altLang="en-US" dirty="0"/>
              <a:t>を</a:t>
            </a:r>
            <a:r>
              <a:rPr kumimoji="1" lang="en-US" altLang="ja-JP" dirty="0"/>
              <a:t>200 </a:t>
            </a:r>
            <a:r>
              <a:rPr kumimoji="1" lang="en-US" altLang="ja-JP" dirty="0" err="1"/>
              <a:t>ul</a:t>
            </a:r>
            <a:r>
              <a:rPr kumimoji="1" lang="en-US" altLang="ja-JP" dirty="0"/>
              <a:t> </a:t>
            </a:r>
            <a:r>
              <a:rPr kumimoji="1" lang="ja-JP" altLang="en-US" dirty="0" err="1"/>
              <a:t>づつ</a:t>
            </a:r>
            <a:r>
              <a:rPr kumimoji="1" lang="ja-JP" altLang="en-US" dirty="0"/>
              <a:t>分注する。</a:t>
            </a:r>
            <a:r>
              <a:rPr kumimoji="1" lang="en-US" altLang="ja-JP" dirty="0"/>
              <a:t>Tube15 </a:t>
            </a:r>
            <a:r>
              <a:rPr kumimoji="1" lang="ja-JP" altLang="en-US" dirty="0" err="1"/>
              <a:t>には</a:t>
            </a:r>
            <a:r>
              <a:rPr kumimoji="1" lang="en-US" altLang="ja-JP" dirty="0"/>
              <a:t>500 </a:t>
            </a:r>
            <a:r>
              <a:rPr kumimoji="1" lang="en-US" altLang="ja-JP" dirty="0" err="1"/>
              <a:t>ul</a:t>
            </a:r>
            <a:r>
              <a:rPr kumimoji="1" lang="en-US" altLang="ja-JP" dirty="0"/>
              <a:t> </a:t>
            </a:r>
            <a:r>
              <a:rPr kumimoji="1" lang="ja-JP" altLang="en-US" dirty="0"/>
              <a:t>分注する。</a:t>
            </a:r>
            <a:endParaRPr kumimoji="1" lang="en-US" altLang="ja-JP" dirty="0"/>
          </a:p>
        </p:txBody>
      </p:sp>
      <p:sp>
        <p:nvSpPr>
          <p:cNvPr id="9" name="テキスト ボックス 8"/>
          <p:cNvSpPr txBox="1"/>
          <p:nvPr/>
        </p:nvSpPr>
        <p:spPr>
          <a:xfrm>
            <a:off x="278519" y="2635614"/>
            <a:ext cx="6465616" cy="369332"/>
          </a:xfrm>
          <a:prstGeom prst="rect">
            <a:avLst/>
          </a:prstGeom>
          <a:noFill/>
        </p:spPr>
        <p:txBody>
          <a:bodyPr wrap="none" rtlCol="0">
            <a:spAutoFit/>
          </a:bodyPr>
          <a:lstStyle/>
          <a:p>
            <a:r>
              <a:rPr kumimoji="1" lang="en-US" altLang="ja-JP" dirty="0"/>
              <a:t>4) Tube1-14 </a:t>
            </a:r>
            <a:r>
              <a:rPr kumimoji="1" lang="ja-JP" altLang="en-US" dirty="0"/>
              <a:t>に</a:t>
            </a:r>
            <a:r>
              <a:rPr lang="en-US" altLang="ja-JP" dirty="0"/>
              <a:t>PBS (0.2% HSA, 2mM EDTA) </a:t>
            </a:r>
            <a:r>
              <a:rPr lang="ja-JP" altLang="en-US" dirty="0"/>
              <a:t>を</a:t>
            </a:r>
            <a:r>
              <a:rPr lang="en-US" altLang="ja-JP" dirty="0"/>
              <a:t>300 </a:t>
            </a:r>
            <a:r>
              <a:rPr lang="en-US" altLang="ja-JP" dirty="0" err="1"/>
              <a:t>ul</a:t>
            </a:r>
            <a:r>
              <a:rPr lang="en-US" altLang="ja-JP" dirty="0"/>
              <a:t> </a:t>
            </a:r>
            <a:r>
              <a:rPr lang="ja-JP" altLang="en-US" dirty="0" err="1"/>
              <a:t>づつ</a:t>
            </a:r>
            <a:r>
              <a:rPr lang="ja-JP" altLang="en-US" dirty="0"/>
              <a:t>加える。</a:t>
            </a:r>
            <a:endParaRPr lang="en-US" altLang="ja-JP" dirty="0"/>
          </a:p>
        </p:txBody>
      </p:sp>
      <p:sp>
        <p:nvSpPr>
          <p:cNvPr id="10" name="テキスト ボックス 9"/>
          <p:cNvSpPr txBox="1"/>
          <p:nvPr/>
        </p:nvSpPr>
        <p:spPr>
          <a:xfrm>
            <a:off x="278518" y="3007063"/>
            <a:ext cx="4195508" cy="369332"/>
          </a:xfrm>
          <a:prstGeom prst="rect">
            <a:avLst/>
          </a:prstGeom>
          <a:noFill/>
        </p:spPr>
        <p:txBody>
          <a:bodyPr wrap="none" rtlCol="0">
            <a:spAutoFit/>
          </a:bodyPr>
          <a:lstStyle/>
          <a:p>
            <a:r>
              <a:rPr lang="en-US" altLang="ja-JP" dirty="0"/>
              <a:t>5</a:t>
            </a:r>
            <a:r>
              <a:rPr kumimoji="1" lang="en-US" altLang="ja-JP" dirty="0"/>
              <a:t>) Tube1-15 </a:t>
            </a:r>
            <a:r>
              <a:rPr kumimoji="1" lang="ja-JP" altLang="en-US" dirty="0"/>
              <a:t>を遠心 </a:t>
            </a:r>
            <a:r>
              <a:rPr kumimoji="1" lang="en-US" altLang="ja-JP" dirty="0"/>
              <a:t>(1200rpm, 2 min, 4</a:t>
            </a:r>
            <a:r>
              <a:rPr kumimoji="1" lang="ja-JP" altLang="en-US" dirty="0"/>
              <a:t>℃</a:t>
            </a:r>
            <a:r>
              <a:rPr kumimoji="1" lang="en-US" altLang="ja-JP" dirty="0"/>
              <a:t>)</a:t>
            </a:r>
            <a:endParaRPr lang="en-US" altLang="ja-JP" dirty="0"/>
          </a:p>
        </p:txBody>
      </p:sp>
      <p:sp>
        <p:nvSpPr>
          <p:cNvPr id="11" name="テキスト ボックス 10"/>
          <p:cNvSpPr txBox="1"/>
          <p:nvPr/>
        </p:nvSpPr>
        <p:spPr>
          <a:xfrm>
            <a:off x="278516" y="3343655"/>
            <a:ext cx="9162045" cy="646331"/>
          </a:xfrm>
          <a:prstGeom prst="rect">
            <a:avLst/>
          </a:prstGeom>
          <a:noFill/>
        </p:spPr>
        <p:txBody>
          <a:bodyPr wrap="square" rtlCol="0">
            <a:spAutoFit/>
          </a:bodyPr>
          <a:lstStyle/>
          <a:p>
            <a:r>
              <a:rPr kumimoji="1" lang="en-US" altLang="ja-JP" dirty="0"/>
              <a:t>6)</a:t>
            </a:r>
            <a:r>
              <a:rPr lang="ja-JP" altLang="en-US" dirty="0"/>
              <a:t> 上清を捨てる。</a:t>
            </a:r>
            <a:r>
              <a:rPr lang="fr-FR" altLang="ja-JP" dirty="0"/>
              <a:t> Tube15 </a:t>
            </a:r>
            <a:r>
              <a:rPr lang="ja-JP" altLang="en-US" dirty="0"/>
              <a:t>のみ</a:t>
            </a:r>
            <a:r>
              <a:rPr lang="fr-FR" altLang="ja-JP" dirty="0"/>
              <a:t>Brilliant Stain Buffer (BSB, Cat. Nos. 563794)</a:t>
            </a:r>
            <a:r>
              <a:rPr lang="ja-JP" altLang="en-US" dirty="0"/>
              <a:t>を</a:t>
            </a:r>
            <a:r>
              <a:rPr lang="en-US" altLang="ja-JP" dirty="0"/>
              <a:t>500 </a:t>
            </a:r>
            <a:r>
              <a:rPr lang="en-US" altLang="ja-JP" dirty="0" err="1"/>
              <a:t>ul</a:t>
            </a:r>
            <a:r>
              <a:rPr lang="ja-JP" altLang="en-US" dirty="0"/>
              <a:t>を加え、</a:t>
            </a:r>
            <a:endParaRPr lang="en-US" altLang="ja-JP" dirty="0"/>
          </a:p>
          <a:p>
            <a:r>
              <a:rPr lang="ja-JP" altLang="en-US" dirty="0"/>
              <a:t>　遠心後 </a:t>
            </a:r>
            <a:r>
              <a:rPr kumimoji="1" lang="en-US" altLang="ja-JP" dirty="0"/>
              <a:t>(1200rpm, 2 min, 4</a:t>
            </a:r>
            <a:r>
              <a:rPr kumimoji="1" lang="ja-JP" altLang="en-US" dirty="0"/>
              <a:t>℃</a:t>
            </a:r>
            <a:r>
              <a:rPr kumimoji="1" lang="en-US" altLang="ja-JP" dirty="0"/>
              <a:t>)</a:t>
            </a:r>
            <a:r>
              <a:rPr lang="ja-JP" altLang="en-US" dirty="0"/>
              <a:t>上清を捨てる。</a:t>
            </a:r>
            <a:r>
              <a:rPr lang="fr-FR" altLang="ja-JP" dirty="0"/>
              <a:t> </a:t>
            </a:r>
            <a:endParaRPr lang="en-US" altLang="ja-JP" dirty="0"/>
          </a:p>
        </p:txBody>
      </p:sp>
      <p:sp>
        <p:nvSpPr>
          <p:cNvPr id="12" name="テキスト ボックス 11"/>
          <p:cNvSpPr txBox="1"/>
          <p:nvPr/>
        </p:nvSpPr>
        <p:spPr>
          <a:xfrm>
            <a:off x="278516" y="3979070"/>
            <a:ext cx="5670142" cy="369332"/>
          </a:xfrm>
          <a:prstGeom prst="rect">
            <a:avLst/>
          </a:prstGeom>
          <a:noFill/>
        </p:spPr>
        <p:txBody>
          <a:bodyPr wrap="none" rtlCol="0">
            <a:spAutoFit/>
          </a:bodyPr>
          <a:lstStyle/>
          <a:p>
            <a:r>
              <a:rPr lang="en-US" altLang="ja-JP" dirty="0"/>
              <a:t>7</a:t>
            </a:r>
            <a:r>
              <a:rPr kumimoji="1" lang="en-US" altLang="ja-JP" dirty="0"/>
              <a:t>) </a:t>
            </a:r>
            <a:r>
              <a:rPr kumimoji="1" lang="ja-JP" altLang="en-US" dirty="0"/>
              <a:t>それぞれのチューブに下記抗体を</a:t>
            </a:r>
            <a:r>
              <a:rPr kumimoji="1" lang="en-US" altLang="ja-JP" dirty="0"/>
              <a:t>2 </a:t>
            </a:r>
            <a:r>
              <a:rPr kumimoji="1" lang="en-US" altLang="ja-JP" dirty="0" err="1"/>
              <a:t>ul</a:t>
            </a:r>
            <a:r>
              <a:rPr kumimoji="1" lang="en-US" altLang="ja-JP" dirty="0"/>
              <a:t> </a:t>
            </a:r>
            <a:r>
              <a:rPr kumimoji="1" lang="ja-JP" altLang="en-US" dirty="0" err="1"/>
              <a:t>づつ</a:t>
            </a:r>
            <a:r>
              <a:rPr kumimoji="1" lang="ja-JP" altLang="en-US" dirty="0"/>
              <a:t>加える。</a:t>
            </a:r>
            <a:endParaRPr lang="en-US" altLang="ja-JP" dirty="0"/>
          </a:p>
        </p:txBody>
      </p:sp>
      <p:sp>
        <p:nvSpPr>
          <p:cNvPr id="13" name="テキスト ボックス 12"/>
          <p:cNvSpPr txBox="1"/>
          <p:nvPr/>
        </p:nvSpPr>
        <p:spPr>
          <a:xfrm>
            <a:off x="278517" y="4392609"/>
            <a:ext cx="2826543" cy="2031325"/>
          </a:xfrm>
          <a:prstGeom prst="rect">
            <a:avLst/>
          </a:prstGeom>
          <a:noFill/>
        </p:spPr>
        <p:txBody>
          <a:bodyPr wrap="none" rtlCol="0">
            <a:spAutoFit/>
          </a:bodyPr>
          <a:lstStyle/>
          <a:p>
            <a:r>
              <a:rPr kumimoji="1" lang="en-US" altLang="ja-JP" dirty="0">
                <a:solidFill>
                  <a:srgbClr val="0070C0"/>
                </a:solidFill>
              </a:rPr>
              <a:t>Tube 1 : CD3-PerCP</a:t>
            </a:r>
          </a:p>
          <a:p>
            <a:r>
              <a:rPr lang="en-US" altLang="ja-JP" dirty="0">
                <a:solidFill>
                  <a:srgbClr val="0070C0"/>
                </a:solidFill>
              </a:rPr>
              <a:t>Tube 2 : CD4-BUV395</a:t>
            </a:r>
          </a:p>
          <a:p>
            <a:r>
              <a:rPr kumimoji="1" lang="en-US" altLang="ja-JP" dirty="0">
                <a:solidFill>
                  <a:srgbClr val="0070C0"/>
                </a:solidFill>
              </a:rPr>
              <a:t>Tube 3 : CD8-BV711</a:t>
            </a:r>
          </a:p>
          <a:p>
            <a:r>
              <a:rPr lang="en-US" altLang="ja-JP" dirty="0">
                <a:solidFill>
                  <a:srgbClr val="0070C0"/>
                </a:solidFill>
              </a:rPr>
              <a:t>Tube 4 : CD11c-PE</a:t>
            </a:r>
          </a:p>
          <a:p>
            <a:r>
              <a:rPr kumimoji="1" lang="en-US" altLang="ja-JP" dirty="0">
                <a:solidFill>
                  <a:srgbClr val="0070C0"/>
                </a:solidFill>
              </a:rPr>
              <a:t>Tube 5 : </a:t>
            </a:r>
            <a:r>
              <a:rPr lang="en-US" altLang="ja-JP" dirty="0">
                <a:solidFill>
                  <a:srgbClr val="0070C0"/>
                </a:solidFill>
              </a:rPr>
              <a:t>CD14-BV480</a:t>
            </a:r>
          </a:p>
          <a:p>
            <a:r>
              <a:rPr lang="en-US" altLang="ja-JP" dirty="0">
                <a:solidFill>
                  <a:srgbClr val="0070C0"/>
                </a:solidFill>
              </a:rPr>
              <a:t>Tube 6 : CD16-PE/Dazzle594</a:t>
            </a:r>
          </a:p>
          <a:p>
            <a:r>
              <a:rPr lang="en-US" altLang="ja-JP" dirty="0">
                <a:solidFill>
                  <a:srgbClr val="0070C0"/>
                </a:solidFill>
              </a:rPr>
              <a:t>Tube 7 : CD19-BV786</a:t>
            </a:r>
          </a:p>
        </p:txBody>
      </p:sp>
      <p:sp>
        <p:nvSpPr>
          <p:cNvPr id="14" name="テキスト ボックス 13"/>
          <p:cNvSpPr txBox="1"/>
          <p:nvPr/>
        </p:nvSpPr>
        <p:spPr>
          <a:xfrm>
            <a:off x="6292986" y="4392609"/>
            <a:ext cx="2031325" cy="2308324"/>
          </a:xfrm>
          <a:prstGeom prst="rect">
            <a:avLst/>
          </a:prstGeom>
          <a:noFill/>
          <a:ln>
            <a:noFill/>
          </a:ln>
        </p:spPr>
        <p:txBody>
          <a:bodyPr wrap="none" rtlCol="0">
            <a:spAutoFit/>
          </a:bodyPr>
          <a:lstStyle/>
          <a:p>
            <a:r>
              <a:rPr kumimoji="1" lang="en-US" altLang="ja-JP" dirty="0">
                <a:solidFill>
                  <a:srgbClr val="002060"/>
                </a:solidFill>
              </a:rPr>
              <a:t>Tube 15 : </a:t>
            </a:r>
          </a:p>
          <a:p>
            <a:r>
              <a:rPr kumimoji="1" lang="en-US" altLang="ja-JP" dirty="0">
                <a:solidFill>
                  <a:srgbClr val="002060"/>
                </a:solidFill>
              </a:rPr>
              <a:t>CD3-PerCP</a:t>
            </a:r>
          </a:p>
          <a:p>
            <a:r>
              <a:rPr lang="en-US" altLang="ja-JP" dirty="0">
                <a:solidFill>
                  <a:srgbClr val="002060"/>
                </a:solidFill>
              </a:rPr>
              <a:t>CD4-BUV395</a:t>
            </a:r>
          </a:p>
          <a:p>
            <a:r>
              <a:rPr kumimoji="1" lang="en-US" altLang="ja-JP" dirty="0">
                <a:solidFill>
                  <a:srgbClr val="002060"/>
                </a:solidFill>
              </a:rPr>
              <a:t>CD8-BV711</a:t>
            </a:r>
          </a:p>
          <a:p>
            <a:r>
              <a:rPr lang="en-US" altLang="ja-JP" dirty="0">
                <a:solidFill>
                  <a:srgbClr val="002060"/>
                </a:solidFill>
              </a:rPr>
              <a:t>CD11c-PE</a:t>
            </a:r>
          </a:p>
          <a:p>
            <a:r>
              <a:rPr lang="en-US" altLang="ja-JP" dirty="0">
                <a:solidFill>
                  <a:srgbClr val="002060"/>
                </a:solidFill>
              </a:rPr>
              <a:t>CD14-BV480</a:t>
            </a:r>
          </a:p>
          <a:p>
            <a:r>
              <a:rPr lang="en-US" altLang="ja-JP" dirty="0">
                <a:solidFill>
                  <a:srgbClr val="002060"/>
                </a:solidFill>
              </a:rPr>
              <a:t>CD16-PE/Dazzle594</a:t>
            </a:r>
          </a:p>
          <a:p>
            <a:r>
              <a:rPr lang="en-US" altLang="ja-JP" dirty="0">
                <a:solidFill>
                  <a:srgbClr val="002060"/>
                </a:solidFill>
              </a:rPr>
              <a:t>CD19-BV786</a:t>
            </a:r>
          </a:p>
        </p:txBody>
      </p:sp>
      <p:sp>
        <p:nvSpPr>
          <p:cNvPr id="15" name="テキスト ボックス 14"/>
          <p:cNvSpPr txBox="1"/>
          <p:nvPr/>
        </p:nvSpPr>
        <p:spPr>
          <a:xfrm>
            <a:off x="510986" y="774559"/>
            <a:ext cx="6494249" cy="400110"/>
          </a:xfrm>
          <a:prstGeom prst="rect">
            <a:avLst/>
          </a:prstGeom>
          <a:noFill/>
        </p:spPr>
        <p:txBody>
          <a:bodyPr wrap="square" rtlCol="0">
            <a:spAutoFit/>
          </a:bodyPr>
          <a:lstStyle/>
          <a:p>
            <a:r>
              <a:rPr kumimoji="1" lang="en-US" altLang="ja-JP" sz="2000" b="1" dirty="0"/>
              <a:t>PBMC</a:t>
            </a:r>
            <a:r>
              <a:rPr kumimoji="1" lang="ja-JP" altLang="en-US" sz="2000" b="1" dirty="0"/>
              <a:t>の蛍光標識モノクローナル抗体による染色</a:t>
            </a:r>
          </a:p>
        </p:txBody>
      </p:sp>
      <p:sp>
        <p:nvSpPr>
          <p:cNvPr id="16" name="テキスト ボックス 15"/>
          <p:cNvSpPr txBox="1"/>
          <p:nvPr/>
        </p:nvSpPr>
        <p:spPr>
          <a:xfrm>
            <a:off x="3063159" y="4392609"/>
            <a:ext cx="2587696" cy="2031325"/>
          </a:xfrm>
          <a:prstGeom prst="rect">
            <a:avLst/>
          </a:prstGeom>
          <a:noFill/>
        </p:spPr>
        <p:txBody>
          <a:bodyPr wrap="none" rtlCol="0">
            <a:spAutoFit/>
          </a:bodyPr>
          <a:lstStyle/>
          <a:p>
            <a:r>
              <a:rPr lang="en-US" altLang="ja-JP" dirty="0">
                <a:solidFill>
                  <a:srgbClr val="0070C0"/>
                </a:solidFill>
              </a:rPr>
              <a:t>Tube 8 : CD25-BUV496</a:t>
            </a:r>
          </a:p>
          <a:p>
            <a:r>
              <a:rPr lang="en-US" altLang="ja-JP" dirty="0">
                <a:solidFill>
                  <a:srgbClr val="0070C0"/>
                </a:solidFill>
              </a:rPr>
              <a:t>Tube 9 : CD33-PC7</a:t>
            </a:r>
          </a:p>
          <a:p>
            <a:r>
              <a:rPr lang="en-US" altLang="ja-JP" dirty="0">
                <a:solidFill>
                  <a:srgbClr val="0070C0"/>
                </a:solidFill>
              </a:rPr>
              <a:t>Tube 10 : CD56-APC</a:t>
            </a:r>
            <a:endParaRPr kumimoji="1" lang="en-US" altLang="ja-JP" dirty="0">
              <a:solidFill>
                <a:srgbClr val="0070C0"/>
              </a:solidFill>
            </a:endParaRPr>
          </a:p>
          <a:p>
            <a:r>
              <a:rPr kumimoji="1" lang="en-US" altLang="ja-JP" dirty="0">
                <a:solidFill>
                  <a:srgbClr val="0070C0"/>
                </a:solidFill>
              </a:rPr>
              <a:t>Tube 11 : </a:t>
            </a:r>
            <a:r>
              <a:rPr lang="en-US" altLang="ja-JP" dirty="0">
                <a:solidFill>
                  <a:srgbClr val="0070C0"/>
                </a:solidFill>
              </a:rPr>
              <a:t>CD57-FITC</a:t>
            </a:r>
          </a:p>
          <a:p>
            <a:r>
              <a:rPr lang="en-US" altLang="ja-JP" dirty="0">
                <a:solidFill>
                  <a:srgbClr val="0070C0"/>
                </a:solidFill>
              </a:rPr>
              <a:t>Tube 12 : CD123-BV421</a:t>
            </a:r>
          </a:p>
          <a:p>
            <a:r>
              <a:rPr kumimoji="1" lang="en-US" altLang="ja-JP" dirty="0">
                <a:solidFill>
                  <a:srgbClr val="0070C0"/>
                </a:solidFill>
              </a:rPr>
              <a:t>Tube 13 : CD335-BV650</a:t>
            </a:r>
          </a:p>
          <a:p>
            <a:r>
              <a:rPr lang="en-US" altLang="ja-JP" dirty="0">
                <a:solidFill>
                  <a:srgbClr val="0070C0"/>
                </a:solidFill>
              </a:rPr>
              <a:t>Tube 14 : HLA-DR-APC-H7</a:t>
            </a:r>
          </a:p>
        </p:txBody>
      </p:sp>
    </p:spTree>
    <p:extLst>
      <p:ext uri="{BB962C8B-B14F-4D97-AF65-F5344CB8AC3E}">
        <p14:creationId xmlns:p14="http://schemas.microsoft.com/office/powerpoint/2010/main" val="3694001917"/>
      </p:ext>
    </p:extLst>
  </p:cSld>
  <p:clrMapOvr>
    <a:masterClrMapping/>
  </p:clrMapOvr>
  <mc:AlternateContent xmlns:mc="http://schemas.openxmlformats.org/markup-compatibility/2006" xmlns:p14="http://schemas.microsoft.com/office/powerpoint/2010/main">
    <mc:Choice Requires="p14">
      <p:transition spd="slow" p14:dur="2000" advTm="147825"/>
    </mc:Choice>
    <mc:Fallback xmlns="">
      <p:transition spd="slow" advTm="14782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88057" y="987961"/>
            <a:ext cx="4323620" cy="369332"/>
          </a:xfrm>
          <a:prstGeom prst="rect">
            <a:avLst/>
          </a:prstGeom>
          <a:noFill/>
        </p:spPr>
        <p:txBody>
          <a:bodyPr wrap="none" rtlCol="0">
            <a:spAutoFit/>
          </a:bodyPr>
          <a:lstStyle/>
          <a:p>
            <a:r>
              <a:rPr lang="en-US" altLang="ja-JP" dirty="0"/>
              <a:t>9</a:t>
            </a:r>
            <a:r>
              <a:rPr kumimoji="1" lang="en-US" altLang="ja-JP" dirty="0"/>
              <a:t>) </a:t>
            </a:r>
            <a:r>
              <a:rPr kumimoji="1" lang="ja-JP" altLang="en-US" dirty="0"/>
              <a:t>撹拌後、冷蔵庫内で</a:t>
            </a:r>
            <a:r>
              <a:rPr lang="en-US" altLang="ja-JP" dirty="0"/>
              <a:t>15</a:t>
            </a:r>
            <a:r>
              <a:rPr kumimoji="1" lang="en-US" altLang="ja-JP" dirty="0"/>
              <a:t> min </a:t>
            </a:r>
            <a:r>
              <a:rPr kumimoji="1" lang="ja-JP" altLang="en-US" dirty="0"/>
              <a:t>反応させる。</a:t>
            </a:r>
            <a:endParaRPr lang="en-US" altLang="ja-JP" dirty="0"/>
          </a:p>
        </p:txBody>
      </p:sp>
      <p:sp>
        <p:nvSpPr>
          <p:cNvPr id="5" name="テキスト ボックス 4"/>
          <p:cNvSpPr txBox="1"/>
          <p:nvPr/>
        </p:nvSpPr>
        <p:spPr>
          <a:xfrm>
            <a:off x="1071038" y="1290058"/>
            <a:ext cx="6058453" cy="369332"/>
          </a:xfrm>
          <a:prstGeom prst="rect">
            <a:avLst/>
          </a:prstGeom>
          <a:noFill/>
        </p:spPr>
        <p:txBody>
          <a:bodyPr wrap="none" rtlCol="0">
            <a:spAutoFit/>
          </a:bodyPr>
          <a:lstStyle/>
          <a:p>
            <a:r>
              <a:rPr lang="en-US" altLang="ja-JP" dirty="0"/>
              <a:t>10</a:t>
            </a:r>
            <a:r>
              <a:rPr kumimoji="1" lang="en-US" altLang="ja-JP" dirty="0"/>
              <a:t>)</a:t>
            </a:r>
            <a:r>
              <a:rPr lang="ja-JP" altLang="en-US" dirty="0"/>
              <a:t> </a:t>
            </a:r>
            <a:r>
              <a:rPr lang="en-US" altLang="ja-JP" dirty="0"/>
              <a:t>Tube 1-14 : PBS (0.2% HSA, 2mM EDTA) </a:t>
            </a:r>
            <a:r>
              <a:rPr lang="ja-JP" altLang="en-US" dirty="0"/>
              <a:t>を</a:t>
            </a:r>
            <a:r>
              <a:rPr lang="en-US" altLang="ja-JP" dirty="0"/>
              <a:t>500 </a:t>
            </a:r>
            <a:r>
              <a:rPr lang="en-US" altLang="ja-JP" dirty="0" err="1"/>
              <a:t>ul</a:t>
            </a:r>
            <a:r>
              <a:rPr lang="ja-JP" altLang="en-US" dirty="0"/>
              <a:t> 加える。</a:t>
            </a:r>
            <a:endParaRPr lang="en-US" altLang="ja-JP" dirty="0"/>
          </a:p>
        </p:txBody>
      </p:sp>
      <p:sp>
        <p:nvSpPr>
          <p:cNvPr id="6" name="テキスト ボックス 5"/>
          <p:cNvSpPr txBox="1"/>
          <p:nvPr/>
        </p:nvSpPr>
        <p:spPr>
          <a:xfrm>
            <a:off x="1071038" y="1605602"/>
            <a:ext cx="5425524" cy="369332"/>
          </a:xfrm>
          <a:prstGeom prst="rect">
            <a:avLst/>
          </a:prstGeom>
          <a:noFill/>
        </p:spPr>
        <p:txBody>
          <a:bodyPr wrap="none" rtlCol="0">
            <a:spAutoFit/>
          </a:bodyPr>
          <a:lstStyle/>
          <a:p>
            <a:r>
              <a:rPr lang="en-US" altLang="ja-JP" dirty="0"/>
              <a:t>11</a:t>
            </a:r>
            <a:r>
              <a:rPr kumimoji="1" lang="en-US" altLang="ja-JP" dirty="0"/>
              <a:t>)</a:t>
            </a:r>
            <a:r>
              <a:rPr lang="ja-JP" altLang="en-US" dirty="0"/>
              <a:t> </a:t>
            </a:r>
            <a:r>
              <a:rPr lang="en-US" altLang="ja-JP" dirty="0"/>
              <a:t>Tube 15 : Brilliant staining buffer </a:t>
            </a:r>
            <a:r>
              <a:rPr lang="ja-JP" altLang="en-US" dirty="0"/>
              <a:t>を</a:t>
            </a:r>
            <a:r>
              <a:rPr lang="en-US" altLang="ja-JP" dirty="0"/>
              <a:t>500 </a:t>
            </a:r>
            <a:r>
              <a:rPr lang="en-US" altLang="ja-JP" dirty="0" err="1"/>
              <a:t>ul</a:t>
            </a:r>
            <a:r>
              <a:rPr lang="ja-JP" altLang="en-US" dirty="0"/>
              <a:t> 加える。</a:t>
            </a:r>
            <a:endParaRPr lang="en-US" altLang="ja-JP" dirty="0"/>
          </a:p>
        </p:txBody>
      </p:sp>
      <p:sp>
        <p:nvSpPr>
          <p:cNvPr id="7" name="テキスト ボックス 6"/>
          <p:cNvSpPr txBox="1"/>
          <p:nvPr/>
        </p:nvSpPr>
        <p:spPr>
          <a:xfrm>
            <a:off x="1069130" y="1934941"/>
            <a:ext cx="4250010" cy="369332"/>
          </a:xfrm>
          <a:prstGeom prst="rect">
            <a:avLst/>
          </a:prstGeom>
          <a:noFill/>
        </p:spPr>
        <p:txBody>
          <a:bodyPr wrap="none" rtlCol="0">
            <a:spAutoFit/>
          </a:bodyPr>
          <a:lstStyle/>
          <a:p>
            <a:r>
              <a:rPr lang="en-US" altLang="ja-JP" dirty="0"/>
              <a:t>12</a:t>
            </a:r>
            <a:r>
              <a:rPr kumimoji="1" lang="en-US" altLang="ja-JP" dirty="0"/>
              <a:t>)</a:t>
            </a:r>
            <a:r>
              <a:rPr lang="ja-JP" altLang="en-US" dirty="0"/>
              <a:t> </a:t>
            </a:r>
            <a:r>
              <a:rPr lang="en-US" altLang="ja-JP" dirty="0"/>
              <a:t>Tube 1-15 : </a:t>
            </a:r>
            <a:r>
              <a:rPr lang="ja-JP" altLang="en-US" dirty="0"/>
              <a:t>遠心 </a:t>
            </a:r>
            <a:r>
              <a:rPr lang="en-US" altLang="ja-JP" dirty="0"/>
              <a:t>(1200rpm, 2 min, 4</a:t>
            </a:r>
            <a:r>
              <a:rPr lang="ja-JP" altLang="en-US" dirty="0"/>
              <a:t>℃</a:t>
            </a:r>
            <a:r>
              <a:rPr lang="en-US" altLang="ja-JP" dirty="0"/>
              <a:t>)</a:t>
            </a:r>
          </a:p>
        </p:txBody>
      </p:sp>
      <p:sp>
        <p:nvSpPr>
          <p:cNvPr id="8" name="テキスト ボックス 7"/>
          <p:cNvSpPr txBox="1"/>
          <p:nvPr/>
        </p:nvSpPr>
        <p:spPr>
          <a:xfrm>
            <a:off x="1069130" y="2290478"/>
            <a:ext cx="1992853" cy="369332"/>
          </a:xfrm>
          <a:prstGeom prst="rect">
            <a:avLst/>
          </a:prstGeom>
          <a:noFill/>
        </p:spPr>
        <p:txBody>
          <a:bodyPr wrap="none" rtlCol="0">
            <a:spAutoFit/>
          </a:bodyPr>
          <a:lstStyle/>
          <a:p>
            <a:r>
              <a:rPr lang="en-US" altLang="ja-JP" dirty="0"/>
              <a:t>13</a:t>
            </a:r>
            <a:r>
              <a:rPr kumimoji="1" lang="en-US" altLang="ja-JP" dirty="0"/>
              <a:t>) </a:t>
            </a:r>
            <a:r>
              <a:rPr kumimoji="1" lang="ja-JP" altLang="en-US" dirty="0"/>
              <a:t>上清を捨てる。</a:t>
            </a:r>
            <a:endParaRPr lang="en-US" altLang="ja-JP" dirty="0"/>
          </a:p>
        </p:txBody>
      </p:sp>
      <p:sp>
        <p:nvSpPr>
          <p:cNvPr id="9" name="テキスト ボックス 8"/>
          <p:cNvSpPr txBox="1"/>
          <p:nvPr/>
        </p:nvSpPr>
        <p:spPr>
          <a:xfrm>
            <a:off x="1069130" y="2646666"/>
            <a:ext cx="6058453" cy="369332"/>
          </a:xfrm>
          <a:prstGeom prst="rect">
            <a:avLst/>
          </a:prstGeom>
          <a:noFill/>
        </p:spPr>
        <p:txBody>
          <a:bodyPr wrap="none" rtlCol="0">
            <a:spAutoFit/>
          </a:bodyPr>
          <a:lstStyle/>
          <a:p>
            <a:r>
              <a:rPr lang="en-US" altLang="ja-JP" dirty="0"/>
              <a:t>14</a:t>
            </a:r>
            <a:r>
              <a:rPr kumimoji="1" lang="en-US" altLang="ja-JP" dirty="0"/>
              <a:t>)</a:t>
            </a:r>
            <a:r>
              <a:rPr lang="ja-JP" altLang="en-US" dirty="0"/>
              <a:t> </a:t>
            </a:r>
            <a:r>
              <a:rPr lang="en-US" altLang="ja-JP" dirty="0"/>
              <a:t>Tube 1-14 : PBS (0.2% HSA, 2mM EDTA) </a:t>
            </a:r>
            <a:r>
              <a:rPr lang="ja-JP" altLang="en-US" dirty="0"/>
              <a:t>を</a:t>
            </a:r>
            <a:r>
              <a:rPr lang="en-US" altLang="ja-JP" dirty="0"/>
              <a:t>300 </a:t>
            </a:r>
            <a:r>
              <a:rPr lang="en-US" altLang="ja-JP" dirty="0" err="1"/>
              <a:t>ul</a:t>
            </a:r>
            <a:r>
              <a:rPr lang="ja-JP" altLang="en-US" dirty="0"/>
              <a:t> 加える。</a:t>
            </a:r>
            <a:endParaRPr lang="en-US" altLang="ja-JP" dirty="0"/>
          </a:p>
        </p:txBody>
      </p:sp>
      <p:sp>
        <p:nvSpPr>
          <p:cNvPr id="10" name="テキスト ボックス 9"/>
          <p:cNvSpPr txBox="1"/>
          <p:nvPr/>
        </p:nvSpPr>
        <p:spPr>
          <a:xfrm>
            <a:off x="1069130" y="4994186"/>
            <a:ext cx="4793556" cy="369332"/>
          </a:xfrm>
          <a:prstGeom prst="rect">
            <a:avLst/>
          </a:prstGeom>
          <a:noFill/>
        </p:spPr>
        <p:txBody>
          <a:bodyPr wrap="none" rtlCol="0">
            <a:spAutoFit/>
          </a:bodyPr>
          <a:lstStyle/>
          <a:p>
            <a:r>
              <a:rPr lang="en-US" altLang="ja-JP" dirty="0"/>
              <a:t>17</a:t>
            </a:r>
            <a:r>
              <a:rPr kumimoji="1" lang="en-US" altLang="ja-JP" dirty="0"/>
              <a:t>)</a:t>
            </a:r>
            <a:r>
              <a:rPr lang="ja-JP" altLang="en-US" dirty="0"/>
              <a:t> </a:t>
            </a:r>
            <a:r>
              <a:rPr lang="en-US" altLang="ja-JP" dirty="0"/>
              <a:t>PBS (0.2% HSA, 2mM EDTA) </a:t>
            </a:r>
            <a:r>
              <a:rPr lang="ja-JP" altLang="en-US" dirty="0"/>
              <a:t>を</a:t>
            </a:r>
            <a:r>
              <a:rPr lang="en-US" altLang="ja-JP" dirty="0"/>
              <a:t>500 </a:t>
            </a:r>
            <a:r>
              <a:rPr lang="en-US" altLang="ja-JP" dirty="0" err="1"/>
              <a:t>ul</a:t>
            </a:r>
            <a:r>
              <a:rPr lang="ja-JP" altLang="en-US" dirty="0"/>
              <a:t> 加える。</a:t>
            </a:r>
            <a:endParaRPr lang="en-US" altLang="ja-JP" dirty="0"/>
          </a:p>
        </p:txBody>
      </p:sp>
      <p:sp>
        <p:nvSpPr>
          <p:cNvPr id="11" name="テキスト ボックス 10"/>
          <p:cNvSpPr txBox="1"/>
          <p:nvPr/>
        </p:nvSpPr>
        <p:spPr>
          <a:xfrm>
            <a:off x="1072359" y="5934423"/>
            <a:ext cx="4296497" cy="369332"/>
          </a:xfrm>
          <a:prstGeom prst="rect">
            <a:avLst/>
          </a:prstGeom>
          <a:noFill/>
        </p:spPr>
        <p:txBody>
          <a:bodyPr wrap="none" rtlCol="0">
            <a:spAutoFit/>
          </a:bodyPr>
          <a:lstStyle/>
          <a:p>
            <a:r>
              <a:rPr lang="en-US" altLang="ja-JP" dirty="0"/>
              <a:t>20</a:t>
            </a:r>
            <a:r>
              <a:rPr kumimoji="1" lang="en-US" altLang="ja-JP" dirty="0"/>
              <a:t>) Tube 1-14 </a:t>
            </a:r>
            <a:r>
              <a:rPr kumimoji="1" lang="ja-JP" altLang="en-US" dirty="0"/>
              <a:t>を使って蛍光補正をかける</a:t>
            </a:r>
            <a:endParaRPr lang="en-US" altLang="ja-JP" dirty="0"/>
          </a:p>
        </p:txBody>
      </p:sp>
      <p:sp>
        <p:nvSpPr>
          <p:cNvPr id="12" name="テキスト ボックス 11"/>
          <p:cNvSpPr txBox="1"/>
          <p:nvPr/>
        </p:nvSpPr>
        <p:spPr>
          <a:xfrm>
            <a:off x="1083350" y="6277466"/>
            <a:ext cx="7632474" cy="369332"/>
          </a:xfrm>
          <a:prstGeom prst="rect">
            <a:avLst/>
          </a:prstGeom>
          <a:noFill/>
        </p:spPr>
        <p:txBody>
          <a:bodyPr wrap="none" rtlCol="0">
            <a:spAutoFit/>
          </a:bodyPr>
          <a:lstStyle/>
          <a:p>
            <a:r>
              <a:rPr lang="en-US" altLang="ja-JP" dirty="0"/>
              <a:t>21</a:t>
            </a:r>
            <a:r>
              <a:rPr kumimoji="1" lang="en-US" altLang="ja-JP" dirty="0"/>
              <a:t>) Tube 1-14 </a:t>
            </a:r>
            <a:r>
              <a:rPr kumimoji="1" lang="ja-JP" altLang="en-US" dirty="0"/>
              <a:t>を使って調整した蛍光補正値の下に、</a:t>
            </a:r>
            <a:r>
              <a:rPr kumimoji="1" lang="en-US" altLang="ja-JP" dirty="0"/>
              <a:t>Tube 15 </a:t>
            </a:r>
            <a:r>
              <a:rPr kumimoji="1" lang="ja-JP" altLang="en-US" dirty="0"/>
              <a:t>を測定する。</a:t>
            </a:r>
            <a:endParaRPr kumimoji="1" lang="en-US" altLang="ja-JP" dirty="0"/>
          </a:p>
        </p:txBody>
      </p:sp>
      <p:sp>
        <p:nvSpPr>
          <p:cNvPr id="13" name="テキスト ボックス 12"/>
          <p:cNvSpPr txBox="1"/>
          <p:nvPr/>
        </p:nvSpPr>
        <p:spPr>
          <a:xfrm>
            <a:off x="467167" y="129722"/>
            <a:ext cx="8521850" cy="461665"/>
          </a:xfrm>
          <a:prstGeom prst="rect">
            <a:avLst/>
          </a:prstGeom>
          <a:noFill/>
        </p:spPr>
        <p:txBody>
          <a:bodyPr wrap="square" rtlCol="0">
            <a:spAutoFit/>
          </a:bodyPr>
          <a:lstStyle/>
          <a:p>
            <a:r>
              <a:rPr lang="ja-JP" altLang="en-US" sz="2400" b="1" dirty="0">
                <a:solidFill>
                  <a:srgbClr val="C00000"/>
                </a:solidFill>
              </a:rPr>
              <a:t>健常人末梢血単核球を用いた免疫細胞サブセット の測定手順</a:t>
            </a:r>
            <a:endParaRPr kumimoji="1" lang="ja-JP" altLang="en-US" sz="2400" b="1" dirty="0">
              <a:solidFill>
                <a:srgbClr val="C00000"/>
              </a:solidFill>
            </a:endParaRPr>
          </a:p>
        </p:txBody>
      </p:sp>
      <p:sp>
        <p:nvSpPr>
          <p:cNvPr id="14" name="テキスト ボックス 13"/>
          <p:cNvSpPr txBox="1"/>
          <p:nvPr/>
        </p:nvSpPr>
        <p:spPr>
          <a:xfrm>
            <a:off x="1069130" y="2965831"/>
            <a:ext cx="4621906" cy="369332"/>
          </a:xfrm>
          <a:prstGeom prst="rect">
            <a:avLst/>
          </a:prstGeom>
          <a:noFill/>
        </p:spPr>
        <p:txBody>
          <a:bodyPr wrap="none" rtlCol="0">
            <a:spAutoFit/>
          </a:bodyPr>
          <a:lstStyle/>
          <a:p>
            <a:r>
              <a:rPr lang="en-US" altLang="ja-JP" dirty="0"/>
              <a:t>15</a:t>
            </a:r>
            <a:r>
              <a:rPr kumimoji="1" lang="en-US" altLang="ja-JP" dirty="0"/>
              <a:t>)</a:t>
            </a:r>
            <a:r>
              <a:rPr lang="ja-JP" altLang="en-US" dirty="0"/>
              <a:t> </a:t>
            </a:r>
            <a:r>
              <a:rPr lang="en-US" altLang="ja-JP" dirty="0"/>
              <a:t>Tube 15 :</a:t>
            </a:r>
            <a:r>
              <a:rPr lang="ja-JP" altLang="en-US" dirty="0"/>
              <a:t> 下記の抗体を</a:t>
            </a:r>
            <a:r>
              <a:rPr lang="en-US" altLang="ja-JP" dirty="0"/>
              <a:t>2 </a:t>
            </a:r>
            <a:r>
              <a:rPr lang="en-US" altLang="ja-JP" dirty="0" err="1"/>
              <a:t>ul</a:t>
            </a:r>
            <a:r>
              <a:rPr lang="en-US" altLang="ja-JP" dirty="0"/>
              <a:t> </a:t>
            </a:r>
            <a:r>
              <a:rPr lang="ja-JP" altLang="en-US" dirty="0" err="1"/>
              <a:t>づつ</a:t>
            </a:r>
            <a:r>
              <a:rPr lang="ja-JP" altLang="en-US" dirty="0"/>
              <a:t>加える。</a:t>
            </a:r>
            <a:endParaRPr lang="en-US" altLang="ja-JP" dirty="0"/>
          </a:p>
        </p:txBody>
      </p:sp>
      <p:sp>
        <p:nvSpPr>
          <p:cNvPr id="15" name="テキスト ボックス 14"/>
          <p:cNvSpPr txBox="1"/>
          <p:nvPr/>
        </p:nvSpPr>
        <p:spPr>
          <a:xfrm>
            <a:off x="1069130" y="4677596"/>
            <a:ext cx="4440639" cy="369332"/>
          </a:xfrm>
          <a:prstGeom prst="rect">
            <a:avLst/>
          </a:prstGeom>
          <a:noFill/>
        </p:spPr>
        <p:txBody>
          <a:bodyPr wrap="none" rtlCol="0">
            <a:spAutoFit/>
          </a:bodyPr>
          <a:lstStyle/>
          <a:p>
            <a:r>
              <a:rPr lang="en-US" altLang="ja-JP" dirty="0"/>
              <a:t>15</a:t>
            </a:r>
            <a:r>
              <a:rPr kumimoji="1" lang="en-US" altLang="ja-JP" dirty="0"/>
              <a:t>)</a:t>
            </a:r>
            <a:r>
              <a:rPr lang="ja-JP" altLang="en-US" dirty="0"/>
              <a:t> 撹拌後、冷蔵庫内で</a:t>
            </a:r>
            <a:r>
              <a:rPr lang="en-US" altLang="ja-JP" dirty="0"/>
              <a:t>15 min </a:t>
            </a:r>
            <a:r>
              <a:rPr lang="ja-JP" altLang="en-US" dirty="0"/>
              <a:t>反応させる。</a:t>
            </a:r>
            <a:endParaRPr lang="en-US" altLang="ja-JP" dirty="0"/>
          </a:p>
        </p:txBody>
      </p:sp>
      <p:sp>
        <p:nvSpPr>
          <p:cNvPr id="16" name="テキスト ボックス 15"/>
          <p:cNvSpPr txBox="1"/>
          <p:nvPr/>
        </p:nvSpPr>
        <p:spPr>
          <a:xfrm>
            <a:off x="1409365" y="3325335"/>
            <a:ext cx="1044004" cy="369332"/>
          </a:xfrm>
          <a:prstGeom prst="rect">
            <a:avLst/>
          </a:prstGeom>
          <a:noFill/>
        </p:spPr>
        <p:txBody>
          <a:bodyPr wrap="none" rtlCol="0">
            <a:spAutoFit/>
          </a:bodyPr>
          <a:lstStyle/>
          <a:p>
            <a:r>
              <a:rPr kumimoji="1" lang="en-US" altLang="ja-JP" dirty="0">
                <a:solidFill>
                  <a:srgbClr val="002060"/>
                </a:solidFill>
              </a:rPr>
              <a:t>Tube 15 :</a:t>
            </a:r>
            <a:endParaRPr lang="en-US" altLang="ja-JP" dirty="0">
              <a:solidFill>
                <a:srgbClr val="002060"/>
              </a:solidFill>
            </a:endParaRPr>
          </a:p>
        </p:txBody>
      </p:sp>
      <p:sp>
        <p:nvSpPr>
          <p:cNvPr id="17" name="テキスト ボックス 16"/>
          <p:cNvSpPr txBox="1"/>
          <p:nvPr/>
        </p:nvSpPr>
        <p:spPr>
          <a:xfrm>
            <a:off x="1071038" y="5289138"/>
            <a:ext cx="3150221" cy="369332"/>
          </a:xfrm>
          <a:prstGeom prst="rect">
            <a:avLst/>
          </a:prstGeom>
          <a:noFill/>
        </p:spPr>
        <p:txBody>
          <a:bodyPr wrap="none" rtlCol="0">
            <a:spAutoFit/>
          </a:bodyPr>
          <a:lstStyle/>
          <a:p>
            <a:r>
              <a:rPr lang="en-US" altLang="ja-JP" dirty="0"/>
              <a:t>18</a:t>
            </a:r>
            <a:r>
              <a:rPr kumimoji="1" lang="en-US" altLang="ja-JP" dirty="0"/>
              <a:t>)</a:t>
            </a:r>
            <a:r>
              <a:rPr lang="ja-JP" altLang="en-US" dirty="0"/>
              <a:t> 遠心 </a:t>
            </a:r>
            <a:r>
              <a:rPr lang="en-US" altLang="ja-JP" dirty="0"/>
              <a:t>(1200rpm, 2 min, 4</a:t>
            </a:r>
            <a:r>
              <a:rPr lang="ja-JP" altLang="en-US" dirty="0"/>
              <a:t>℃</a:t>
            </a:r>
            <a:r>
              <a:rPr lang="en-US" altLang="ja-JP" dirty="0"/>
              <a:t>)</a:t>
            </a:r>
          </a:p>
        </p:txBody>
      </p:sp>
      <p:sp>
        <p:nvSpPr>
          <p:cNvPr id="20" name="テキスト ボックス 19"/>
          <p:cNvSpPr txBox="1"/>
          <p:nvPr/>
        </p:nvSpPr>
        <p:spPr>
          <a:xfrm>
            <a:off x="1083350" y="5610405"/>
            <a:ext cx="4793556" cy="369332"/>
          </a:xfrm>
          <a:prstGeom prst="rect">
            <a:avLst/>
          </a:prstGeom>
          <a:noFill/>
        </p:spPr>
        <p:txBody>
          <a:bodyPr wrap="none" rtlCol="0">
            <a:spAutoFit/>
          </a:bodyPr>
          <a:lstStyle/>
          <a:p>
            <a:r>
              <a:rPr lang="en-US" altLang="ja-JP" dirty="0"/>
              <a:t>19</a:t>
            </a:r>
            <a:r>
              <a:rPr kumimoji="1" lang="en-US" altLang="ja-JP" dirty="0"/>
              <a:t>) </a:t>
            </a:r>
            <a:r>
              <a:rPr lang="en-US" altLang="ja-JP" dirty="0"/>
              <a:t>PBS (0.2% HSA, 2mM EDTA) </a:t>
            </a:r>
            <a:r>
              <a:rPr lang="ja-JP" altLang="en-US" dirty="0"/>
              <a:t>を</a:t>
            </a:r>
            <a:r>
              <a:rPr lang="en-US" altLang="ja-JP" dirty="0"/>
              <a:t>500 </a:t>
            </a:r>
            <a:r>
              <a:rPr lang="en-US" altLang="ja-JP" dirty="0" err="1"/>
              <a:t>ul</a:t>
            </a:r>
            <a:r>
              <a:rPr lang="ja-JP" altLang="en-US" dirty="0"/>
              <a:t> 加える。</a:t>
            </a:r>
            <a:endParaRPr lang="en-US" altLang="ja-JP" dirty="0"/>
          </a:p>
        </p:txBody>
      </p:sp>
      <p:sp>
        <p:nvSpPr>
          <p:cNvPr id="18" name="テキスト ボックス 17"/>
          <p:cNvSpPr txBox="1"/>
          <p:nvPr/>
        </p:nvSpPr>
        <p:spPr>
          <a:xfrm>
            <a:off x="467167" y="538845"/>
            <a:ext cx="6494249" cy="400110"/>
          </a:xfrm>
          <a:prstGeom prst="rect">
            <a:avLst/>
          </a:prstGeom>
          <a:noFill/>
        </p:spPr>
        <p:txBody>
          <a:bodyPr wrap="square" rtlCol="0">
            <a:spAutoFit/>
          </a:bodyPr>
          <a:lstStyle/>
          <a:p>
            <a:r>
              <a:rPr kumimoji="1" lang="en-US" altLang="ja-JP" sz="2000" b="1" dirty="0"/>
              <a:t>PBMC</a:t>
            </a:r>
            <a:r>
              <a:rPr kumimoji="1" lang="ja-JP" altLang="en-US" sz="2000" b="1" dirty="0"/>
              <a:t>の蛍光標識モノクローナル抗体による染色 </a:t>
            </a:r>
            <a:r>
              <a:rPr kumimoji="1" lang="en-US" altLang="ja-JP" sz="2000" b="1" dirty="0"/>
              <a:t>(</a:t>
            </a:r>
            <a:r>
              <a:rPr kumimoji="1" lang="ja-JP" altLang="en-US" sz="2000" b="1" dirty="0"/>
              <a:t>続き</a:t>
            </a:r>
            <a:r>
              <a:rPr kumimoji="1" lang="en-US" altLang="ja-JP" sz="2000" b="1" dirty="0"/>
              <a:t>)</a:t>
            </a:r>
            <a:endParaRPr kumimoji="1" lang="ja-JP" altLang="en-US" sz="2000" b="1" dirty="0"/>
          </a:p>
        </p:txBody>
      </p:sp>
      <p:sp>
        <p:nvSpPr>
          <p:cNvPr id="19" name="テキスト ボックス 18"/>
          <p:cNvSpPr txBox="1"/>
          <p:nvPr/>
        </p:nvSpPr>
        <p:spPr>
          <a:xfrm>
            <a:off x="2319005" y="3339780"/>
            <a:ext cx="3203121" cy="1200329"/>
          </a:xfrm>
          <a:prstGeom prst="rect">
            <a:avLst/>
          </a:prstGeom>
          <a:noFill/>
        </p:spPr>
        <p:txBody>
          <a:bodyPr wrap="none" rtlCol="0">
            <a:spAutoFit/>
          </a:bodyPr>
          <a:lstStyle/>
          <a:p>
            <a:r>
              <a:rPr lang="en-US" altLang="ja-JP" dirty="0">
                <a:solidFill>
                  <a:srgbClr val="002060"/>
                </a:solidFill>
              </a:rPr>
              <a:t>CD25-BUV496   CD123-BV421</a:t>
            </a:r>
          </a:p>
          <a:p>
            <a:r>
              <a:rPr lang="en-US" altLang="ja-JP" dirty="0">
                <a:solidFill>
                  <a:srgbClr val="002060"/>
                </a:solidFill>
              </a:rPr>
              <a:t>CD33-PC7</a:t>
            </a:r>
            <a:r>
              <a:rPr kumimoji="1" lang="en-US" altLang="ja-JP" dirty="0">
                <a:solidFill>
                  <a:srgbClr val="002060"/>
                </a:solidFill>
              </a:rPr>
              <a:t>           CD335-BV650</a:t>
            </a:r>
            <a:endParaRPr lang="en-US" altLang="ja-JP" dirty="0">
              <a:solidFill>
                <a:srgbClr val="002060"/>
              </a:solidFill>
            </a:endParaRPr>
          </a:p>
          <a:p>
            <a:r>
              <a:rPr lang="en-US" altLang="ja-JP" dirty="0">
                <a:solidFill>
                  <a:srgbClr val="002060"/>
                </a:solidFill>
              </a:rPr>
              <a:t>CD56-APC           HLA-DR-APC-H7</a:t>
            </a:r>
            <a:endParaRPr kumimoji="1" lang="en-US" altLang="ja-JP" dirty="0">
              <a:solidFill>
                <a:srgbClr val="002060"/>
              </a:solidFill>
            </a:endParaRPr>
          </a:p>
          <a:p>
            <a:r>
              <a:rPr lang="en-US" altLang="ja-JP" dirty="0">
                <a:solidFill>
                  <a:srgbClr val="002060"/>
                </a:solidFill>
              </a:rPr>
              <a:t>CD57-FITC</a:t>
            </a:r>
          </a:p>
        </p:txBody>
      </p:sp>
    </p:spTree>
    <p:extLst>
      <p:ext uri="{BB962C8B-B14F-4D97-AF65-F5344CB8AC3E}">
        <p14:creationId xmlns:p14="http://schemas.microsoft.com/office/powerpoint/2010/main" val="383878458"/>
      </p:ext>
    </p:extLst>
  </p:cSld>
  <p:clrMapOvr>
    <a:masterClrMapping/>
  </p:clrMapOvr>
  <mc:AlternateContent xmlns:mc="http://schemas.openxmlformats.org/markup-compatibility/2006" xmlns:p14="http://schemas.microsoft.com/office/powerpoint/2010/main">
    <mc:Choice Requires="p14">
      <p:transition spd="slow" p14:dur="2000" advTm="141747"/>
    </mc:Choice>
    <mc:Fallback xmlns="">
      <p:transition spd="slow" advTm="14174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D1970AA-5C1E-4A54-B27C-0896E7CBEF88}"/>
              </a:ext>
            </a:extLst>
          </p:cNvPr>
          <p:cNvSpPr txBox="1"/>
          <p:nvPr/>
        </p:nvSpPr>
        <p:spPr>
          <a:xfrm>
            <a:off x="164293" y="1042243"/>
            <a:ext cx="3556038" cy="646331"/>
          </a:xfrm>
          <a:prstGeom prst="rect">
            <a:avLst/>
          </a:prstGeom>
          <a:noFill/>
        </p:spPr>
        <p:txBody>
          <a:bodyPr wrap="none" rtlCol="0">
            <a:spAutoFit/>
          </a:bodyPr>
          <a:lstStyle/>
          <a:p>
            <a:r>
              <a:rPr kumimoji="1" lang="en-US" altLang="ja-JP" dirty="0"/>
              <a:t>Peripheral blood mononuclear cells </a:t>
            </a:r>
          </a:p>
          <a:p>
            <a:r>
              <a:rPr kumimoji="1" lang="en-US" altLang="ja-JP" dirty="0"/>
              <a:t>(PBMC/</a:t>
            </a:r>
            <a:r>
              <a:rPr kumimoji="1" lang="ja-JP" altLang="en-US" dirty="0"/>
              <a:t>末梢血単核球</a:t>
            </a:r>
            <a:r>
              <a:rPr kumimoji="1" lang="en-US" altLang="ja-JP" dirty="0"/>
              <a:t>)</a:t>
            </a:r>
            <a:endParaRPr kumimoji="1" lang="ja-JP" altLang="en-US" dirty="0"/>
          </a:p>
        </p:txBody>
      </p:sp>
      <p:cxnSp>
        <p:nvCxnSpPr>
          <p:cNvPr id="6" name="直線コネクタ 5">
            <a:extLst>
              <a:ext uri="{FF2B5EF4-FFF2-40B4-BE49-F238E27FC236}">
                <a16:creationId xmlns:a16="http://schemas.microsoft.com/office/drawing/2014/main" id="{14828FBD-4821-454B-8A73-734EBD2F6835}"/>
              </a:ext>
            </a:extLst>
          </p:cNvPr>
          <p:cNvCxnSpPr>
            <a:cxnSpLocks/>
          </p:cNvCxnSpPr>
          <p:nvPr/>
        </p:nvCxnSpPr>
        <p:spPr>
          <a:xfrm>
            <a:off x="1290845" y="2153551"/>
            <a:ext cx="4156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047FB901-6F75-4871-AC80-FE6ABCE426C1}"/>
              </a:ext>
            </a:extLst>
          </p:cNvPr>
          <p:cNvSpPr txBox="1"/>
          <p:nvPr/>
        </p:nvSpPr>
        <p:spPr>
          <a:xfrm>
            <a:off x="3694199" y="1968885"/>
            <a:ext cx="1468672" cy="369332"/>
          </a:xfrm>
          <a:prstGeom prst="rect">
            <a:avLst/>
          </a:prstGeom>
          <a:noFill/>
        </p:spPr>
        <p:txBody>
          <a:bodyPr wrap="none" rtlCol="0">
            <a:spAutoFit/>
          </a:bodyPr>
          <a:lstStyle/>
          <a:p>
            <a:r>
              <a:rPr kumimoji="1" lang="en-US" altLang="ja-JP" dirty="0"/>
              <a:t>T-cells</a:t>
            </a:r>
            <a:r>
              <a:rPr kumimoji="1" lang="ja-JP" altLang="en-US" dirty="0"/>
              <a:t> </a:t>
            </a:r>
            <a:r>
              <a:rPr kumimoji="1" lang="en-US" altLang="ja-JP" dirty="0"/>
              <a:t>(CD3+)</a:t>
            </a:r>
            <a:endParaRPr kumimoji="1" lang="ja-JP" altLang="en-US" dirty="0"/>
          </a:p>
        </p:txBody>
      </p:sp>
      <p:sp>
        <p:nvSpPr>
          <p:cNvPr id="8" name="テキスト ボックス 7">
            <a:extLst>
              <a:ext uri="{FF2B5EF4-FFF2-40B4-BE49-F238E27FC236}">
                <a16:creationId xmlns:a16="http://schemas.microsoft.com/office/drawing/2014/main" id="{FDEAA705-8485-4982-B1AB-B079FC1A1A66}"/>
              </a:ext>
            </a:extLst>
          </p:cNvPr>
          <p:cNvSpPr txBox="1"/>
          <p:nvPr/>
        </p:nvSpPr>
        <p:spPr>
          <a:xfrm>
            <a:off x="5437484" y="1985915"/>
            <a:ext cx="2905154" cy="369332"/>
          </a:xfrm>
          <a:prstGeom prst="rect">
            <a:avLst/>
          </a:prstGeom>
          <a:noFill/>
        </p:spPr>
        <p:txBody>
          <a:bodyPr wrap="none" rtlCol="0">
            <a:spAutoFit/>
          </a:bodyPr>
          <a:lstStyle/>
          <a:p>
            <a:r>
              <a:rPr kumimoji="1" lang="en-US" altLang="ja-JP" dirty="0"/>
              <a:t>Cytotoxic-T-cells</a:t>
            </a:r>
            <a:r>
              <a:rPr kumimoji="1" lang="ja-JP" altLang="en-US" dirty="0"/>
              <a:t> </a:t>
            </a:r>
            <a:r>
              <a:rPr kumimoji="1" lang="en-US" altLang="ja-JP" dirty="0"/>
              <a:t>(CD3+CD8+)</a:t>
            </a:r>
            <a:endParaRPr kumimoji="1" lang="ja-JP" altLang="en-US" dirty="0"/>
          </a:p>
        </p:txBody>
      </p:sp>
      <p:sp>
        <p:nvSpPr>
          <p:cNvPr id="9" name="テキスト ボックス 8">
            <a:extLst>
              <a:ext uri="{FF2B5EF4-FFF2-40B4-BE49-F238E27FC236}">
                <a16:creationId xmlns:a16="http://schemas.microsoft.com/office/drawing/2014/main" id="{94470035-3655-4AC8-A006-088677AC2628}"/>
              </a:ext>
            </a:extLst>
          </p:cNvPr>
          <p:cNvSpPr txBox="1"/>
          <p:nvPr/>
        </p:nvSpPr>
        <p:spPr>
          <a:xfrm>
            <a:off x="5443172" y="2302285"/>
            <a:ext cx="2667718" cy="369332"/>
          </a:xfrm>
          <a:prstGeom prst="rect">
            <a:avLst/>
          </a:prstGeom>
          <a:noFill/>
        </p:spPr>
        <p:txBody>
          <a:bodyPr wrap="none" rtlCol="0">
            <a:spAutoFit/>
          </a:bodyPr>
          <a:lstStyle/>
          <a:p>
            <a:r>
              <a:rPr kumimoji="1" lang="en-US" altLang="ja-JP" dirty="0"/>
              <a:t>Helper-T-cells</a:t>
            </a:r>
            <a:r>
              <a:rPr kumimoji="1" lang="ja-JP" altLang="en-US" dirty="0"/>
              <a:t> </a:t>
            </a:r>
            <a:r>
              <a:rPr kumimoji="1" lang="en-US" altLang="ja-JP" dirty="0"/>
              <a:t>(CD3+CD8+)</a:t>
            </a:r>
            <a:endParaRPr kumimoji="1" lang="ja-JP" altLang="en-US" dirty="0"/>
          </a:p>
        </p:txBody>
      </p:sp>
      <p:sp>
        <p:nvSpPr>
          <p:cNvPr id="10" name="テキスト ボックス 9">
            <a:extLst>
              <a:ext uri="{FF2B5EF4-FFF2-40B4-BE49-F238E27FC236}">
                <a16:creationId xmlns:a16="http://schemas.microsoft.com/office/drawing/2014/main" id="{EAD21352-197F-4B9E-880C-E30D42BF2D62}"/>
              </a:ext>
            </a:extLst>
          </p:cNvPr>
          <p:cNvSpPr txBox="1"/>
          <p:nvPr/>
        </p:nvSpPr>
        <p:spPr>
          <a:xfrm>
            <a:off x="3699188" y="3037644"/>
            <a:ext cx="1598515" cy="369332"/>
          </a:xfrm>
          <a:prstGeom prst="rect">
            <a:avLst/>
          </a:prstGeom>
          <a:noFill/>
        </p:spPr>
        <p:txBody>
          <a:bodyPr wrap="none" rtlCol="0">
            <a:spAutoFit/>
          </a:bodyPr>
          <a:lstStyle/>
          <a:p>
            <a:r>
              <a:rPr kumimoji="1" lang="en-US" altLang="ja-JP" dirty="0"/>
              <a:t>B-cells</a:t>
            </a:r>
            <a:r>
              <a:rPr kumimoji="1" lang="ja-JP" altLang="en-US" dirty="0"/>
              <a:t> </a:t>
            </a:r>
            <a:r>
              <a:rPr kumimoji="1" lang="en-US" altLang="ja-JP" dirty="0"/>
              <a:t>(CD19+)</a:t>
            </a:r>
            <a:endParaRPr kumimoji="1" lang="ja-JP" altLang="en-US" dirty="0"/>
          </a:p>
        </p:txBody>
      </p:sp>
      <p:sp>
        <p:nvSpPr>
          <p:cNvPr id="11" name="テキスト ボックス 10">
            <a:extLst>
              <a:ext uri="{FF2B5EF4-FFF2-40B4-BE49-F238E27FC236}">
                <a16:creationId xmlns:a16="http://schemas.microsoft.com/office/drawing/2014/main" id="{EA1A5871-B2EB-4D10-9301-1106E4E57A45}"/>
              </a:ext>
            </a:extLst>
          </p:cNvPr>
          <p:cNvSpPr txBox="1"/>
          <p:nvPr/>
        </p:nvSpPr>
        <p:spPr>
          <a:xfrm>
            <a:off x="3699188" y="3565829"/>
            <a:ext cx="2196435" cy="369332"/>
          </a:xfrm>
          <a:prstGeom prst="rect">
            <a:avLst/>
          </a:prstGeom>
          <a:noFill/>
        </p:spPr>
        <p:txBody>
          <a:bodyPr wrap="none" rtlCol="0">
            <a:spAutoFit/>
          </a:bodyPr>
          <a:lstStyle/>
          <a:p>
            <a:r>
              <a:rPr kumimoji="1" lang="en-US" altLang="ja-JP" dirty="0"/>
              <a:t>NK-cells</a:t>
            </a:r>
            <a:r>
              <a:rPr kumimoji="1" lang="ja-JP" altLang="en-US" dirty="0"/>
              <a:t> </a:t>
            </a:r>
            <a:r>
              <a:rPr kumimoji="1" lang="en-US" altLang="ja-JP" dirty="0"/>
              <a:t>(CD3-CD56+)</a:t>
            </a:r>
            <a:endParaRPr kumimoji="1" lang="ja-JP" altLang="en-US" dirty="0"/>
          </a:p>
        </p:txBody>
      </p:sp>
      <p:sp>
        <p:nvSpPr>
          <p:cNvPr id="12" name="テキスト ボックス 11">
            <a:extLst>
              <a:ext uri="{FF2B5EF4-FFF2-40B4-BE49-F238E27FC236}">
                <a16:creationId xmlns:a16="http://schemas.microsoft.com/office/drawing/2014/main" id="{E6006532-7D65-4ED7-B8E4-2C216DB78AA3}"/>
              </a:ext>
            </a:extLst>
          </p:cNvPr>
          <p:cNvSpPr txBox="1"/>
          <p:nvPr/>
        </p:nvSpPr>
        <p:spPr>
          <a:xfrm>
            <a:off x="5437484" y="2653956"/>
            <a:ext cx="2969467" cy="369332"/>
          </a:xfrm>
          <a:prstGeom prst="rect">
            <a:avLst/>
          </a:prstGeom>
          <a:noFill/>
        </p:spPr>
        <p:txBody>
          <a:bodyPr wrap="none" rtlCol="0">
            <a:spAutoFit/>
          </a:bodyPr>
          <a:lstStyle/>
          <a:p>
            <a:r>
              <a:rPr kumimoji="1" lang="en-US" altLang="ja-JP" dirty="0"/>
              <a:t>Treg cells</a:t>
            </a:r>
            <a:r>
              <a:rPr kumimoji="1" lang="ja-JP" altLang="en-US" dirty="0"/>
              <a:t> </a:t>
            </a:r>
            <a:r>
              <a:rPr kumimoji="1" lang="en-US" altLang="ja-JP" dirty="0"/>
              <a:t>(CD3+CD4+CD25++)</a:t>
            </a:r>
            <a:endParaRPr kumimoji="1" lang="ja-JP" altLang="en-US" dirty="0"/>
          </a:p>
        </p:txBody>
      </p:sp>
      <p:sp>
        <p:nvSpPr>
          <p:cNvPr id="14" name="テキスト ボックス 13">
            <a:extLst>
              <a:ext uri="{FF2B5EF4-FFF2-40B4-BE49-F238E27FC236}">
                <a16:creationId xmlns:a16="http://schemas.microsoft.com/office/drawing/2014/main" id="{3B58D5DE-6C75-4D72-916D-9B0AAE56D864}"/>
              </a:ext>
            </a:extLst>
          </p:cNvPr>
          <p:cNvSpPr txBox="1"/>
          <p:nvPr/>
        </p:nvSpPr>
        <p:spPr>
          <a:xfrm>
            <a:off x="6176989" y="3570989"/>
            <a:ext cx="1069524" cy="369332"/>
          </a:xfrm>
          <a:prstGeom prst="rect">
            <a:avLst/>
          </a:prstGeom>
          <a:noFill/>
        </p:spPr>
        <p:txBody>
          <a:bodyPr wrap="none" rtlCol="0">
            <a:spAutoFit/>
          </a:bodyPr>
          <a:lstStyle/>
          <a:p>
            <a:r>
              <a:rPr kumimoji="1" lang="en-US" altLang="ja-JP" dirty="0"/>
              <a:t>CD57+NK</a:t>
            </a:r>
            <a:endParaRPr kumimoji="1" lang="ja-JP" altLang="en-US" dirty="0"/>
          </a:p>
        </p:txBody>
      </p:sp>
      <p:sp>
        <p:nvSpPr>
          <p:cNvPr id="15" name="テキスト ボックス 14">
            <a:extLst>
              <a:ext uri="{FF2B5EF4-FFF2-40B4-BE49-F238E27FC236}">
                <a16:creationId xmlns:a16="http://schemas.microsoft.com/office/drawing/2014/main" id="{8680BC82-F0B5-4630-8561-259B804755FA}"/>
              </a:ext>
            </a:extLst>
          </p:cNvPr>
          <p:cNvSpPr txBox="1"/>
          <p:nvPr/>
        </p:nvSpPr>
        <p:spPr>
          <a:xfrm>
            <a:off x="6190292" y="3869698"/>
            <a:ext cx="1024639" cy="369332"/>
          </a:xfrm>
          <a:prstGeom prst="rect">
            <a:avLst/>
          </a:prstGeom>
          <a:noFill/>
        </p:spPr>
        <p:txBody>
          <a:bodyPr wrap="none" rtlCol="0">
            <a:spAutoFit/>
          </a:bodyPr>
          <a:lstStyle/>
          <a:p>
            <a:r>
              <a:rPr kumimoji="1" lang="en-US" altLang="ja-JP" dirty="0"/>
              <a:t>CD57-NK</a:t>
            </a:r>
            <a:endParaRPr kumimoji="1" lang="ja-JP" altLang="en-US" dirty="0"/>
          </a:p>
        </p:txBody>
      </p:sp>
      <p:sp>
        <p:nvSpPr>
          <p:cNvPr id="17" name="テキスト ボックス 16">
            <a:extLst>
              <a:ext uri="{FF2B5EF4-FFF2-40B4-BE49-F238E27FC236}">
                <a16:creationId xmlns:a16="http://schemas.microsoft.com/office/drawing/2014/main" id="{F706DF63-0F65-4E31-A2E4-B6BEC631AF12}"/>
              </a:ext>
            </a:extLst>
          </p:cNvPr>
          <p:cNvSpPr txBox="1"/>
          <p:nvPr/>
        </p:nvSpPr>
        <p:spPr>
          <a:xfrm>
            <a:off x="7389251" y="3878928"/>
            <a:ext cx="1492332" cy="369332"/>
          </a:xfrm>
          <a:prstGeom prst="rect">
            <a:avLst/>
          </a:prstGeom>
          <a:noFill/>
        </p:spPr>
        <p:txBody>
          <a:bodyPr wrap="none" rtlCol="0">
            <a:spAutoFit/>
          </a:bodyPr>
          <a:lstStyle/>
          <a:p>
            <a:r>
              <a:rPr kumimoji="1" lang="en-US" altLang="ja-JP" dirty="0"/>
              <a:t>NKp46+CD16-</a:t>
            </a:r>
            <a:endParaRPr kumimoji="1" lang="ja-JP" altLang="en-US" dirty="0"/>
          </a:p>
        </p:txBody>
      </p:sp>
      <p:sp>
        <p:nvSpPr>
          <p:cNvPr id="18" name="テキスト ボックス 17">
            <a:extLst>
              <a:ext uri="{FF2B5EF4-FFF2-40B4-BE49-F238E27FC236}">
                <a16:creationId xmlns:a16="http://schemas.microsoft.com/office/drawing/2014/main" id="{DA702076-CD37-467A-AFD0-8C65BAAF8860}"/>
              </a:ext>
            </a:extLst>
          </p:cNvPr>
          <p:cNvSpPr txBox="1"/>
          <p:nvPr/>
        </p:nvSpPr>
        <p:spPr>
          <a:xfrm>
            <a:off x="7389251" y="4234942"/>
            <a:ext cx="1537216" cy="369332"/>
          </a:xfrm>
          <a:prstGeom prst="rect">
            <a:avLst/>
          </a:prstGeom>
          <a:noFill/>
        </p:spPr>
        <p:txBody>
          <a:bodyPr wrap="none" rtlCol="0">
            <a:spAutoFit/>
          </a:bodyPr>
          <a:lstStyle/>
          <a:p>
            <a:r>
              <a:rPr kumimoji="1" lang="en-US" altLang="ja-JP" dirty="0"/>
              <a:t>NKp46+CD16+</a:t>
            </a:r>
            <a:endParaRPr kumimoji="1" lang="ja-JP" altLang="en-US" dirty="0"/>
          </a:p>
        </p:txBody>
      </p:sp>
      <p:sp>
        <p:nvSpPr>
          <p:cNvPr id="19" name="テキスト ボックス 18">
            <a:extLst>
              <a:ext uri="{FF2B5EF4-FFF2-40B4-BE49-F238E27FC236}">
                <a16:creationId xmlns:a16="http://schemas.microsoft.com/office/drawing/2014/main" id="{7A230297-676A-48F7-9020-43FFF16476B6}"/>
              </a:ext>
            </a:extLst>
          </p:cNvPr>
          <p:cNvSpPr txBox="1"/>
          <p:nvPr/>
        </p:nvSpPr>
        <p:spPr>
          <a:xfrm>
            <a:off x="7389251" y="4590956"/>
            <a:ext cx="1492332" cy="369332"/>
          </a:xfrm>
          <a:prstGeom prst="rect">
            <a:avLst/>
          </a:prstGeom>
          <a:noFill/>
        </p:spPr>
        <p:txBody>
          <a:bodyPr wrap="none" rtlCol="0">
            <a:spAutoFit/>
          </a:bodyPr>
          <a:lstStyle/>
          <a:p>
            <a:r>
              <a:rPr kumimoji="1" lang="en-US" altLang="ja-JP" dirty="0"/>
              <a:t>NKp46-CD16+</a:t>
            </a:r>
            <a:endParaRPr kumimoji="1" lang="ja-JP" altLang="en-US" dirty="0"/>
          </a:p>
        </p:txBody>
      </p:sp>
      <p:sp>
        <p:nvSpPr>
          <p:cNvPr id="20" name="テキスト ボックス 19">
            <a:extLst>
              <a:ext uri="{FF2B5EF4-FFF2-40B4-BE49-F238E27FC236}">
                <a16:creationId xmlns:a16="http://schemas.microsoft.com/office/drawing/2014/main" id="{C54DF217-E773-4F9B-9F97-27FC0848BC48}"/>
              </a:ext>
            </a:extLst>
          </p:cNvPr>
          <p:cNvSpPr txBox="1"/>
          <p:nvPr/>
        </p:nvSpPr>
        <p:spPr>
          <a:xfrm>
            <a:off x="1763963" y="4916114"/>
            <a:ext cx="1949829" cy="646331"/>
          </a:xfrm>
          <a:prstGeom prst="rect">
            <a:avLst/>
          </a:prstGeom>
          <a:noFill/>
        </p:spPr>
        <p:txBody>
          <a:bodyPr wrap="none" rtlCol="0">
            <a:spAutoFit/>
          </a:bodyPr>
          <a:lstStyle/>
          <a:p>
            <a:r>
              <a:rPr kumimoji="1" lang="en-US" altLang="ja-JP" dirty="0"/>
              <a:t>Monocyte</a:t>
            </a:r>
            <a:r>
              <a:rPr kumimoji="1" lang="ja-JP" altLang="en-US" dirty="0"/>
              <a:t> </a:t>
            </a:r>
            <a:r>
              <a:rPr kumimoji="1" lang="en-US" altLang="ja-JP" dirty="0"/>
              <a:t>(CD14+)</a:t>
            </a:r>
          </a:p>
          <a:p>
            <a:r>
              <a:rPr kumimoji="1" lang="en-US" altLang="ja-JP" dirty="0"/>
              <a:t>(</a:t>
            </a:r>
            <a:r>
              <a:rPr kumimoji="1" lang="ja-JP" altLang="en-US" dirty="0"/>
              <a:t>単球</a:t>
            </a:r>
            <a:r>
              <a:rPr kumimoji="1" lang="en-US" altLang="ja-JP" dirty="0"/>
              <a:t>)</a:t>
            </a:r>
            <a:endParaRPr kumimoji="1" lang="ja-JP" altLang="en-US" dirty="0"/>
          </a:p>
        </p:txBody>
      </p:sp>
      <p:sp>
        <p:nvSpPr>
          <p:cNvPr id="21" name="テキスト ボックス 20">
            <a:extLst>
              <a:ext uri="{FF2B5EF4-FFF2-40B4-BE49-F238E27FC236}">
                <a16:creationId xmlns:a16="http://schemas.microsoft.com/office/drawing/2014/main" id="{61FDFAD5-9033-4CD4-A66D-76BD7C638AD8}"/>
              </a:ext>
            </a:extLst>
          </p:cNvPr>
          <p:cNvSpPr txBox="1"/>
          <p:nvPr/>
        </p:nvSpPr>
        <p:spPr>
          <a:xfrm>
            <a:off x="1706481" y="1957803"/>
            <a:ext cx="1338828" cy="646331"/>
          </a:xfrm>
          <a:prstGeom prst="rect">
            <a:avLst/>
          </a:prstGeom>
          <a:noFill/>
        </p:spPr>
        <p:txBody>
          <a:bodyPr wrap="none" rtlCol="0">
            <a:spAutoFit/>
          </a:bodyPr>
          <a:lstStyle/>
          <a:p>
            <a:r>
              <a:rPr kumimoji="1" lang="en-US" altLang="ja-JP" dirty="0"/>
              <a:t>Lymphocyte</a:t>
            </a:r>
          </a:p>
          <a:p>
            <a:r>
              <a:rPr kumimoji="1" lang="en-US" altLang="ja-JP" dirty="0"/>
              <a:t>(</a:t>
            </a:r>
            <a:r>
              <a:rPr kumimoji="1" lang="ja-JP" altLang="en-US" dirty="0"/>
              <a:t>リンパ球</a:t>
            </a:r>
            <a:r>
              <a:rPr kumimoji="1" lang="en-US" altLang="ja-JP" dirty="0"/>
              <a:t>)</a:t>
            </a:r>
            <a:endParaRPr kumimoji="1" lang="ja-JP" altLang="en-US" dirty="0"/>
          </a:p>
        </p:txBody>
      </p:sp>
      <p:sp>
        <p:nvSpPr>
          <p:cNvPr id="22" name="テキスト ボックス 21">
            <a:extLst>
              <a:ext uri="{FF2B5EF4-FFF2-40B4-BE49-F238E27FC236}">
                <a16:creationId xmlns:a16="http://schemas.microsoft.com/office/drawing/2014/main" id="{DBD46F0D-B2F8-4F02-9AA2-CAF55E103D2C}"/>
              </a:ext>
            </a:extLst>
          </p:cNvPr>
          <p:cNvSpPr txBox="1"/>
          <p:nvPr/>
        </p:nvSpPr>
        <p:spPr>
          <a:xfrm>
            <a:off x="1706481" y="5703831"/>
            <a:ext cx="3506088" cy="646331"/>
          </a:xfrm>
          <a:prstGeom prst="rect">
            <a:avLst/>
          </a:prstGeom>
          <a:noFill/>
        </p:spPr>
        <p:txBody>
          <a:bodyPr wrap="none" rtlCol="0">
            <a:spAutoFit/>
          </a:bodyPr>
          <a:lstStyle/>
          <a:p>
            <a:r>
              <a:rPr kumimoji="1" lang="en-US" altLang="ja-JP" dirty="0"/>
              <a:t>Dendritic cell </a:t>
            </a:r>
            <a:r>
              <a:rPr kumimoji="1" lang="en-US" altLang="ja-JP" sz="1400" dirty="0"/>
              <a:t>(CD3-CD19-CD56-HLA-DR+) </a:t>
            </a:r>
          </a:p>
          <a:p>
            <a:r>
              <a:rPr kumimoji="1" lang="en-US" altLang="ja-JP" dirty="0"/>
              <a:t>(</a:t>
            </a:r>
            <a:r>
              <a:rPr kumimoji="1" lang="ja-JP" altLang="en-US" dirty="0"/>
              <a:t>樹状細胞</a:t>
            </a:r>
            <a:r>
              <a:rPr kumimoji="1" lang="en-US" altLang="ja-JP" dirty="0"/>
              <a:t>)</a:t>
            </a:r>
            <a:endParaRPr kumimoji="1" lang="ja-JP" altLang="en-US" dirty="0"/>
          </a:p>
        </p:txBody>
      </p:sp>
      <p:sp>
        <p:nvSpPr>
          <p:cNvPr id="23" name="テキスト ボックス 22">
            <a:extLst>
              <a:ext uri="{FF2B5EF4-FFF2-40B4-BE49-F238E27FC236}">
                <a16:creationId xmlns:a16="http://schemas.microsoft.com/office/drawing/2014/main" id="{C70D2F44-D235-4484-9A13-7B153CA87D60}"/>
              </a:ext>
            </a:extLst>
          </p:cNvPr>
          <p:cNvSpPr txBox="1"/>
          <p:nvPr/>
        </p:nvSpPr>
        <p:spPr>
          <a:xfrm>
            <a:off x="4186909" y="4906076"/>
            <a:ext cx="4164923" cy="369332"/>
          </a:xfrm>
          <a:prstGeom prst="rect">
            <a:avLst/>
          </a:prstGeom>
          <a:noFill/>
        </p:spPr>
        <p:txBody>
          <a:bodyPr wrap="none" rtlCol="0">
            <a:spAutoFit/>
          </a:bodyPr>
          <a:lstStyle/>
          <a:p>
            <a:r>
              <a:rPr kumimoji="1" lang="en-US" altLang="ja-JP" dirty="0"/>
              <a:t>Pro-</a:t>
            </a:r>
            <a:r>
              <a:rPr kumimoji="1" lang="en-US" altLang="ja-JP" dirty="0" err="1"/>
              <a:t>inflamatory</a:t>
            </a:r>
            <a:r>
              <a:rPr kumimoji="1" lang="en-US" altLang="ja-JP" dirty="0"/>
              <a:t> monocytes (CD14+CD16+)</a:t>
            </a:r>
            <a:endParaRPr kumimoji="1" lang="ja-JP" altLang="en-US" dirty="0"/>
          </a:p>
        </p:txBody>
      </p:sp>
      <p:sp>
        <p:nvSpPr>
          <p:cNvPr id="25" name="テキスト ボックス 24">
            <a:extLst>
              <a:ext uri="{FF2B5EF4-FFF2-40B4-BE49-F238E27FC236}">
                <a16:creationId xmlns:a16="http://schemas.microsoft.com/office/drawing/2014/main" id="{F7EA318B-1F53-4306-8DAE-D610000EF905}"/>
              </a:ext>
            </a:extLst>
          </p:cNvPr>
          <p:cNvSpPr txBox="1"/>
          <p:nvPr/>
        </p:nvSpPr>
        <p:spPr>
          <a:xfrm>
            <a:off x="5412371" y="5706334"/>
            <a:ext cx="3339889" cy="369332"/>
          </a:xfrm>
          <a:prstGeom prst="rect">
            <a:avLst/>
          </a:prstGeom>
          <a:noFill/>
        </p:spPr>
        <p:txBody>
          <a:bodyPr wrap="none" rtlCol="0">
            <a:spAutoFit/>
          </a:bodyPr>
          <a:lstStyle/>
          <a:p>
            <a:r>
              <a:rPr kumimoji="1" lang="en-US" altLang="ja-JP" dirty="0"/>
              <a:t>Plasmacytoid DC (CD123+CD11c-)</a:t>
            </a:r>
            <a:endParaRPr kumimoji="1" lang="ja-JP" altLang="en-US" dirty="0"/>
          </a:p>
        </p:txBody>
      </p:sp>
      <p:sp>
        <p:nvSpPr>
          <p:cNvPr id="26" name="テキスト ボックス 25">
            <a:extLst>
              <a:ext uri="{FF2B5EF4-FFF2-40B4-BE49-F238E27FC236}">
                <a16:creationId xmlns:a16="http://schemas.microsoft.com/office/drawing/2014/main" id="{C836D816-6669-4AA6-A4F3-C8F077506350}"/>
              </a:ext>
            </a:extLst>
          </p:cNvPr>
          <p:cNvSpPr txBox="1"/>
          <p:nvPr/>
        </p:nvSpPr>
        <p:spPr>
          <a:xfrm>
            <a:off x="5412371" y="6088638"/>
            <a:ext cx="2862066" cy="369332"/>
          </a:xfrm>
          <a:prstGeom prst="rect">
            <a:avLst/>
          </a:prstGeom>
          <a:noFill/>
        </p:spPr>
        <p:txBody>
          <a:bodyPr wrap="none" rtlCol="0">
            <a:spAutoFit/>
          </a:bodyPr>
          <a:lstStyle/>
          <a:p>
            <a:r>
              <a:rPr kumimoji="1" lang="en-US" altLang="ja-JP" dirty="0"/>
              <a:t>Myeloid DC (CD123-CD11c+)</a:t>
            </a:r>
            <a:endParaRPr kumimoji="1" lang="ja-JP" altLang="en-US" dirty="0"/>
          </a:p>
        </p:txBody>
      </p:sp>
      <p:cxnSp>
        <p:nvCxnSpPr>
          <p:cNvPr id="3" name="直線コネクタ 2">
            <a:extLst>
              <a:ext uri="{FF2B5EF4-FFF2-40B4-BE49-F238E27FC236}">
                <a16:creationId xmlns:a16="http://schemas.microsoft.com/office/drawing/2014/main" id="{ADB7503A-139A-4B04-957A-21966467C6C6}"/>
              </a:ext>
            </a:extLst>
          </p:cNvPr>
          <p:cNvCxnSpPr>
            <a:cxnSpLocks/>
          </p:cNvCxnSpPr>
          <p:nvPr/>
        </p:nvCxnSpPr>
        <p:spPr>
          <a:xfrm>
            <a:off x="1290845" y="1711543"/>
            <a:ext cx="0" cy="418118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C05893E2-2176-45EC-8DEE-FCA5085A16B2}"/>
              </a:ext>
            </a:extLst>
          </p:cNvPr>
          <p:cNvCxnSpPr>
            <a:cxnSpLocks/>
          </p:cNvCxnSpPr>
          <p:nvPr/>
        </p:nvCxnSpPr>
        <p:spPr>
          <a:xfrm>
            <a:off x="1295979" y="5090742"/>
            <a:ext cx="41563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F31687E0-EFD1-4BC8-8F05-947DE96E104B}"/>
              </a:ext>
            </a:extLst>
          </p:cNvPr>
          <p:cNvCxnSpPr>
            <a:cxnSpLocks/>
          </p:cNvCxnSpPr>
          <p:nvPr/>
        </p:nvCxnSpPr>
        <p:spPr>
          <a:xfrm>
            <a:off x="1290845" y="5879851"/>
            <a:ext cx="41563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0C353EC5-151A-4F2B-A0CA-22D013602469}"/>
              </a:ext>
            </a:extLst>
          </p:cNvPr>
          <p:cNvCxnSpPr>
            <a:endCxn id="7" idx="1"/>
          </p:cNvCxnSpPr>
          <p:nvPr/>
        </p:nvCxnSpPr>
        <p:spPr>
          <a:xfrm>
            <a:off x="3045309" y="2153551"/>
            <a:ext cx="64889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A7CE22CA-E4EE-4A0B-BEB7-DC62E7470A71}"/>
              </a:ext>
            </a:extLst>
          </p:cNvPr>
          <p:cNvCxnSpPr>
            <a:cxnSpLocks/>
          </p:cNvCxnSpPr>
          <p:nvPr/>
        </p:nvCxnSpPr>
        <p:spPr>
          <a:xfrm>
            <a:off x="3298383" y="2153551"/>
            <a:ext cx="0" cy="15426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C11E1DE-C4F5-4F91-98EF-F516B0294EB8}"/>
              </a:ext>
            </a:extLst>
          </p:cNvPr>
          <p:cNvCxnSpPr>
            <a:cxnSpLocks/>
            <a:endCxn id="10" idx="1"/>
          </p:cNvCxnSpPr>
          <p:nvPr/>
        </p:nvCxnSpPr>
        <p:spPr>
          <a:xfrm>
            <a:off x="3298383" y="3212262"/>
            <a:ext cx="400805" cy="100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0A3940C5-3380-4DCE-9F4E-A6C2049E8EAA}"/>
              </a:ext>
            </a:extLst>
          </p:cNvPr>
          <p:cNvCxnSpPr>
            <a:cxnSpLocks/>
          </p:cNvCxnSpPr>
          <p:nvPr/>
        </p:nvCxnSpPr>
        <p:spPr>
          <a:xfrm>
            <a:off x="3298382" y="3691387"/>
            <a:ext cx="400805" cy="100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07A0F52-6745-4DC7-B55A-E2A0C338525C}"/>
              </a:ext>
            </a:extLst>
          </p:cNvPr>
          <p:cNvCxnSpPr>
            <a:cxnSpLocks/>
          </p:cNvCxnSpPr>
          <p:nvPr/>
        </p:nvCxnSpPr>
        <p:spPr>
          <a:xfrm>
            <a:off x="5823442" y="3745471"/>
            <a:ext cx="400805" cy="100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B1440EA-9EEC-458B-9B7D-45AD72713D83}"/>
              </a:ext>
            </a:extLst>
          </p:cNvPr>
          <p:cNvCxnSpPr>
            <a:cxnSpLocks/>
          </p:cNvCxnSpPr>
          <p:nvPr/>
        </p:nvCxnSpPr>
        <p:spPr>
          <a:xfrm flipV="1">
            <a:off x="6015971" y="3745473"/>
            <a:ext cx="1" cy="3136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B00FB26A-5BBA-408C-A026-7BD974B6DC56}"/>
              </a:ext>
            </a:extLst>
          </p:cNvPr>
          <p:cNvCxnSpPr>
            <a:cxnSpLocks/>
          </p:cNvCxnSpPr>
          <p:nvPr/>
        </p:nvCxnSpPr>
        <p:spPr>
          <a:xfrm>
            <a:off x="6015971" y="4063594"/>
            <a:ext cx="17924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8D8C626A-CA46-4961-80A0-4F0B49124A6A}"/>
              </a:ext>
            </a:extLst>
          </p:cNvPr>
          <p:cNvCxnSpPr>
            <a:cxnSpLocks/>
          </p:cNvCxnSpPr>
          <p:nvPr/>
        </p:nvCxnSpPr>
        <p:spPr>
          <a:xfrm>
            <a:off x="7154183" y="4076656"/>
            <a:ext cx="2820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929F8EC8-8C4F-43DD-891A-6139A8266E97}"/>
              </a:ext>
            </a:extLst>
          </p:cNvPr>
          <p:cNvCxnSpPr>
            <a:cxnSpLocks/>
          </p:cNvCxnSpPr>
          <p:nvPr/>
        </p:nvCxnSpPr>
        <p:spPr>
          <a:xfrm>
            <a:off x="7295204" y="4076656"/>
            <a:ext cx="0" cy="69896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605DB331-A458-4553-B443-3A08167B9AA3}"/>
              </a:ext>
            </a:extLst>
          </p:cNvPr>
          <p:cNvCxnSpPr>
            <a:endCxn id="18" idx="1"/>
          </p:cNvCxnSpPr>
          <p:nvPr/>
        </p:nvCxnSpPr>
        <p:spPr>
          <a:xfrm>
            <a:off x="7295204" y="4419608"/>
            <a:ext cx="9404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0736355B-8BED-4F40-8D4E-31F6464A060B}"/>
              </a:ext>
            </a:extLst>
          </p:cNvPr>
          <p:cNvCxnSpPr/>
          <p:nvPr/>
        </p:nvCxnSpPr>
        <p:spPr>
          <a:xfrm>
            <a:off x="7303916" y="4767945"/>
            <a:ext cx="9404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F2019FD3-85D5-45DE-85C2-D32C1606E9F6}"/>
              </a:ext>
            </a:extLst>
          </p:cNvPr>
          <p:cNvCxnSpPr>
            <a:cxnSpLocks/>
          </p:cNvCxnSpPr>
          <p:nvPr/>
        </p:nvCxnSpPr>
        <p:spPr>
          <a:xfrm>
            <a:off x="3713792" y="5090742"/>
            <a:ext cx="41563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2CB535F3-D0CD-4067-9B18-68FBE6EBE21E}"/>
              </a:ext>
            </a:extLst>
          </p:cNvPr>
          <p:cNvCxnSpPr>
            <a:endCxn id="25" idx="1"/>
          </p:cNvCxnSpPr>
          <p:nvPr/>
        </p:nvCxnSpPr>
        <p:spPr>
          <a:xfrm>
            <a:off x="5145237" y="5891000"/>
            <a:ext cx="26713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7B23A16A-5740-449E-9C71-C77C02C91063}"/>
              </a:ext>
            </a:extLst>
          </p:cNvPr>
          <p:cNvCxnSpPr/>
          <p:nvPr/>
        </p:nvCxnSpPr>
        <p:spPr>
          <a:xfrm>
            <a:off x="5263001" y="5891000"/>
            <a:ext cx="0" cy="38230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E224E55B-BA12-4F90-9B42-4EE45CC84303}"/>
              </a:ext>
            </a:extLst>
          </p:cNvPr>
          <p:cNvCxnSpPr>
            <a:cxnSpLocks/>
          </p:cNvCxnSpPr>
          <p:nvPr/>
        </p:nvCxnSpPr>
        <p:spPr>
          <a:xfrm>
            <a:off x="5263001" y="6272891"/>
            <a:ext cx="174483" cy="12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D3CB3BD5-D63A-4DFF-B781-A9158142F6E4}"/>
              </a:ext>
            </a:extLst>
          </p:cNvPr>
          <p:cNvCxnSpPr>
            <a:cxnSpLocks/>
          </p:cNvCxnSpPr>
          <p:nvPr/>
        </p:nvCxnSpPr>
        <p:spPr>
          <a:xfrm>
            <a:off x="5139049" y="2153551"/>
            <a:ext cx="2820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D2E58288-846D-4C8D-BA66-25D93E596C17}"/>
              </a:ext>
            </a:extLst>
          </p:cNvPr>
          <p:cNvCxnSpPr>
            <a:cxnSpLocks/>
          </p:cNvCxnSpPr>
          <p:nvPr/>
        </p:nvCxnSpPr>
        <p:spPr>
          <a:xfrm>
            <a:off x="5280070" y="2153551"/>
            <a:ext cx="0" cy="69896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9C2E894E-6739-44A1-AA0A-C9F458FA2B6B}"/>
              </a:ext>
            </a:extLst>
          </p:cNvPr>
          <p:cNvCxnSpPr/>
          <p:nvPr/>
        </p:nvCxnSpPr>
        <p:spPr>
          <a:xfrm>
            <a:off x="5280070" y="2496503"/>
            <a:ext cx="9404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E84A819C-A7BA-49BC-B4F2-7B6C9B613F05}"/>
              </a:ext>
            </a:extLst>
          </p:cNvPr>
          <p:cNvCxnSpPr/>
          <p:nvPr/>
        </p:nvCxnSpPr>
        <p:spPr>
          <a:xfrm>
            <a:off x="5288782" y="2844840"/>
            <a:ext cx="9404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9CBEB5ED-1A04-4A2C-B986-A4F8C6995532}"/>
              </a:ext>
            </a:extLst>
          </p:cNvPr>
          <p:cNvSpPr txBox="1"/>
          <p:nvPr/>
        </p:nvSpPr>
        <p:spPr>
          <a:xfrm>
            <a:off x="1498663" y="224564"/>
            <a:ext cx="6340197" cy="461665"/>
          </a:xfrm>
          <a:prstGeom prst="rect">
            <a:avLst/>
          </a:prstGeom>
          <a:noFill/>
        </p:spPr>
        <p:txBody>
          <a:bodyPr wrap="none" rtlCol="0">
            <a:spAutoFit/>
          </a:bodyPr>
          <a:lstStyle/>
          <a:p>
            <a:r>
              <a:rPr kumimoji="1" lang="ja-JP" altLang="en-US" sz="2400" b="1" dirty="0">
                <a:solidFill>
                  <a:srgbClr val="C00000"/>
                </a:solidFill>
              </a:rPr>
              <a:t>今回の解析で検出できる免疫細胞サブセット</a:t>
            </a:r>
          </a:p>
        </p:txBody>
      </p:sp>
    </p:spTree>
    <p:extLst>
      <p:ext uri="{BB962C8B-B14F-4D97-AF65-F5344CB8AC3E}">
        <p14:creationId xmlns:p14="http://schemas.microsoft.com/office/powerpoint/2010/main" val="2507073962"/>
      </p:ext>
    </p:extLst>
  </p:cSld>
  <p:clrMapOvr>
    <a:masterClrMapping/>
  </p:clrMapOvr>
  <mc:AlternateContent xmlns:mc="http://schemas.openxmlformats.org/markup-compatibility/2006" xmlns:p14="http://schemas.microsoft.com/office/powerpoint/2010/main">
    <mc:Choice Requires="p14">
      <p:transition spd="slow" p14:dur="2000" advTm="63918"/>
    </mc:Choice>
    <mc:Fallback xmlns="">
      <p:transition spd="slow" advTm="6391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クリックすると新しいウィンドウで開きま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24" y="937099"/>
            <a:ext cx="3977915" cy="223623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307101" y="194476"/>
            <a:ext cx="4529253" cy="461665"/>
          </a:xfrm>
          <a:prstGeom prst="rect">
            <a:avLst/>
          </a:prstGeom>
          <a:noFill/>
        </p:spPr>
        <p:txBody>
          <a:bodyPr wrap="none" rtlCol="0">
            <a:spAutoFit/>
          </a:bodyPr>
          <a:lstStyle/>
          <a:p>
            <a:r>
              <a:rPr kumimoji="1" lang="en-US" altLang="ja-JP" sz="2400" b="1" dirty="0">
                <a:solidFill>
                  <a:srgbClr val="C00000"/>
                </a:solidFill>
              </a:rPr>
              <a:t>BD </a:t>
            </a:r>
            <a:r>
              <a:rPr kumimoji="1" lang="en-US" altLang="ja-JP" sz="2400" b="1" dirty="0" err="1">
                <a:solidFill>
                  <a:srgbClr val="C00000"/>
                </a:solidFill>
              </a:rPr>
              <a:t>Fortessa</a:t>
            </a:r>
            <a:r>
              <a:rPr kumimoji="1" lang="en-US" altLang="ja-JP" sz="2400" b="1" dirty="0">
                <a:solidFill>
                  <a:srgbClr val="C00000"/>
                </a:solidFill>
              </a:rPr>
              <a:t> </a:t>
            </a:r>
            <a:r>
              <a:rPr kumimoji="1" lang="ja-JP" altLang="en-US" sz="2400" b="1" dirty="0">
                <a:solidFill>
                  <a:srgbClr val="C00000"/>
                </a:solidFill>
              </a:rPr>
              <a:t>による多重蛍光測定</a:t>
            </a:r>
          </a:p>
        </p:txBody>
      </p:sp>
      <p:sp>
        <p:nvSpPr>
          <p:cNvPr id="5" name="テキスト ボックス 4"/>
          <p:cNvSpPr txBox="1"/>
          <p:nvPr/>
        </p:nvSpPr>
        <p:spPr>
          <a:xfrm>
            <a:off x="4023928" y="1171285"/>
            <a:ext cx="4378665" cy="1200329"/>
          </a:xfrm>
          <a:prstGeom prst="rect">
            <a:avLst/>
          </a:prstGeom>
          <a:noFill/>
        </p:spPr>
        <p:txBody>
          <a:bodyPr wrap="square" rtlCol="0">
            <a:spAutoFit/>
          </a:bodyPr>
          <a:lstStyle/>
          <a:p>
            <a:r>
              <a:rPr kumimoji="1" lang="ja-JP" altLang="en-US" b="1" dirty="0"/>
              <a:t>免疫研究に重要な免疫細胞サブセットの解析には、多くの抗原を同時に検出する必要があるため、マルチカラー</a:t>
            </a:r>
            <a:r>
              <a:rPr kumimoji="1" lang="en-US" altLang="ja-JP" b="1" dirty="0"/>
              <a:t>(18</a:t>
            </a:r>
            <a:r>
              <a:rPr kumimoji="1" lang="ja-JP" altLang="en-US" b="1" dirty="0"/>
              <a:t>色</a:t>
            </a:r>
            <a:r>
              <a:rPr kumimoji="1" lang="en-US" altLang="ja-JP" b="1" dirty="0"/>
              <a:t>)</a:t>
            </a:r>
            <a:r>
              <a:rPr kumimoji="1" lang="ja-JP" altLang="en-US" b="1" dirty="0"/>
              <a:t>対応の本機器の活用が期待される。</a:t>
            </a:r>
          </a:p>
        </p:txBody>
      </p:sp>
      <p:grpSp>
        <p:nvGrpSpPr>
          <p:cNvPr id="2" name="グループ化 1"/>
          <p:cNvGrpSpPr/>
          <p:nvPr/>
        </p:nvGrpSpPr>
        <p:grpSpPr>
          <a:xfrm>
            <a:off x="825492" y="3687884"/>
            <a:ext cx="7719425" cy="2997099"/>
            <a:chOff x="825492" y="3687884"/>
            <a:chExt cx="7719425" cy="2997099"/>
          </a:xfrm>
        </p:grpSpPr>
        <p:sp>
          <p:nvSpPr>
            <p:cNvPr id="6" name="二等辺三角形 5">
              <a:extLst>
                <a:ext uri="{FF2B5EF4-FFF2-40B4-BE49-F238E27FC236}">
                  <a16:creationId xmlns:a16="http://schemas.microsoft.com/office/drawing/2014/main" id="{3211BDAD-D0BA-4E32-A10A-796B03645CD3}"/>
                </a:ext>
              </a:extLst>
            </p:cNvPr>
            <p:cNvSpPr/>
            <p:nvPr/>
          </p:nvSpPr>
          <p:spPr>
            <a:xfrm>
              <a:off x="3311665" y="4524768"/>
              <a:ext cx="490349" cy="928749"/>
            </a:xfrm>
            <a:prstGeom prst="triangl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 name="正方形/長方形 6">
              <a:extLst>
                <a:ext uri="{FF2B5EF4-FFF2-40B4-BE49-F238E27FC236}">
                  <a16:creationId xmlns:a16="http://schemas.microsoft.com/office/drawing/2014/main" id="{4F33EADB-844F-4FD2-B9ED-95B967F38EBE}"/>
                </a:ext>
              </a:extLst>
            </p:cNvPr>
            <p:cNvSpPr/>
            <p:nvPr/>
          </p:nvSpPr>
          <p:spPr>
            <a:xfrm>
              <a:off x="3451826" y="4026213"/>
              <a:ext cx="204524" cy="865268"/>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nvGrpSpPr>
            <p:cNvPr id="8" name="グループ化 7">
              <a:extLst>
                <a:ext uri="{FF2B5EF4-FFF2-40B4-BE49-F238E27FC236}">
                  <a16:creationId xmlns:a16="http://schemas.microsoft.com/office/drawing/2014/main" id="{8447F734-A83B-4B1F-B225-FE8718109573}"/>
                </a:ext>
              </a:extLst>
            </p:cNvPr>
            <p:cNvGrpSpPr/>
            <p:nvPr/>
          </p:nvGrpSpPr>
          <p:grpSpPr>
            <a:xfrm>
              <a:off x="3146170" y="4024898"/>
              <a:ext cx="813500" cy="1393671"/>
              <a:chOff x="1601777" y="1727901"/>
              <a:chExt cx="813500" cy="1393671"/>
            </a:xfrm>
          </p:grpSpPr>
          <p:cxnSp>
            <p:nvCxnSpPr>
              <p:cNvPr id="9" name="直線コネクタ 8">
                <a:extLst>
                  <a:ext uri="{FF2B5EF4-FFF2-40B4-BE49-F238E27FC236}">
                    <a16:creationId xmlns:a16="http://schemas.microsoft.com/office/drawing/2014/main" id="{695BC8EA-DDF7-4A70-8A81-0956935DA829}"/>
                  </a:ext>
                </a:extLst>
              </p:cNvPr>
              <p:cNvCxnSpPr/>
              <p:nvPr/>
            </p:nvCxnSpPr>
            <p:spPr>
              <a:xfrm>
                <a:off x="1767273" y="1727901"/>
                <a:ext cx="0" cy="769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7AF7ECF8-C2BD-4C1F-B34E-BEFBF53A8131}"/>
                  </a:ext>
                </a:extLst>
              </p:cNvPr>
              <p:cNvCxnSpPr/>
              <p:nvPr/>
            </p:nvCxnSpPr>
            <p:spPr>
              <a:xfrm>
                <a:off x="2257622" y="1727901"/>
                <a:ext cx="0" cy="76935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DE4407F-C4D2-4A4F-8349-8F39006F73F4}"/>
                  </a:ext>
                </a:extLst>
              </p:cNvPr>
              <p:cNvCxnSpPr/>
              <p:nvPr/>
            </p:nvCxnSpPr>
            <p:spPr>
              <a:xfrm flipH="1">
                <a:off x="1601777" y="2497258"/>
                <a:ext cx="165496" cy="6243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7A89CBE4-1AF6-4103-B4A0-0C5287EB0AD5}"/>
                  </a:ext>
                </a:extLst>
              </p:cNvPr>
              <p:cNvCxnSpPr>
                <a:cxnSpLocks/>
              </p:cNvCxnSpPr>
              <p:nvPr/>
            </p:nvCxnSpPr>
            <p:spPr>
              <a:xfrm>
                <a:off x="2257622" y="2497258"/>
                <a:ext cx="157655" cy="624314"/>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3" name="楕円 14">
              <a:extLst>
                <a:ext uri="{FF2B5EF4-FFF2-40B4-BE49-F238E27FC236}">
                  <a16:creationId xmlns:a16="http://schemas.microsoft.com/office/drawing/2014/main" id="{022286B1-EE7E-443A-8322-698227DC9C76}"/>
                </a:ext>
              </a:extLst>
            </p:cNvPr>
            <p:cNvSpPr/>
            <p:nvPr/>
          </p:nvSpPr>
          <p:spPr>
            <a:xfrm>
              <a:off x="3474618" y="5683430"/>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4" name="楕円 15">
              <a:extLst>
                <a:ext uri="{FF2B5EF4-FFF2-40B4-BE49-F238E27FC236}">
                  <a16:creationId xmlns:a16="http://schemas.microsoft.com/office/drawing/2014/main" id="{82D272BF-E9FA-4574-833F-486BBD75B4A7}"/>
                </a:ext>
              </a:extLst>
            </p:cNvPr>
            <p:cNvSpPr/>
            <p:nvPr/>
          </p:nvSpPr>
          <p:spPr>
            <a:xfrm>
              <a:off x="3667483" y="5768563"/>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5" name="楕円 16">
              <a:extLst>
                <a:ext uri="{FF2B5EF4-FFF2-40B4-BE49-F238E27FC236}">
                  <a16:creationId xmlns:a16="http://schemas.microsoft.com/office/drawing/2014/main" id="{43896FF3-E9C5-405E-AEE5-A1F0E4F7F02B}"/>
                </a:ext>
              </a:extLst>
            </p:cNvPr>
            <p:cNvSpPr/>
            <p:nvPr/>
          </p:nvSpPr>
          <p:spPr>
            <a:xfrm>
              <a:off x="3377924" y="5863154"/>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6" name="楕円 17">
              <a:extLst>
                <a:ext uri="{FF2B5EF4-FFF2-40B4-BE49-F238E27FC236}">
                  <a16:creationId xmlns:a16="http://schemas.microsoft.com/office/drawing/2014/main" id="{E94F2774-7248-4F2A-A709-01F6E9789D26}"/>
                </a:ext>
              </a:extLst>
            </p:cNvPr>
            <p:cNvSpPr/>
            <p:nvPr/>
          </p:nvSpPr>
          <p:spPr>
            <a:xfrm>
              <a:off x="3527171" y="5222289"/>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7" name="楕円 18">
              <a:extLst>
                <a:ext uri="{FF2B5EF4-FFF2-40B4-BE49-F238E27FC236}">
                  <a16:creationId xmlns:a16="http://schemas.microsoft.com/office/drawing/2014/main" id="{DC6C508D-E8B4-423D-B2B9-0507F336C32C}"/>
                </a:ext>
              </a:extLst>
            </p:cNvPr>
            <p:cNvSpPr/>
            <p:nvPr/>
          </p:nvSpPr>
          <p:spPr>
            <a:xfrm>
              <a:off x="3667483" y="5598297"/>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8" name="楕円 19">
              <a:extLst>
                <a:ext uri="{FF2B5EF4-FFF2-40B4-BE49-F238E27FC236}">
                  <a16:creationId xmlns:a16="http://schemas.microsoft.com/office/drawing/2014/main" id="{011D75F7-51CB-4033-8C07-487E1A1FEC0F}"/>
                </a:ext>
              </a:extLst>
            </p:cNvPr>
            <p:cNvSpPr/>
            <p:nvPr/>
          </p:nvSpPr>
          <p:spPr>
            <a:xfrm>
              <a:off x="3616108" y="5376002"/>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9" name="楕円 20">
              <a:extLst>
                <a:ext uri="{FF2B5EF4-FFF2-40B4-BE49-F238E27FC236}">
                  <a16:creationId xmlns:a16="http://schemas.microsoft.com/office/drawing/2014/main" id="{B1826C00-BEE8-4275-B792-EF292A796677}"/>
                </a:ext>
              </a:extLst>
            </p:cNvPr>
            <p:cNvSpPr/>
            <p:nvPr/>
          </p:nvSpPr>
          <p:spPr>
            <a:xfrm>
              <a:off x="3527171" y="5052284"/>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0" name="楕円 21">
              <a:extLst>
                <a:ext uri="{FF2B5EF4-FFF2-40B4-BE49-F238E27FC236}">
                  <a16:creationId xmlns:a16="http://schemas.microsoft.com/office/drawing/2014/main" id="{A66D5A03-D56A-4AEC-A40F-421D3C902C90}"/>
                </a:ext>
              </a:extLst>
            </p:cNvPr>
            <p:cNvSpPr/>
            <p:nvPr/>
          </p:nvSpPr>
          <p:spPr>
            <a:xfrm>
              <a:off x="3516096" y="4855219"/>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1" name="楕円 22">
              <a:extLst>
                <a:ext uri="{FF2B5EF4-FFF2-40B4-BE49-F238E27FC236}">
                  <a16:creationId xmlns:a16="http://schemas.microsoft.com/office/drawing/2014/main" id="{A1AB49FF-AEA0-4ABE-841C-6BB9D11E6AF8}"/>
                </a:ext>
              </a:extLst>
            </p:cNvPr>
            <p:cNvSpPr/>
            <p:nvPr/>
          </p:nvSpPr>
          <p:spPr>
            <a:xfrm>
              <a:off x="3517185" y="5477427"/>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2" name="楕円 23">
              <a:extLst>
                <a:ext uri="{FF2B5EF4-FFF2-40B4-BE49-F238E27FC236}">
                  <a16:creationId xmlns:a16="http://schemas.microsoft.com/office/drawing/2014/main" id="{E87D5A62-CF7F-441D-8A74-7E500DE486D9}"/>
                </a:ext>
              </a:extLst>
            </p:cNvPr>
            <p:cNvSpPr/>
            <p:nvPr/>
          </p:nvSpPr>
          <p:spPr>
            <a:xfrm>
              <a:off x="3530324" y="6015554"/>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3" name="楕円 24">
              <a:extLst>
                <a:ext uri="{FF2B5EF4-FFF2-40B4-BE49-F238E27FC236}">
                  <a16:creationId xmlns:a16="http://schemas.microsoft.com/office/drawing/2014/main" id="{2D59EECE-F9F6-40FA-84CA-7490FD78E2BE}"/>
                </a:ext>
              </a:extLst>
            </p:cNvPr>
            <p:cNvSpPr/>
            <p:nvPr/>
          </p:nvSpPr>
          <p:spPr>
            <a:xfrm>
              <a:off x="3389484" y="6100687"/>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4" name="楕円 25">
              <a:extLst>
                <a:ext uri="{FF2B5EF4-FFF2-40B4-BE49-F238E27FC236}">
                  <a16:creationId xmlns:a16="http://schemas.microsoft.com/office/drawing/2014/main" id="{38FD146E-AAAA-4D7F-8F72-589384EB6A40}"/>
                </a:ext>
              </a:extLst>
            </p:cNvPr>
            <p:cNvSpPr/>
            <p:nvPr/>
          </p:nvSpPr>
          <p:spPr>
            <a:xfrm>
              <a:off x="3624916" y="5909928"/>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5" name="楕円 26">
              <a:extLst>
                <a:ext uri="{FF2B5EF4-FFF2-40B4-BE49-F238E27FC236}">
                  <a16:creationId xmlns:a16="http://schemas.microsoft.com/office/drawing/2014/main" id="{D265DEDC-0E15-4E4F-BB6F-DB9EF87C6D92}"/>
                </a:ext>
              </a:extLst>
            </p:cNvPr>
            <p:cNvSpPr/>
            <p:nvPr/>
          </p:nvSpPr>
          <p:spPr>
            <a:xfrm>
              <a:off x="3820407" y="5923319"/>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6" name="楕円 27">
              <a:extLst>
                <a:ext uri="{FF2B5EF4-FFF2-40B4-BE49-F238E27FC236}">
                  <a16:creationId xmlns:a16="http://schemas.microsoft.com/office/drawing/2014/main" id="{7463E53C-B5F3-4A36-BAE1-7DD97CAA3181}"/>
                </a:ext>
              </a:extLst>
            </p:cNvPr>
            <p:cNvSpPr/>
            <p:nvPr/>
          </p:nvSpPr>
          <p:spPr>
            <a:xfrm>
              <a:off x="3734747" y="6119040"/>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7" name="楕円 28">
              <a:extLst>
                <a:ext uri="{FF2B5EF4-FFF2-40B4-BE49-F238E27FC236}">
                  <a16:creationId xmlns:a16="http://schemas.microsoft.com/office/drawing/2014/main" id="{D8D2B9A8-B8DA-4AE6-B61A-9FE34B6C09E0}"/>
                </a:ext>
              </a:extLst>
            </p:cNvPr>
            <p:cNvSpPr/>
            <p:nvPr/>
          </p:nvSpPr>
          <p:spPr>
            <a:xfrm>
              <a:off x="3161651" y="6116435"/>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8" name="楕円 29">
              <a:extLst>
                <a:ext uri="{FF2B5EF4-FFF2-40B4-BE49-F238E27FC236}">
                  <a16:creationId xmlns:a16="http://schemas.microsoft.com/office/drawing/2014/main" id="{BE974110-2A5E-40E1-AF70-92E129CABDB7}"/>
                </a:ext>
              </a:extLst>
            </p:cNvPr>
            <p:cNvSpPr/>
            <p:nvPr/>
          </p:nvSpPr>
          <p:spPr>
            <a:xfrm>
              <a:off x="3945477" y="6061260"/>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9" name="楕円 30">
              <a:extLst>
                <a:ext uri="{FF2B5EF4-FFF2-40B4-BE49-F238E27FC236}">
                  <a16:creationId xmlns:a16="http://schemas.microsoft.com/office/drawing/2014/main" id="{866DA5C0-51EA-46E6-BBC0-B11A8716022C}"/>
                </a:ext>
              </a:extLst>
            </p:cNvPr>
            <p:cNvSpPr/>
            <p:nvPr/>
          </p:nvSpPr>
          <p:spPr>
            <a:xfrm>
              <a:off x="3527171" y="5839246"/>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30" name="楕円 31">
              <a:extLst>
                <a:ext uri="{FF2B5EF4-FFF2-40B4-BE49-F238E27FC236}">
                  <a16:creationId xmlns:a16="http://schemas.microsoft.com/office/drawing/2014/main" id="{EAB63656-410C-4AAF-9841-CC21B4FE7ADB}"/>
                </a:ext>
              </a:extLst>
            </p:cNvPr>
            <p:cNvSpPr/>
            <p:nvPr/>
          </p:nvSpPr>
          <p:spPr>
            <a:xfrm>
              <a:off x="3511648" y="4477108"/>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31" name="楕円 32">
              <a:extLst>
                <a:ext uri="{FF2B5EF4-FFF2-40B4-BE49-F238E27FC236}">
                  <a16:creationId xmlns:a16="http://schemas.microsoft.com/office/drawing/2014/main" id="{15283444-3C51-4E34-A08D-FABD0FB8E13F}"/>
                </a:ext>
              </a:extLst>
            </p:cNvPr>
            <p:cNvSpPr/>
            <p:nvPr/>
          </p:nvSpPr>
          <p:spPr>
            <a:xfrm>
              <a:off x="3511648" y="4658673"/>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32" name="楕円 33">
              <a:extLst>
                <a:ext uri="{FF2B5EF4-FFF2-40B4-BE49-F238E27FC236}">
                  <a16:creationId xmlns:a16="http://schemas.microsoft.com/office/drawing/2014/main" id="{F08C2C7A-D556-42DD-A221-241F90736E7D}"/>
                </a:ext>
              </a:extLst>
            </p:cNvPr>
            <p:cNvSpPr/>
            <p:nvPr/>
          </p:nvSpPr>
          <p:spPr>
            <a:xfrm>
              <a:off x="3511648" y="4280043"/>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33" name="楕円 34">
              <a:extLst>
                <a:ext uri="{FF2B5EF4-FFF2-40B4-BE49-F238E27FC236}">
                  <a16:creationId xmlns:a16="http://schemas.microsoft.com/office/drawing/2014/main" id="{46022A25-EFE5-4934-B3D8-51C072DA9645}"/>
                </a:ext>
              </a:extLst>
            </p:cNvPr>
            <p:cNvSpPr/>
            <p:nvPr/>
          </p:nvSpPr>
          <p:spPr>
            <a:xfrm>
              <a:off x="3514274" y="4096079"/>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34" name="正方形/長方形 33">
              <a:extLst>
                <a:ext uri="{FF2B5EF4-FFF2-40B4-BE49-F238E27FC236}">
                  <a16:creationId xmlns:a16="http://schemas.microsoft.com/office/drawing/2014/main" id="{BF068CB6-C43F-47F0-BF31-0801C92A50BF}"/>
                </a:ext>
              </a:extLst>
            </p:cNvPr>
            <p:cNvSpPr/>
            <p:nvPr/>
          </p:nvSpPr>
          <p:spPr>
            <a:xfrm>
              <a:off x="3667483" y="4024898"/>
              <a:ext cx="116665" cy="902311"/>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35" name="正方形/長方形 34">
              <a:extLst>
                <a:ext uri="{FF2B5EF4-FFF2-40B4-BE49-F238E27FC236}">
                  <a16:creationId xmlns:a16="http://schemas.microsoft.com/office/drawing/2014/main" id="{04D84533-A4AD-4924-841C-A31D9BB63089}"/>
                </a:ext>
              </a:extLst>
            </p:cNvPr>
            <p:cNvSpPr/>
            <p:nvPr/>
          </p:nvSpPr>
          <p:spPr>
            <a:xfrm rot="20725182">
              <a:off x="3744212" y="4861829"/>
              <a:ext cx="126811" cy="607735"/>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36" name="正方形/長方形 35">
              <a:extLst>
                <a:ext uri="{FF2B5EF4-FFF2-40B4-BE49-F238E27FC236}">
                  <a16:creationId xmlns:a16="http://schemas.microsoft.com/office/drawing/2014/main" id="{179DBE55-418E-4ACC-BED4-3EB876C83AE9}"/>
                </a:ext>
              </a:extLst>
            </p:cNvPr>
            <p:cNvSpPr/>
            <p:nvPr/>
          </p:nvSpPr>
          <p:spPr>
            <a:xfrm>
              <a:off x="3328855" y="4024897"/>
              <a:ext cx="116665" cy="902311"/>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37" name="正方形/長方形 36">
              <a:extLst>
                <a:ext uri="{FF2B5EF4-FFF2-40B4-BE49-F238E27FC236}">
                  <a16:creationId xmlns:a16="http://schemas.microsoft.com/office/drawing/2014/main" id="{B42081A6-BB56-40CA-A248-9F50C8E37559}"/>
                </a:ext>
              </a:extLst>
            </p:cNvPr>
            <p:cNvSpPr/>
            <p:nvPr/>
          </p:nvSpPr>
          <p:spPr>
            <a:xfrm rot="810469">
              <a:off x="3246004" y="4836233"/>
              <a:ext cx="130599" cy="607735"/>
            </a:xfrm>
            <a:prstGeom prst="rect">
              <a:avLst/>
            </a:prstGeom>
            <a:solidFill>
              <a:srgbClr val="CCFFFF"/>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cxnSp>
          <p:nvCxnSpPr>
            <p:cNvPr id="38" name="直線矢印コネクタ 37">
              <a:extLst>
                <a:ext uri="{FF2B5EF4-FFF2-40B4-BE49-F238E27FC236}">
                  <a16:creationId xmlns:a16="http://schemas.microsoft.com/office/drawing/2014/main" id="{B5CD4AD3-11CF-4C1E-A198-F22812B69356}"/>
                </a:ext>
              </a:extLst>
            </p:cNvPr>
            <p:cNvCxnSpPr/>
            <p:nvPr/>
          </p:nvCxnSpPr>
          <p:spPr>
            <a:xfrm flipV="1">
              <a:off x="3719509" y="3725096"/>
              <a:ext cx="0" cy="1153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楕円 43">
              <a:extLst>
                <a:ext uri="{FF2B5EF4-FFF2-40B4-BE49-F238E27FC236}">
                  <a16:creationId xmlns:a16="http://schemas.microsoft.com/office/drawing/2014/main" id="{A0A1595C-FB70-443F-9B53-8C75031EDDDF}"/>
                </a:ext>
              </a:extLst>
            </p:cNvPr>
            <p:cNvSpPr/>
            <p:nvPr/>
          </p:nvSpPr>
          <p:spPr>
            <a:xfrm>
              <a:off x="3509545" y="3687884"/>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0" name="楕円 44">
              <a:extLst>
                <a:ext uri="{FF2B5EF4-FFF2-40B4-BE49-F238E27FC236}">
                  <a16:creationId xmlns:a16="http://schemas.microsoft.com/office/drawing/2014/main" id="{174D443F-C73F-4E9F-B069-99EF1B346DED}"/>
                </a:ext>
              </a:extLst>
            </p:cNvPr>
            <p:cNvSpPr/>
            <p:nvPr/>
          </p:nvSpPr>
          <p:spPr>
            <a:xfrm>
              <a:off x="3509545" y="3871714"/>
              <a:ext cx="85134" cy="851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cxnSp>
          <p:nvCxnSpPr>
            <p:cNvPr id="41" name="直線コネクタ 40">
              <a:extLst>
                <a:ext uri="{FF2B5EF4-FFF2-40B4-BE49-F238E27FC236}">
                  <a16:creationId xmlns:a16="http://schemas.microsoft.com/office/drawing/2014/main" id="{634AE1E1-6B03-4176-A549-53D10ACA30D3}"/>
                </a:ext>
              </a:extLst>
            </p:cNvPr>
            <p:cNvCxnSpPr>
              <a:cxnSpLocks/>
            </p:cNvCxnSpPr>
            <p:nvPr/>
          </p:nvCxnSpPr>
          <p:spPr>
            <a:xfrm>
              <a:off x="3718511" y="4871615"/>
              <a:ext cx="149719" cy="648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9E0238CA-AC5F-4A73-B7EE-FEBD7E60361D}"/>
                </a:ext>
              </a:extLst>
            </p:cNvPr>
            <p:cNvCxnSpPr/>
            <p:nvPr/>
          </p:nvCxnSpPr>
          <p:spPr>
            <a:xfrm flipV="1">
              <a:off x="3377924" y="3718184"/>
              <a:ext cx="0" cy="1153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86291229-3409-41C7-A8FE-1C38445E9C69}"/>
                </a:ext>
              </a:extLst>
            </p:cNvPr>
            <p:cNvCxnSpPr>
              <a:cxnSpLocks/>
            </p:cNvCxnSpPr>
            <p:nvPr/>
          </p:nvCxnSpPr>
          <p:spPr>
            <a:xfrm flipH="1">
              <a:off x="3212692" y="4856166"/>
              <a:ext cx="166063" cy="619059"/>
            </a:xfrm>
            <a:prstGeom prst="line">
              <a:avLst/>
            </a:prstGeom>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58C2D7A1-F8ED-4331-8225-521507299B3A}"/>
                </a:ext>
              </a:extLst>
            </p:cNvPr>
            <p:cNvSpPr txBox="1"/>
            <p:nvPr/>
          </p:nvSpPr>
          <p:spPr>
            <a:xfrm>
              <a:off x="3793370" y="5421315"/>
              <a:ext cx="1107996" cy="369332"/>
            </a:xfrm>
            <a:prstGeom prst="rect">
              <a:avLst/>
            </a:prstGeom>
            <a:noFill/>
          </p:spPr>
          <p:txBody>
            <a:bodyPr wrap="none" rtlCol="0">
              <a:spAutoFit/>
            </a:bodyPr>
            <a:lstStyle/>
            <a:p>
              <a:r>
                <a:rPr kumimoji="1" lang="ja-JP" altLang="en-US" b="1" dirty="0"/>
                <a:t>シース液</a:t>
              </a:r>
            </a:p>
          </p:txBody>
        </p:sp>
        <p:sp>
          <p:nvSpPr>
            <p:cNvPr id="45" name="テキスト ボックス 44">
              <a:extLst>
                <a:ext uri="{FF2B5EF4-FFF2-40B4-BE49-F238E27FC236}">
                  <a16:creationId xmlns:a16="http://schemas.microsoft.com/office/drawing/2014/main" id="{44BF6779-09CE-4A56-8BFE-E9F5841F284A}"/>
                </a:ext>
              </a:extLst>
            </p:cNvPr>
            <p:cNvSpPr txBox="1"/>
            <p:nvPr/>
          </p:nvSpPr>
          <p:spPr>
            <a:xfrm>
              <a:off x="2299182" y="5428443"/>
              <a:ext cx="1107996" cy="369332"/>
            </a:xfrm>
            <a:prstGeom prst="rect">
              <a:avLst/>
            </a:prstGeom>
            <a:noFill/>
          </p:spPr>
          <p:txBody>
            <a:bodyPr wrap="none" rtlCol="0">
              <a:spAutoFit/>
            </a:bodyPr>
            <a:lstStyle/>
            <a:p>
              <a:r>
                <a:rPr kumimoji="1" lang="ja-JP" altLang="en-US" b="1" dirty="0"/>
                <a:t>シース液</a:t>
              </a:r>
            </a:p>
          </p:txBody>
        </p:sp>
        <p:sp>
          <p:nvSpPr>
            <p:cNvPr id="46" name="テキスト ボックス 45">
              <a:extLst>
                <a:ext uri="{FF2B5EF4-FFF2-40B4-BE49-F238E27FC236}">
                  <a16:creationId xmlns:a16="http://schemas.microsoft.com/office/drawing/2014/main" id="{A159F272-E706-43D1-95AE-94D5B01621A9}"/>
                </a:ext>
              </a:extLst>
            </p:cNvPr>
            <p:cNvSpPr txBox="1"/>
            <p:nvPr/>
          </p:nvSpPr>
          <p:spPr>
            <a:xfrm>
              <a:off x="2769553" y="6315651"/>
              <a:ext cx="1710725" cy="369332"/>
            </a:xfrm>
            <a:prstGeom prst="rect">
              <a:avLst/>
            </a:prstGeom>
            <a:noFill/>
          </p:spPr>
          <p:txBody>
            <a:bodyPr wrap="none" rtlCol="0">
              <a:spAutoFit/>
            </a:bodyPr>
            <a:lstStyle/>
            <a:p>
              <a:r>
                <a:rPr kumimoji="1" lang="ja-JP" altLang="en-US" b="1" dirty="0"/>
                <a:t>サンプル</a:t>
              </a:r>
              <a:r>
                <a:rPr kumimoji="1" lang="en-US" altLang="ja-JP" b="1" dirty="0"/>
                <a:t>(</a:t>
              </a:r>
              <a:r>
                <a:rPr kumimoji="1" lang="ja-JP" altLang="en-US" b="1" dirty="0"/>
                <a:t>細胞</a:t>
              </a:r>
              <a:r>
                <a:rPr kumimoji="1" lang="en-US" altLang="ja-JP" b="1" dirty="0"/>
                <a:t>)</a:t>
              </a:r>
              <a:endParaRPr kumimoji="1" lang="ja-JP" altLang="en-US" b="1" dirty="0"/>
            </a:p>
          </p:txBody>
        </p:sp>
        <p:sp>
          <p:nvSpPr>
            <p:cNvPr id="47" name="正方形/長方形 46">
              <a:extLst>
                <a:ext uri="{FF2B5EF4-FFF2-40B4-BE49-F238E27FC236}">
                  <a16:creationId xmlns:a16="http://schemas.microsoft.com/office/drawing/2014/main" id="{A0CF84D6-585A-47DF-87E8-BBB2279203E2}"/>
                </a:ext>
              </a:extLst>
            </p:cNvPr>
            <p:cNvSpPr/>
            <p:nvPr/>
          </p:nvSpPr>
          <p:spPr>
            <a:xfrm>
              <a:off x="1847094" y="4293020"/>
              <a:ext cx="2976524" cy="45719"/>
            </a:xfrm>
            <a:prstGeom prst="rect">
              <a:avLst/>
            </a:prstGeom>
            <a:solidFill>
              <a:srgbClr val="00B050"/>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8" name="正方形/長方形 47">
              <a:extLst>
                <a:ext uri="{FF2B5EF4-FFF2-40B4-BE49-F238E27FC236}">
                  <a16:creationId xmlns:a16="http://schemas.microsoft.com/office/drawing/2014/main" id="{34BADB2E-E2EF-4B62-BEBF-81FD6EDB2A6C}"/>
                </a:ext>
              </a:extLst>
            </p:cNvPr>
            <p:cNvSpPr/>
            <p:nvPr/>
          </p:nvSpPr>
          <p:spPr>
            <a:xfrm>
              <a:off x="825492" y="4090336"/>
              <a:ext cx="819807" cy="369332"/>
            </a:xfrm>
            <a:prstGeom prst="rect">
              <a:avLst/>
            </a:prstGeo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lin ang="1620000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9" name="正方形/長方形 48">
              <a:extLst>
                <a:ext uri="{FF2B5EF4-FFF2-40B4-BE49-F238E27FC236}">
                  <a16:creationId xmlns:a16="http://schemas.microsoft.com/office/drawing/2014/main" id="{163D3569-5CDA-4FCA-9FD7-00A35A598190}"/>
                </a:ext>
              </a:extLst>
            </p:cNvPr>
            <p:cNvSpPr/>
            <p:nvPr/>
          </p:nvSpPr>
          <p:spPr>
            <a:xfrm>
              <a:off x="1647083" y="4181212"/>
              <a:ext cx="165496" cy="222898"/>
            </a:xfrm>
            <a:prstGeom prst="rect">
              <a:avLst/>
            </a:prstGeom>
            <a:gradFill>
              <a:gsLst>
                <a:gs pos="62000">
                  <a:srgbClr val="D1DCF0"/>
                </a:gs>
                <a:gs pos="0">
                  <a:schemeClr val="accent1">
                    <a:lumMod val="5000"/>
                    <a:lumOff val="95000"/>
                  </a:schemeClr>
                </a:gs>
                <a:gs pos="47000">
                  <a:schemeClr val="accent1">
                    <a:lumMod val="45000"/>
                    <a:lumOff val="55000"/>
                  </a:schemeClr>
                </a:gs>
                <a:gs pos="28000">
                  <a:schemeClr val="accent1">
                    <a:lumMod val="45000"/>
                    <a:lumOff val="55000"/>
                  </a:schemeClr>
                </a:gs>
                <a:gs pos="100000">
                  <a:schemeClr val="accent1">
                    <a:lumMod val="30000"/>
                    <a:lumOff val="70000"/>
                  </a:schemeClr>
                </a:gs>
              </a:gsLst>
              <a:lin ang="162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50" name="テキスト ボックス 49">
              <a:extLst>
                <a:ext uri="{FF2B5EF4-FFF2-40B4-BE49-F238E27FC236}">
                  <a16:creationId xmlns:a16="http://schemas.microsoft.com/office/drawing/2014/main" id="{D81683C4-95AD-4E88-8EEC-D8EA3DA2CBDA}"/>
                </a:ext>
              </a:extLst>
            </p:cNvPr>
            <p:cNvSpPr txBox="1"/>
            <p:nvPr/>
          </p:nvSpPr>
          <p:spPr>
            <a:xfrm>
              <a:off x="1193256" y="4460982"/>
              <a:ext cx="1800493" cy="369332"/>
            </a:xfrm>
            <a:prstGeom prst="rect">
              <a:avLst/>
            </a:prstGeom>
            <a:noFill/>
          </p:spPr>
          <p:txBody>
            <a:bodyPr wrap="none" rtlCol="0">
              <a:spAutoFit/>
            </a:bodyPr>
            <a:lstStyle/>
            <a:p>
              <a:r>
                <a:rPr kumimoji="1" lang="ja-JP" altLang="en-US" b="1" dirty="0"/>
                <a:t>レーザービーム</a:t>
              </a:r>
            </a:p>
          </p:txBody>
        </p:sp>
        <p:sp>
          <p:nvSpPr>
            <p:cNvPr id="51" name="月 50">
              <a:extLst>
                <a:ext uri="{FF2B5EF4-FFF2-40B4-BE49-F238E27FC236}">
                  <a16:creationId xmlns:a16="http://schemas.microsoft.com/office/drawing/2014/main" id="{22561017-DE40-46D4-8AFB-7AC19527DD2E}"/>
                </a:ext>
              </a:extLst>
            </p:cNvPr>
            <p:cNvSpPr/>
            <p:nvPr/>
          </p:nvSpPr>
          <p:spPr>
            <a:xfrm flipH="1">
              <a:off x="4885346" y="4125364"/>
              <a:ext cx="150998" cy="381029"/>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52" name="テキスト ボックス 51">
              <a:extLst>
                <a:ext uri="{FF2B5EF4-FFF2-40B4-BE49-F238E27FC236}">
                  <a16:creationId xmlns:a16="http://schemas.microsoft.com/office/drawing/2014/main" id="{148063F4-6C0B-4992-958E-C9D62BA6E7C0}"/>
                </a:ext>
              </a:extLst>
            </p:cNvPr>
            <p:cNvSpPr txBox="1"/>
            <p:nvPr/>
          </p:nvSpPr>
          <p:spPr>
            <a:xfrm>
              <a:off x="5139208" y="4131212"/>
              <a:ext cx="877163" cy="369332"/>
            </a:xfrm>
            <a:prstGeom prst="rect">
              <a:avLst/>
            </a:prstGeom>
            <a:noFill/>
          </p:spPr>
          <p:txBody>
            <a:bodyPr wrap="none" rtlCol="0">
              <a:spAutoFit/>
            </a:bodyPr>
            <a:lstStyle/>
            <a:p>
              <a:r>
                <a:rPr kumimoji="1" lang="ja-JP" altLang="en-US" b="1" dirty="0"/>
                <a:t>検知器</a:t>
              </a:r>
            </a:p>
          </p:txBody>
        </p:sp>
        <p:sp>
          <p:nvSpPr>
            <p:cNvPr id="53" name="テキスト ボックス 52">
              <a:extLst>
                <a:ext uri="{FF2B5EF4-FFF2-40B4-BE49-F238E27FC236}">
                  <a16:creationId xmlns:a16="http://schemas.microsoft.com/office/drawing/2014/main" id="{9594ACD5-0BDD-4711-BDF0-A25F597E1BD7}"/>
                </a:ext>
              </a:extLst>
            </p:cNvPr>
            <p:cNvSpPr txBox="1"/>
            <p:nvPr/>
          </p:nvSpPr>
          <p:spPr>
            <a:xfrm>
              <a:off x="5151277" y="4420640"/>
              <a:ext cx="3393640" cy="369332"/>
            </a:xfrm>
            <a:prstGeom prst="rect">
              <a:avLst/>
            </a:prstGeom>
            <a:noFill/>
          </p:spPr>
          <p:txBody>
            <a:bodyPr wrap="square" rtlCol="0">
              <a:spAutoFit/>
            </a:bodyPr>
            <a:lstStyle/>
            <a:p>
              <a:r>
                <a:rPr kumimoji="1" lang="ja-JP" altLang="en-US" b="1" dirty="0"/>
                <a:t>大きさ、形、蛍光色、蛍光強度</a:t>
              </a:r>
            </a:p>
          </p:txBody>
        </p:sp>
        <p:sp>
          <p:nvSpPr>
            <p:cNvPr id="54" name="テキスト ボックス 53">
              <a:extLst>
                <a:ext uri="{FF2B5EF4-FFF2-40B4-BE49-F238E27FC236}">
                  <a16:creationId xmlns:a16="http://schemas.microsoft.com/office/drawing/2014/main" id="{83B5C031-3EC2-48F0-AB38-39CCFA8EEA17}"/>
                </a:ext>
              </a:extLst>
            </p:cNvPr>
            <p:cNvSpPr txBox="1"/>
            <p:nvPr/>
          </p:nvSpPr>
          <p:spPr>
            <a:xfrm>
              <a:off x="5045658" y="4936360"/>
              <a:ext cx="3499259" cy="923330"/>
            </a:xfrm>
            <a:prstGeom prst="rect">
              <a:avLst/>
            </a:prstGeom>
            <a:noFill/>
          </p:spPr>
          <p:txBody>
            <a:bodyPr wrap="square" rtlCol="0">
              <a:spAutoFit/>
            </a:bodyPr>
            <a:lstStyle/>
            <a:p>
              <a:r>
                <a:rPr kumimoji="1" lang="ja-JP" altLang="en-US" b="1" dirty="0"/>
                <a:t>細胞を大きさ、形、発現しているタンパクの違いにより、その種類、機能を解析する</a:t>
              </a:r>
            </a:p>
          </p:txBody>
        </p:sp>
      </p:grpSp>
    </p:spTree>
    <p:custDataLst>
      <p:tags r:id="rId1"/>
    </p:custDataLst>
    <p:extLst>
      <p:ext uri="{BB962C8B-B14F-4D97-AF65-F5344CB8AC3E}">
        <p14:creationId xmlns:p14="http://schemas.microsoft.com/office/powerpoint/2010/main" val="2999680414"/>
      </p:ext>
    </p:extLst>
  </p:cSld>
  <p:clrMapOvr>
    <a:masterClrMapping/>
  </p:clrMapOvr>
  <mc:AlternateContent xmlns:mc="http://schemas.openxmlformats.org/markup-compatibility/2006" xmlns:p14="http://schemas.microsoft.com/office/powerpoint/2010/main">
    <mc:Choice Requires="p14">
      <p:transition spd="slow" p14:dur="2000" advTm="102090"/>
    </mc:Choice>
    <mc:Fallback xmlns="">
      <p:transition spd="slow" advTm="1020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7208E51-1821-4D75-83C5-BC40DC1F0E13}"/>
              </a:ext>
            </a:extLst>
          </p:cNvPr>
          <p:cNvSpPr txBox="1"/>
          <p:nvPr/>
        </p:nvSpPr>
        <p:spPr>
          <a:xfrm>
            <a:off x="1760357" y="117390"/>
            <a:ext cx="5418919" cy="461665"/>
          </a:xfrm>
          <a:prstGeom prst="rect">
            <a:avLst/>
          </a:prstGeom>
          <a:noFill/>
        </p:spPr>
        <p:txBody>
          <a:bodyPr wrap="none" rtlCol="0">
            <a:spAutoFit/>
          </a:bodyPr>
          <a:lstStyle/>
          <a:p>
            <a:r>
              <a:rPr kumimoji="1" lang="en-US" altLang="ja-JP" sz="2400" b="1" dirty="0">
                <a:solidFill>
                  <a:srgbClr val="C00000"/>
                </a:solidFill>
              </a:rPr>
              <a:t>BD </a:t>
            </a:r>
            <a:r>
              <a:rPr kumimoji="1" lang="en-US" altLang="ja-JP" sz="2400" b="1" dirty="0" err="1">
                <a:solidFill>
                  <a:srgbClr val="C00000"/>
                </a:solidFill>
              </a:rPr>
              <a:t>Fortessa</a:t>
            </a:r>
            <a:r>
              <a:rPr kumimoji="1" lang="en-US" altLang="ja-JP" sz="2400" b="1" dirty="0">
                <a:solidFill>
                  <a:srgbClr val="C00000"/>
                </a:solidFill>
              </a:rPr>
              <a:t> </a:t>
            </a:r>
            <a:r>
              <a:rPr kumimoji="1" lang="ja-JP" altLang="en-US" sz="2400" b="1" dirty="0">
                <a:solidFill>
                  <a:srgbClr val="C00000"/>
                </a:solidFill>
              </a:rPr>
              <a:t>で使用できる蛍光色素一覧</a:t>
            </a:r>
          </a:p>
        </p:txBody>
      </p:sp>
      <p:pic>
        <p:nvPicPr>
          <p:cNvPr id="6" name="図 5">
            <a:extLst>
              <a:ext uri="{FF2B5EF4-FFF2-40B4-BE49-F238E27FC236}">
                <a16:creationId xmlns:a16="http://schemas.microsoft.com/office/drawing/2014/main" id="{7AE1880A-BFC9-4F45-8F09-C867666FAC87}"/>
              </a:ext>
            </a:extLst>
          </p:cNvPr>
          <p:cNvPicPr>
            <a:picLocks noChangeAspect="1"/>
          </p:cNvPicPr>
          <p:nvPr/>
        </p:nvPicPr>
        <p:blipFill>
          <a:blip r:embed="rId2"/>
          <a:stretch>
            <a:fillRect/>
          </a:stretch>
        </p:blipFill>
        <p:spPr>
          <a:xfrm>
            <a:off x="1760357" y="583287"/>
            <a:ext cx="5576933" cy="6135129"/>
          </a:xfrm>
          <a:prstGeom prst="rect">
            <a:avLst/>
          </a:prstGeom>
        </p:spPr>
      </p:pic>
    </p:spTree>
    <p:extLst>
      <p:ext uri="{BB962C8B-B14F-4D97-AF65-F5344CB8AC3E}">
        <p14:creationId xmlns:p14="http://schemas.microsoft.com/office/powerpoint/2010/main" val="1360748966"/>
      </p:ext>
    </p:extLst>
  </p:cSld>
  <p:clrMapOvr>
    <a:masterClrMapping/>
  </p:clrMapOvr>
  <mc:AlternateContent xmlns:mc="http://schemas.openxmlformats.org/markup-compatibility/2006" xmlns:p14="http://schemas.microsoft.com/office/powerpoint/2010/main">
    <mc:Choice Requires="p14">
      <p:transition spd="slow" p14:dur="2000" advTm="51980"/>
    </mc:Choice>
    <mc:Fallback xmlns="">
      <p:transition spd="slow" advTm="5198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グループ化 112">
            <a:extLst>
              <a:ext uri="{FF2B5EF4-FFF2-40B4-BE49-F238E27FC236}">
                <a16:creationId xmlns:a16="http://schemas.microsoft.com/office/drawing/2014/main" id="{AA747585-6F68-499B-A8F2-930510BCDCA8}"/>
              </a:ext>
            </a:extLst>
          </p:cNvPr>
          <p:cNvGrpSpPr/>
          <p:nvPr/>
        </p:nvGrpSpPr>
        <p:grpSpPr>
          <a:xfrm>
            <a:off x="121129" y="411787"/>
            <a:ext cx="8833880" cy="6456276"/>
            <a:chOff x="77239" y="401212"/>
            <a:chExt cx="8833880" cy="6456276"/>
          </a:xfrm>
        </p:grpSpPr>
        <p:grpSp>
          <p:nvGrpSpPr>
            <p:cNvPr id="80" name="グループ化 79">
              <a:extLst>
                <a:ext uri="{FF2B5EF4-FFF2-40B4-BE49-F238E27FC236}">
                  <a16:creationId xmlns:a16="http://schemas.microsoft.com/office/drawing/2014/main" id="{9141729D-C5E4-43E8-B408-A8197A74ADD6}"/>
                </a:ext>
              </a:extLst>
            </p:cNvPr>
            <p:cNvGrpSpPr/>
            <p:nvPr/>
          </p:nvGrpSpPr>
          <p:grpSpPr>
            <a:xfrm>
              <a:off x="77239" y="401212"/>
              <a:ext cx="8793579" cy="6221954"/>
              <a:chOff x="77239" y="503622"/>
              <a:chExt cx="8793579" cy="6221954"/>
            </a:xfrm>
          </p:grpSpPr>
          <p:grpSp>
            <p:nvGrpSpPr>
              <p:cNvPr id="77" name="グループ化 76">
                <a:extLst>
                  <a:ext uri="{FF2B5EF4-FFF2-40B4-BE49-F238E27FC236}">
                    <a16:creationId xmlns:a16="http://schemas.microsoft.com/office/drawing/2014/main" id="{81332A1F-854C-41E9-B57D-5410B06C832D}"/>
                  </a:ext>
                </a:extLst>
              </p:cNvPr>
              <p:cNvGrpSpPr/>
              <p:nvPr/>
            </p:nvGrpSpPr>
            <p:grpSpPr>
              <a:xfrm>
                <a:off x="77239" y="503622"/>
                <a:ext cx="8793579" cy="6221954"/>
                <a:chOff x="77239" y="503622"/>
                <a:chExt cx="8793579" cy="6221954"/>
              </a:xfrm>
            </p:grpSpPr>
            <p:grpSp>
              <p:nvGrpSpPr>
                <p:cNvPr id="63" name="グループ化 62">
                  <a:extLst>
                    <a:ext uri="{FF2B5EF4-FFF2-40B4-BE49-F238E27FC236}">
                      <a16:creationId xmlns:a16="http://schemas.microsoft.com/office/drawing/2014/main" id="{55CE50C8-945E-4AAA-9353-C82EE9FC2636}"/>
                    </a:ext>
                  </a:extLst>
                </p:cNvPr>
                <p:cNvGrpSpPr/>
                <p:nvPr/>
              </p:nvGrpSpPr>
              <p:grpSpPr>
                <a:xfrm>
                  <a:off x="5285294" y="5163023"/>
                  <a:ext cx="3585524" cy="1562553"/>
                  <a:chOff x="5285294" y="5138959"/>
                  <a:chExt cx="3585524" cy="1562553"/>
                </a:xfrm>
              </p:grpSpPr>
              <p:graphicFrame>
                <p:nvGraphicFramePr>
                  <p:cNvPr id="61" name="オブジェクト 60">
                    <a:extLst>
                      <a:ext uri="{FF2B5EF4-FFF2-40B4-BE49-F238E27FC236}">
                        <a16:creationId xmlns:a16="http://schemas.microsoft.com/office/drawing/2014/main" id="{A2CCEA03-8C41-4311-959D-252EB70E387D}"/>
                      </a:ext>
                    </a:extLst>
                  </p:cNvPr>
                  <p:cNvGraphicFramePr>
                    <a:graphicFrameLocks noChangeAspect="1"/>
                  </p:cNvGraphicFramePr>
                  <p:nvPr/>
                </p:nvGraphicFramePr>
                <p:xfrm>
                  <a:off x="5285294" y="5138959"/>
                  <a:ext cx="3585524" cy="1556528"/>
                </p:xfrm>
                <a:graphic>
                  <a:graphicData uri="http://schemas.openxmlformats.org/presentationml/2006/ole">
                    <mc:AlternateContent xmlns:mc="http://schemas.openxmlformats.org/markup-compatibility/2006">
                      <mc:Choice xmlns:v="urn:schemas-microsoft-com:vml" Requires="v">
                        <p:oleObj name="Image" r:id="rId2" imgW="12152160" imgH="5282280" progId="Photoshop.Image.13">
                          <p:embed/>
                        </p:oleObj>
                      </mc:Choice>
                      <mc:Fallback>
                        <p:oleObj name="Image" r:id="rId2" imgW="12152160" imgH="5282280" progId="Photoshop.Image.13">
                          <p:embed/>
                          <p:pic>
                            <p:nvPicPr>
                              <p:cNvPr id="61" name="オブジェクト 60">
                                <a:extLst>
                                  <a:ext uri="{FF2B5EF4-FFF2-40B4-BE49-F238E27FC236}">
                                    <a16:creationId xmlns:a16="http://schemas.microsoft.com/office/drawing/2014/main" id="{A2CCEA03-8C41-4311-959D-252EB70E387D}"/>
                                  </a:ext>
                                </a:extLst>
                              </p:cNvPr>
                              <p:cNvPicPr/>
                              <p:nvPr/>
                            </p:nvPicPr>
                            <p:blipFill>
                              <a:blip r:embed="rId3"/>
                              <a:stretch>
                                <a:fillRect/>
                              </a:stretch>
                            </p:blipFill>
                            <p:spPr>
                              <a:xfrm>
                                <a:off x="5285294" y="5138959"/>
                                <a:ext cx="3585524" cy="1556528"/>
                              </a:xfrm>
                              <a:prstGeom prst="rect">
                                <a:avLst/>
                              </a:prstGeom>
                            </p:spPr>
                          </p:pic>
                        </p:oleObj>
                      </mc:Fallback>
                    </mc:AlternateContent>
                  </a:graphicData>
                </a:graphic>
              </p:graphicFrame>
              <p:sp>
                <p:nvSpPr>
                  <p:cNvPr id="62" name="正方形/長方形 61">
                    <a:extLst>
                      <a:ext uri="{FF2B5EF4-FFF2-40B4-BE49-F238E27FC236}">
                        <a16:creationId xmlns:a16="http://schemas.microsoft.com/office/drawing/2014/main" id="{E5873BE3-3E35-4204-982B-E5959152AE55}"/>
                      </a:ext>
                    </a:extLst>
                  </p:cNvPr>
                  <p:cNvSpPr/>
                  <p:nvPr/>
                </p:nvSpPr>
                <p:spPr>
                  <a:xfrm>
                    <a:off x="5381189" y="6635416"/>
                    <a:ext cx="1935191" cy="66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a:extLst>
                    <a:ext uri="{FF2B5EF4-FFF2-40B4-BE49-F238E27FC236}">
                      <a16:creationId xmlns:a16="http://schemas.microsoft.com/office/drawing/2014/main" id="{345978CE-339B-405F-957B-144C8592FE66}"/>
                    </a:ext>
                  </a:extLst>
                </p:cNvPr>
                <p:cNvGrpSpPr/>
                <p:nvPr/>
              </p:nvGrpSpPr>
              <p:grpSpPr>
                <a:xfrm>
                  <a:off x="5294327" y="4029970"/>
                  <a:ext cx="3576490" cy="1552607"/>
                  <a:chOff x="5294327" y="3975826"/>
                  <a:chExt cx="3576490" cy="1552607"/>
                </a:xfrm>
              </p:grpSpPr>
              <p:graphicFrame>
                <p:nvGraphicFramePr>
                  <p:cNvPr id="58" name="オブジェクト 57">
                    <a:extLst>
                      <a:ext uri="{FF2B5EF4-FFF2-40B4-BE49-F238E27FC236}">
                        <a16:creationId xmlns:a16="http://schemas.microsoft.com/office/drawing/2014/main" id="{3C33E83D-7421-4731-892B-52ABDDFA3C5F}"/>
                      </a:ext>
                    </a:extLst>
                  </p:cNvPr>
                  <p:cNvGraphicFramePr>
                    <a:graphicFrameLocks noChangeAspect="1"/>
                  </p:cNvGraphicFramePr>
                  <p:nvPr/>
                </p:nvGraphicFramePr>
                <p:xfrm>
                  <a:off x="5294327" y="3975826"/>
                  <a:ext cx="3576490" cy="1552607"/>
                </p:xfrm>
                <a:graphic>
                  <a:graphicData uri="http://schemas.openxmlformats.org/presentationml/2006/ole">
                    <mc:AlternateContent xmlns:mc="http://schemas.openxmlformats.org/markup-compatibility/2006">
                      <mc:Choice xmlns:v="urn:schemas-microsoft-com:vml" Requires="v">
                        <p:oleObj name="Image" r:id="rId4" imgW="12152160" imgH="5282280" progId="Photoshop.Image.13">
                          <p:embed/>
                        </p:oleObj>
                      </mc:Choice>
                      <mc:Fallback>
                        <p:oleObj name="Image" r:id="rId4" imgW="12152160" imgH="5282280" progId="Photoshop.Image.13">
                          <p:embed/>
                          <p:pic>
                            <p:nvPicPr>
                              <p:cNvPr id="58" name="オブジェクト 57">
                                <a:extLst>
                                  <a:ext uri="{FF2B5EF4-FFF2-40B4-BE49-F238E27FC236}">
                                    <a16:creationId xmlns:a16="http://schemas.microsoft.com/office/drawing/2014/main" id="{3C33E83D-7421-4731-892B-52ABDDFA3C5F}"/>
                                  </a:ext>
                                </a:extLst>
                              </p:cNvPr>
                              <p:cNvPicPr/>
                              <p:nvPr/>
                            </p:nvPicPr>
                            <p:blipFill>
                              <a:blip r:embed="rId5"/>
                              <a:stretch>
                                <a:fillRect/>
                              </a:stretch>
                            </p:blipFill>
                            <p:spPr>
                              <a:xfrm>
                                <a:off x="5294327" y="3975826"/>
                                <a:ext cx="3576490" cy="1552607"/>
                              </a:xfrm>
                              <a:prstGeom prst="rect">
                                <a:avLst/>
                              </a:prstGeom>
                            </p:spPr>
                          </p:pic>
                        </p:oleObj>
                      </mc:Fallback>
                    </mc:AlternateContent>
                  </a:graphicData>
                </a:graphic>
              </p:graphicFrame>
              <p:sp>
                <p:nvSpPr>
                  <p:cNvPr id="59" name="正方形/長方形 58">
                    <a:extLst>
                      <a:ext uri="{FF2B5EF4-FFF2-40B4-BE49-F238E27FC236}">
                        <a16:creationId xmlns:a16="http://schemas.microsoft.com/office/drawing/2014/main" id="{78897916-4C85-404B-B7F7-52381A66DAC5}"/>
                      </a:ext>
                    </a:extLst>
                  </p:cNvPr>
                  <p:cNvSpPr/>
                  <p:nvPr/>
                </p:nvSpPr>
                <p:spPr>
                  <a:xfrm>
                    <a:off x="5381189" y="5462337"/>
                    <a:ext cx="1935191" cy="66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56">
                  <a:extLst>
                    <a:ext uri="{FF2B5EF4-FFF2-40B4-BE49-F238E27FC236}">
                      <a16:creationId xmlns:a16="http://schemas.microsoft.com/office/drawing/2014/main" id="{9C5564F0-D048-4008-923A-338DCC4F4EBD}"/>
                    </a:ext>
                  </a:extLst>
                </p:cNvPr>
                <p:cNvGrpSpPr/>
                <p:nvPr/>
              </p:nvGrpSpPr>
              <p:grpSpPr>
                <a:xfrm>
                  <a:off x="5294328" y="2887781"/>
                  <a:ext cx="3564807" cy="1547535"/>
                  <a:chOff x="5294328" y="3026149"/>
                  <a:chExt cx="3564807" cy="1547535"/>
                </a:xfrm>
              </p:grpSpPr>
              <p:graphicFrame>
                <p:nvGraphicFramePr>
                  <p:cNvPr id="55" name="オブジェクト 54">
                    <a:extLst>
                      <a:ext uri="{FF2B5EF4-FFF2-40B4-BE49-F238E27FC236}">
                        <a16:creationId xmlns:a16="http://schemas.microsoft.com/office/drawing/2014/main" id="{739FEB69-89C6-45CA-B9AA-FAEE8707C375}"/>
                      </a:ext>
                    </a:extLst>
                  </p:cNvPr>
                  <p:cNvGraphicFramePr>
                    <a:graphicFrameLocks noChangeAspect="1"/>
                  </p:cNvGraphicFramePr>
                  <p:nvPr/>
                </p:nvGraphicFramePr>
                <p:xfrm>
                  <a:off x="5294328" y="3026149"/>
                  <a:ext cx="3564807" cy="1547535"/>
                </p:xfrm>
                <a:graphic>
                  <a:graphicData uri="http://schemas.openxmlformats.org/presentationml/2006/ole">
                    <mc:AlternateContent xmlns:mc="http://schemas.openxmlformats.org/markup-compatibility/2006">
                      <mc:Choice xmlns:v="urn:schemas-microsoft-com:vml" Requires="v">
                        <p:oleObj name="Image" r:id="rId6" imgW="12152160" imgH="5282280" progId="Photoshop.Image.13">
                          <p:embed/>
                        </p:oleObj>
                      </mc:Choice>
                      <mc:Fallback>
                        <p:oleObj name="Image" r:id="rId6" imgW="12152160" imgH="5282280" progId="Photoshop.Image.13">
                          <p:embed/>
                          <p:pic>
                            <p:nvPicPr>
                              <p:cNvPr id="55" name="オブジェクト 54">
                                <a:extLst>
                                  <a:ext uri="{FF2B5EF4-FFF2-40B4-BE49-F238E27FC236}">
                                    <a16:creationId xmlns:a16="http://schemas.microsoft.com/office/drawing/2014/main" id="{739FEB69-89C6-45CA-B9AA-FAEE8707C375}"/>
                                  </a:ext>
                                </a:extLst>
                              </p:cNvPr>
                              <p:cNvPicPr/>
                              <p:nvPr/>
                            </p:nvPicPr>
                            <p:blipFill>
                              <a:blip r:embed="rId7"/>
                              <a:stretch>
                                <a:fillRect/>
                              </a:stretch>
                            </p:blipFill>
                            <p:spPr>
                              <a:xfrm>
                                <a:off x="5294328" y="3026149"/>
                                <a:ext cx="3564807" cy="1547535"/>
                              </a:xfrm>
                              <a:prstGeom prst="rect">
                                <a:avLst/>
                              </a:prstGeom>
                            </p:spPr>
                          </p:pic>
                        </p:oleObj>
                      </mc:Fallback>
                    </mc:AlternateContent>
                  </a:graphicData>
                </a:graphic>
              </p:graphicFrame>
              <p:sp>
                <p:nvSpPr>
                  <p:cNvPr id="56" name="正方形/長方形 55">
                    <a:extLst>
                      <a:ext uri="{FF2B5EF4-FFF2-40B4-BE49-F238E27FC236}">
                        <a16:creationId xmlns:a16="http://schemas.microsoft.com/office/drawing/2014/main" id="{E37EF104-0BB3-4F0E-BF61-0811F9AA3871}"/>
                      </a:ext>
                    </a:extLst>
                  </p:cNvPr>
                  <p:cNvSpPr/>
                  <p:nvPr/>
                </p:nvSpPr>
                <p:spPr>
                  <a:xfrm>
                    <a:off x="5381189" y="4505826"/>
                    <a:ext cx="1935191" cy="66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53">
                  <a:extLst>
                    <a:ext uri="{FF2B5EF4-FFF2-40B4-BE49-F238E27FC236}">
                      <a16:creationId xmlns:a16="http://schemas.microsoft.com/office/drawing/2014/main" id="{DD54DDEB-ECE1-4525-8072-7F4C36010684}"/>
                    </a:ext>
                  </a:extLst>
                </p:cNvPr>
                <p:cNvGrpSpPr/>
                <p:nvPr/>
              </p:nvGrpSpPr>
              <p:grpSpPr>
                <a:xfrm>
                  <a:off x="5294329" y="1732630"/>
                  <a:ext cx="3558204" cy="1552608"/>
                  <a:chOff x="5059712" y="1738646"/>
                  <a:chExt cx="3558204" cy="1552608"/>
                </a:xfrm>
              </p:grpSpPr>
              <p:graphicFrame>
                <p:nvGraphicFramePr>
                  <p:cNvPr id="48" name="オブジェクト 47">
                    <a:extLst>
                      <a:ext uri="{FF2B5EF4-FFF2-40B4-BE49-F238E27FC236}">
                        <a16:creationId xmlns:a16="http://schemas.microsoft.com/office/drawing/2014/main" id="{D9D0F28F-6C76-4EB6-8BCD-B0B5CE94D7A4}"/>
                      </a:ext>
                    </a:extLst>
                  </p:cNvPr>
                  <p:cNvGraphicFramePr>
                    <a:graphicFrameLocks noChangeAspect="1"/>
                  </p:cNvGraphicFramePr>
                  <p:nvPr/>
                </p:nvGraphicFramePr>
                <p:xfrm>
                  <a:off x="5059712" y="1738646"/>
                  <a:ext cx="3558204" cy="1552608"/>
                </p:xfrm>
                <a:graphic>
                  <a:graphicData uri="http://schemas.openxmlformats.org/presentationml/2006/ole">
                    <mc:AlternateContent xmlns:mc="http://schemas.openxmlformats.org/markup-compatibility/2006">
                      <mc:Choice xmlns:v="urn:schemas-microsoft-com:vml" Requires="v">
                        <p:oleObj name="Image" r:id="rId8" imgW="12152160" imgH="5282280" progId="Photoshop.Image.13">
                          <p:embed/>
                        </p:oleObj>
                      </mc:Choice>
                      <mc:Fallback>
                        <p:oleObj name="Image" r:id="rId8" imgW="12152160" imgH="5282280" progId="Photoshop.Image.13">
                          <p:embed/>
                          <p:pic>
                            <p:nvPicPr>
                              <p:cNvPr id="48" name="オブジェクト 47">
                                <a:extLst>
                                  <a:ext uri="{FF2B5EF4-FFF2-40B4-BE49-F238E27FC236}">
                                    <a16:creationId xmlns:a16="http://schemas.microsoft.com/office/drawing/2014/main" id="{D9D0F28F-6C76-4EB6-8BCD-B0B5CE94D7A4}"/>
                                  </a:ext>
                                </a:extLst>
                              </p:cNvPr>
                              <p:cNvPicPr/>
                              <p:nvPr/>
                            </p:nvPicPr>
                            <p:blipFill>
                              <a:blip r:embed="rId9"/>
                              <a:stretch>
                                <a:fillRect/>
                              </a:stretch>
                            </p:blipFill>
                            <p:spPr>
                              <a:xfrm>
                                <a:off x="5059712" y="1738646"/>
                                <a:ext cx="3558204" cy="1552608"/>
                              </a:xfrm>
                              <a:prstGeom prst="rect">
                                <a:avLst/>
                              </a:prstGeom>
                            </p:spPr>
                          </p:pic>
                        </p:oleObj>
                      </mc:Fallback>
                    </mc:AlternateContent>
                  </a:graphicData>
                </a:graphic>
              </p:graphicFrame>
              <p:sp>
                <p:nvSpPr>
                  <p:cNvPr id="53" name="正方形/長方形 52">
                    <a:extLst>
                      <a:ext uri="{FF2B5EF4-FFF2-40B4-BE49-F238E27FC236}">
                        <a16:creationId xmlns:a16="http://schemas.microsoft.com/office/drawing/2014/main" id="{1AA23503-F8C6-42C4-AFB0-2EF39C0DCC9F}"/>
                      </a:ext>
                    </a:extLst>
                  </p:cNvPr>
                  <p:cNvSpPr/>
                  <p:nvPr/>
                </p:nvSpPr>
                <p:spPr>
                  <a:xfrm>
                    <a:off x="5146572" y="3224463"/>
                    <a:ext cx="1935191" cy="667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46" name="オブジェクト 45">
                  <a:extLst>
                    <a:ext uri="{FF2B5EF4-FFF2-40B4-BE49-F238E27FC236}">
                      <a16:creationId xmlns:a16="http://schemas.microsoft.com/office/drawing/2014/main" id="{7F6BAB7B-D57A-4103-BDF4-654AE8E43B44}"/>
                    </a:ext>
                  </a:extLst>
                </p:cNvPr>
                <p:cNvGraphicFramePr>
                  <a:graphicFrameLocks noChangeAspect="1"/>
                </p:cNvGraphicFramePr>
                <p:nvPr/>
              </p:nvGraphicFramePr>
              <p:xfrm>
                <a:off x="1488302" y="5160123"/>
                <a:ext cx="3564808" cy="1547536"/>
              </p:xfrm>
              <a:graphic>
                <a:graphicData uri="http://schemas.openxmlformats.org/presentationml/2006/ole">
                  <mc:AlternateContent xmlns:mc="http://schemas.openxmlformats.org/markup-compatibility/2006">
                    <mc:Choice xmlns:v="urn:schemas-microsoft-com:vml" Requires="v">
                      <p:oleObj name="Image" r:id="rId10" imgW="12152160" imgH="5282280" progId="Photoshop.Image.13">
                        <p:embed/>
                      </p:oleObj>
                    </mc:Choice>
                    <mc:Fallback>
                      <p:oleObj name="Image" r:id="rId10" imgW="12152160" imgH="5282280" progId="Photoshop.Image.13">
                        <p:embed/>
                        <p:pic>
                          <p:nvPicPr>
                            <p:cNvPr id="46" name="オブジェクト 45">
                              <a:extLst>
                                <a:ext uri="{FF2B5EF4-FFF2-40B4-BE49-F238E27FC236}">
                                  <a16:creationId xmlns:a16="http://schemas.microsoft.com/office/drawing/2014/main" id="{7F6BAB7B-D57A-4103-BDF4-654AE8E43B44}"/>
                                </a:ext>
                              </a:extLst>
                            </p:cNvPr>
                            <p:cNvPicPr/>
                            <p:nvPr/>
                          </p:nvPicPr>
                          <p:blipFill>
                            <a:blip r:embed="rId11"/>
                            <a:stretch>
                              <a:fillRect/>
                            </a:stretch>
                          </p:blipFill>
                          <p:spPr>
                            <a:xfrm>
                              <a:off x="1488302" y="5160123"/>
                              <a:ext cx="3564808" cy="1547536"/>
                            </a:xfrm>
                            <a:prstGeom prst="rect">
                              <a:avLst/>
                            </a:prstGeom>
                          </p:spPr>
                        </p:pic>
                      </p:oleObj>
                    </mc:Fallback>
                  </mc:AlternateContent>
                </a:graphicData>
              </a:graphic>
            </p:graphicFrame>
            <p:grpSp>
              <p:nvGrpSpPr>
                <p:cNvPr id="45" name="グループ化 44">
                  <a:extLst>
                    <a:ext uri="{FF2B5EF4-FFF2-40B4-BE49-F238E27FC236}">
                      <a16:creationId xmlns:a16="http://schemas.microsoft.com/office/drawing/2014/main" id="{ECD66D1A-E043-4AC1-B31D-1DCC5E403C61}"/>
                    </a:ext>
                  </a:extLst>
                </p:cNvPr>
                <p:cNvGrpSpPr/>
                <p:nvPr/>
              </p:nvGrpSpPr>
              <p:grpSpPr>
                <a:xfrm>
                  <a:off x="1472219" y="4035944"/>
                  <a:ext cx="3554039" cy="1549746"/>
                  <a:chOff x="1474160" y="4162280"/>
                  <a:chExt cx="3542185" cy="1549746"/>
                </a:xfrm>
              </p:grpSpPr>
              <p:graphicFrame>
                <p:nvGraphicFramePr>
                  <p:cNvPr id="43" name="オブジェクト 42">
                    <a:extLst>
                      <a:ext uri="{FF2B5EF4-FFF2-40B4-BE49-F238E27FC236}">
                        <a16:creationId xmlns:a16="http://schemas.microsoft.com/office/drawing/2014/main" id="{68DD83B0-0E81-4BDA-BC9C-1AB2F0881FE0}"/>
                      </a:ext>
                    </a:extLst>
                  </p:cNvPr>
                  <p:cNvGraphicFramePr>
                    <a:graphicFrameLocks noChangeAspect="1"/>
                  </p:cNvGraphicFramePr>
                  <p:nvPr/>
                </p:nvGraphicFramePr>
                <p:xfrm>
                  <a:off x="1474160" y="4162280"/>
                  <a:ext cx="3542185" cy="1537714"/>
                </p:xfrm>
                <a:graphic>
                  <a:graphicData uri="http://schemas.openxmlformats.org/presentationml/2006/ole">
                    <mc:AlternateContent xmlns:mc="http://schemas.openxmlformats.org/markup-compatibility/2006">
                      <mc:Choice xmlns:v="urn:schemas-microsoft-com:vml" Requires="v">
                        <p:oleObj name="Image" r:id="rId12" imgW="12152160" imgH="5282280" progId="Photoshop.Image.13">
                          <p:embed/>
                        </p:oleObj>
                      </mc:Choice>
                      <mc:Fallback>
                        <p:oleObj name="Image" r:id="rId12" imgW="12152160" imgH="5282280" progId="Photoshop.Image.13">
                          <p:embed/>
                          <p:pic>
                            <p:nvPicPr>
                              <p:cNvPr id="43" name="オブジェクト 42">
                                <a:extLst>
                                  <a:ext uri="{FF2B5EF4-FFF2-40B4-BE49-F238E27FC236}">
                                    <a16:creationId xmlns:a16="http://schemas.microsoft.com/office/drawing/2014/main" id="{68DD83B0-0E81-4BDA-BC9C-1AB2F0881FE0}"/>
                                  </a:ext>
                                </a:extLst>
                              </p:cNvPr>
                              <p:cNvPicPr/>
                              <p:nvPr/>
                            </p:nvPicPr>
                            <p:blipFill>
                              <a:blip r:embed="rId13"/>
                              <a:stretch>
                                <a:fillRect/>
                              </a:stretch>
                            </p:blipFill>
                            <p:spPr>
                              <a:xfrm>
                                <a:off x="1474160" y="4162280"/>
                                <a:ext cx="3542185" cy="1537714"/>
                              </a:xfrm>
                              <a:prstGeom prst="rect">
                                <a:avLst/>
                              </a:prstGeom>
                            </p:spPr>
                          </p:pic>
                        </p:oleObj>
                      </mc:Fallback>
                    </mc:AlternateContent>
                  </a:graphicData>
                </a:graphic>
              </p:graphicFrame>
              <p:sp>
                <p:nvSpPr>
                  <p:cNvPr id="44" name="正方形/長方形 43">
                    <a:extLst>
                      <a:ext uri="{FF2B5EF4-FFF2-40B4-BE49-F238E27FC236}">
                        <a16:creationId xmlns:a16="http://schemas.microsoft.com/office/drawing/2014/main" id="{ECABA900-251D-451A-AFEA-DAB396CE6922}"/>
                      </a:ext>
                    </a:extLst>
                  </p:cNvPr>
                  <p:cNvSpPr/>
                  <p:nvPr/>
                </p:nvSpPr>
                <p:spPr>
                  <a:xfrm>
                    <a:off x="1599544" y="5647569"/>
                    <a:ext cx="1905517" cy="64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BEBA4EC7-F145-4650-B25C-0320CE9CB0EF}"/>
                    </a:ext>
                  </a:extLst>
                </p:cNvPr>
                <p:cNvGrpSpPr/>
                <p:nvPr/>
              </p:nvGrpSpPr>
              <p:grpSpPr>
                <a:xfrm>
                  <a:off x="1482286" y="2884721"/>
                  <a:ext cx="3543972" cy="1547536"/>
                  <a:chOff x="1474160" y="4130603"/>
                  <a:chExt cx="3605103" cy="1565028"/>
                </a:xfrm>
              </p:grpSpPr>
              <p:graphicFrame>
                <p:nvGraphicFramePr>
                  <p:cNvPr id="38" name="オブジェクト 37">
                    <a:extLst>
                      <a:ext uri="{FF2B5EF4-FFF2-40B4-BE49-F238E27FC236}">
                        <a16:creationId xmlns:a16="http://schemas.microsoft.com/office/drawing/2014/main" id="{F09B4718-7987-46B6-8915-83BE775C6C71}"/>
                      </a:ext>
                    </a:extLst>
                  </p:cNvPr>
                  <p:cNvGraphicFramePr>
                    <a:graphicFrameLocks noChangeAspect="1"/>
                  </p:cNvGraphicFramePr>
                  <p:nvPr/>
                </p:nvGraphicFramePr>
                <p:xfrm>
                  <a:off x="1474160" y="4130603"/>
                  <a:ext cx="3605103" cy="1565028"/>
                </p:xfrm>
                <a:graphic>
                  <a:graphicData uri="http://schemas.openxmlformats.org/presentationml/2006/ole">
                    <mc:AlternateContent xmlns:mc="http://schemas.openxmlformats.org/markup-compatibility/2006">
                      <mc:Choice xmlns:v="urn:schemas-microsoft-com:vml" Requires="v">
                        <p:oleObj name="Image" r:id="rId14" imgW="12152160" imgH="5282280" progId="Photoshop.Image.13">
                          <p:embed/>
                        </p:oleObj>
                      </mc:Choice>
                      <mc:Fallback>
                        <p:oleObj name="Image" r:id="rId14" imgW="12152160" imgH="5282280" progId="Photoshop.Image.13">
                          <p:embed/>
                          <p:pic>
                            <p:nvPicPr>
                              <p:cNvPr id="38" name="オブジェクト 37">
                                <a:extLst>
                                  <a:ext uri="{FF2B5EF4-FFF2-40B4-BE49-F238E27FC236}">
                                    <a16:creationId xmlns:a16="http://schemas.microsoft.com/office/drawing/2014/main" id="{F09B4718-7987-46B6-8915-83BE775C6C71}"/>
                                  </a:ext>
                                </a:extLst>
                              </p:cNvPr>
                              <p:cNvPicPr/>
                              <p:nvPr/>
                            </p:nvPicPr>
                            <p:blipFill>
                              <a:blip r:embed="rId15"/>
                              <a:stretch>
                                <a:fillRect/>
                              </a:stretch>
                            </p:blipFill>
                            <p:spPr>
                              <a:xfrm>
                                <a:off x="1474160" y="4130603"/>
                                <a:ext cx="3605103" cy="1565028"/>
                              </a:xfrm>
                              <a:prstGeom prst="rect">
                                <a:avLst/>
                              </a:prstGeom>
                            </p:spPr>
                          </p:pic>
                        </p:oleObj>
                      </mc:Fallback>
                    </mc:AlternateContent>
                  </a:graphicData>
                </a:graphic>
              </p:graphicFrame>
              <p:sp>
                <p:nvSpPr>
                  <p:cNvPr id="41" name="正方形/長方形 40">
                    <a:extLst>
                      <a:ext uri="{FF2B5EF4-FFF2-40B4-BE49-F238E27FC236}">
                        <a16:creationId xmlns:a16="http://schemas.microsoft.com/office/drawing/2014/main" id="{6FE845CD-D461-45E5-A150-FB370D17791F}"/>
                      </a:ext>
                    </a:extLst>
                  </p:cNvPr>
                  <p:cNvSpPr/>
                  <p:nvPr/>
                </p:nvSpPr>
                <p:spPr>
                  <a:xfrm>
                    <a:off x="1558089" y="5635537"/>
                    <a:ext cx="1961148" cy="60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 name="グループ化 39">
                  <a:extLst>
                    <a:ext uri="{FF2B5EF4-FFF2-40B4-BE49-F238E27FC236}">
                      <a16:creationId xmlns:a16="http://schemas.microsoft.com/office/drawing/2014/main" id="{2C811568-0130-4970-A630-9D0FBD1F950E}"/>
                    </a:ext>
                  </a:extLst>
                </p:cNvPr>
                <p:cNvGrpSpPr/>
                <p:nvPr/>
              </p:nvGrpSpPr>
              <p:grpSpPr>
                <a:xfrm>
                  <a:off x="1491919" y="1738645"/>
                  <a:ext cx="3512962" cy="1547535"/>
                  <a:chOff x="1437775" y="1744661"/>
                  <a:chExt cx="3512962" cy="1547535"/>
                </a:xfrm>
              </p:grpSpPr>
              <p:graphicFrame>
                <p:nvGraphicFramePr>
                  <p:cNvPr id="37" name="オブジェクト 36">
                    <a:extLst>
                      <a:ext uri="{FF2B5EF4-FFF2-40B4-BE49-F238E27FC236}">
                        <a16:creationId xmlns:a16="http://schemas.microsoft.com/office/drawing/2014/main" id="{5C14D0D2-B60D-405E-A01D-A1DE54AAC3C1}"/>
                      </a:ext>
                    </a:extLst>
                  </p:cNvPr>
                  <p:cNvGraphicFramePr>
                    <a:graphicFrameLocks noChangeAspect="1"/>
                  </p:cNvGraphicFramePr>
                  <p:nvPr/>
                </p:nvGraphicFramePr>
                <p:xfrm>
                  <a:off x="1437775" y="1744661"/>
                  <a:ext cx="3512962" cy="1547535"/>
                </p:xfrm>
                <a:graphic>
                  <a:graphicData uri="http://schemas.openxmlformats.org/presentationml/2006/ole">
                    <mc:AlternateContent xmlns:mc="http://schemas.openxmlformats.org/markup-compatibility/2006">
                      <mc:Choice xmlns:v="urn:schemas-microsoft-com:vml" Requires="v">
                        <p:oleObj name="Image" r:id="rId16" imgW="12152160" imgH="5282280" progId="Photoshop.Image.13">
                          <p:embed/>
                        </p:oleObj>
                      </mc:Choice>
                      <mc:Fallback>
                        <p:oleObj name="Image" r:id="rId16" imgW="12152160" imgH="5282280" progId="Photoshop.Image.13">
                          <p:embed/>
                          <p:pic>
                            <p:nvPicPr>
                              <p:cNvPr id="37" name="オブジェクト 36">
                                <a:extLst>
                                  <a:ext uri="{FF2B5EF4-FFF2-40B4-BE49-F238E27FC236}">
                                    <a16:creationId xmlns:a16="http://schemas.microsoft.com/office/drawing/2014/main" id="{5C14D0D2-B60D-405E-A01D-A1DE54AAC3C1}"/>
                                  </a:ext>
                                </a:extLst>
                              </p:cNvPr>
                              <p:cNvPicPr/>
                              <p:nvPr/>
                            </p:nvPicPr>
                            <p:blipFill>
                              <a:blip r:embed="rId17"/>
                              <a:stretch>
                                <a:fillRect/>
                              </a:stretch>
                            </p:blipFill>
                            <p:spPr>
                              <a:xfrm>
                                <a:off x="1437775" y="1744661"/>
                                <a:ext cx="3512962" cy="1547535"/>
                              </a:xfrm>
                              <a:prstGeom prst="rect">
                                <a:avLst/>
                              </a:prstGeom>
                            </p:spPr>
                          </p:pic>
                        </p:oleObj>
                      </mc:Fallback>
                    </mc:AlternateContent>
                  </a:graphicData>
                </a:graphic>
              </p:graphicFrame>
              <p:sp>
                <p:nvSpPr>
                  <p:cNvPr id="39" name="正方形/長方形 38">
                    <a:extLst>
                      <a:ext uri="{FF2B5EF4-FFF2-40B4-BE49-F238E27FC236}">
                        <a16:creationId xmlns:a16="http://schemas.microsoft.com/office/drawing/2014/main" id="{B663E8F5-F28E-450F-AFB1-C7B56BBD753B}"/>
                      </a:ext>
                    </a:extLst>
                  </p:cNvPr>
                  <p:cNvSpPr/>
                  <p:nvPr/>
                </p:nvSpPr>
                <p:spPr>
                  <a:xfrm>
                    <a:off x="1558089" y="3230479"/>
                    <a:ext cx="1876927" cy="57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a:extLst>
                    <a:ext uri="{FF2B5EF4-FFF2-40B4-BE49-F238E27FC236}">
                      <a16:creationId xmlns:a16="http://schemas.microsoft.com/office/drawing/2014/main" id="{4D22A4DA-D70B-499F-A920-4CB8A0916DCB}"/>
                    </a:ext>
                  </a:extLst>
                </p:cNvPr>
                <p:cNvSpPr txBox="1"/>
                <p:nvPr/>
              </p:nvSpPr>
              <p:spPr>
                <a:xfrm>
                  <a:off x="77239" y="1179094"/>
                  <a:ext cx="965329" cy="646331"/>
                </a:xfrm>
                <a:prstGeom prst="rect">
                  <a:avLst/>
                </a:prstGeom>
                <a:noFill/>
              </p:spPr>
              <p:txBody>
                <a:bodyPr wrap="none" rtlCol="0">
                  <a:spAutoFit/>
                </a:bodyPr>
                <a:lstStyle/>
                <a:p>
                  <a:r>
                    <a:rPr kumimoji="1" lang="en-US" altLang="ja-JP" dirty="0"/>
                    <a:t>UV laser</a:t>
                  </a:r>
                </a:p>
                <a:p>
                  <a:r>
                    <a:rPr kumimoji="1" lang="en-US" altLang="ja-JP" dirty="0"/>
                    <a:t>355nm</a:t>
                  </a:r>
                  <a:endParaRPr kumimoji="1" lang="ja-JP" altLang="en-US" dirty="0"/>
                </a:p>
              </p:txBody>
            </p:sp>
            <p:sp>
              <p:nvSpPr>
                <p:cNvPr id="23" name="テキスト ボックス 22">
                  <a:extLst>
                    <a:ext uri="{FF2B5EF4-FFF2-40B4-BE49-F238E27FC236}">
                      <a16:creationId xmlns:a16="http://schemas.microsoft.com/office/drawing/2014/main" id="{0D1EDCE7-9DB1-4B4A-A8DE-841F1F76F502}"/>
                    </a:ext>
                  </a:extLst>
                </p:cNvPr>
                <p:cNvSpPr txBox="1"/>
                <p:nvPr/>
              </p:nvSpPr>
              <p:spPr>
                <a:xfrm>
                  <a:off x="77239" y="2283618"/>
                  <a:ext cx="1236621" cy="646331"/>
                </a:xfrm>
                <a:prstGeom prst="rect">
                  <a:avLst/>
                </a:prstGeom>
                <a:noFill/>
              </p:spPr>
              <p:txBody>
                <a:bodyPr wrap="none" rtlCol="0">
                  <a:spAutoFit/>
                </a:bodyPr>
                <a:lstStyle/>
                <a:p>
                  <a:r>
                    <a:rPr kumimoji="1" lang="en-US" altLang="ja-JP" dirty="0"/>
                    <a:t>Violet laser</a:t>
                  </a:r>
                </a:p>
                <a:p>
                  <a:r>
                    <a:rPr kumimoji="1" lang="en-US" altLang="ja-JP" dirty="0"/>
                    <a:t>405nm</a:t>
                  </a:r>
                  <a:endParaRPr kumimoji="1" lang="ja-JP" altLang="en-US" dirty="0"/>
                </a:p>
              </p:txBody>
            </p:sp>
            <p:sp>
              <p:nvSpPr>
                <p:cNvPr id="24" name="テキスト ボックス 23">
                  <a:extLst>
                    <a:ext uri="{FF2B5EF4-FFF2-40B4-BE49-F238E27FC236}">
                      <a16:creationId xmlns:a16="http://schemas.microsoft.com/office/drawing/2014/main" id="{D8F3D478-684F-4A64-B057-26EB8CA95322}"/>
                    </a:ext>
                  </a:extLst>
                </p:cNvPr>
                <p:cNvSpPr txBox="1"/>
                <p:nvPr/>
              </p:nvSpPr>
              <p:spPr>
                <a:xfrm>
                  <a:off x="77239" y="3429000"/>
                  <a:ext cx="1101584" cy="646331"/>
                </a:xfrm>
                <a:prstGeom prst="rect">
                  <a:avLst/>
                </a:prstGeom>
                <a:noFill/>
              </p:spPr>
              <p:txBody>
                <a:bodyPr wrap="none" rtlCol="0">
                  <a:spAutoFit/>
                </a:bodyPr>
                <a:lstStyle/>
                <a:p>
                  <a:r>
                    <a:rPr kumimoji="1" lang="en-US" altLang="ja-JP" dirty="0"/>
                    <a:t>Blue laser</a:t>
                  </a:r>
                </a:p>
                <a:p>
                  <a:r>
                    <a:rPr kumimoji="1" lang="en-US" altLang="ja-JP" dirty="0"/>
                    <a:t>488nm</a:t>
                  </a:r>
                  <a:endParaRPr kumimoji="1" lang="ja-JP" altLang="en-US" dirty="0"/>
                </a:p>
              </p:txBody>
            </p:sp>
            <p:sp>
              <p:nvSpPr>
                <p:cNvPr id="25" name="テキスト ボックス 24">
                  <a:extLst>
                    <a:ext uri="{FF2B5EF4-FFF2-40B4-BE49-F238E27FC236}">
                      <a16:creationId xmlns:a16="http://schemas.microsoft.com/office/drawing/2014/main" id="{EA271615-A999-43A9-86F6-5591511AC179}"/>
                    </a:ext>
                  </a:extLst>
                </p:cNvPr>
                <p:cNvSpPr txBox="1"/>
                <p:nvPr/>
              </p:nvSpPr>
              <p:spPr>
                <a:xfrm>
                  <a:off x="77239" y="4400697"/>
                  <a:ext cx="1396921" cy="923330"/>
                </a:xfrm>
                <a:prstGeom prst="rect">
                  <a:avLst/>
                </a:prstGeom>
                <a:noFill/>
              </p:spPr>
              <p:txBody>
                <a:bodyPr wrap="none" rtlCol="0">
                  <a:spAutoFit/>
                </a:bodyPr>
                <a:lstStyle/>
                <a:p>
                  <a:r>
                    <a:rPr kumimoji="1" lang="en-US" altLang="ja-JP" dirty="0"/>
                    <a:t>Yellow-green</a:t>
                  </a:r>
                </a:p>
                <a:p>
                  <a:r>
                    <a:rPr kumimoji="1" lang="en-US" altLang="ja-JP" dirty="0"/>
                    <a:t>laser</a:t>
                  </a:r>
                </a:p>
                <a:p>
                  <a:r>
                    <a:rPr kumimoji="1" lang="en-US" altLang="ja-JP" dirty="0"/>
                    <a:t>561nm</a:t>
                  </a:r>
                  <a:endParaRPr kumimoji="1" lang="ja-JP" altLang="en-US" dirty="0"/>
                </a:p>
              </p:txBody>
            </p:sp>
            <p:sp>
              <p:nvSpPr>
                <p:cNvPr id="26" name="テキスト ボックス 25">
                  <a:extLst>
                    <a:ext uri="{FF2B5EF4-FFF2-40B4-BE49-F238E27FC236}">
                      <a16:creationId xmlns:a16="http://schemas.microsoft.com/office/drawing/2014/main" id="{3DEF838D-3514-49DD-9CDA-AF4ECABE5000}"/>
                    </a:ext>
                  </a:extLst>
                </p:cNvPr>
                <p:cNvSpPr txBox="1"/>
                <p:nvPr/>
              </p:nvSpPr>
              <p:spPr>
                <a:xfrm>
                  <a:off x="77239" y="5635537"/>
                  <a:ext cx="1044645" cy="646331"/>
                </a:xfrm>
                <a:prstGeom prst="rect">
                  <a:avLst/>
                </a:prstGeom>
                <a:noFill/>
              </p:spPr>
              <p:txBody>
                <a:bodyPr wrap="none" rtlCol="0">
                  <a:spAutoFit/>
                </a:bodyPr>
                <a:lstStyle/>
                <a:p>
                  <a:r>
                    <a:rPr kumimoji="1" lang="en-US" altLang="ja-JP" dirty="0"/>
                    <a:t>Red laser</a:t>
                  </a:r>
                </a:p>
                <a:p>
                  <a:r>
                    <a:rPr kumimoji="1" lang="en-US" altLang="ja-JP" dirty="0"/>
                    <a:t>640nm</a:t>
                  </a:r>
                  <a:endParaRPr kumimoji="1" lang="ja-JP" altLang="en-US" dirty="0"/>
                </a:p>
              </p:txBody>
            </p:sp>
            <p:grpSp>
              <p:nvGrpSpPr>
                <p:cNvPr id="36" name="グループ化 35">
                  <a:extLst>
                    <a:ext uri="{FF2B5EF4-FFF2-40B4-BE49-F238E27FC236}">
                      <a16:creationId xmlns:a16="http://schemas.microsoft.com/office/drawing/2014/main" id="{32843BE2-33E9-4565-B86B-412FDC17F206}"/>
                    </a:ext>
                  </a:extLst>
                </p:cNvPr>
                <p:cNvGrpSpPr/>
                <p:nvPr/>
              </p:nvGrpSpPr>
              <p:grpSpPr>
                <a:xfrm>
                  <a:off x="1489256" y="588181"/>
                  <a:ext cx="3502935" cy="1547536"/>
                  <a:chOff x="1447801" y="595654"/>
                  <a:chExt cx="3502935" cy="1547536"/>
                </a:xfrm>
              </p:grpSpPr>
              <p:graphicFrame>
                <p:nvGraphicFramePr>
                  <p:cNvPr id="34" name="オブジェクト 33">
                    <a:extLst>
                      <a:ext uri="{FF2B5EF4-FFF2-40B4-BE49-F238E27FC236}">
                        <a16:creationId xmlns:a16="http://schemas.microsoft.com/office/drawing/2014/main" id="{4F59812C-08F4-4B95-B43A-8896B7D6EF2A}"/>
                      </a:ext>
                    </a:extLst>
                  </p:cNvPr>
                  <p:cNvGraphicFramePr>
                    <a:graphicFrameLocks noChangeAspect="1"/>
                  </p:cNvGraphicFramePr>
                  <p:nvPr/>
                </p:nvGraphicFramePr>
                <p:xfrm>
                  <a:off x="1447801" y="595654"/>
                  <a:ext cx="3502935" cy="1547536"/>
                </p:xfrm>
                <a:graphic>
                  <a:graphicData uri="http://schemas.openxmlformats.org/presentationml/2006/ole">
                    <mc:AlternateContent xmlns:mc="http://schemas.openxmlformats.org/markup-compatibility/2006">
                      <mc:Choice xmlns:v="urn:schemas-microsoft-com:vml" Requires="v">
                        <p:oleObj name="Image" r:id="rId18" imgW="12152160" imgH="5282280" progId="Photoshop.Image.13">
                          <p:embed/>
                        </p:oleObj>
                      </mc:Choice>
                      <mc:Fallback>
                        <p:oleObj name="Image" r:id="rId18" imgW="12152160" imgH="5282280" progId="Photoshop.Image.13">
                          <p:embed/>
                          <p:pic>
                            <p:nvPicPr>
                              <p:cNvPr id="34" name="オブジェクト 33">
                                <a:extLst>
                                  <a:ext uri="{FF2B5EF4-FFF2-40B4-BE49-F238E27FC236}">
                                    <a16:creationId xmlns:a16="http://schemas.microsoft.com/office/drawing/2014/main" id="{4F59812C-08F4-4B95-B43A-8896B7D6EF2A}"/>
                                  </a:ext>
                                </a:extLst>
                              </p:cNvPr>
                              <p:cNvPicPr/>
                              <p:nvPr/>
                            </p:nvPicPr>
                            <p:blipFill>
                              <a:blip r:embed="rId19"/>
                              <a:stretch>
                                <a:fillRect/>
                              </a:stretch>
                            </p:blipFill>
                            <p:spPr>
                              <a:xfrm>
                                <a:off x="1447801" y="595654"/>
                                <a:ext cx="3502935" cy="1547536"/>
                              </a:xfrm>
                              <a:prstGeom prst="rect">
                                <a:avLst/>
                              </a:prstGeom>
                            </p:spPr>
                          </p:pic>
                        </p:oleObj>
                      </mc:Fallback>
                    </mc:AlternateContent>
                  </a:graphicData>
                </a:graphic>
              </p:graphicFrame>
              <p:sp>
                <p:nvSpPr>
                  <p:cNvPr id="35" name="正方形/長方形 34">
                    <a:extLst>
                      <a:ext uri="{FF2B5EF4-FFF2-40B4-BE49-F238E27FC236}">
                        <a16:creationId xmlns:a16="http://schemas.microsoft.com/office/drawing/2014/main" id="{5A07FC52-26A8-4D09-8C3E-8D8FA518AA1C}"/>
                      </a:ext>
                    </a:extLst>
                  </p:cNvPr>
                  <p:cNvSpPr/>
                  <p:nvPr/>
                </p:nvSpPr>
                <p:spPr>
                  <a:xfrm>
                    <a:off x="1558089" y="2093495"/>
                    <a:ext cx="187692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a:extLst>
                    <a:ext uri="{FF2B5EF4-FFF2-40B4-BE49-F238E27FC236}">
                      <a16:creationId xmlns:a16="http://schemas.microsoft.com/office/drawing/2014/main" id="{D61E967B-FE50-4CDD-9F3C-5628B9DBB5C1}"/>
                    </a:ext>
                  </a:extLst>
                </p:cNvPr>
                <p:cNvSpPr txBox="1"/>
                <p:nvPr/>
              </p:nvSpPr>
              <p:spPr>
                <a:xfrm>
                  <a:off x="2924610" y="503622"/>
                  <a:ext cx="1069908" cy="369332"/>
                </a:xfrm>
                <a:prstGeom prst="rect">
                  <a:avLst/>
                </a:prstGeom>
                <a:noFill/>
              </p:spPr>
              <p:txBody>
                <a:bodyPr wrap="none" rtlCol="0">
                  <a:spAutoFit/>
                </a:bodyPr>
                <a:lstStyle/>
                <a:p>
                  <a:r>
                    <a:rPr kumimoji="1" lang="en-US" altLang="ja-JP" dirty="0"/>
                    <a:t>BUV dyes</a:t>
                  </a:r>
                  <a:endParaRPr kumimoji="1" lang="ja-JP" altLang="en-US" dirty="0"/>
                </a:p>
              </p:txBody>
            </p:sp>
            <p:grpSp>
              <p:nvGrpSpPr>
                <p:cNvPr id="50" name="グループ化 49">
                  <a:extLst>
                    <a:ext uri="{FF2B5EF4-FFF2-40B4-BE49-F238E27FC236}">
                      <a16:creationId xmlns:a16="http://schemas.microsoft.com/office/drawing/2014/main" id="{9EDA2D0F-3C4C-474B-8E0B-83DAA770FF56}"/>
                    </a:ext>
                  </a:extLst>
                </p:cNvPr>
                <p:cNvGrpSpPr/>
                <p:nvPr/>
              </p:nvGrpSpPr>
              <p:grpSpPr>
                <a:xfrm>
                  <a:off x="5287726" y="582164"/>
                  <a:ext cx="3564807" cy="1547535"/>
                  <a:chOff x="5053109" y="588180"/>
                  <a:chExt cx="3564807" cy="1547535"/>
                </a:xfrm>
              </p:grpSpPr>
              <p:graphicFrame>
                <p:nvGraphicFramePr>
                  <p:cNvPr id="47" name="オブジェクト 46">
                    <a:extLst>
                      <a:ext uri="{FF2B5EF4-FFF2-40B4-BE49-F238E27FC236}">
                        <a16:creationId xmlns:a16="http://schemas.microsoft.com/office/drawing/2014/main" id="{F2801C41-9823-4701-8DF1-98C5FB8FEADB}"/>
                      </a:ext>
                    </a:extLst>
                  </p:cNvPr>
                  <p:cNvGraphicFramePr>
                    <a:graphicFrameLocks noChangeAspect="1"/>
                  </p:cNvGraphicFramePr>
                  <p:nvPr/>
                </p:nvGraphicFramePr>
                <p:xfrm>
                  <a:off x="5053109" y="588180"/>
                  <a:ext cx="3564807" cy="1547535"/>
                </p:xfrm>
                <a:graphic>
                  <a:graphicData uri="http://schemas.openxmlformats.org/presentationml/2006/ole">
                    <mc:AlternateContent xmlns:mc="http://schemas.openxmlformats.org/markup-compatibility/2006">
                      <mc:Choice xmlns:v="urn:schemas-microsoft-com:vml" Requires="v">
                        <p:oleObj name="Image" r:id="rId20" imgW="12152160" imgH="5282280" progId="Photoshop.Image.13">
                          <p:embed/>
                        </p:oleObj>
                      </mc:Choice>
                      <mc:Fallback>
                        <p:oleObj name="Image" r:id="rId20" imgW="12152160" imgH="5282280" progId="Photoshop.Image.13">
                          <p:embed/>
                          <p:pic>
                            <p:nvPicPr>
                              <p:cNvPr id="47" name="オブジェクト 46">
                                <a:extLst>
                                  <a:ext uri="{FF2B5EF4-FFF2-40B4-BE49-F238E27FC236}">
                                    <a16:creationId xmlns:a16="http://schemas.microsoft.com/office/drawing/2014/main" id="{F2801C41-9823-4701-8DF1-98C5FB8FEADB}"/>
                                  </a:ext>
                                </a:extLst>
                              </p:cNvPr>
                              <p:cNvPicPr/>
                              <p:nvPr/>
                            </p:nvPicPr>
                            <p:blipFill>
                              <a:blip r:embed="rId21"/>
                              <a:stretch>
                                <a:fillRect/>
                              </a:stretch>
                            </p:blipFill>
                            <p:spPr>
                              <a:xfrm>
                                <a:off x="5053109" y="588180"/>
                                <a:ext cx="3564807" cy="1547535"/>
                              </a:xfrm>
                              <a:prstGeom prst="rect">
                                <a:avLst/>
                              </a:prstGeom>
                            </p:spPr>
                          </p:pic>
                        </p:oleObj>
                      </mc:Fallback>
                    </mc:AlternateContent>
                  </a:graphicData>
                </a:graphic>
              </p:graphicFrame>
              <p:sp>
                <p:nvSpPr>
                  <p:cNvPr id="49" name="正方形/長方形 48">
                    <a:extLst>
                      <a:ext uri="{FF2B5EF4-FFF2-40B4-BE49-F238E27FC236}">
                        <a16:creationId xmlns:a16="http://schemas.microsoft.com/office/drawing/2014/main" id="{105E8DFD-F0B8-41CE-BF2A-53893A639AA8}"/>
                      </a:ext>
                    </a:extLst>
                  </p:cNvPr>
                  <p:cNvSpPr/>
                  <p:nvPr/>
                </p:nvSpPr>
                <p:spPr>
                  <a:xfrm>
                    <a:off x="5146572" y="2086022"/>
                    <a:ext cx="1935191"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テキスト ボックス 27">
                  <a:extLst>
                    <a:ext uri="{FF2B5EF4-FFF2-40B4-BE49-F238E27FC236}">
                      <a16:creationId xmlns:a16="http://schemas.microsoft.com/office/drawing/2014/main" id="{4E0D5F6E-767E-4E45-8449-2D8FBE937272}"/>
                    </a:ext>
                  </a:extLst>
                </p:cNvPr>
                <p:cNvSpPr txBox="1"/>
                <p:nvPr/>
              </p:nvSpPr>
              <p:spPr>
                <a:xfrm>
                  <a:off x="6861002" y="503622"/>
                  <a:ext cx="919611" cy="369332"/>
                </a:xfrm>
                <a:prstGeom prst="rect">
                  <a:avLst/>
                </a:prstGeom>
                <a:noFill/>
              </p:spPr>
              <p:txBody>
                <a:bodyPr wrap="none" rtlCol="0">
                  <a:spAutoFit/>
                </a:bodyPr>
                <a:lstStyle/>
                <a:p>
                  <a:r>
                    <a:rPr kumimoji="1" lang="en-US" altLang="ja-JP" dirty="0"/>
                    <a:t>BV dyes</a:t>
                  </a:r>
                  <a:endParaRPr kumimoji="1" lang="ja-JP" altLang="en-US" dirty="0"/>
                </a:p>
              </p:txBody>
            </p:sp>
            <p:sp>
              <p:nvSpPr>
                <p:cNvPr id="64" name="テキスト ボックス 63">
                  <a:extLst>
                    <a:ext uri="{FF2B5EF4-FFF2-40B4-BE49-F238E27FC236}">
                      <a16:creationId xmlns:a16="http://schemas.microsoft.com/office/drawing/2014/main" id="{2C095808-4DE9-47A2-8728-1507451567D9}"/>
                    </a:ext>
                  </a:extLst>
                </p:cNvPr>
                <p:cNvSpPr txBox="1"/>
                <p:nvPr/>
              </p:nvSpPr>
              <p:spPr>
                <a:xfrm>
                  <a:off x="2399070" y="1065438"/>
                  <a:ext cx="259336" cy="174457"/>
                </a:xfrm>
                <a:prstGeom prst="rect">
                  <a:avLst/>
                </a:prstGeom>
                <a:noFill/>
              </p:spPr>
              <p:txBody>
                <a:bodyPr wrap="none" lIns="0" tIns="0" rIns="0" bIns="0" rtlCol="0" anchor="t">
                  <a:noAutofit/>
                </a:bodyPr>
                <a:lstStyle/>
                <a:p>
                  <a:r>
                    <a:rPr kumimoji="1" lang="en-US" altLang="ja-JP" sz="1200" dirty="0"/>
                    <a:t>395</a:t>
                  </a:r>
                  <a:endParaRPr kumimoji="1" lang="ja-JP" altLang="en-US" sz="1200" dirty="0"/>
                </a:p>
              </p:txBody>
            </p:sp>
            <p:sp>
              <p:nvSpPr>
                <p:cNvPr id="65" name="テキスト ボックス 64">
                  <a:extLst>
                    <a:ext uri="{FF2B5EF4-FFF2-40B4-BE49-F238E27FC236}">
                      <a16:creationId xmlns:a16="http://schemas.microsoft.com/office/drawing/2014/main" id="{A91B5373-A0A1-4C1E-A561-72585365951D}"/>
                    </a:ext>
                  </a:extLst>
                </p:cNvPr>
                <p:cNvSpPr txBox="1"/>
                <p:nvPr/>
              </p:nvSpPr>
              <p:spPr>
                <a:xfrm>
                  <a:off x="2749525" y="1604090"/>
                  <a:ext cx="251314" cy="158662"/>
                </a:xfrm>
                <a:prstGeom prst="rect">
                  <a:avLst/>
                </a:prstGeom>
                <a:noFill/>
              </p:spPr>
              <p:txBody>
                <a:bodyPr wrap="none" lIns="0" tIns="0" rIns="0" bIns="0" rtlCol="0" anchor="t">
                  <a:noAutofit/>
                </a:bodyPr>
                <a:lstStyle/>
                <a:p>
                  <a:r>
                    <a:rPr kumimoji="1" lang="en-US" altLang="ja-JP" sz="1200" dirty="0"/>
                    <a:t>496</a:t>
                  </a:r>
                  <a:endParaRPr kumimoji="1" lang="ja-JP" altLang="en-US" sz="1200" dirty="0"/>
                </a:p>
              </p:txBody>
            </p:sp>
            <p:sp>
              <p:nvSpPr>
                <p:cNvPr id="66" name="テキスト ボックス 65">
                  <a:extLst>
                    <a:ext uri="{FF2B5EF4-FFF2-40B4-BE49-F238E27FC236}">
                      <a16:creationId xmlns:a16="http://schemas.microsoft.com/office/drawing/2014/main" id="{E644FBFD-91E0-43C9-AFED-8E994D71B125}"/>
                    </a:ext>
                  </a:extLst>
                </p:cNvPr>
                <p:cNvSpPr txBox="1"/>
                <p:nvPr/>
              </p:nvSpPr>
              <p:spPr>
                <a:xfrm>
                  <a:off x="3125438" y="1635334"/>
                  <a:ext cx="235642" cy="184667"/>
                </a:xfrm>
                <a:prstGeom prst="rect">
                  <a:avLst/>
                </a:prstGeom>
                <a:noFill/>
              </p:spPr>
              <p:txBody>
                <a:bodyPr wrap="none" lIns="0" tIns="0" rIns="0" bIns="0" rtlCol="0" anchor="t">
                  <a:noAutofit/>
                </a:bodyPr>
                <a:lstStyle/>
                <a:p>
                  <a:r>
                    <a:rPr kumimoji="1" lang="en-US" altLang="ja-JP" sz="1200" dirty="0"/>
                    <a:t>563</a:t>
                  </a:r>
                  <a:endParaRPr kumimoji="1" lang="ja-JP" altLang="en-US" sz="1200" dirty="0"/>
                </a:p>
              </p:txBody>
            </p:sp>
            <p:sp>
              <p:nvSpPr>
                <p:cNvPr id="67" name="テキスト ボックス 66">
                  <a:extLst>
                    <a:ext uri="{FF2B5EF4-FFF2-40B4-BE49-F238E27FC236}">
                      <a16:creationId xmlns:a16="http://schemas.microsoft.com/office/drawing/2014/main" id="{8DAECDB0-2022-4588-B26E-55D1BBD8F352}"/>
                    </a:ext>
                  </a:extLst>
                </p:cNvPr>
                <p:cNvSpPr txBox="1"/>
                <p:nvPr/>
              </p:nvSpPr>
              <p:spPr>
                <a:xfrm>
                  <a:off x="3583812" y="1733091"/>
                  <a:ext cx="235642" cy="184666"/>
                </a:xfrm>
                <a:prstGeom prst="rect">
                  <a:avLst/>
                </a:prstGeom>
                <a:noFill/>
              </p:spPr>
              <p:txBody>
                <a:bodyPr wrap="none" lIns="0" tIns="0" rIns="0" bIns="0" rtlCol="0" anchor="ctr" anchorCtr="0">
                  <a:spAutoFit/>
                </a:bodyPr>
                <a:lstStyle/>
                <a:p>
                  <a:r>
                    <a:rPr kumimoji="1" lang="en-US" altLang="ja-JP" sz="1200" dirty="0">
                      <a:solidFill>
                        <a:schemeClr val="bg1">
                          <a:lumMod val="85000"/>
                        </a:schemeClr>
                      </a:solidFill>
                    </a:rPr>
                    <a:t>661</a:t>
                  </a:r>
                  <a:endParaRPr kumimoji="1" lang="ja-JP" altLang="en-US" sz="1200" dirty="0">
                    <a:solidFill>
                      <a:schemeClr val="bg1">
                        <a:lumMod val="85000"/>
                      </a:schemeClr>
                    </a:solidFill>
                  </a:endParaRPr>
                </a:p>
              </p:txBody>
            </p:sp>
            <p:sp>
              <p:nvSpPr>
                <p:cNvPr id="68" name="テキスト ボックス 67">
                  <a:extLst>
                    <a:ext uri="{FF2B5EF4-FFF2-40B4-BE49-F238E27FC236}">
                      <a16:creationId xmlns:a16="http://schemas.microsoft.com/office/drawing/2014/main" id="{83D1B989-1D74-42FA-AE6B-69EB2DB72C1F}"/>
                    </a:ext>
                  </a:extLst>
                </p:cNvPr>
                <p:cNvSpPr txBox="1"/>
                <p:nvPr/>
              </p:nvSpPr>
              <p:spPr>
                <a:xfrm>
                  <a:off x="4200237" y="1726235"/>
                  <a:ext cx="351058" cy="276999"/>
                </a:xfrm>
                <a:prstGeom prst="rect">
                  <a:avLst/>
                </a:prstGeom>
                <a:noFill/>
              </p:spPr>
              <p:txBody>
                <a:bodyPr wrap="none" lIns="0" tIns="0" rIns="0" bIns="0" rtlCol="0" anchor="t">
                  <a:noAutofit/>
                </a:bodyPr>
                <a:lstStyle/>
                <a:p>
                  <a:r>
                    <a:rPr kumimoji="1" lang="en-US" altLang="ja-JP" sz="1200" dirty="0">
                      <a:solidFill>
                        <a:schemeClr val="bg1">
                          <a:lumMod val="85000"/>
                        </a:schemeClr>
                      </a:solidFill>
                    </a:rPr>
                    <a:t>737</a:t>
                  </a:r>
                  <a:endParaRPr kumimoji="1" lang="ja-JP" altLang="en-US" sz="1200" dirty="0">
                    <a:solidFill>
                      <a:schemeClr val="bg1">
                        <a:lumMod val="85000"/>
                      </a:schemeClr>
                    </a:solidFill>
                  </a:endParaRPr>
                </a:p>
              </p:txBody>
            </p:sp>
            <p:sp>
              <p:nvSpPr>
                <p:cNvPr id="70" name="テキスト ボックス 69">
                  <a:extLst>
                    <a:ext uri="{FF2B5EF4-FFF2-40B4-BE49-F238E27FC236}">
                      <a16:creationId xmlns:a16="http://schemas.microsoft.com/office/drawing/2014/main" id="{783FADDA-469C-4D5D-AF6B-52266A06892D}"/>
                    </a:ext>
                  </a:extLst>
                </p:cNvPr>
                <p:cNvSpPr txBox="1"/>
                <p:nvPr/>
              </p:nvSpPr>
              <p:spPr>
                <a:xfrm>
                  <a:off x="6326796" y="2212579"/>
                  <a:ext cx="235642" cy="184666"/>
                </a:xfrm>
                <a:prstGeom prst="rect">
                  <a:avLst/>
                </a:prstGeom>
                <a:noFill/>
              </p:spPr>
              <p:txBody>
                <a:bodyPr wrap="none" lIns="0" tIns="0" rIns="0" bIns="0" rtlCol="0">
                  <a:spAutoFit/>
                </a:bodyPr>
                <a:lstStyle/>
                <a:p>
                  <a:r>
                    <a:rPr kumimoji="1" lang="en-US" altLang="ja-JP" sz="1200" dirty="0"/>
                    <a:t>421</a:t>
                  </a:r>
                  <a:endParaRPr kumimoji="1" lang="ja-JP" altLang="en-US" sz="1200" dirty="0"/>
                </a:p>
              </p:txBody>
            </p:sp>
            <p:sp>
              <p:nvSpPr>
                <p:cNvPr id="71" name="テキスト ボックス 70">
                  <a:extLst>
                    <a:ext uri="{FF2B5EF4-FFF2-40B4-BE49-F238E27FC236}">
                      <a16:creationId xmlns:a16="http://schemas.microsoft.com/office/drawing/2014/main" id="{616F479C-9A60-46D2-B685-621766C0AFC3}"/>
                    </a:ext>
                  </a:extLst>
                </p:cNvPr>
                <p:cNvSpPr txBox="1"/>
                <p:nvPr/>
              </p:nvSpPr>
              <p:spPr>
                <a:xfrm>
                  <a:off x="6587096" y="2862817"/>
                  <a:ext cx="235642" cy="184666"/>
                </a:xfrm>
                <a:prstGeom prst="rect">
                  <a:avLst/>
                </a:prstGeom>
                <a:noFill/>
              </p:spPr>
              <p:txBody>
                <a:bodyPr wrap="none" lIns="0" tIns="0" rIns="0" bIns="0" rtlCol="0">
                  <a:spAutoFit/>
                </a:bodyPr>
                <a:lstStyle/>
                <a:p>
                  <a:r>
                    <a:rPr kumimoji="1" lang="en-US" altLang="ja-JP" sz="1200" dirty="0"/>
                    <a:t>480</a:t>
                  </a:r>
                  <a:endParaRPr kumimoji="1" lang="ja-JP" altLang="en-US" sz="1200" dirty="0"/>
                </a:p>
              </p:txBody>
            </p:sp>
            <p:sp>
              <p:nvSpPr>
                <p:cNvPr id="72" name="テキスト ボックス 71">
                  <a:extLst>
                    <a:ext uri="{FF2B5EF4-FFF2-40B4-BE49-F238E27FC236}">
                      <a16:creationId xmlns:a16="http://schemas.microsoft.com/office/drawing/2014/main" id="{199C5822-3DF8-48F1-99B7-31FEC6341B48}"/>
                    </a:ext>
                  </a:extLst>
                </p:cNvPr>
                <p:cNvSpPr txBox="1"/>
                <p:nvPr/>
              </p:nvSpPr>
              <p:spPr>
                <a:xfrm>
                  <a:off x="6722024" y="2380768"/>
                  <a:ext cx="235642" cy="184666"/>
                </a:xfrm>
                <a:prstGeom prst="rect">
                  <a:avLst/>
                </a:prstGeom>
                <a:noFill/>
              </p:spPr>
              <p:txBody>
                <a:bodyPr wrap="none" lIns="0" tIns="0" rIns="0" bIns="0" rtlCol="0">
                  <a:spAutoFit/>
                </a:bodyPr>
                <a:lstStyle/>
                <a:p>
                  <a:r>
                    <a:rPr kumimoji="1" lang="en-US" altLang="ja-JP" sz="1200" dirty="0"/>
                    <a:t>510</a:t>
                  </a:r>
                  <a:endParaRPr kumimoji="1" lang="ja-JP" altLang="en-US" sz="1200" dirty="0"/>
                </a:p>
              </p:txBody>
            </p:sp>
            <p:sp>
              <p:nvSpPr>
                <p:cNvPr id="73" name="テキスト ボックス 72">
                  <a:extLst>
                    <a:ext uri="{FF2B5EF4-FFF2-40B4-BE49-F238E27FC236}">
                      <a16:creationId xmlns:a16="http://schemas.microsoft.com/office/drawing/2014/main" id="{E33A748D-8CD3-436C-8052-A32640970C02}"/>
                    </a:ext>
                  </a:extLst>
                </p:cNvPr>
                <p:cNvSpPr txBox="1"/>
                <p:nvPr/>
              </p:nvSpPr>
              <p:spPr>
                <a:xfrm>
                  <a:off x="7102390" y="2304912"/>
                  <a:ext cx="235642" cy="184666"/>
                </a:xfrm>
                <a:prstGeom prst="rect">
                  <a:avLst/>
                </a:prstGeom>
                <a:noFill/>
              </p:spPr>
              <p:txBody>
                <a:bodyPr wrap="none" lIns="0" tIns="0" rIns="0" bIns="0" rtlCol="0">
                  <a:spAutoFit/>
                </a:bodyPr>
                <a:lstStyle/>
                <a:p>
                  <a:r>
                    <a:rPr kumimoji="1" lang="en-US" altLang="ja-JP" sz="1200" dirty="0"/>
                    <a:t>605</a:t>
                  </a:r>
                  <a:endParaRPr kumimoji="1" lang="ja-JP" altLang="en-US" sz="1200" dirty="0"/>
                </a:p>
              </p:txBody>
            </p:sp>
            <p:sp>
              <p:nvSpPr>
                <p:cNvPr id="74" name="テキスト ボックス 73">
                  <a:extLst>
                    <a:ext uri="{FF2B5EF4-FFF2-40B4-BE49-F238E27FC236}">
                      <a16:creationId xmlns:a16="http://schemas.microsoft.com/office/drawing/2014/main" id="{BB6945E0-350C-4D37-AB43-D3393D7C8DCC}"/>
                    </a:ext>
                  </a:extLst>
                </p:cNvPr>
                <p:cNvSpPr txBox="1"/>
                <p:nvPr/>
              </p:nvSpPr>
              <p:spPr>
                <a:xfrm>
                  <a:off x="7407472" y="2708330"/>
                  <a:ext cx="235642" cy="184666"/>
                </a:xfrm>
                <a:prstGeom prst="rect">
                  <a:avLst/>
                </a:prstGeom>
                <a:noFill/>
              </p:spPr>
              <p:txBody>
                <a:bodyPr wrap="none" lIns="0" tIns="0" rIns="0" bIns="0" rtlCol="0">
                  <a:spAutoFit/>
                </a:bodyPr>
                <a:lstStyle/>
                <a:p>
                  <a:r>
                    <a:rPr kumimoji="1" lang="en-US" altLang="ja-JP" sz="1200" dirty="0">
                      <a:solidFill>
                        <a:schemeClr val="bg1">
                          <a:lumMod val="85000"/>
                        </a:schemeClr>
                      </a:solidFill>
                    </a:rPr>
                    <a:t>650</a:t>
                  </a:r>
                  <a:endParaRPr kumimoji="1" lang="ja-JP" altLang="en-US" sz="1200" dirty="0">
                    <a:solidFill>
                      <a:schemeClr val="bg1">
                        <a:lumMod val="85000"/>
                      </a:schemeClr>
                    </a:solidFill>
                  </a:endParaRPr>
                </a:p>
              </p:txBody>
            </p:sp>
            <p:sp>
              <p:nvSpPr>
                <p:cNvPr id="75" name="テキスト ボックス 74">
                  <a:extLst>
                    <a:ext uri="{FF2B5EF4-FFF2-40B4-BE49-F238E27FC236}">
                      <a16:creationId xmlns:a16="http://schemas.microsoft.com/office/drawing/2014/main" id="{984E8A4A-D2A5-4327-AFBB-D6F09E321CA6}"/>
                    </a:ext>
                  </a:extLst>
                </p:cNvPr>
                <p:cNvSpPr txBox="1"/>
                <p:nvPr/>
              </p:nvSpPr>
              <p:spPr>
                <a:xfrm>
                  <a:off x="7796515" y="2708330"/>
                  <a:ext cx="235642" cy="184666"/>
                </a:xfrm>
                <a:prstGeom prst="rect">
                  <a:avLst/>
                </a:prstGeom>
                <a:noFill/>
              </p:spPr>
              <p:txBody>
                <a:bodyPr wrap="none" lIns="0" tIns="0" rIns="0" bIns="0" rtlCol="0">
                  <a:spAutoFit/>
                </a:bodyPr>
                <a:lstStyle/>
                <a:p>
                  <a:r>
                    <a:rPr kumimoji="1" lang="en-US" altLang="ja-JP" sz="1200" dirty="0">
                      <a:solidFill>
                        <a:schemeClr val="bg1">
                          <a:lumMod val="85000"/>
                        </a:schemeClr>
                      </a:solidFill>
                    </a:rPr>
                    <a:t>711</a:t>
                  </a:r>
                  <a:endParaRPr kumimoji="1" lang="ja-JP" altLang="en-US" sz="1200" dirty="0">
                    <a:solidFill>
                      <a:schemeClr val="bg1">
                        <a:lumMod val="85000"/>
                      </a:schemeClr>
                    </a:solidFill>
                  </a:endParaRPr>
                </a:p>
              </p:txBody>
            </p:sp>
            <p:sp>
              <p:nvSpPr>
                <p:cNvPr id="76" name="テキスト ボックス 75">
                  <a:extLst>
                    <a:ext uri="{FF2B5EF4-FFF2-40B4-BE49-F238E27FC236}">
                      <a16:creationId xmlns:a16="http://schemas.microsoft.com/office/drawing/2014/main" id="{16672AE7-8A3D-4456-BDAD-F66E74013A93}"/>
                    </a:ext>
                  </a:extLst>
                </p:cNvPr>
                <p:cNvSpPr txBox="1"/>
                <p:nvPr/>
              </p:nvSpPr>
              <p:spPr>
                <a:xfrm>
                  <a:off x="8206703" y="2718906"/>
                  <a:ext cx="235642" cy="184666"/>
                </a:xfrm>
                <a:prstGeom prst="rect">
                  <a:avLst/>
                </a:prstGeom>
                <a:noFill/>
              </p:spPr>
              <p:txBody>
                <a:bodyPr wrap="none" lIns="0" tIns="0" rIns="0" bIns="0" rtlCol="0">
                  <a:spAutoFit/>
                </a:bodyPr>
                <a:lstStyle/>
                <a:p>
                  <a:r>
                    <a:rPr kumimoji="1" lang="en-US" altLang="ja-JP" sz="1200" dirty="0">
                      <a:solidFill>
                        <a:schemeClr val="bg1">
                          <a:lumMod val="85000"/>
                        </a:schemeClr>
                      </a:solidFill>
                    </a:rPr>
                    <a:t>786</a:t>
                  </a:r>
                  <a:endParaRPr kumimoji="1" lang="ja-JP" altLang="en-US" sz="1200" dirty="0">
                    <a:solidFill>
                      <a:schemeClr val="bg1">
                        <a:lumMod val="85000"/>
                      </a:schemeClr>
                    </a:solidFill>
                  </a:endParaRPr>
                </a:p>
              </p:txBody>
            </p:sp>
          </p:grpSp>
          <p:sp>
            <p:nvSpPr>
              <p:cNvPr id="78" name="正方形/長方形 77">
                <a:extLst>
                  <a:ext uri="{FF2B5EF4-FFF2-40B4-BE49-F238E27FC236}">
                    <a16:creationId xmlns:a16="http://schemas.microsoft.com/office/drawing/2014/main" id="{2DD9E30B-DAC2-4450-9444-D13B0C8F7B54}"/>
                  </a:ext>
                </a:extLst>
              </p:cNvPr>
              <p:cNvSpPr/>
              <p:nvPr/>
            </p:nvSpPr>
            <p:spPr>
              <a:xfrm>
                <a:off x="1598023" y="6579160"/>
                <a:ext cx="3469229" cy="120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正方形/長方形 78">
                <a:extLst>
                  <a:ext uri="{FF2B5EF4-FFF2-40B4-BE49-F238E27FC236}">
                    <a16:creationId xmlns:a16="http://schemas.microsoft.com/office/drawing/2014/main" id="{590524E6-1B69-4ED9-8F55-B32A32A4E430}"/>
                  </a:ext>
                </a:extLst>
              </p:cNvPr>
              <p:cNvSpPr/>
              <p:nvPr/>
            </p:nvSpPr>
            <p:spPr>
              <a:xfrm>
                <a:off x="5389906" y="6586218"/>
                <a:ext cx="3469229" cy="1202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5" name="グループ化 94">
              <a:extLst>
                <a:ext uri="{FF2B5EF4-FFF2-40B4-BE49-F238E27FC236}">
                  <a16:creationId xmlns:a16="http://schemas.microsoft.com/office/drawing/2014/main" id="{23F8341D-E8E6-42A1-A26F-581BCE6A7441}"/>
                </a:ext>
              </a:extLst>
            </p:cNvPr>
            <p:cNvGrpSpPr/>
            <p:nvPr/>
          </p:nvGrpSpPr>
          <p:grpSpPr>
            <a:xfrm>
              <a:off x="1482286" y="6452848"/>
              <a:ext cx="3617458" cy="165693"/>
              <a:chOff x="1482286" y="6555258"/>
              <a:chExt cx="3617458" cy="165693"/>
            </a:xfrm>
          </p:grpSpPr>
          <p:sp>
            <p:nvSpPr>
              <p:cNvPr id="81" name="テキスト ボックス 80">
                <a:extLst>
                  <a:ext uri="{FF2B5EF4-FFF2-40B4-BE49-F238E27FC236}">
                    <a16:creationId xmlns:a16="http://schemas.microsoft.com/office/drawing/2014/main" id="{EA16CF8C-425D-44C1-B0D6-05DF227EE0D4}"/>
                  </a:ext>
                </a:extLst>
              </p:cNvPr>
              <p:cNvSpPr txBox="1"/>
              <p:nvPr/>
            </p:nvSpPr>
            <p:spPr>
              <a:xfrm>
                <a:off x="1482286" y="6565663"/>
                <a:ext cx="197170" cy="153888"/>
              </a:xfrm>
              <a:prstGeom prst="rect">
                <a:avLst/>
              </a:prstGeom>
              <a:noFill/>
            </p:spPr>
            <p:txBody>
              <a:bodyPr wrap="none" lIns="0" tIns="0" rIns="0" bIns="0" rtlCol="0">
                <a:spAutoFit/>
              </a:bodyPr>
              <a:lstStyle/>
              <a:p>
                <a:r>
                  <a:rPr kumimoji="1" lang="en-US" altLang="ja-JP" sz="1000" dirty="0"/>
                  <a:t>250</a:t>
                </a:r>
                <a:endParaRPr kumimoji="1" lang="ja-JP" altLang="en-US" sz="1000" dirty="0"/>
              </a:p>
            </p:txBody>
          </p:sp>
          <p:sp>
            <p:nvSpPr>
              <p:cNvPr id="82" name="テキスト ボックス 81">
                <a:extLst>
                  <a:ext uri="{FF2B5EF4-FFF2-40B4-BE49-F238E27FC236}">
                    <a16:creationId xmlns:a16="http://schemas.microsoft.com/office/drawing/2014/main" id="{49BF079B-071D-4491-827D-79CDDB02B02A}"/>
                  </a:ext>
                </a:extLst>
              </p:cNvPr>
              <p:cNvSpPr txBox="1"/>
              <p:nvPr/>
            </p:nvSpPr>
            <p:spPr>
              <a:xfrm>
                <a:off x="1729035" y="6565663"/>
                <a:ext cx="197170" cy="153888"/>
              </a:xfrm>
              <a:prstGeom prst="rect">
                <a:avLst/>
              </a:prstGeom>
              <a:noFill/>
            </p:spPr>
            <p:txBody>
              <a:bodyPr wrap="none" lIns="0" tIns="0" rIns="0" bIns="0" rtlCol="0">
                <a:spAutoFit/>
              </a:bodyPr>
              <a:lstStyle/>
              <a:p>
                <a:r>
                  <a:rPr kumimoji="1" lang="en-US" altLang="ja-JP" sz="1000" dirty="0"/>
                  <a:t>300</a:t>
                </a:r>
                <a:endParaRPr kumimoji="1" lang="ja-JP" altLang="en-US" sz="1000" dirty="0"/>
              </a:p>
            </p:txBody>
          </p:sp>
          <p:sp>
            <p:nvSpPr>
              <p:cNvPr id="83" name="テキスト ボックス 82">
                <a:extLst>
                  <a:ext uri="{FF2B5EF4-FFF2-40B4-BE49-F238E27FC236}">
                    <a16:creationId xmlns:a16="http://schemas.microsoft.com/office/drawing/2014/main" id="{D0E98075-5744-4161-AA5F-B2728498833D}"/>
                  </a:ext>
                </a:extLst>
              </p:cNvPr>
              <p:cNvSpPr txBox="1"/>
              <p:nvPr/>
            </p:nvSpPr>
            <p:spPr>
              <a:xfrm>
                <a:off x="1991495" y="6567063"/>
                <a:ext cx="197170" cy="153888"/>
              </a:xfrm>
              <a:prstGeom prst="rect">
                <a:avLst/>
              </a:prstGeom>
              <a:noFill/>
            </p:spPr>
            <p:txBody>
              <a:bodyPr wrap="none" lIns="0" tIns="0" rIns="0" bIns="0" rtlCol="0">
                <a:spAutoFit/>
              </a:bodyPr>
              <a:lstStyle/>
              <a:p>
                <a:r>
                  <a:rPr kumimoji="1" lang="en-US" altLang="ja-JP" sz="1000" dirty="0"/>
                  <a:t>350</a:t>
                </a:r>
                <a:endParaRPr kumimoji="1" lang="ja-JP" altLang="en-US" sz="1000" dirty="0"/>
              </a:p>
            </p:txBody>
          </p:sp>
          <p:sp>
            <p:nvSpPr>
              <p:cNvPr id="84" name="テキスト ボックス 83">
                <a:extLst>
                  <a:ext uri="{FF2B5EF4-FFF2-40B4-BE49-F238E27FC236}">
                    <a16:creationId xmlns:a16="http://schemas.microsoft.com/office/drawing/2014/main" id="{FF9E4228-A14E-4884-B271-304E028659D8}"/>
                  </a:ext>
                </a:extLst>
              </p:cNvPr>
              <p:cNvSpPr txBox="1"/>
              <p:nvPr/>
            </p:nvSpPr>
            <p:spPr>
              <a:xfrm>
                <a:off x="2284560" y="6565663"/>
                <a:ext cx="197170" cy="153888"/>
              </a:xfrm>
              <a:prstGeom prst="rect">
                <a:avLst/>
              </a:prstGeom>
              <a:noFill/>
            </p:spPr>
            <p:txBody>
              <a:bodyPr wrap="none" lIns="0" tIns="0" rIns="0" bIns="0" rtlCol="0">
                <a:spAutoFit/>
              </a:bodyPr>
              <a:lstStyle/>
              <a:p>
                <a:r>
                  <a:rPr kumimoji="1" lang="en-US" altLang="ja-JP" sz="1000" dirty="0"/>
                  <a:t>400</a:t>
                </a:r>
                <a:endParaRPr kumimoji="1" lang="ja-JP" altLang="en-US" sz="1000" dirty="0"/>
              </a:p>
            </p:txBody>
          </p:sp>
          <p:sp>
            <p:nvSpPr>
              <p:cNvPr id="85" name="テキスト ボックス 84">
                <a:extLst>
                  <a:ext uri="{FF2B5EF4-FFF2-40B4-BE49-F238E27FC236}">
                    <a16:creationId xmlns:a16="http://schemas.microsoft.com/office/drawing/2014/main" id="{2A7A0B60-212C-4BEC-8311-5D994E449B0C}"/>
                  </a:ext>
                </a:extLst>
              </p:cNvPr>
              <p:cNvSpPr txBox="1"/>
              <p:nvPr/>
            </p:nvSpPr>
            <p:spPr>
              <a:xfrm>
                <a:off x="2535805" y="6559717"/>
                <a:ext cx="197170" cy="153888"/>
              </a:xfrm>
              <a:prstGeom prst="rect">
                <a:avLst/>
              </a:prstGeom>
              <a:noFill/>
            </p:spPr>
            <p:txBody>
              <a:bodyPr wrap="none" lIns="0" tIns="0" rIns="0" bIns="0" rtlCol="0">
                <a:spAutoFit/>
              </a:bodyPr>
              <a:lstStyle/>
              <a:p>
                <a:r>
                  <a:rPr kumimoji="1" lang="en-US" altLang="ja-JP" sz="1000" dirty="0"/>
                  <a:t>450</a:t>
                </a:r>
                <a:endParaRPr kumimoji="1" lang="ja-JP" altLang="en-US" sz="1000" dirty="0"/>
              </a:p>
            </p:txBody>
          </p:sp>
          <p:sp>
            <p:nvSpPr>
              <p:cNvPr id="86" name="テキスト ボックス 85">
                <a:extLst>
                  <a:ext uri="{FF2B5EF4-FFF2-40B4-BE49-F238E27FC236}">
                    <a16:creationId xmlns:a16="http://schemas.microsoft.com/office/drawing/2014/main" id="{2D057722-138B-4E6A-BA12-618423C36A5F}"/>
                  </a:ext>
                </a:extLst>
              </p:cNvPr>
              <p:cNvSpPr txBox="1"/>
              <p:nvPr/>
            </p:nvSpPr>
            <p:spPr>
              <a:xfrm>
                <a:off x="2798217" y="6565663"/>
                <a:ext cx="197170" cy="153888"/>
              </a:xfrm>
              <a:prstGeom prst="rect">
                <a:avLst/>
              </a:prstGeom>
              <a:noFill/>
            </p:spPr>
            <p:txBody>
              <a:bodyPr wrap="none" lIns="0" tIns="0" rIns="0" bIns="0" rtlCol="0">
                <a:spAutoFit/>
              </a:bodyPr>
              <a:lstStyle/>
              <a:p>
                <a:r>
                  <a:rPr kumimoji="1" lang="en-US" altLang="ja-JP" sz="1000" dirty="0"/>
                  <a:t>500</a:t>
                </a:r>
                <a:endParaRPr kumimoji="1" lang="ja-JP" altLang="en-US" sz="1000" dirty="0"/>
              </a:p>
            </p:txBody>
          </p:sp>
          <p:sp>
            <p:nvSpPr>
              <p:cNvPr id="87" name="テキスト ボックス 86">
                <a:extLst>
                  <a:ext uri="{FF2B5EF4-FFF2-40B4-BE49-F238E27FC236}">
                    <a16:creationId xmlns:a16="http://schemas.microsoft.com/office/drawing/2014/main" id="{907EF046-0988-4340-A4D1-9C50B5858F1D}"/>
                  </a:ext>
                </a:extLst>
              </p:cNvPr>
              <p:cNvSpPr txBox="1"/>
              <p:nvPr/>
            </p:nvSpPr>
            <p:spPr>
              <a:xfrm>
                <a:off x="3060221" y="6567063"/>
                <a:ext cx="197170" cy="153888"/>
              </a:xfrm>
              <a:prstGeom prst="rect">
                <a:avLst/>
              </a:prstGeom>
              <a:noFill/>
            </p:spPr>
            <p:txBody>
              <a:bodyPr wrap="none" lIns="0" tIns="0" rIns="0" bIns="0" rtlCol="0">
                <a:spAutoFit/>
              </a:bodyPr>
              <a:lstStyle/>
              <a:p>
                <a:r>
                  <a:rPr kumimoji="1" lang="en-US" altLang="ja-JP" sz="1000" dirty="0"/>
                  <a:t>550</a:t>
                </a:r>
                <a:endParaRPr kumimoji="1" lang="ja-JP" altLang="en-US" sz="1000" dirty="0"/>
              </a:p>
            </p:txBody>
          </p:sp>
          <p:sp>
            <p:nvSpPr>
              <p:cNvPr id="88" name="テキスト ボックス 87">
                <a:extLst>
                  <a:ext uri="{FF2B5EF4-FFF2-40B4-BE49-F238E27FC236}">
                    <a16:creationId xmlns:a16="http://schemas.microsoft.com/office/drawing/2014/main" id="{CCB97DCF-4C7B-48D3-A190-BFD1DB1F685C}"/>
                  </a:ext>
                </a:extLst>
              </p:cNvPr>
              <p:cNvSpPr txBox="1"/>
              <p:nvPr/>
            </p:nvSpPr>
            <p:spPr>
              <a:xfrm>
                <a:off x="3335292" y="6561224"/>
                <a:ext cx="197170" cy="153888"/>
              </a:xfrm>
              <a:prstGeom prst="rect">
                <a:avLst/>
              </a:prstGeom>
              <a:noFill/>
            </p:spPr>
            <p:txBody>
              <a:bodyPr wrap="none" lIns="0" tIns="0" rIns="0" bIns="0" rtlCol="0">
                <a:spAutoFit/>
              </a:bodyPr>
              <a:lstStyle/>
              <a:p>
                <a:r>
                  <a:rPr kumimoji="1" lang="en-US" altLang="ja-JP" sz="1000" dirty="0"/>
                  <a:t>600</a:t>
                </a:r>
                <a:endParaRPr kumimoji="1" lang="ja-JP" altLang="en-US" sz="1000" dirty="0"/>
              </a:p>
            </p:txBody>
          </p:sp>
          <p:sp>
            <p:nvSpPr>
              <p:cNvPr id="89" name="テキスト ボックス 88">
                <a:extLst>
                  <a:ext uri="{FF2B5EF4-FFF2-40B4-BE49-F238E27FC236}">
                    <a16:creationId xmlns:a16="http://schemas.microsoft.com/office/drawing/2014/main" id="{AAF603C5-EC02-4726-A5DA-192F7105E2FD}"/>
                  </a:ext>
                </a:extLst>
              </p:cNvPr>
              <p:cNvSpPr txBox="1"/>
              <p:nvPr/>
            </p:nvSpPr>
            <p:spPr>
              <a:xfrm>
                <a:off x="3590447" y="6560291"/>
                <a:ext cx="197170" cy="153888"/>
              </a:xfrm>
              <a:prstGeom prst="rect">
                <a:avLst/>
              </a:prstGeom>
              <a:noFill/>
            </p:spPr>
            <p:txBody>
              <a:bodyPr wrap="none" lIns="0" tIns="0" rIns="0" bIns="0" rtlCol="0">
                <a:spAutoFit/>
              </a:bodyPr>
              <a:lstStyle/>
              <a:p>
                <a:r>
                  <a:rPr kumimoji="1" lang="en-US" altLang="ja-JP" sz="1000" dirty="0"/>
                  <a:t>650</a:t>
                </a:r>
                <a:endParaRPr kumimoji="1" lang="ja-JP" altLang="en-US" sz="1000" dirty="0"/>
              </a:p>
            </p:txBody>
          </p:sp>
          <p:sp>
            <p:nvSpPr>
              <p:cNvPr id="90" name="テキスト ボックス 89">
                <a:extLst>
                  <a:ext uri="{FF2B5EF4-FFF2-40B4-BE49-F238E27FC236}">
                    <a16:creationId xmlns:a16="http://schemas.microsoft.com/office/drawing/2014/main" id="{432587E3-FDA8-4863-A8F4-455414B2206E}"/>
                  </a:ext>
                </a:extLst>
              </p:cNvPr>
              <p:cNvSpPr txBox="1"/>
              <p:nvPr/>
            </p:nvSpPr>
            <p:spPr>
              <a:xfrm>
                <a:off x="3847088" y="6559717"/>
                <a:ext cx="197170" cy="153888"/>
              </a:xfrm>
              <a:prstGeom prst="rect">
                <a:avLst/>
              </a:prstGeom>
              <a:noFill/>
            </p:spPr>
            <p:txBody>
              <a:bodyPr wrap="none" lIns="0" tIns="0" rIns="0" bIns="0" rtlCol="0">
                <a:spAutoFit/>
              </a:bodyPr>
              <a:lstStyle/>
              <a:p>
                <a:r>
                  <a:rPr kumimoji="1" lang="en-US" altLang="ja-JP" sz="1000" dirty="0"/>
                  <a:t>700</a:t>
                </a:r>
                <a:endParaRPr kumimoji="1" lang="ja-JP" altLang="en-US" sz="1000" dirty="0"/>
              </a:p>
            </p:txBody>
          </p:sp>
          <p:sp>
            <p:nvSpPr>
              <p:cNvPr id="91" name="テキスト ボックス 90">
                <a:extLst>
                  <a:ext uri="{FF2B5EF4-FFF2-40B4-BE49-F238E27FC236}">
                    <a16:creationId xmlns:a16="http://schemas.microsoft.com/office/drawing/2014/main" id="{095896E7-943F-4613-A5B5-31E04C98DA4F}"/>
                  </a:ext>
                </a:extLst>
              </p:cNvPr>
              <p:cNvSpPr txBox="1"/>
              <p:nvPr/>
            </p:nvSpPr>
            <p:spPr>
              <a:xfrm>
                <a:off x="4131538" y="6556744"/>
                <a:ext cx="197170" cy="153888"/>
              </a:xfrm>
              <a:prstGeom prst="rect">
                <a:avLst/>
              </a:prstGeom>
              <a:noFill/>
            </p:spPr>
            <p:txBody>
              <a:bodyPr wrap="none" lIns="0" tIns="0" rIns="0" bIns="0" rtlCol="0">
                <a:spAutoFit/>
              </a:bodyPr>
              <a:lstStyle/>
              <a:p>
                <a:r>
                  <a:rPr kumimoji="1" lang="en-US" altLang="ja-JP" sz="1000" dirty="0"/>
                  <a:t>750</a:t>
                </a:r>
                <a:endParaRPr kumimoji="1" lang="ja-JP" altLang="en-US" sz="1000" dirty="0"/>
              </a:p>
            </p:txBody>
          </p:sp>
          <p:sp>
            <p:nvSpPr>
              <p:cNvPr id="92" name="テキスト ボックス 91">
                <a:extLst>
                  <a:ext uri="{FF2B5EF4-FFF2-40B4-BE49-F238E27FC236}">
                    <a16:creationId xmlns:a16="http://schemas.microsoft.com/office/drawing/2014/main" id="{FE7EA44E-8B42-4AAF-A1DD-0BCC6531A6FF}"/>
                  </a:ext>
                </a:extLst>
              </p:cNvPr>
              <p:cNvSpPr txBox="1"/>
              <p:nvPr/>
            </p:nvSpPr>
            <p:spPr>
              <a:xfrm>
                <a:off x="4380093" y="6557907"/>
                <a:ext cx="197170" cy="153888"/>
              </a:xfrm>
              <a:prstGeom prst="rect">
                <a:avLst/>
              </a:prstGeom>
              <a:noFill/>
            </p:spPr>
            <p:txBody>
              <a:bodyPr wrap="none" lIns="0" tIns="0" rIns="0" bIns="0" rtlCol="0">
                <a:spAutoFit/>
              </a:bodyPr>
              <a:lstStyle/>
              <a:p>
                <a:r>
                  <a:rPr kumimoji="1" lang="en-US" altLang="ja-JP" sz="1000" dirty="0"/>
                  <a:t>800</a:t>
                </a:r>
                <a:endParaRPr kumimoji="1" lang="ja-JP" altLang="en-US" sz="1000" dirty="0"/>
              </a:p>
            </p:txBody>
          </p:sp>
          <p:sp>
            <p:nvSpPr>
              <p:cNvPr id="93" name="テキスト ボックス 92">
                <a:extLst>
                  <a:ext uri="{FF2B5EF4-FFF2-40B4-BE49-F238E27FC236}">
                    <a16:creationId xmlns:a16="http://schemas.microsoft.com/office/drawing/2014/main" id="{1A597888-85F8-40EA-B5D5-4B4A89E57241}"/>
                  </a:ext>
                </a:extLst>
              </p:cNvPr>
              <p:cNvSpPr txBox="1"/>
              <p:nvPr/>
            </p:nvSpPr>
            <p:spPr>
              <a:xfrm>
                <a:off x="4645089" y="6555258"/>
                <a:ext cx="197170" cy="153888"/>
              </a:xfrm>
              <a:prstGeom prst="rect">
                <a:avLst/>
              </a:prstGeom>
              <a:noFill/>
            </p:spPr>
            <p:txBody>
              <a:bodyPr wrap="none" lIns="0" tIns="0" rIns="0" bIns="0" rtlCol="0">
                <a:spAutoFit/>
              </a:bodyPr>
              <a:lstStyle/>
              <a:p>
                <a:r>
                  <a:rPr kumimoji="1" lang="en-US" altLang="ja-JP" sz="1000" dirty="0"/>
                  <a:t>850</a:t>
                </a:r>
                <a:endParaRPr kumimoji="1" lang="ja-JP" altLang="en-US" sz="1000" dirty="0"/>
              </a:p>
            </p:txBody>
          </p:sp>
          <p:sp>
            <p:nvSpPr>
              <p:cNvPr id="94" name="テキスト ボックス 93">
                <a:extLst>
                  <a:ext uri="{FF2B5EF4-FFF2-40B4-BE49-F238E27FC236}">
                    <a16:creationId xmlns:a16="http://schemas.microsoft.com/office/drawing/2014/main" id="{9FF6B629-1752-433A-BF54-D4096DFA0356}"/>
                  </a:ext>
                </a:extLst>
              </p:cNvPr>
              <p:cNvSpPr txBox="1"/>
              <p:nvPr/>
            </p:nvSpPr>
            <p:spPr>
              <a:xfrm>
                <a:off x="4902574" y="6555258"/>
                <a:ext cx="197170" cy="153888"/>
              </a:xfrm>
              <a:prstGeom prst="rect">
                <a:avLst/>
              </a:prstGeom>
              <a:noFill/>
            </p:spPr>
            <p:txBody>
              <a:bodyPr wrap="none" lIns="0" tIns="0" rIns="0" bIns="0" rtlCol="0">
                <a:spAutoFit/>
              </a:bodyPr>
              <a:lstStyle/>
              <a:p>
                <a:r>
                  <a:rPr kumimoji="1" lang="en-US" altLang="ja-JP" sz="1000" dirty="0"/>
                  <a:t>900</a:t>
                </a:r>
                <a:endParaRPr kumimoji="1" lang="ja-JP" altLang="en-US" sz="1000" dirty="0"/>
              </a:p>
            </p:txBody>
          </p:sp>
        </p:grpSp>
        <p:grpSp>
          <p:nvGrpSpPr>
            <p:cNvPr id="96" name="グループ化 95">
              <a:extLst>
                <a:ext uri="{FF2B5EF4-FFF2-40B4-BE49-F238E27FC236}">
                  <a16:creationId xmlns:a16="http://schemas.microsoft.com/office/drawing/2014/main" id="{65ABD53D-B372-4813-A7AC-86BDE3FAF199}"/>
                </a:ext>
              </a:extLst>
            </p:cNvPr>
            <p:cNvGrpSpPr/>
            <p:nvPr/>
          </p:nvGrpSpPr>
          <p:grpSpPr>
            <a:xfrm>
              <a:off x="5293661" y="6457583"/>
              <a:ext cx="3617458" cy="165693"/>
              <a:chOff x="1482286" y="6555258"/>
              <a:chExt cx="3617458" cy="165693"/>
            </a:xfrm>
          </p:grpSpPr>
          <p:sp>
            <p:nvSpPr>
              <p:cNvPr id="97" name="テキスト ボックス 96">
                <a:extLst>
                  <a:ext uri="{FF2B5EF4-FFF2-40B4-BE49-F238E27FC236}">
                    <a16:creationId xmlns:a16="http://schemas.microsoft.com/office/drawing/2014/main" id="{A4C55F49-BA86-46EE-A83C-B66708B99659}"/>
                  </a:ext>
                </a:extLst>
              </p:cNvPr>
              <p:cNvSpPr txBox="1"/>
              <p:nvPr/>
            </p:nvSpPr>
            <p:spPr>
              <a:xfrm>
                <a:off x="1482286" y="6565663"/>
                <a:ext cx="197170" cy="153888"/>
              </a:xfrm>
              <a:prstGeom prst="rect">
                <a:avLst/>
              </a:prstGeom>
              <a:noFill/>
            </p:spPr>
            <p:txBody>
              <a:bodyPr wrap="none" lIns="0" tIns="0" rIns="0" bIns="0" rtlCol="0">
                <a:spAutoFit/>
              </a:bodyPr>
              <a:lstStyle/>
              <a:p>
                <a:r>
                  <a:rPr kumimoji="1" lang="en-US" altLang="ja-JP" sz="1000" dirty="0"/>
                  <a:t>250</a:t>
                </a:r>
                <a:endParaRPr kumimoji="1" lang="ja-JP" altLang="en-US" sz="1000" dirty="0"/>
              </a:p>
            </p:txBody>
          </p:sp>
          <p:sp>
            <p:nvSpPr>
              <p:cNvPr id="98" name="テキスト ボックス 97">
                <a:extLst>
                  <a:ext uri="{FF2B5EF4-FFF2-40B4-BE49-F238E27FC236}">
                    <a16:creationId xmlns:a16="http://schemas.microsoft.com/office/drawing/2014/main" id="{96B08EB0-E74B-4EDD-9AFD-F7A542612831}"/>
                  </a:ext>
                </a:extLst>
              </p:cNvPr>
              <p:cNvSpPr txBox="1"/>
              <p:nvPr/>
            </p:nvSpPr>
            <p:spPr>
              <a:xfrm>
                <a:off x="1729035" y="6565663"/>
                <a:ext cx="197170" cy="153888"/>
              </a:xfrm>
              <a:prstGeom prst="rect">
                <a:avLst/>
              </a:prstGeom>
              <a:noFill/>
            </p:spPr>
            <p:txBody>
              <a:bodyPr wrap="none" lIns="0" tIns="0" rIns="0" bIns="0" rtlCol="0">
                <a:spAutoFit/>
              </a:bodyPr>
              <a:lstStyle/>
              <a:p>
                <a:r>
                  <a:rPr kumimoji="1" lang="en-US" altLang="ja-JP" sz="1000" dirty="0"/>
                  <a:t>300</a:t>
                </a:r>
                <a:endParaRPr kumimoji="1" lang="ja-JP" altLang="en-US" sz="1000" dirty="0"/>
              </a:p>
            </p:txBody>
          </p:sp>
          <p:sp>
            <p:nvSpPr>
              <p:cNvPr id="99" name="テキスト ボックス 98">
                <a:extLst>
                  <a:ext uri="{FF2B5EF4-FFF2-40B4-BE49-F238E27FC236}">
                    <a16:creationId xmlns:a16="http://schemas.microsoft.com/office/drawing/2014/main" id="{6DBF479C-8625-455E-A819-493881CCB56F}"/>
                  </a:ext>
                </a:extLst>
              </p:cNvPr>
              <p:cNvSpPr txBox="1"/>
              <p:nvPr/>
            </p:nvSpPr>
            <p:spPr>
              <a:xfrm>
                <a:off x="1991495" y="6567063"/>
                <a:ext cx="197170" cy="153888"/>
              </a:xfrm>
              <a:prstGeom prst="rect">
                <a:avLst/>
              </a:prstGeom>
              <a:noFill/>
            </p:spPr>
            <p:txBody>
              <a:bodyPr wrap="none" lIns="0" tIns="0" rIns="0" bIns="0" rtlCol="0">
                <a:spAutoFit/>
              </a:bodyPr>
              <a:lstStyle/>
              <a:p>
                <a:r>
                  <a:rPr kumimoji="1" lang="en-US" altLang="ja-JP" sz="1000" dirty="0"/>
                  <a:t>350</a:t>
                </a:r>
                <a:endParaRPr kumimoji="1" lang="ja-JP" altLang="en-US" sz="1000" dirty="0"/>
              </a:p>
            </p:txBody>
          </p:sp>
          <p:sp>
            <p:nvSpPr>
              <p:cNvPr id="100" name="テキスト ボックス 99">
                <a:extLst>
                  <a:ext uri="{FF2B5EF4-FFF2-40B4-BE49-F238E27FC236}">
                    <a16:creationId xmlns:a16="http://schemas.microsoft.com/office/drawing/2014/main" id="{9E9982A0-9672-4F6C-85E0-3CB88E0D5E44}"/>
                  </a:ext>
                </a:extLst>
              </p:cNvPr>
              <p:cNvSpPr txBox="1"/>
              <p:nvPr/>
            </p:nvSpPr>
            <p:spPr>
              <a:xfrm>
                <a:off x="2284560" y="6565663"/>
                <a:ext cx="197170" cy="153888"/>
              </a:xfrm>
              <a:prstGeom prst="rect">
                <a:avLst/>
              </a:prstGeom>
              <a:noFill/>
            </p:spPr>
            <p:txBody>
              <a:bodyPr wrap="none" lIns="0" tIns="0" rIns="0" bIns="0" rtlCol="0">
                <a:spAutoFit/>
              </a:bodyPr>
              <a:lstStyle/>
              <a:p>
                <a:r>
                  <a:rPr kumimoji="1" lang="en-US" altLang="ja-JP" sz="1000" dirty="0"/>
                  <a:t>400</a:t>
                </a:r>
                <a:endParaRPr kumimoji="1" lang="ja-JP" altLang="en-US" sz="1000" dirty="0"/>
              </a:p>
            </p:txBody>
          </p:sp>
          <p:sp>
            <p:nvSpPr>
              <p:cNvPr id="101" name="テキスト ボックス 100">
                <a:extLst>
                  <a:ext uri="{FF2B5EF4-FFF2-40B4-BE49-F238E27FC236}">
                    <a16:creationId xmlns:a16="http://schemas.microsoft.com/office/drawing/2014/main" id="{6464ADDC-C559-4099-B2FA-679C14899226}"/>
                  </a:ext>
                </a:extLst>
              </p:cNvPr>
              <p:cNvSpPr txBox="1"/>
              <p:nvPr/>
            </p:nvSpPr>
            <p:spPr>
              <a:xfrm>
                <a:off x="2535805" y="6559717"/>
                <a:ext cx="197170" cy="153888"/>
              </a:xfrm>
              <a:prstGeom prst="rect">
                <a:avLst/>
              </a:prstGeom>
              <a:noFill/>
            </p:spPr>
            <p:txBody>
              <a:bodyPr wrap="none" lIns="0" tIns="0" rIns="0" bIns="0" rtlCol="0">
                <a:spAutoFit/>
              </a:bodyPr>
              <a:lstStyle/>
              <a:p>
                <a:r>
                  <a:rPr kumimoji="1" lang="en-US" altLang="ja-JP" sz="1000" dirty="0"/>
                  <a:t>450</a:t>
                </a:r>
                <a:endParaRPr kumimoji="1" lang="ja-JP" altLang="en-US" sz="1000" dirty="0"/>
              </a:p>
            </p:txBody>
          </p:sp>
          <p:sp>
            <p:nvSpPr>
              <p:cNvPr id="102" name="テキスト ボックス 101">
                <a:extLst>
                  <a:ext uri="{FF2B5EF4-FFF2-40B4-BE49-F238E27FC236}">
                    <a16:creationId xmlns:a16="http://schemas.microsoft.com/office/drawing/2014/main" id="{9D27E31F-7040-4042-A702-2B39C2D9683A}"/>
                  </a:ext>
                </a:extLst>
              </p:cNvPr>
              <p:cNvSpPr txBox="1"/>
              <p:nvPr/>
            </p:nvSpPr>
            <p:spPr>
              <a:xfrm>
                <a:off x="2798217" y="6565663"/>
                <a:ext cx="197170" cy="153888"/>
              </a:xfrm>
              <a:prstGeom prst="rect">
                <a:avLst/>
              </a:prstGeom>
              <a:noFill/>
            </p:spPr>
            <p:txBody>
              <a:bodyPr wrap="none" lIns="0" tIns="0" rIns="0" bIns="0" rtlCol="0">
                <a:spAutoFit/>
              </a:bodyPr>
              <a:lstStyle/>
              <a:p>
                <a:r>
                  <a:rPr kumimoji="1" lang="en-US" altLang="ja-JP" sz="1000" dirty="0"/>
                  <a:t>500</a:t>
                </a:r>
                <a:endParaRPr kumimoji="1" lang="ja-JP" altLang="en-US" sz="1000" dirty="0"/>
              </a:p>
            </p:txBody>
          </p:sp>
          <p:sp>
            <p:nvSpPr>
              <p:cNvPr id="103" name="テキスト ボックス 102">
                <a:extLst>
                  <a:ext uri="{FF2B5EF4-FFF2-40B4-BE49-F238E27FC236}">
                    <a16:creationId xmlns:a16="http://schemas.microsoft.com/office/drawing/2014/main" id="{F7097E19-9A5A-4F9C-83E0-375D3978A369}"/>
                  </a:ext>
                </a:extLst>
              </p:cNvPr>
              <p:cNvSpPr txBox="1"/>
              <p:nvPr/>
            </p:nvSpPr>
            <p:spPr>
              <a:xfrm>
                <a:off x="3060221" y="6567063"/>
                <a:ext cx="197170" cy="153888"/>
              </a:xfrm>
              <a:prstGeom prst="rect">
                <a:avLst/>
              </a:prstGeom>
              <a:noFill/>
            </p:spPr>
            <p:txBody>
              <a:bodyPr wrap="none" lIns="0" tIns="0" rIns="0" bIns="0" rtlCol="0">
                <a:spAutoFit/>
              </a:bodyPr>
              <a:lstStyle/>
              <a:p>
                <a:r>
                  <a:rPr kumimoji="1" lang="en-US" altLang="ja-JP" sz="1000" dirty="0"/>
                  <a:t>550</a:t>
                </a:r>
                <a:endParaRPr kumimoji="1" lang="ja-JP" altLang="en-US" sz="1000" dirty="0"/>
              </a:p>
            </p:txBody>
          </p:sp>
          <p:sp>
            <p:nvSpPr>
              <p:cNvPr id="104" name="テキスト ボックス 103">
                <a:extLst>
                  <a:ext uri="{FF2B5EF4-FFF2-40B4-BE49-F238E27FC236}">
                    <a16:creationId xmlns:a16="http://schemas.microsoft.com/office/drawing/2014/main" id="{BBCC54FC-C9C8-48FD-AC7D-A80FC0E9DCFD}"/>
                  </a:ext>
                </a:extLst>
              </p:cNvPr>
              <p:cNvSpPr txBox="1"/>
              <p:nvPr/>
            </p:nvSpPr>
            <p:spPr>
              <a:xfrm>
                <a:off x="3335292" y="6561224"/>
                <a:ext cx="197170" cy="153888"/>
              </a:xfrm>
              <a:prstGeom prst="rect">
                <a:avLst/>
              </a:prstGeom>
              <a:noFill/>
            </p:spPr>
            <p:txBody>
              <a:bodyPr wrap="none" lIns="0" tIns="0" rIns="0" bIns="0" rtlCol="0">
                <a:spAutoFit/>
              </a:bodyPr>
              <a:lstStyle/>
              <a:p>
                <a:r>
                  <a:rPr kumimoji="1" lang="en-US" altLang="ja-JP" sz="1000" dirty="0"/>
                  <a:t>600</a:t>
                </a:r>
                <a:endParaRPr kumimoji="1" lang="ja-JP" altLang="en-US" sz="1000" dirty="0"/>
              </a:p>
            </p:txBody>
          </p:sp>
          <p:sp>
            <p:nvSpPr>
              <p:cNvPr id="105" name="テキスト ボックス 104">
                <a:extLst>
                  <a:ext uri="{FF2B5EF4-FFF2-40B4-BE49-F238E27FC236}">
                    <a16:creationId xmlns:a16="http://schemas.microsoft.com/office/drawing/2014/main" id="{0FFCA934-3F67-4F73-851B-3F4FEFD746F2}"/>
                  </a:ext>
                </a:extLst>
              </p:cNvPr>
              <p:cNvSpPr txBox="1"/>
              <p:nvPr/>
            </p:nvSpPr>
            <p:spPr>
              <a:xfrm>
                <a:off x="3590447" y="6560291"/>
                <a:ext cx="197170" cy="153888"/>
              </a:xfrm>
              <a:prstGeom prst="rect">
                <a:avLst/>
              </a:prstGeom>
              <a:noFill/>
            </p:spPr>
            <p:txBody>
              <a:bodyPr wrap="none" lIns="0" tIns="0" rIns="0" bIns="0" rtlCol="0">
                <a:spAutoFit/>
              </a:bodyPr>
              <a:lstStyle/>
              <a:p>
                <a:r>
                  <a:rPr kumimoji="1" lang="en-US" altLang="ja-JP" sz="1000" dirty="0"/>
                  <a:t>650</a:t>
                </a:r>
                <a:endParaRPr kumimoji="1" lang="ja-JP" altLang="en-US" sz="1000" dirty="0"/>
              </a:p>
            </p:txBody>
          </p:sp>
          <p:sp>
            <p:nvSpPr>
              <p:cNvPr id="106" name="テキスト ボックス 105">
                <a:extLst>
                  <a:ext uri="{FF2B5EF4-FFF2-40B4-BE49-F238E27FC236}">
                    <a16:creationId xmlns:a16="http://schemas.microsoft.com/office/drawing/2014/main" id="{3CB1514F-9DB9-4943-8ED2-51D125BBCEAA}"/>
                  </a:ext>
                </a:extLst>
              </p:cNvPr>
              <p:cNvSpPr txBox="1"/>
              <p:nvPr/>
            </p:nvSpPr>
            <p:spPr>
              <a:xfrm>
                <a:off x="3847088" y="6559717"/>
                <a:ext cx="197170" cy="153888"/>
              </a:xfrm>
              <a:prstGeom prst="rect">
                <a:avLst/>
              </a:prstGeom>
              <a:noFill/>
            </p:spPr>
            <p:txBody>
              <a:bodyPr wrap="none" lIns="0" tIns="0" rIns="0" bIns="0" rtlCol="0">
                <a:spAutoFit/>
              </a:bodyPr>
              <a:lstStyle/>
              <a:p>
                <a:r>
                  <a:rPr kumimoji="1" lang="en-US" altLang="ja-JP" sz="1000" dirty="0"/>
                  <a:t>700</a:t>
                </a:r>
                <a:endParaRPr kumimoji="1" lang="ja-JP" altLang="en-US" sz="1000" dirty="0"/>
              </a:p>
            </p:txBody>
          </p:sp>
          <p:sp>
            <p:nvSpPr>
              <p:cNvPr id="107" name="テキスト ボックス 106">
                <a:extLst>
                  <a:ext uri="{FF2B5EF4-FFF2-40B4-BE49-F238E27FC236}">
                    <a16:creationId xmlns:a16="http://schemas.microsoft.com/office/drawing/2014/main" id="{EC641AE4-330F-4FC5-A635-FA5CC0D8141C}"/>
                  </a:ext>
                </a:extLst>
              </p:cNvPr>
              <p:cNvSpPr txBox="1"/>
              <p:nvPr/>
            </p:nvSpPr>
            <p:spPr>
              <a:xfrm>
                <a:off x="4131538" y="6556744"/>
                <a:ext cx="197170" cy="153888"/>
              </a:xfrm>
              <a:prstGeom prst="rect">
                <a:avLst/>
              </a:prstGeom>
              <a:noFill/>
            </p:spPr>
            <p:txBody>
              <a:bodyPr wrap="none" lIns="0" tIns="0" rIns="0" bIns="0" rtlCol="0">
                <a:spAutoFit/>
              </a:bodyPr>
              <a:lstStyle/>
              <a:p>
                <a:r>
                  <a:rPr kumimoji="1" lang="en-US" altLang="ja-JP" sz="1000" dirty="0"/>
                  <a:t>750</a:t>
                </a:r>
                <a:endParaRPr kumimoji="1" lang="ja-JP" altLang="en-US" sz="1000" dirty="0"/>
              </a:p>
            </p:txBody>
          </p:sp>
          <p:sp>
            <p:nvSpPr>
              <p:cNvPr id="108" name="テキスト ボックス 107">
                <a:extLst>
                  <a:ext uri="{FF2B5EF4-FFF2-40B4-BE49-F238E27FC236}">
                    <a16:creationId xmlns:a16="http://schemas.microsoft.com/office/drawing/2014/main" id="{558065C6-0743-4048-B040-55EDB21F23D3}"/>
                  </a:ext>
                </a:extLst>
              </p:cNvPr>
              <p:cNvSpPr txBox="1"/>
              <p:nvPr/>
            </p:nvSpPr>
            <p:spPr>
              <a:xfrm>
                <a:off x="4380093" y="6557907"/>
                <a:ext cx="197170" cy="153888"/>
              </a:xfrm>
              <a:prstGeom prst="rect">
                <a:avLst/>
              </a:prstGeom>
              <a:noFill/>
            </p:spPr>
            <p:txBody>
              <a:bodyPr wrap="none" lIns="0" tIns="0" rIns="0" bIns="0" rtlCol="0">
                <a:spAutoFit/>
              </a:bodyPr>
              <a:lstStyle/>
              <a:p>
                <a:r>
                  <a:rPr kumimoji="1" lang="en-US" altLang="ja-JP" sz="1000" dirty="0"/>
                  <a:t>800</a:t>
                </a:r>
                <a:endParaRPr kumimoji="1" lang="ja-JP" altLang="en-US" sz="1000" dirty="0"/>
              </a:p>
            </p:txBody>
          </p:sp>
          <p:sp>
            <p:nvSpPr>
              <p:cNvPr id="109" name="テキスト ボックス 108">
                <a:extLst>
                  <a:ext uri="{FF2B5EF4-FFF2-40B4-BE49-F238E27FC236}">
                    <a16:creationId xmlns:a16="http://schemas.microsoft.com/office/drawing/2014/main" id="{B00C9C07-4B9F-4726-BDB1-C7FA5D2C493A}"/>
                  </a:ext>
                </a:extLst>
              </p:cNvPr>
              <p:cNvSpPr txBox="1"/>
              <p:nvPr/>
            </p:nvSpPr>
            <p:spPr>
              <a:xfrm>
                <a:off x="4645089" y="6555258"/>
                <a:ext cx="197170" cy="153888"/>
              </a:xfrm>
              <a:prstGeom prst="rect">
                <a:avLst/>
              </a:prstGeom>
              <a:noFill/>
            </p:spPr>
            <p:txBody>
              <a:bodyPr wrap="none" lIns="0" tIns="0" rIns="0" bIns="0" rtlCol="0">
                <a:spAutoFit/>
              </a:bodyPr>
              <a:lstStyle/>
              <a:p>
                <a:r>
                  <a:rPr kumimoji="1" lang="en-US" altLang="ja-JP" sz="1000" dirty="0"/>
                  <a:t>850</a:t>
                </a:r>
                <a:endParaRPr kumimoji="1" lang="ja-JP" altLang="en-US" sz="1000" dirty="0"/>
              </a:p>
            </p:txBody>
          </p:sp>
          <p:sp>
            <p:nvSpPr>
              <p:cNvPr id="110" name="テキスト ボックス 109">
                <a:extLst>
                  <a:ext uri="{FF2B5EF4-FFF2-40B4-BE49-F238E27FC236}">
                    <a16:creationId xmlns:a16="http://schemas.microsoft.com/office/drawing/2014/main" id="{A079DCF3-A888-4945-9DDB-517402699F9B}"/>
                  </a:ext>
                </a:extLst>
              </p:cNvPr>
              <p:cNvSpPr txBox="1"/>
              <p:nvPr/>
            </p:nvSpPr>
            <p:spPr>
              <a:xfrm>
                <a:off x="4902574" y="6555258"/>
                <a:ext cx="197170" cy="153888"/>
              </a:xfrm>
              <a:prstGeom prst="rect">
                <a:avLst/>
              </a:prstGeom>
              <a:noFill/>
            </p:spPr>
            <p:txBody>
              <a:bodyPr wrap="none" lIns="0" tIns="0" rIns="0" bIns="0" rtlCol="0">
                <a:spAutoFit/>
              </a:bodyPr>
              <a:lstStyle/>
              <a:p>
                <a:r>
                  <a:rPr kumimoji="1" lang="en-US" altLang="ja-JP" sz="1000" dirty="0"/>
                  <a:t>900</a:t>
                </a:r>
                <a:endParaRPr kumimoji="1" lang="ja-JP" altLang="en-US" sz="1000" dirty="0"/>
              </a:p>
            </p:txBody>
          </p:sp>
        </p:grpSp>
        <p:sp>
          <p:nvSpPr>
            <p:cNvPr id="111" name="テキスト ボックス 110">
              <a:extLst>
                <a:ext uri="{FF2B5EF4-FFF2-40B4-BE49-F238E27FC236}">
                  <a16:creationId xmlns:a16="http://schemas.microsoft.com/office/drawing/2014/main" id="{641E4016-A481-4BC5-A678-9D3EA91C5DC5}"/>
                </a:ext>
              </a:extLst>
            </p:cNvPr>
            <p:cNvSpPr txBox="1"/>
            <p:nvPr/>
          </p:nvSpPr>
          <p:spPr>
            <a:xfrm>
              <a:off x="2789554" y="6595878"/>
              <a:ext cx="906017" cy="261610"/>
            </a:xfrm>
            <a:prstGeom prst="rect">
              <a:avLst/>
            </a:prstGeom>
            <a:noFill/>
          </p:spPr>
          <p:txBody>
            <a:bodyPr wrap="none" rtlCol="0">
              <a:spAutoFit/>
            </a:bodyPr>
            <a:lstStyle/>
            <a:p>
              <a:r>
                <a:rPr kumimoji="1" lang="en-US" altLang="ja-JP" sz="1100" dirty="0"/>
                <a:t>Wave length</a:t>
              </a:r>
              <a:endParaRPr kumimoji="1" lang="ja-JP" altLang="en-US" sz="1100" dirty="0"/>
            </a:p>
          </p:txBody>
        </p:sp>
        <p:sp>
          <p:nvSpPr>
            <p:cNvPr id="112" name="テキスト ボックス 111">
              <a:extLst>
                <a:ext uri="{FF2B5EF4-FFF2-40B4-BE49-F238E27FC236}">
                  <a16:creationId xmlns:a16="http://schemas.microsoft.com/office/drawing/2014/main" id="{303C79E8-4DFA-485D-BB45-2D430A7BD8A2}"/>
                </a:ext>
              </a:extLst>
            </p:cNvPr>
            <p:cNvSpPr txBox="1"/>
            <p:nvPr/>
          </p:nvSpPr>
          <p:spPr>
            <a:xfrm>
              <a:off x="6681038" y="6579079"/>
              <a:ext cx="906017" cy="261610"/>
            </a:xfrm>
            <a:prstGeom prst="rect">
              <a:avLst/>
            </a:prstGeom>
            <a:noFill/>
          </p:spPr>
          <p:txBody>
            <a:bodyPr wrap="none" rtlCol="0">
              <a:spAutoFit/>
            </a:bodyPr>
            <a:lstStyle/>
            <a:p>
              <a:r>
                <a:rPr kumimoji="1" lang="en-US" altLang="ja-JP" sz="1100" dirty="0"/>
                <a:t>Wave length</a:t>
              </a:r>
              <a:endParaRPr kumimoji="1" lang="ja-JP" altLang="en-US" sz="1100" dirty="0"/>
            </a:p>
          </p:txBody>
        </p:sp>
      </p:grpSp>
      <p:sp>
        <p:nvSpPr>
          <p:cNvPr id="2" name="テキスト ボックス 1">
            <a:extLst>
              <a:ext uri="{FF2B5EF4-FFF2-40B4-BE49-F238E27FC236}">
                <a16:creationId xmlns:a16="http://schemas.microsoft.com/office/drawing/2014/main" id="{DBAC7DD7-EAB6-4383-B6F1-DBBA768BE38A}"/>
              </a:ext>
            </a:extLst>
          </p:cNvPr>
          <p:cNvSpPr txBox="1"/>
          <p:nvPr/>
        </p:nvSpPr>
        <p:spPr>
          <a:xfrm>
            <a:off x="3284613" y="29606"/>
            <a:ext cx="2646878" cy="461665"/>
          </a:xfrm>
          <a:prstGeom prst="rect">
            <a:avLst/>
          </a:prstGeom>
          <a:noFill/>
        </p:spPr>
        <p:txBody>
          <a:bodyPr wrap="none" rtlCol="0">
            <a:spAutoFit/>
          </a:bodyPr>
          <a:lstStyle/>
          <a:p>
            <a:r>
              <a:rPr kumimoji="1" lang="ja-JP" altLang="en-US" sz="2400" b="1" dirty="0">
                <a:solidFill>
                  <a:srgbClr val="C00000"/>
                </a:solidFill>
              </a:rPr>
              <a:t>各蛍光色素の特性</a:t>
            </a:r>
          </a:p>
        </p:txBody>
      </p:sp>
    </p:spTree>
    <p:extLst>
      <p:ext uri="{BB962C8B-B14F-4D97-AF65-F5344CB8AC3E}">
        <p14:creationId xmlns:p14="http://schemas.microsoft.com/office/powerpoint/2010/main" val="3082594727"/>
      </p:ext>
    </p:extLst>
  </p:cSld>
  <p:clrMapOvr>
    <a:masterClrMapping/>
  </p:clrMapOvr>
  <mc:AlternateContent xmlns:mc="http://schemas.openxmlformats.org/markup-compatibility/2006" xmlns:p14="http://schemas.microsoft.com/office/powerpoint/2010/main">
    <mc:Choice Requires="p14">
      <p:transition spd="slow" p14:dur="2000" advTm="362593"/>
    </mc:Choice>
    <mc:Fallback xmlns="">
      <p:transition spd="slow" advTm="36259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グループ化 64">
            <a:extLst>
              <a:ext uri="{FF2B5EF4-FFF2-40B4-BE49-F238E27FC236}">
                <a16:creationId xmlns:a16="http://schemas.microsoft.com/office/drawing/2014/main" id="{54258767-5334-424E-877B-9604C40563C5}"/>
              </a:ext>
            </a:extLst>
          </p:cNvPr>
          <p:cNvGrpSpPr/>
          <p:nvPr/>
        </p:nvGrpSpPr>
        <p:grpSpPr>
          <a:xfrm>
            <a:off x="77239" y="272742"/>
            <a:ext cx="8931195" cy="6471898"/>
            <a:chOff x="77239" y="272742"/>
            <a:chExt cx="8931195" cy="6471898"/>
          </a:xfrm>
        </p:grpSpPr>
        <p:grpSp>
          <p:nvGrpSpPr>
            <p:cNvPr id="62" name="グループ化 61">
              <a:extLst>
                <a:ext uri="{FF2B5EF4-FFF2-40B4-BE49-F238E27FC236}">
                  <a16:creationId xmlns:a16="http://schemas.microsoft.com/office/drawing/2014/main" id="{258FA72E-9392-4A5D-ADA8-829CDE2A4B7C}"/>
                </a:ext>
              </a:extLst>
            </p:cNvPr>
            <p:cNvGrpSpPr/>
            <p:nvPr/>
          </p:nvGrpSpPr>
          <p:grpSpPr>
            <a:xfrm>
              <a:off x="77239" y="272742"/>
              <a:ext cx="8931195" cy="6471898"/>
              <a:chOff x="77239" y="272742"/>
              <a:chExt cx="8931195" cy="6471898"/>
            </a:xfrm>
          </p:grpSpPr>
          <p:grpSp>
            <p:nvGrpSpPr>
              <p:cNvPr id="44" name="グループ化 43">
                <a:extLst>
                  <a:ext uri="{FF2B5EF4-FFF2-40B4-BE49-F238E27FC236}">
                    <a16:creationId xmlns:a16="http://schemas.microsoft.com/office/drawing/2014/main" id="{C5267C02-B1DB-4496-AE25-6A14846EF8AF}"/>
                  </a:ext>
                </a:extLst>
              </p:cNvPr>
              <p:cNvGrpSpPr/>
              <p:nvPr/>
            </p:nvGrpSpPr>
            <p:grpSpPr>
              <a:xfrm>
                <a:off x="5287104" y="5160937"/>
                <a:ext cx="3721330" cy="1583703"/>
                <a:chOff x="5119308" y="5118825"/>
                <a:chExt cx="3744742" cy="1648874"/>
              </a:xfrm>
            </p:grpSpPr>
            <p:graphicFrame>
              <p:nvGraphicFramePr>
                <p:cNvPr id="42" name="オブジェクト 41">
                  <a:extLst>
                    <a:ext uri="{FF2B5EF4-FFF2-40B4-BE49-F238E27FC236}">
                      <a16:creationId xmlns:a16="http://schemas.microsoft.com/office/drawing/2014/main" id="{D5900F39-BFA8-489A-A3A6-F2571F1D9322}"/>
                    </a:ext>
                  </a:extLst>
                </p:cNvPr>
                <p:cNvGraphicFramePr>
                  <a:graphicFrameLocks noChangeAspect="1"/>
                </p:cNvGraphicFramePr>
                <p:nvPr/>
              </p:nvGraphicFramePr>
              <p:xfrm>
                <a:off x="5119308" y="5118825"/>
                <a:ext cx="3744742" cy="1625647"/>
              </p:xfrm>
              <a:graphic>
                <a:graphicData uri="http://schemas.openxmlformats.org/presentationml/2006/ole">
                  <mc:AlternateContent xmlns:mc="http://schemas.openxmlformats.org/markup-compatibility/2006">
                    <mc:Choice xmlns:v="urn:schemas-microsoft-com:vml" Requires="v">
                      <p:oleObj name="Image" r:id="rId2" imgW="12152160" imgH="5282280" progId="Photoshop.Image.13">
                        <p:embed/>
                      </p:oleObj>
                    </mc:Choice>
                    <mc:Fallback>
                      <p:oleObj name="Image" r:id="rId2" imgW="12152160" imgH="5282280" progId="Photoshop.Image.13">
                        <p:embed/>
                        <p:pic>
                          <p:nvPicPr>
                            <p:cNvPr id="42" name="オブジェクト 41">
                              <a:extLst>
                                <a:ext uri="{FF2B5EF4-FFF2-40B4-BE49-F238E27FC236}">
                                  <a16:creationId xmlns:a16="http://schemas.microsoft.com/office/drawing/2014/main" id="{D5900F39-BFA8-489A-A3A6-F2571F1D9322}"/>
                                </a:ext>
                              </a:extLst>
                            </p:cNvPr>
                            <p:cNvPicPr/>
                            <p:nvPr/>
                          </p:nvPicPr>
                          <p:blipFill>
                            <a:blip r:embed="rId3"/>
                            <a:stretch>
                              <a:fillRect/>
                            </a:stretch>
                          </p:blipFill>
                          <p:spPr>
                            <a:xfrm>
                              <a:off x="5119308" y="5118825"/>
                              <a:ext cx="3744742" cy="1625647"/>
                            </a:xfrm>
                            <a:prstGeom prst="rect">
                              <a:avLst/>
                            </a:prstGeom>
                          </p:spPr>
                        </p:pic>
                      </p:oleObj>
                    </mc:Fallback>
                  </mc:AlternateContent>
                </a:graphicData>
              </a:graphic>
            </p:graphicFrame>
            <p:sp>
              <p:nvSpPr>
                <p:cNvPr id="43" name="正方形/長方形 42">
                  <a:extLst>
                    <a:ext uri="{FF2B5EF4-FFF2-40B4-BE49-F238E27FC236}">
                      <a16:creationId xmlns:a16="http://schemas.microsoft.com/office/drawing/2014/main" id="{56CCC4AC-1439-4335-A48F-220170DF39E0}"/>
                    </a:ext>
                  </a:extLst>
                </p:cNvPr>
                <p:cNvSpPr/>
                <p:nvPr/>
              </p:nvSpPr>
              <p:spPr>
                <a:xfrm>
                  <a:off x="5239753" y="6696512"/>
                  <a:ext cx="2009273" cy="71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a:extLst>
                  <a:ext uri="{FF2B5EF4-FFF2-40B4-BE49-F238E27FC236}">
                    <a16:creationId xmlns:a16="http://schemas.microsoft.com/office/drawing/2014/main" id="{C195AF55-6306-4FC2-975C-B2984280A09C}"/>
                  </a:ext>
                </a:extLst>
              </p:cNvPr>
              <p:cNvGrpSpPr/>
              <p:nvPr/>
            </p:nvGrpSpPr>
            <p:grpSpPr>
              <a:xfrm>
                <a:off x="5263717" y="3948656"/>
                <a:ext cx="3721330" cy="1617738"/>
                <a:chOff x="5119333" y="3948656"/>
                <a:chExt cx="3721330" cy="1617738"/>
              </a:xfrm>
            </p:grpSpPr>
            <p:graphicFrame>
              <p:nvGraphicFramePr>
                <p:cNvPr id="39" name="オブジェクト 38">
                  <a:extLst>
                    <a:ext uri="{FF2B5EF4-FFF2-40B4-BE49-F238E27FC236}">
                      <a16:creationId xmlns:a16="http://schemas.microsoft.com/office/drawing/2014/main" id="{27F33E15-5A3B-4DD0-87AD-8D4DA7D9D856}"/>
                    </a:ext>
                  </a:extLst>
                </p:cNvPr>
                <p:cNvGraphicFramePr>
                  <a:graphicFrameLocks noChangeAspect="1"/>
                </p:cNvGraphicFramePr>
                <p:nvPr/>
              </p:nvGraphicFramePr>
              <p:xfrm>
                <a:off x="5119333" y="3948656"/>
                <a:ext cx="3721330" cy="1615484"/>
              </p:xfrm>
              <a:graphic>
                <a:graphicData uri="http://schemas.openxmlformats.org/presentationml/2006/ole">
                  <mc:AlternateContent xmlns:mc="http://schemas.openxmlformats.org/markup-compatibility/2006">
                    <mc:Choice xmlns:v="urn:schemas-microsoft-com:vml" Requires="v">
                      <p:oleObj name="Image" r:id="rId4" imgW="12152160" imgH="5282280" progId="Photoshop.Image.13">
                        <p:embed/>
                      </p:oleObj>
                    </mc:Choice>
                    <mc:Fallback>
                      <p:oleObj name="Image" r:id="rId4" imgW="12152160" imgH="5282280" progId="Photoshop.Image.13">
                        <p:embed/>
                        <p:pic>
                          <p:nvPicPr>
                            <p:cNvPr id="39" name="オブジェクト 38">
                              <a:extLst>
                                <a:ext uri="{FF2B5EF4-FFF2-40B4-BE49-F238E27FC236}">
                                  <a16:creationId xmlns:a16="http://schemas.microsoft.com/office/drawing/2014/main" id="{27F33E15-5A3B-4DD0-87AD-8D4DA7D9D856}"/>
                                </a:ext>
                              </a:extLst>
                            </p:cNvPr>
                            <p:cNvPicPr/>
                            <p:nvPr/>
                          </p:nvPicPr>
                          <p:blipFill>
                            <a:blip r:embed="rId5"/>
                            <a:stretch>
                              <a:fillRect/>
                            </a:stretch>
                          </p:blipFill>
                          <p:spPr>
                            <a:xfrm>
                              <a:off x="5119333" y="3948656"/>
                              <a:ext cx="3721330" cy="1615484"/>
                            </a:xfrm>
                            <a:prstGeom prst="rect">
                              <a:avLst/>
                            </a:prstGeom>
                          </p:spPr>
                        </p:pic>
                      </p:oleObj>
                    </mc:Fallback>
                  </mc:AlternateContent>
                </a:graphicData>
              </a:graphic>
            </p:graphicFrame>
            <p:sp>
              <p:nvSpPr>
                <p:cNvPr id="40" name="正方形/長方形 39">
                  <a:extLst>
                    <a:ext uri="{FF2B5EF4-FFF2-40B4-BE49-F238E27FC236}">
                      <a16:creationId xmlns:a16="http://schemas.microsoft.com/office/drawing/2014/main" id="{F70F8E6A-BC90-4365-A709-E15151D746BF}"/>
                    </a:ext>
                  </a:extLst>
                </p:cNvPr>
                <p:cNvSpPr/>
                <p:nvPr/>
              </p:nvSpPr>
              <p:spPr>
                <a:xfrm>
                  <a:off x="5239753" y="5495207"/>
                  <a:ext cx="2009273" cy="71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a:extLst>
                  <a:ext uri="{FF2B5EF4-FFF2-40B4-BE49-F238E27FC236}">
                    <a16:creationId xmlns:a16="http://schemas.microsoft.com/office/drawing/2014/main" id="{33D6679D-C79F-4DD2-9DCF-1922228B287F}"/>
                  </a:ext>
                </a:extLst>
              </p:cNvPr>
              <p:cNvGrpSpPr/>
              <p:nvPr/>
            </p:nvGrpSpPr>
            <p:grpSpPr>
              <a:xfrm>
                <a:off x="5263746" y="2768324"/>
                <a:ext cx="3709280" cy="1625962"/>
                <a:chOff x="5119362" y="2762308"/>
                <a:chExt cx="3709280" cy="1625962"/>
              </a:xfrm>
            </p:grpSpPr>
            <p:graphicFrame>
              <p:nvGraphicFramePr>
                <p:cNvPr id="36" name="オブジェクト 35">
                  <a:extLst>
                    <a:ext uri="{FF2B5EF4-FFF2-40B4-BE49-F238E27FC236}">
                      <a16:creationId xmlns:a16="http://schemas.microsoft.com/office/drawing/2014/main" id="{11735C9B-2DD9-4873-8EAB-12B53C0E729B}"/>
                    </a:ext>
                  </a:extLst>
                </p:cNvPr>
                <p:cNvGraphicFramePr>
                  <a:graphicFrameLocks noChangeAspect="1"/>
                </p:cNvGraphicFramePr>
                <p:nvPr/>
              </p:nvGraphicFramePr>
              <p:xfrm>
                <a:off x="5119362" y="2762308"/>
                <a:ext cx="3709280" cy="1610253"/>
              </p:xfrm>
              <a:graphic>
                <a:graphicData uri="http://schemas.openxmlformats.org/presentationml/2006/ole">
                  <mc:AlternateContent xmlns:mc="http://schemas.openxmlformats.org/markup-compatibility/2006">
                    <mc:Choice xmlns:v="urn:schemas-microsoft-com:vml" Requires="v">
                      <p:oleObj name="Image" r:id="rId6" imgW="12152160" imgH="5282280" progId="Photoshop.Image.13">
                        <p:embed/>
                      </p:oleObj>
                    </mc:Choice>
                    <mc:Fallback>
                      <p:oleObj name="Image" r:id="rId6" imgW="12152160" imgH="5282280" progId="Photoshop.Image.13">
                        <p:embed/>
                        <p:pic>
                          <p:nvPicPr>
                            <p:cNvPr id="36" name="オブジェクト 35">
                              <a:extLst>
                                <a:ext uri="{FF2B5EF4-FFF2-40B4-BE49-F238E27FC236}">
                                  <a16:creationId xmlns:a16="http://schemas.microsoft.com/office/drawing/2014/main" id="{11735C9B-2DD9-4873-8EAB-12B53C0E729B}"/>
                                </a:ext>
                              </a:extLst>
                            </p:cNvPr>
                            <p:cNvPicPr/>
                            <p:nvPr/>
                          </p:nvPicPr>
                          <p:blipFill>
                            <a:blip r:embed="rId7"/>
                            <a:stretch>
                              <a:fillRect/>
                            </a:stretch>
                          </p:blipFill>
                          <p:spPr>
                            <a:xfrm>
                              <a:off x="5119362" y="2762308"/>
                              <a:ext cx="3709280" cy="1610253"/>
                            </a:xfrm>
                            <a:prstGeom prst="rect">
                              <a:avLst/>
                            </a:prstGeom>
                          </p:spPr>
                        </p:pic>
                      </p:oleObj>
                    </mc:Fallback>
                  </mc:AlternateContent>
                </a:graphicData>
              </a:graphic>
            </p:graphicFrame>
            <p:sp>
              <p:nvSpPr>
                <p:cNvPr id="37" name="正方形/長方形 36">
                  <a:extLst>
                    <a:ext uri="{FF2B5EF4-FFF2-40B4-BE49-F238E27FC236}">
                      <a16:creationId xmlns:a16="http://schemas.microsoft.com/office/drawing/2014/main" id="{CDF13F95-6692-4996-B5DA-2089BF0EC60E}"/>
                    </a:ext>
                  </a:extLst>
                </p:cNvPr>
                <p:cNvSpPr/>
                <p:nvPr/>
              </p:nvSpPr>
              <p:spPr>
                <a:xfrm>
                  <a:off x="5239753" y="4319337"/>
                  <a:ext cx="1961147" cy="68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a:extLst>
                  <a:ext uri="{FF2B5EF4-FFF2-40B4-BE49-F238E27FC236}">
                    <a16:creationId xmlns:a16="http://schemas.microsoft.com/office/drawing/2014/main" id="{15D953F0-03C0-4009-8A04-BECACDEEF748}"/>
                  </a:ext>
                </a:extLst>
              </p:cNvPr>
              <p:cNvGrpSpPr/>
              <p:nvPr/>
            </p:nvGrpSpPr>
            <p:grpSpPr>
              <a:xfrm>
                <a:off x="5263754" y="1581660"/>
                <a:ext cx="3709281" cy="1626748"/>
                <a:chOff x="5119370" y="1581660"/>
                <a:chExt cx="3709281" cy="1626748"/>
              </a:xfrm>
            </p:grpSpPr>
            <p:graphicFrame>
              <p:nvGraphicFramePr>
                <p:cNvPr id="33" name="オブジェクト 32">
                  <a:extLst>
                    <a:ext uri="{FF2B5EF4-FFF2-40B4-BE49-F238E27FC236}">
                      <a16:creationId xmlns:a16="http://schemas.microsoft.com/office/drawing/2014/main" id="{711DBEC8-7227-4C32-84C5-FF7ECCA39108}"/>
                    </a:ext>
                  </a:extLst>
                </p:cNvPr>
                <p:cNvGraphicFramePr>
                  <a:graphicFrameLocks noChangeAspect="1"/>
                </p:cNvGraphicFramePr>
                <p:nvPr/>
              </p:nvGraphicFramePr>
              <p:xfrm>
                <a:off x="5119370" y="1581660"/>
                <a:ext cx="3709281" cy="1610253"/>
              </p:xfrm>
              <a:graphic>
                <a:graphicData uri="http://schemas.openxmlformats.org/presentationml/2006/ole">
                  <mc:AlternateContent xmlns:mc="http://schemas.openxmlformats.org/markup-compatibility/2006">
                    <mc:Choice xmlns:v="urn:schemas-microsoft-com:vml" Requires="v">
                      <p:oleObj name="Image" r:id="rId8" imgW="12152160" imgH="5282280" progId="Photoshop.Image.13">
                        <p:embed/>
                      </p:oleObj>
                    </mc:Choice>
                    <mc:Fallback>
                      <p:oleObj name="Image" r:id="rId8" imgW="12152160" imgH="5282280" progId="Photoshop.Image.13">
                        <p:embed/>
                        <p:pic>
                          <p:nvPicPr>
                            <p:cNvPr id="33" name="オブジェクト 32">
                              <a:extLst>
                                <a:ext uri="{FF2B5EF4-FFF2-40B4-BE49-F238E27FC236}">
                                  <a16:creationId xmlns:a16="http://schemas.microsoft.com/office/drawing/2014/main" id="{711DBEC8-7227-4C32-84C5-FF7ECCA39108}"/>
                                </a:ext>
                              </a:extLst>
                            </p:cNvPr>
                            <p:cNvPicPr/>
                            <p:nvPr/>
                          </p:nvPicPr>
                          <p:blipFill>
                            <a:blip r:embed="rId9"/>
                            <a:stretch>
                              <a:fillRect/>
                            </a:stretch>
                          </p:blipFill>
                          <p:spPr>
                            <a:xfrm>
                              <a:off x="5119370" y="1581660"/>
                              <a:ext cx="3709281" cy="1610253"/>
                            </a:xfrm>
                            <a:prstGeom prst="rect">
                              <a:avLst/>
                            </a:prstGeom>
                          </p:spPr>
                        </p:pic>
                      </p:oleObj>
                    </mc:Fallback>
                  </mc:AlternateContent>
                </a:graphicData>
              </a:graphic>
            </p:graphicFrame>
            <p:sp>
              <p:nvSpPr>
                <p:cNvPr id="34" name="正方形/長方形 33">
                  <a:extLst>
                    <a:ext uri="{FF2B5EF4-FFF2-40B4-BE49-F238E27FC236}">
                      <a16:creationId xmlns:a16="http://schemas.microsoft.com/office/drawing/2014/main" id="{2B346FA5-1BAC-44B7-88D0-8887F9A3758D}"/>
                    </a:ext>
                  </a:extLst>
                </p:cNvPr>
                <p:cNvSpPr/>
                <p:nvPr/>
              </p:nvSpPr>
              <p:spPr>
                <a:xfrm>
                  <a:off x="5239753" y="3134226"/>
                  <a:ext cx="1961147" cy="7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a:extLst>
                  <a:ext uri="{FF2B5EF4-FFF2-40B4-BE49-F238E27FC236}">
                    <a16:creationId xmlns:a16="http://schemas.microsoft.com/office/drawing/2014/main" id="{DB5AE8C9-3AF6-4F99-8896-0DD25E1886FE}"/>
                  </a:ext>
                </a:extLst>
              </p:cNvPr>
              <p:cNvGrpSpPr/>
              <p:nvPr/>
            </p:nvGrpSpPr>
            <p:grpSpPr>
              <a:xfrm>
                <a:off x="1422195" y="5135029"/>
                <a:ext cx="3709281" cy="1587302"/>
                <a:chOff x="598022" y="5135029"/>
                <a:chExt cx="3709281" cy="1613218"/>
              </a:xfrm>
            </p:grpSpPr>
            <p:graphicFrame>
              <p:nvGraphicFramePr>
                <p:cNvPr id="27" name="オブジェクト 26">
                  <a:extLst>
                    <a:ext uri="{FF2B5EF4-FFF2-40B4-BE49-F238E27FC236}">
                      <a16:creationId xmlns:a16="http://schemas.microsoft.com/office/drawing/2014/main" id="{DD55C29C-9117-4655-87E1-1D2D8B1D7D35}"/>
                    </a:ext>
                  </a:extLst>
                </p:cNvPr>
                <p:cNvGraphicFramePr>
                  <a:graphicFrameLocks noChangeAspect="1"/>
                </p:cNvGraphicFramePr>
                <p:nvPr/>
              </p:nvGraphicFramePr>
              <p:xfrm>
                <a:off x="598022" y="5135029"/>
                <a:ext cx="3709281" cy="1610253"/>
              </p:xfrm>
              <a:graphic>
                <a:graphicData uri="http://schemas.openxmlformats.org/presentationml/2006/ole">
                  <mc:AlternateContent xmlns:mc="http://schemas.openxmlformats.org/markup-compatibility/2006">
                    <mc:Choice xmlns:v="urn:schemas-microsoft-com:vml" Requires="v">
                      <p:oleObj name="Image" r:id="rId10" imgW="12152160" imgH="5282280" progId="Photoshop.Image.13">
                        <p:embed/>
                      </p:oleObj>
                    </mc:Choice>
                    <mc:Fallback>
                      <p:oleObj name="Image" r:id="rId10" imgW="12152160" imgH="5282280" progId="Photoshop.Image.13">
                        <p:embed/>
                        <p:pic>
                          <p:nvPicPr>
                            <p:cNvPr id="27" name="オブジェクト 26">
                              <a:extLst>
                                <a:ext uri="{FF2B5EF4-FFF2-40B4-BE49-F238E27FC236}">
                                  <a16:creationId xmlns:a16="http://schemas.microsoft.com/office/drawing/2014/main" id="{DD55C29C-9117-4655-87E1-1D2D8B1D7D35}"/>
                                </a:ext>
                              </a:extLst>
                            </p:cNvPr>
                            <p:cNvPicPr/>
                            <p:nvPr/>
                          </p:nvPicPr>
                          <p:blipFill>
                            <a:blip r:embed="rId11"/>
                            <a:stretch>
                              <a:fillRect/>
                            </a:stretch>
                          </p:blipFill>
                          <p:spPr>
                            <a:xfrm>
                              <a:off x="598022" y="5135029"/>
                              <a:ext cx="3709281" cy="1610253"/>
                            </a:xfrm>
                            <a:prstGeom prst="rect">
                              <a:avLst/>
                            </a:prstGeom>
                          </p:spPr>
                        </p:pic>
                      </p:oleObj>
                    </mc:Fallback>
                  </mc:AlternateContent>
                </a:graphicData>
              </a:graphic>
            </p:graphicFrame>
            <p:sp>
              <p:nvSpPr>
                <p:cNvPr id="28" name="正方形/長方形 27">
                  <a:extLst>
                    <a:ext uri="{FF2B5EF4-FFF2-40B4-BE49-F238E27FC236}">
                      <a16:creationId xmlns:a16="http://schemas.microsoft.com/office/drawing/2014/main" id="{F480541C-D2B3-40FB-BC77-845568DC666A}"/>
                    </a:ext>
                  </a:extLst>
                </p:cNvPr>
                <p:cNvSpPr/>
                <p:nvPr/>
              </p:nvSpPr>
              <p:spPr>
                <a:xfrm>
                  <a:off x="730312" y="6702528"/>
                  <a:ext cx="1958746"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1E6D722A-2CDD-4A6E-A385-90E11CD73339}"/>
                  </a:ext>
                </a:extLst>
              </p:cNvPr>
              <p:cNvGrpSpPr/>
              <p:nvPr/>
            </p:nvGrpSpPr>
            <p:grpSpPr>
              <a:xfrm>
                <a:off x="1422221" y="3956141"/>
                <a:ext cx="3709280" cy="1610253"/>
                <a:chOff x="598048" y="4010285"/>
                <a:chExt cx="3709280" cy="1610253"/>
              </a:xfrm>
            </p:grpSpPr>
            <p:graphicFrame>
              <p:nvGraphicFramePr>
                <p:cNvPr id="23" name="オブジェクト 22">
                  <a:extLst>
                    <a:ext uri="{FF2B5EF4-FFF2-40B4-BE49-F238E27FC236}">
                      <a16:creationId xmlns:a16="http://schemas.microsoft.com/office/drawing/2014/main" id="{6C2F0C17-560E-49D3-A0EE-8B0016DB77D0}"/>
                    </a:ext>
                  </a:extLst>
                </p:cNvPr>
                <p:cNvGraphicFramePr>
                  <a:graphicFrameLocks noChangeAspect="1"/>
                </p:cNvGraphicFramePr>
                <p:nvPr/>
              </p:nvGraphicFramePr>
              <p:xfrm>
                <a:off x="598048" y="4010285"/>
                <a:ext cx="3709280" cy="1610253"/>
              </p:xfrm>
              <a:graphic>
                <a:graphicData uri="http://schemas.openxmlformats.org/presentationml/2006/ole">
                  <mc:AlternateContent xmlns:mc="http://schemas.openxmlformats.org/markup-compatibility/2006">
                    <mc:Choice xmlns:v="urn:schemas-microsoft-com:vml" Requires="v">
                      <p:oleObj name="Image" r:id="rId12" imgW="12152160" imgH="5282280" progId="Photoshop.Image.13">
                        <p:embed/>
                      </p:oleObj>
                    </mc:Choice>
                    <mc:Fallback>
                      <p:oleObj name="Image" r:id="rId12" imgW="12152160" imgH="5282280" progId="Photoshop.Image.13">
                        <p:embed/>
                        <p:pic>
                          <p:nvPicPr>
                            <p:cNvPr id="23" name="オブジェクト 22">
                              <a:extLst>
                                <a:ext uri="{FF2B5EF4-FFF2-40B4-BE49-F238E27FC236}">
                                  <a16:creationId xmlns:a16="http://schemas.microsoft.com/office/drawing/2014/main" id="{6C2F0C17-560E-49D3-A0EE-8B0016DB77D0}"/>
                                </a:ext>
                              </a:extLst>
                            </p:cNvPr>
                            <p:cNvPicPr/>
                            <p:nvPr/>
                          </p:nvPicPr>
                          <p:blipFill>
                            <a:blip r:embed="rId13"/>
                            <a:stretch>
                              <a:fillRect/>
                            </a:stretch>
                          </p:blipFill>
                          <p:spPr>
                            <a:xfrm>
                              <a:off x="598048" y="4010285"/>
                              <a:ext cx="3709280" cy="1610253"/>
                            </a:xfrm>
                            <a:prstGeom prst="rect">
                              <a:avLst/>
                            </a:prstGeom>
                          </p:spPr>
                        </p:pic>
                      </p:oleObj>
                    </mc:Fallback>
                  </mc:AlternateContent>
                </a:graphicData>
              </a:graphic>
            </p:graphicFrame>
            <p:sp>
              <p:nvSpPr>
                <p:cNvPr id="25" name="正方形/長方形 24">
                  <a:extLst>
                    <a:ext uri="{FF2B5EF4-FFF2-40B4-BE49-F238E27FC236}">
                      <a16:creationId xmlns:a16="http://schemas.microsoft.com/office/drawing/2014/main" id="{C7D6E8C7-E085-433D-A92E-DC38785A3BAA}"/>
                    </a:ext>
                  </a:extLst>
                </p:cNvPr>
                <p:cNvSpPr/>
                <p:nvPr/>
              </p:nvSpPr>
              <p:spPr>
                <a:xfrm>
                  <a:off x="730312" y="5549351"/>
                  <a:ext cx="1958746" cy="68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62673F2E-C213-4B76-B608-B11DABAEF2E5}"/>
                  </a:ext>
                </a:extLst>
              </p:cNvPr>
              <p:cNvGrpSpPr/>
              <p:nvPr/>
            </p:nvGrpSpPr>
            <p:grpSpPr>
              <a:xfrm>
                <a:off x="1410166" y="2772785"/>
                <a:ext cx="3721334" cy="1615485"/>
                <a:chOff x="585993" y="2778801"/>
                <a:chExt cx="3721334" cy="1615485"/>
              </a:xfrm>
            </p:grpSpPr>
            <p:graphicFrame>
              <p:nvGraphicFramePr>
                <p:cNvPr id="20" name="オブジェクト 19">
                  <a:extLst>
                    <a:ext uri="{FF2B5EF4-FFF2-40B4-BE49-F238E27FC236}">
                      <a16:creationId xmlns:a16="http://schemas.microsoft.com/office/drawing/2014/main" id="{664CF456-E4C7-413B-9E35-A85EBA0B3F5A}"/>
                    </a:ext>
                  </a:extLst>
                </p:cNvPr>
                <p:cNvGraphicFramePr>
                  <a:graphicFrameLocks noChangeAspect="1"/>
                </p:cNvGraphicFramePr>
                <p:nvPr/>
              </p:nvGraphicFramePr>
              <p:xfrm>
                <a:off x="585993" y="2778801"/>
                <a:ext cx="3721334" cy="1615485"/>
              </p:xfrm>
              <a:graphic>
                <a:graphicData uri="http://schemas.openxmlformats.org/presentationml/2006/ole">
                  <mc:AlternateContent xmlns:mc="http://schemas.openxmlformats.org/markup-compatibility/2006">
                    <mc:Choice xmlns:v="urn:schemas-microsoft-com:vml" Requires="v">
                      <p:oleObj name="Image" r:id="rId14" imgW="12152160" imgH="5282280" progId="Photoshop.Image.13">
                        <p:embed/>
                      </p:oleObj>
                    </mc:Choice>
                    <mc:Fallback>
                      <p:oleObj name="Image" r:id="rId14" imgW="12152160" imgH="5282280" progId="Photoshop.Image.13">
                        <p:embed/>
                        <p:pic>
                          <p:nvPicPr>
                            <p:cNvPr id="20" name="オブジェクト 19">
                              <a:extLst>
                                <a:ext uri="{FF2B5EF4-FFF2-40B4-BE49-F238E27FC236}">
                                  <a16:creationId xmlns:a16="http://schemas.microsoft.com/office/drawing/2014/main" id="{664CF456-E4C7-413B-9E35-A85EBA0B3F5A}"/>
                                </a:ext>
                              </a:extLst>
                            </p:cNvPr>
                            <p:cNvPicPr/>
                            <p:nvPr/>
                          </p:nvPicPr>
                          <p:blipFill>
                            <a:blip r:embed="rId15"/>
                            <a:stretch>
                              <a:fillRect/>
                            </a:stretch>
                          </p:blipFill>
                          <p:spPr>
                            <a:xfrm>
                              <a:off x="585993" y="2778801"/>
                              <a:ext cx="3721334" cy="1615485"/>
                            </a:xfrm>
                            <a:prstGeom prst="rect">
                              <a:avLst/>
                            </a:prstGeom>
                          </p:spPr>
                        </p:pic>
                      </p:oleObj>
                    </mc:Fallback>
                  </mc:AlternateContent>
                </a:graphicData>
              </a:graphic>
            </p:graphicFrame>
            <p:sp>
              <p:nvSpPr>
                <p:cNvPr id="21" name="正方形/長方形 20">
                  <a:extLst>
                    <a:ext uri="{FF2B5EF4-FFF2-40B4-BE49-F238E27FC236}">
                      <a16:creationId xmlns:a16="http://schemas.microsoft.com/office/drawing/2014/main" id="{0E4DF0F6-7FA6-464B-871C-3AF04E6C9763}"/>
                    </a:ext>
                  </a:extLst>
                </p:cNvPr>
                <p:cNvSpPr/>
                <p:nvPr/>
              </p:nvSpPr>
              <p:spPr>
                <a:xfrm>
                  <a:off x="673768" y="4325353"/>
                  <a:ext cx="2015290" cy="68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6C7ADDB6-6A8C-400C-8913-DF1256E8E7FC}"/>
                  </a:ext>
                </a:extLst>
              </p:cNvPr>
              <p:cNvGrpSpPr/>
              <p:nvPr/>
            </p:nvGrpSpPr>
            <p:grpSpPr>
              <a:xfrm>
                <a:off x="1422222" y="1581660"/>
                <a:ext cx="3709283" cy="1626748"/>
                <a:chOff x="598049" y="1581660"/>
                <a:chExt cx="3709283" cy="1626748"/>
              </a:xfrm>
            </p:grpSpPr>
            <p:graphicFrame>
              <p:nvGraphicFramePr>
                <p:cNvPr id="15" name="オブジェクト 14">
                  <a:extLst>
                    <a:ext uri="{FF2B5EF4-FFF2-40B4-BE49-F238E27FC236}">
                      <a16:creationId xmlns:a16="http://schemas.microsoft.com/office/drawing/2014/main" id="{F6E3CFDC-D655-40D5-B846-261A43703162}"/>
                    </a:ext>
                  </a:extLst>
                </p:cNvPr>
                <p:cNvGraphicFramePr>
                  <a:graphicFrameLocks noChangeAspect="1"/>
                </p:cNvGraphicFramePr>
                <p:nvPr/>
              </p:nvGraphicFramePr>
              <p:xfrm>
                <a:off x="598049" y="1581660"/>
                <a:ext cx="3709283" cy="1610254"/>
              </p:xfrm>
              <a:graphic>
                <a:graphicData uri="http://schemas.openxmlformats.org/presentationml/2006/ole">
                  <mc:AlternateContent xmlns:mc="http://schemas.openxmlformats.org/markup-compatibility/2006">
                    <mc:Choice xmlns:v="urn:schemas-microsoft-com:vml" Requires="v">
                      <p:oleObj name="Image" r:id="rId16" imgW="12152160" imgH="5282280" progId="Photoshop.Image.13">
                        <p:embed/>
                      </p:oleObj>
                    </mc:Choice>
                    <mc:Fallback>
                      <p:oleObj name="Image" r:id="rId16" imgW="12152160" imgH="5282280" progId="Photoshop.Image.13">
                        <p:embed/>
                        <p:pic>
                          <p:nvPicPr>
                            <p:cNvPr id="15" name="オブジェクト 14">
                              <a:extLst>
                                <a:ext uri="{FF2B5EF4-FFF2-40B4-BE49-F238E27FC236}">
                                  <a16:creationId xmlns:a16="http://schemas.microsoft.com/office/drawing/2014/main" id="{F6E3CFDC-D655-40D5-B846-261A43703162}"/>
                                </a:ext>
                              </a:extLst>
                            </p:cNvPr>
                            <p:cNvPicPr/>
                            <p:nvPr/>
                          </p:nvPicPr>
                          <p:blipFill>
                            <a:blip r:embed="rId17"/>
                            <a:stretch>
                              <a:fillRect/>
                            </a:stretch>
                          </p:blipFill>
                          <p:spPr>
                            <a:xfrm>
                              <a:off x="598049" y="1581660"/>
                              <a:ext cx="3709283" cy="1610254"/>
                            </a:xfrm>
                            <a:prstGeom prst="rect">
                              <a:avLst/>
                            </a:prstGeom>
                          </p:spPr>
                        </p:pic>
                      </p:oleObj>
                    </mc:Fallback>
                  </mc:AlternateContent>
                </a:graphicData>
              </a:graphic>
            </p:graphicFrame>
            <p:sp>
              <p:nvSpPr>
                <p:cNvPr id="18" name="正方形/長方形 17">
                  <a:extLst>
                    <a:ext uri="{FF2B5EF4-FFF2-40B4-BE49-F238E27FC236}">
                      <a16:creationId xmlns:a16="http://schemas.microsoft.com/office/drawing/2014/main" id="{09CE4B86-7426-4AE5-97B5-8A2E4B247C09}"/>
                    </a:ext>
                  </a:extLst>
                </p:cNvPr>
                <p:cNvSpPr/>
                <p:nvPr/>
              </p:nvSpPr>
              <p:spPr>
                <a:xfrm>
                  <a:off x="730312" y="3134226"/>
                  <a:ext cx="1958746" cy="7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8C6F993E-C7EB-4032-B7DD-920529EEB465}"/>
                  </a:ext>
                </a:extLst>
              </p:cNvPr>
              <p:cNvGrpSpPr/>
              <p:nvPr/>
            </p:nvGrpSpPr>
            <p:grpSpPr>
              <a:xfrm>
                <a:off x="1422221" y="401012"/>
                <a:ext cx="3709280" cy="1610254"/>
                <a:chOff x="598048" y="401012"/>
                <a:chExt cx="3709280" cy="1610254"/>
              </a:xfrm>
            </p:grpSpPr>
            <p:graphicFrame>
              <p:nvGraphicFramePr>
                <p:cNvPr id="14" name="オブジェクト 13">
                  <a:extLst>
                    <a:ext uri="{FF2B5EF4-FFF2-40B4-BE49-F238E27FC236}">
                      <a16:creationId xmlns:a16="http://schemas.microsoft.com/office/drawing/2014/main" id="{62DB3B40-E476-4326-921B-BC83AEDE766A}"/>
                    </a:ext>
                  </a:extLst>
                </p:cNvPr>
                <p:cNvGraphicFramePr>
                  <a:graphicFrameLocks noChangeAspect="1"/>
                </p:cNvGraphicFramePr>
                <p:nvPr/>
              </p:nvGraphicFramePr>
              <p:xfrm>
                <a:off x="598048" y="401012"/>
                <a:ext cx="3709280" cy="1610254"/>
              </p:xfrm>
              <a:graphic>
                <a:graphicData uri="http://schemas.openxmlformats.org/presentationml/2006/ole">
                  <mc:AlternateContent xmlns:mc="http://schemas.openxmlformats.org/markup-compatibility/2006">
                    <mc:Choice xmlns:v="urn:schemas-microsoft-com:vml" Requires="v">
                      <p:oleObj name="Image" r:id="rId18" imgW="12152160" imgH="5282280" progId="Photoshop.Image.13">
                        <p:embed/>
                      </p:oleObj>
                    </mc:Choice>
                    <mc:Fallback>
                      <p:oleObj name="Image" r:id="rId18" imgW="12152160" imgH="5282280" progId="Photoshop.Image.13">
                        <p:embed/>
                        <p:pic>
                          <p:nvPicPr>
                            <p:cNvPr id="14" name="オブジェクト 13">
                              <a:extLst>
                                <a:ext uri="{FF2B5EF4-FFF2-40B4-BE49-F238E27FC236}">
                                  <a16:creationId xmlns:a16="http://schemas.microsoft.com/office/drawing/2014/main" id="{62DB3B40-E476-4326-921B-BC83AEDE766A}"/>
                                </a:ext>
                              </a:extLst>
                            </p:cNvPr>
                            <p:cNvPicPr/>
                            <p:nvPr/>
                          </p:nvPicPr>
                          <p:blipFill>
                            <a:blip r:embed="rId19"/>
                            <a:stretch>
                              <a:fillRect/>
                            </a:stretch>
                          </p:blipFill>
                          <p:spPr>
                            <a:xfrm>
                              <a:off x="598048" y="401012"/>
                              <a:ext cx="3709280" cy="1610254"/>
                            </a:xfrm>
                            <a:prstGeom prst="rect">
                              <a:avLst/>
                            </a:prstGeom>
                          </p:spPr>
                        </p:pic>
                      </p:oleObj>
                    </mc:Fallback>
                  </mc:AlternateContent>
                </a:graphicData>
              </a:graphic>
            </p:graphicFrame>
            <p:sp>
              <p:nvSpPr>
                <p:cNvPr id="16" name="正方形/長方形 15">
                  <a:extLst>
                    <a:ext uri="{FF2B5EF4-FFF2-40B4-BE49-F238E27FC236}">
                      <a16:creationId xmlns:a16="http://schemas.microsoft.com/office/drawing/2014/main" id="{6EE6340A-9459-4AE8-88A3-32FF842268A6}"/>
                    </a:ext>
                  </a:extLst>
                </p:cNvPr>
                <p:cNvSpPr/>
                <p:nvPr/>
              </p:nvSpPr>
              <p:spPr>
                <a:xfrm>
                  <a:off x="730312" y="1937084"/>
                  <a:ext cx="1958746" cy="7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 name="グループ化 31">
                <a:extLst>
                  <a:ext uri="{FF2B5EF4-FFF2-40B4-BE49-F238E27FC236}">
                    <a16:creationId xmlns:a16="http://schemas.microsoft.com/office/drawing/2014/main" id="{91A55B75-1644-4DD9-9212-FBADF6A6AF46}"/>
                  </a:ext>
                </a:extLst>
              </p:cNvPr>
              <p:cNvGrpSpPr/>
              <p:nvPr/>
            </p:nvGrpSpPr>
            <p:grpSpPr>
              <a:xfrm>
                <a:off x="5263760" y="401012"/>
                <a:ext cx="3709283" cy="1610254"/>
                <a:chOff x="5119376" y="401012"/>
                <a:chExt cx="3709283" cy="1610254"/>
              </a:xfrm>
            </p:grpSpPr>
            <p:graphicFrame>
              <p:nvGraphicFramePr>
                <p:cNvPr id="30" name="オブジェクト 29">
                  <a:extLst>
                    <a:ext uri="{FF2B5EF4-FFF2-40B4-BE49-F238E27FC236}">
                      <a16:creationId xmlns:a16="http://schemas.microsoft.com/office/drawing/2014/main" id="{472539B3-42F4-4072-A550-F60BED98A1D4}"/>
                    </a:ext>
                  </a:extLst>
                </p:cNvPr>
                <p:cNvGraphicFramePr>
                  <a:graphicFrameLocks noChangeAspect="1"/>
                </p:cNvGraphicFramePr>
                <p:nvPr/>
              </p:nvGraphicFramePr>
              <p:xfrm>
                <a:off x="5119376" y="401012"/>
                <a:ext cx="3709283" cy="1610254"/>
              </p:xfrm>
              <a:graphic>
                <a:graphicData uri="http://schemas.openxmlformats.org/presentationml/2006/ole">
                  <mc:AlternateContent xmlns:mc="http://schemas.openxmlformats.org/markup-compatibility/2006">
                    <mc:Choice xmlns:v="urn:schemas-microsoft-com:vml" Requires="v">
                      <p:oleObj name="Image" r:id="rId20" imgW="12152160" imgH="5282280" progId="Photoshop.Image.13">
                        <p:embed/>
                      </p:oleObj>
                    </mc:Choice>
                    <mc:Fallback>
                      <p:oleObj name="Image" r:id="rId20" imgW="12152160" imgH="5282280" progId="Photoshop.Image.13">
                        <p:embed/>
                        <p:pic>
                          <p:nvPicPr>
                            <p:cNvPr id="30" name="オブジェクト 29">
                              <a:extLst>
                                <a:ext uri="{FF2B5EF4-FFF2-40B4-BE49-F238E27FC236}">
                                  <a16:creationId xmlns:a16="http://schemas.microsoft.com/office/drawing/2014/main" id="{472539B3-42F4-4072-A550-F60BED98A1D4}"/>
                                </a:ext>
                              </a:extLst>
                            </p:cNvPr>
                            <p:cNvPicPr/>
                            <p:nvPr/>
                          </p:nvPicPr>
                          <p:blipFill>
                            <a:blip r:embed="rId21"/>
                            <a:stretch>
                              <a:fillRect/>
                            </a:stretch>
                          </p:blipFill>
                          <p:spPr>
                            <a:xfrm>
                              <a:off x="5119376" y="401012"/>
                              <a:ext cx="3709283" cy="1610254"/>
                            </a:xfrm>
                            <a:prstGeom prst="rect">
                              <a:avLst/>
                            </a:prstGeom>
                          </p:spPr>
                        </p:pic>
                      </p:oleObj>
                    </mc:Fallback>
                  </mc:AlternateContent>
                </a:graphicData>
              </a:graphic>
            </p:graphicFrame>
            <p:sp>
              <p:nvSpPr>
                <p:cNvPr id="31" name="正方形/長方形 30">
                  <a:extLst>
                    <a:ext uri="{FF2B5EF4-FFF2-40B4-BE49-F238E27FC236}">
                      <a16:creationId xmlns:a16="http://schemas.microsoft.com/office/drawing/2014/main" id="{5FF6A262-DA0E-4145-8748-EAA1AE9CEC81}"/>
                    </a:ext>
                  </a:extLst>
                </p:cNvPr>
                <p:cNvSpPr/>
                <p:nvPr/>
              </p:nvSpPr>
              <p:spPr>
                <a:xfrm>
                  <a:off x="5239753" y="1937084"/>
                  <a:ext cx="2009273" cy="74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5" name="テキスト ボックス 44">
                <a:extLst>
                  <a:ext uri="{FF2B5EF4-FFF2-40B4-BE49-F238E27FC236}">
                    <a16:creationId xmlns:a16="http://schemas.microsoft.com/office/drawing/2014/main" id="{0E4245EB-A897-4A4A-A785-35FECAF2C9D6}"/>
                  </a:ext>
                </a:extLst>
              </p:cNvPr>
              <p:cNvSpPr txBox="1"/>
              <p:nvPr/>
            </p:nvSpPr>
            <p:spPr>
              <a:xfrm>
                <a:off x="77239" y="1064596"/>
                <a:ext cx="965329" cy="646331"/>
              </a:xfrm>
              <a:prstGeom prst="rect">
                <a:avLst/>
              </a:prstGeom>
              <a:noFill/>
            </p:spPr>
            <p:txBody>
              <a:bodyPr wrap="none" rtlCol="0">
                <a:spAutoFit/>
              </a:bodyPr>
              <a:lstStyle/>
              <a:p>
                <a:r>
                  <a:rPr kumimoji="1" lang="en-US" altLang="ja-JP" dirty="0"/>
                  <a:t>UV laser</a:t>
                </a:r>
              </a:p>
              <a:p>
                <a:r>
                  <a:rPr kumimoji="1" lang="en-US" altLang="ja-JP" dirty="0"/>
                  <a:t>355nm</a:t>
                </a:r>
                <a:endParaRPr kumimoji="1" lang="ja-JP" altLang="en-US" dirty="0"/>
              </a:p>
            </p:txBody>
          </p:sp>
          <p:sp>
            <p:nvSpPr>
              <p:cNvPr id="46" name="テキスト ボックス 45">
                <a:extLst>
                  <a:ext uri="{FF2B5EF4-FFF2-40B4-BE49-F238E27FC236}">
                    <a16:creationId xmlns:a16="http://schemas.microsoft.com/office/drawing/2014/main" id="{959AD29B-A119-4DC9-92B6-109ECEFE54F0}"/>
                  </a:ext>
                </a:extLst>
              </p:cNvPr>
              <p:cNvSpPr txBox="1"/>
              <p:nvPr/>
            </p:nvSpPr>
            <p:spPr>
              <a:xfrm>
                <a:off x="77239" y="2134137"/>
                <a:ext cx="1236621" cy="646331"/>
              </a:xfrm>
              <a:prstGeom prst="rect">
                <a:avLst/>
              </a:prstGeom>
              <a:noFill/>
            </p:spPr>
            <p:txBody>
              <a:bodyPr wrap="none" rtlCol="0">
                <a:spAutoFit/>
              </a:bodyPr>
              <a:lstStyle/>
              <a:p>
                <a:r>
                  <a:rPr kumimoji="1" lang="en-US" altLang="ja-JP" dirty="0"/>
                  <a:t>Violet laser</a:t>
                </a:r>
              </a:p>
              <a:p>
                <a:r>
                  <a:rPr kumimoji="1" lang="en-US" altLang="ja-JP" dirty="0"/>
                  <a:t>405nm</a:t>
                </a:r>
                <a:endParaRPr kumimoji="1" lang="ja-JP" altLang="en-US" dirty="0"/>
              </a:p>
            </p:txBody>
          </p:sp>
          <p:sp>
            <p:nvSpPr>
              <p:cNvPr id="47" name="テキスト ボックス 46">
                <a:extLst>
                  <a:ext uri="{FF2B5EF4-FFF2-40B4-BE49-F238E27FC236}">
                    <a16:creationId xmlns:a16="http://schemas.microsoft.com/office/drawing/2014/main" id="{4AAE5C6A-1FED-447C-B1BD-F75BFE8A0720}"/>
                  </a:ext>
                </a:extLst>
              </p:cNvPr>
              <p:cNvSpPr txBox="1"/>
              <p:nvPr/>
            </p:nvSpPr>
            <p:spPr>
              <a:xfrm>
                <a:off x="77239" y="3294190"/>
                <a:ext cx="1101584" cy="646331"/>
              </a:xfrm>
              <a:prstGeom prst="rect">
                <a:avLst/>
              </a:prstGeom>
              <a:noFill/>
            </p:spPr>
            <p:txBody>
              <a:bodyPr wrap="none" rtlCol="0">
                <a:spAutoFit/>
              </a:bodyPr>
              <a:lstStyle/>
              <a:p>
                <a:r>
                  <a:rPr kumimoji="1" lang="en-US" altLang="ja-JP" dirty="0"/>
                  <a:t>Blue laser</a:t>
                </a:r>
              </a:p>
              <a:p>
                <a:r>
                  <a:rPr kumimoji="1" lang="en-US" altLang="ja-JP" dirty="0"/>
                  <a:t>488nm</a:t>
                </a:r>
                <a:endParaRPr kumimoji="1" lang="ja-JP" altLang="en-US" dirty="0"/>
              </a:p>
            </p:txBody>
          </p:sp>
          <p:sp>
            <p:nvSpPr>
              <p:cNvPr id="48" name="テキスト ボックス 47">
                <a:extLst>
                  <a:ext uri="{FF2B5EF4-FFF2-40B4-BE49-F238E27FC236}">
                    <a16:creationId xmlns:a16="http://schemas.microsoft.com/office/drawing/2014/main" id="{BD4671C6-D70B-4F54-B2A4-406AD1174A97}"/>
                  </a:ext>
                </a:extLst>
              </p:cNvPr>
              <p:cNvSpPr txBox="1"/>
              <p:nvPr/>
            </p:nvSpPr>
            <p:spPr>
              <a:xfrm>
                <a:off x="77239" y="4400697"/>
                <a:ext cx="1396921" cy="923330"/>
              </a:xfrm>
              <a:prstGeom prst="rect">
                <a:avLst/>
              </a:prstGeom>
              <a:noFill/>
            </p:spPr>
            <p:txBody>
              <a:bodyPr wrap="none" rtlCol="0">
                <a:spAutoFit/>
              </a:bodyPr>
              <a:lstStyle/>
              <a:p>
                <a:r>
                  <a:rPr kumimoji="1" lang="en-US" altLang="ja-JP" dirty="0"/>
                  <a:t>Yellow-green</a:t>
                </a:r>
              </a:p>
              <a:p>
                <a:r>
                  <a:rPr kumimoji="1" lang="en-US" altLang="ja-JP" dirty="0"/>
                  <a:t>laser</a:t>
                </a:r>
              </a:p>
              <a:p>
                <a:r>
                  <a:rPr kumimoji="1" lang="en-US" altLang="ja-JP" dirty="0"/>
                  <a:t>561nm</a:t>
                </a:r>
                <a:endParaRPr kumimoji="1" lang="ja-JP" altLang="en-US" dirty="0"/>
              </a:p>
            </p:txBody>
          </p:sp>
          <p:sp>
            <p:nvSpPr>
              <p:cNvPr id="49" name="テキスト ボックス 48">
                <a:extLst>
                  <a:ext uri="{FF2B5EF4-FFF2-40B4-BE49-F238E27FC236}">
                    <a16:creationId xmlns:a16="http://schemas.microsoft.com/office/drawing/2014/main" id="{40B98ECF-2B92-4BBB-99B8-6AB9135CD5F0}"/>
                  </a:ext>
                </a:extLst>
              </p:cNvPr>
              <p:cNvSpPr txBox="1"/>
              <p:nvPr/>
            </p:nvSpPr>
            <p:spPr>
              <a:xfrm>
                <a:off x="77239" y="5635537"/>
                <a:ext cx="1044645" cy="646331"/>
              </a:xfrm>
              <a:prstGeom prst="rect">
                <a:avLst/>
              </a:prstGeom>
              <a:noFill/>
            </p:spPr>
            <p:txBody>
              <a:bodyPr wrap="none" rtlCol="0">
                <a:spAutoFit/>
              </a:bodyPr>
              <a:lstStyle/>
              <a:p>
                <a:r>
                  <a:rPr kumimoji="1" lang="en-US" altLang="ja-JP" dirty="0"/>
                  <a:t>Red laser</a:t>
                </a:r>
              </a:p>
              <a:p>
                <a:r>
                  <a:rPr kumimoji="1" lang="en-US" altLang="ja-JP" dirty="0"/>
                  <a:t>640nm</a:t>
                </a:r>
                <a:endParaRPr kumimoji="1" lang="ja-JP" altLang="en-US" dirty="0"/>
              </a:p>
            </p:txBody>
          </p:sp>
          <p:sp>
            <p:nvSpPr>
              <p:cNvPr id="50" name="テキスト ボックス 49">
                <a:extLst>
                  <a:ext uri="{FF2B5EF4-FFF2-40B4-BE49-F238E27FC236}">
                    <a16:creationId xmlns:a16="http://schemas.microsoft.com/office/drawing/2014/main" id="{C152DDFE-1E66-479D-A870-2EE2DF96E6EC}"/>
                  </a:ext>
                </a:extLst>
              </p:cNvPr>
              <p:cNvSpPr txBox="1"/>
              <p:nvPr/>
            </p:nvSpPr>
            <p:spPr>
              <a:xfrm>
                <a:off x="2505586" y="3917355"/>
                <a:ext cx="431764" cy="157976"/>
              </a:xfrm>
              <a:prstGeom prst="rect">
                <a:avLst/>
              </a:prstGeom>
              <a:noFill/>
            </p:spPr>
            <p:txBody>
              <a:bodyPr wrap="none" lIns="0" tIns="0" rIns="0" bIns="0" rtlCol="0" anchor="t">
                <a:noAutofit/>
              </a:bodyPr>
              <a:lstStyle/>
              <a:p>
                <a:r>
                  <a:rPr kumimoji="1" lang="en-US" altLang="ja-JP" sz="1200" dirty="0"/>
                  <a:t>BB515</a:t>
                </a:r>
                <a:endParaRPr kumimoji="1" lang="ja-JP" altLang="en-US" sz="1200" dirty="0"/>
              </a:p>
            </p:txBody>
          </p:sp>
          <p:sp>
            <p:nvSpPr>
              <p:cNvPr id="51" name="テキスト ボックス 50">
                <a:extLst>
                  <a:ext uri="{FF2B5EF4-FFF2-40B4-BE49-F238E27FC236}">
                    <a16:creationId xmlns:a16="http://schemas.microsoft.com/office/drawing/2014/main" id="{F9D47552-E01C-4F9C-BE6F-1D1AA8A66CB0}"/>
                  </a:ext>
                </a:extLst>
              </p:cNvPr>
              <p:cNvSpPr txBox="1"/>
              <p:nvPr/>
            </p:nvSpPr>
            <p:spPr>
              <a:xfrm>
                <a:off x="2905126" y="4045041"/>
                <a:ext cx="291419" cy="157976"/>
              </a:xfrm>
              <a:prstGeom prst="rect">
                <a:avLst/>
              </a:prstGeom>
              <a:noFill/>
            </p:spPr>
            <p:txBody>
              <a:bodyPr wrap="none" lIns="0" tIns="0" rIns="0" bIns="0" rtlCol="0" anchor="t">
                <a:noAutofit/>
              </a:bodyPr>
              <a:lstStyle/>
              <a:p>
                <a:r>
                  <a:rPr kumimoji="1" lang="en-US" altLang="ja-JP" sz="1200" dirty="0"/>
                  <a:t>FITC</a:t>
                </a:r>
                <a:endParaRPr kumimoji="1" lang="ja-JP" altLang="en-US" sz="1200" dirty="0"/>
              </a:p>
            </p:txBody>
          </p:sp>
          <p:sp>
            <p:nvSpPr>
              <p:cNvPr id="52" name="テキスト ボックス 51">
                <a:extLst>
                  <a:ext uri="{FF2B5EF4-FFF2-40B4-BE49-F238E27FC236}">
                    <a16:creationId xmlns:a16="http://schemas.microsoft.com/office/drawing/2014/main" id="{358B5BE6-AAB1-4E14-A7E0-2BCACEC5FBAB}"/>
                  </a:ext>
                </a:extLst>
              </p:cNvPr>
              <p:cNvSpPr txBox="1"/>
              <p:nvPr/>
            </p:nvSpPr>
            <p:spPr>
              <a:xfrm>
                <a:off x="3058465" y="3903021"/>
                <a:ext cx="431764" cy="157976"/>
              </a:xfrm>
              <a:prstGeom prst="rect">
                <a:avLst/>
              </a:prstGeom>
              <a:noFill/>
            </p:spPr>
            <p:txBody>
              <a:bodyPr wrap="none" lIns="0" tIns="0" rIns="0" bIns="0" rtlCol="0" anchor="t">
                <a:noAutofit/>
              </a:bodyPr>
              <a:lstStyle/>
              <a:p>
                <a:r>
                  <a:rPr kumimoji="1" lang="en-US" altLang="ja-JP" sz="1200" dirty="0"/>
                  <a:t>Alexa488</a:t>
                </a:r>
                <a:endParaRPr kumimoji="1" lang="ja-JP" altLang="en-US" sz="1200" dirty="0"/>
              </a:p>
            </p:txBody>
          </p:sp>
          <p:sp>
            <p:nvSpPr>
              <p:cNvPr id="53" name="テキスト ボックス 52">
                <a:extLst>
                  <a:ext uri="{FF2B5EF4-FFF2-40B4-BE49-F238E27FC236}">
                    <a16:creationId xmlns:a16="http://schemas.microsoft.com/office/drawing/2014/main" id="{887F1D55-9658-4820-AC04-C41B328B4848}"/>
                  </a:ext>
                </a:extLst>
              </p:cNvPr>
              <p:cNvSpPr txBox="1"/>
              <p:nvPr/>
            </p:nvSpPr>
            <p:spPr>
              <a:xfrm>
                <a:off x="3513231" y="4032191"/>
                <a:ext cx="431764" cy="157976"/>
              </a:xfrm>
              <a:prstGeom prst="rect">
                <a:avLst/>
              </a:prstGeom>
              <a:noFill/>
            </p:spPr>
            <p:txBody>
              <a:bodyPr wrap="none" lIns="0" tIns="0" rIns="0" bIns="0" rtlCol="0" anchor="t">
                <a:noAutofit/>
              </a:bodyPr>
              <a:lstStyle/>
              <a:p>
                <a:r>
                  <a:rPr kumimoji="1" lang="en-US" altLang="ja-JP" sz="1200" dirty="0" err="1"/>
                  <a:t>PerCP</a:t>
                </a:r>
                <a:endParaRPr kumimoji="1" lang="ja-JP" altLang="en-US" sz="1200" dirty="0"/>
              </a:p>
            </p:txBody>
          </p:sp>
          <p:sp>
            <p:nvSpPr>
              <p:cNvPr id="54" name="テキスト ボックス 53">
                <a:extLst>
                  <a:ext uri="{FF2B5EF4-FFF2-40B4-BE49-F238E27FC236}">
                    <a16:creationId xmlns:a16="http://schemas.microsoft.com/office/drawing/2014/main" id="{1BB1AD0E-2723-4455-9DF7-3B1ED6916ED7}"/>
                  </a:ext>
                </a:extLst>
              </p:cNvPr>
              <p:cNvSpPr txBox="1"/>
              <p:nvPr/>
            </p:nvSpPr>
            <p:spPr>
              <a:xfrm>
                <a:off x="3771027" y="3887065"/>
                <a:ext cx="785991" cy="157976"/>
              </a:xfrm>
              <a:prstGeom prst="rect">
                <a:avLst/>
              </a:prstGeom>
              <a:noFill/>
            </p:spPr>
            <p:txBody>
              <a:bodyPr wrap="none" lIns="0" tIns="0" rIns="0" bIns="0" rtlCol="0" anchor="t">
                <a:noAutofit/>
              </a:bodyPr>
              <a:lstStyle/>
              <a:p>
                <a:r>
                  <a:rPr kumimoji="1" lang="en-US" altLang="ja-JP" sz="1200" dirty="0"/>
                  <a:t>PerCP-Cy5.5</a:t>
                </a:r>
                <a:endParaRPr kumimoji="1" lang="ja-JP" altLang="en-US" sz="1200" dirty="0"/>
              </a:p>
            </p:txBody>
          </p:sp>
          <p:sp>
            <p:nvSpPr>
              <p:cNvPr id="55" name="テキスト ボックス 54">
                <a:extLst>
                  <a:ext uri="{FF2B5EF4-FFF2-40B4-BE49-F238E27FC236}">
                    <a16:creationId xmlns:a16="http://schemas.microsoft.com/office/drawing/2014/main" id="{42CB524A-9205-4E9C-8AC1-38D7612639FB}"/>
                  </a:ext>
                </a:extLst>
              </p:cNvPr>
              <p:cNvSpPr txBox="1"/>
              <p:nvPr/>
            </p:nvSpPr>
            <p:spPr>
              <a:xfrm>
                <a:off x="4486823" y="4019173"/>
                <a:ext cx="431764" cy="157976"/>
              </a:xfrm>
              <a:prstGeom prst="rect">
                <a:avLst/>
              </a:prstGeom>
              <a:noFill/>
            </p:spPr>
            <p:txBody>
              <a:bodyPr wrap="none" lIns="0" tIns="0" rIns="0" bIns="0" rtlCol="0" anchor="t">
                <a:noAutofit/>
              </a:bodyPr>
              <a:lstStyle/>
              <a:p>
                <a:r>
                  <a:rPr kumimoji="1" lang="en-US" altLang="ja-JP" sz="1200" dirty="0"/>
                  <a:t>BB700</a:t>
                </a:r>
                <a:endParaRPr kumimoji="1" lang="ja-JP" altLang="en-US" sz="1200" dirty="0"/>
              </a:p>
            </p:txBody>
          </p:sp>
          <p:sp>
            <p:nvSpPr>
              <p:cNvPr id="56" name="テキスト ボックス 55">
                <a:extLst>
                  <a:ext uri="{FF2B5EF4-FFF2-40B4-BE49-F238E27FC236}">
                    <a16:creationId xmlns:a16="http://schemas.microsoft.com/office/drawing/2014/main" id="{25CDF268-CD89-4EB3-A396-B4CC2FC6315F}"/>
                  </a:ext>
                </a:extLst>
              </p:cNvPr>
              <p:cNvSpPr txBox="1"/>
              <p:nvPr/>
            </p:nvSpPr>
            <p:spPr>
              <a:xfrm>
                <a:off x="6958139" y="4603925"/>
                <a:ext cx="192307" cy="167057"/>
              </a:xfrm>
              <a:prstGeom prst="rect">
                <a:avLst/>
              </a:prstGeom>
              <a:noFill/>
            </p:spPr>
            <p:txBody>
              <a:bodyPr wrap="none" lIns="0" tIns="0" rIns="0" bIns="0" rtlCol="0" anchor="t">
                <a:noAutofit/>
              </a:bodyPr>
              <a:lstStyle/>
              <a:p>
                <a:r>
                  <a:rPr kumimoji="1" lang="en-US" altLang="ja-JP" sz="1200" dirty="0"/>
                  <a:t>PE</a:t>
                </a:r>
                <a:endParaRPr kumimoji="1" lang="ja-JP" altLang="en-US" sz="1200" dirty="0"/>
              </a:p>
            </p:txBody>
          </p:sp>
          <p:sp>
            <p:nvSpPr>
              <p:cNvPr id="57" name="テキスト ボックス 56">
                <a:extLst>
                  <a:ext uri="{FF2B5EF4-FFF2-40B4-BE49-F238E27FC236}">
                    <a16:creationId xmlns:a16="http://schemas.microsoft.com/office/drawing/2014/main" id="{E38211D9-0C89-4430-9AF8-D0CD0169BC03}"/>
                  </a:ext>
                </a:extLst>
              </p:cNvPr>
              <p:cNvSpPr txBox="1"/>
              <p:nvPr/>
            </p:nvSpPr>
            <p:spPr>
              <a:xfrm>
                <a:off x="7181728" y="4498702"/>
                <a:ext cx="443558" cy="300347"/>
              </a:xfrm>
              <a:prstGeom prst="rect">
                <a:avLst/>
              </a:prstGeom>
              <a:noFill/>
            </p:spPr>
            <p:txBody>
              <a:bodyPr wrap="none" lIns="0" tIns="0" rIns="0" bIns="0" rtlCol="0" anchor="t">
                <a:noAutofit/>
              </a:bodyPr>
              <a:lstStyle/>
              <a:p>
                <a:pPr>
                  <a:lnSpc>
                    <a:spcPts val="1200"/>
                  </a:lnSpc>
                </a:pPr>
                <a:r>
                  <a:rPr kumimoji="1" lang="en-US" altLang="ja-JP" sz="1200" dirty="0"/>
                  <a:t>PE-</a:t>
                </a:r>
              </a:p>
              <a:p>
                <a:pPr>
                  <a:lnSpc>
                    <a:spcPts val="1200"/>
                  </a:lnSpc>
                </a:pPr>
                <a:r>
                  <a:rPr kumimoji="1" lang="en-US" altLang="ja-JP" sz="1200" dirty="0"/>
                  <a:t>CF594</a:t>
                </a:r>
                <a:endParaRPr kumimoji="1" lang="ja-JP" altLang="en-US" sz="1200" dirty="0"/>
              </a:p>
            </p:txBody>
          </p:sp>
          <p:sp>
            <p:nvSpPr>
              <p:cNvPr id="58" name="テキスト ボックス 57">
                <a:extLst>
                  <a:ext uri="{FF2B5EF4-FFF2-40B4-BE49-F238E27FC236}">
                    <a16:creationId xmlns:a16="http://schemas.microsoft.com/office/drawing/2014/main" id="{3F287157-8222-4CEC-AA4B-7AA7B4EB4FFA}"/>
                  </a:ext>
                </a:extLst>
              </p:cNvPr>
              <p:cNvSpPr txBox="1"/>
              <p:nvPr/>
            </p:nvSpPr>
            <p:spPr>
              <a:xfrm>
                <a:off x="7492700" y="5021610"/>
                <a:ext cx="458157" cy="194429"/>
              </a:xfrm>
              <a:prstGeom prst="rect">
                <a:avLst/>
              </a:prstGeom>
              <a:noFill/>
            </p:spPr>
            <p:txBody>
              <a:bodyPr wrap="none" lIns="0" tIns="0" rIns="0" bIns="0" rtlCol="0" anchor="t">
                <a:noAutofit/>
              </a:bodyPr>
              <a:lstStyle/>
              <a:p>
                <a:r>
                  <a:rPr kumimoji="1" lang="en-US" altLang="ja-JP" sz="1200" dirty="0"/>
                  <a:t>PE-Cy5</a:t>
                </a:r>
                <a:endParaRPr kumimoji="1" lang="ja-JP" altLang="en-US" sz="1200" dirty="0"/>
              </a:p>
            </p:txBody>
          </p:sp>
          <p:sp>
            <p:nvSpPr>
              <p:cNvPr id="59" name="テキスト ボックス 58">
                <a:extLst>
                  <a:ext uri="{FF2B5EF4-FFF2-40B4-BE49-F238E27FC236}">
                    <a16:creationId xmlns:a16="http://schemas.microsoft.com/office/drawing/2014/main" id="{0F7D9EA5-9E6A-4EC6-839D-53179B4D3B4D}"/>
                  </a:ext>
                </a:extLst>
              </p:cNvPr>
              <p:cNvSpPr txBox="1"/>
              <p:nvPr/>
            </p:nvSpPr>
            <p:spPr>
              <a:xfrm>
                <a:off x="8083073" y="5179125"/>
                <a:ext cx="458157" cy="194429"/>
              </a:xfrm>
              <a:prstGeom prst="rect">
                <a:avLst/>
              </a:prstGeom>
              <a:noFill/>
            </p:spPr>
            <p:txBody>
              <a:bodyPr wrap="none" lIns="0" tIns="0" rIns="0" bIns="0" rtlCol="0" anchor="t">
                <a:noAutofit/>
              </a:bodyPr>
              <a:lstStyle/>
              <a:p>
                <a:r>
                  <a:rPr kumimoji="1" lang="en-US" altLang="ja-JP" sz="1200" dirty="0">
                    <a:solidFill>
                      <a:schemeClr val="bg1">
                        <a:lumMod val="85000"/>
                      </a:schemeClr>
                    </a:solidFill>
                  </a:rPr>
                  <a:t>PE-Cy7</a:t>
                </a:r>
                <a:endParaRPr kumimoji="1" lang="ja-JP" altLang="en-US" sz="1200" dirty="0">
                  <a:solidFill>
                    <a:schemeClr val="bg1">
                      <a:lumMod val="85000"/>
                    </a:schemeClr>
                  </a:solidFill>
                </a:endParaRPr>
              </a:p>
            </p:txBody>
          </p:sp>
          <p:sp>
            <p:nvSpPr>
              <p:cNvPr id="60" name="テキスト ボックス 59">
                <a:extLst>
                  <a:ext uri="{FF2B5EF4-FFF2-40B4-BE49-F238E27FC236}">
                    <a16:creationId xmlns:a16="http://schemas.microsoft.com/office/drawing/2014/main" id="{256759CE-C66D-4BCC-9228-E06D292D0B3C}"/>
                  </a:ext>
                </a:extLst>
              </p:cNvPr>
              <p:cNvSpPr txBox="1"/>
              <p:nvPr/>
            </p:nvSpPr>
            <p:spPr>
              <a:xfrm>
                <a:off x="6210788" y="272742"/>
                <a:ext cx="2387961" cy="369332"/>
              </a:xfrm>
              <a:prstGeom prst="rect">
                <a:avLst/>
              </a:prstGeom>
              <a:noFill/>
            </p:spPr>
            <p:txBody>
              <a:bodyPr wrap="none" rtlCol="0">
                <a:spAutoFit/>
              </a:bodyPr>
              <a:lstStyle/>
              <a:p>
                <a:r>
                  <a:rPr kumimoji="1" lang="en-US" altLang="ja-JP" dirty="0"/>
                  <a:t>PE</a:t>
                </a:r>
                <a:r>
                  <a:rPr kumimoji="1" lang="ja-JP" altLang="en-US" dirty="0"/>
                  <a:t>及び</a:t>
                </a:r>
                <a:r>
                  <a:rPr kumimoji="1" lang="en-US" altLang="ja-JP" dirty="0"/>
                  <a:t>PE-tandem dyes</a:t>
                </a:r>
                <a:endParaRPr kumimoji="1" lang="ja-JP" altLang="en-US" dirty="0"/>
              </a:p>
            </p:txBody>
          </p:sp>
          <p:sp>
            <p:nvSpPr>
              <p:cNvPr id="61" name="正方形/長方形 60">
                <a:extLst>
                  <a:ext uri="{FF2B5EF4-FFF2-40B4-BE49-F238E27FC236}">
                    <a16:creationId xmlns:a16="http://schemas.microsoft.com/office/drawing/2014/main" id="{85FFD2E8-CE43-4739-A74F-A087FFD59F3A}"/>
                  </a:ext>
                </a:extLst>
              </p:cNvPr>
              <p:cNvSpPr/>
              <p:nvPr/>
            </p:nvSpPr>
            <p:spPr>
              <a:xfrm>
                <a:off x="2166212" y="273326"/>
                <a:ext cx="2548711" cy="369332"/>
              </a:xfrm>
              <a:prstGeom prst="rect">
                <a:avLst/>
              </a:prstGeom>
            </p:spPr>
            <p:txBody>
              <a:bodyPr wrap="none">
                <a:spAutoFit/>
              </a:bodyPr>
              <a:lstStyle/>
              <a:p>
                <a:r>
                  <a:rPr kumimoji="1" lang="en-US" altLang="ja-JP" dirty="0"/>
                  <a:t>Blue laser excitation dyes</a:t>
                </a:r>
              </a:p>
            </p:txBody>
          </p:sp>
        </p:grpSp>
        <p:sp>
          <p:nvSpPr>
            <p:cNvPr id="63" name="正方形/長方形 62">
              <a:extLst>
                <a:ext uri="{FF2B5EF4-FFF2-40B4-BE49-F238E27FC236}">
                  <a16:creationId xmlns:a16="http://schemas.microsoft.com/office/drawing/2014/main" id="{B00FE386-9CDD-4861-BA06-2931F63919EB}"/>
                </a:ext>
              </a:extLst>
            </p:cNvPr>
            <p:cNvSpPr/>
            <p:nvPr/>
          </p:nvSpPr>
          <p:spPr>
            <a:xfrm>
              <a:off x="1497941" y="6591670"/>
              <a:ext cx="363353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C9B7B91A-BA84-4B0F-91FA-F1E521564BB1}"/>
                </a:ext>
              </a:extLst>
            </p:cNvPr>
            <p:cNvSpPr/>
            <p:nvPr/>
          </p:nvSpPr>
          <p:spPr>
            <a:xfrm>
              <a:off x="5287104" y="6591670"/>
              <a:ext cx="3182193"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a:extLst>
              <a:ext uri="{FF2B5EF4-FFF2-40B4-BE49-F238E27FC236}">
                <a16:creationId xmlns:a16="http://schemas.microsoft.com/office/drawing/2014/main" id="{327F9D2D-591D-43C8-B06A-E726E6A12781}"/>
              </a:ext>
            </a:extLst>
          </p:cNvPr>
          <p:cNvGrpSpPr/>
          <p:nvPr/>
        </p:nvGrpSpPr>
        <p:grpSpPr>
          <a:xfrm>
            <a:off x="1422170" y="6555258"/>
            <a:ext cx="3753512" cy="165693"/>
            <a:chOff x="1482286" y="6555258"/>
            <a:chExt cx="3617458" cy="165693"/>
          </a:xfrm>
        </p:grpSpPr>
        <p:sp>
          <p:nvSpPr>
            <p:cNvPr id="67" name="テキスト ボックス 66">
              <a:extLst>
                <a:ext uri="{FF2B5EF4-FFF2-40B4-BE49-F238E27FC236}">
                  <a16:creationId xmlns:a16="http://schemas.microsoft.com/office/drawing/2014/main" id="{A729657B-B29C-4B49-81E1-A7DE076FEA57}"/>
                </a:ext>
              </a:extLst>
            </p:cNvPr>
            <p:cNvSpPr txBox="1"/>
            <p:nvPr/>
          </p:nvSpPr>
          <p:spPr>
            <a:xfrm>
              <a:off x="1482286" y="6565663"/>
              <a:ext cx="197170" cy="153888"/>
            </a:xfrm>
            <a:prstGeom prst="rect">
              <a:avLst/>
            </a:prstGeom>
            <a:noFill/>
          </p:spPr>
          <p:txBody>
            <a:bodyPr wrap="none" lIns="0" tIns="0" rIns="0" bIns="0" rtlCol="0">
              <a:spAutoFit/>
            </a:bodyPr>
            <a:lstStyle/>
            <a:p>
              <a:r>
                <a:rPr kumimoji="1" lang="en-US" altLang="ja-JP" sz="1000" dirty="0"/>
                <a:t>250</a:t>
              </a:r>
              <a:endParaRPr kumimoji="1" lang="ja-JP" altLang="en-US" sz="1000" dirty="0"/>
            </a:p>
          </p:txBody>
        </p:sp>
        <p:sp>
          <p:nvSpPr>
            <p:cNvPr id="68" name="テキスト ボックス 67">
              <a:extLst>
                <a:ext uri="{FF2B5EF4-FFF2-40B4-BE49-F238E27FC236}">
                  <a16:creationId xmlns:a16="http://schemas.microsoft.com/office/drawing/2014/main" id="{D31761C2-AD06-4C19-B716-40208F5A3302}"/>
                </a:ext>
              </a:extLst>
            </p:cNvPr>
            <p:cNvSpPr txBox="1"/>
            <p:nvPr/>
          </p:nvSpPr>
          <p:spPr>
            <a:xfrm>
              <a:off x="1729035" y="6565663"/>
              <a:ext cx="197170" cy="153888"/>
            </a:xfrm>
            <a:prstGeom prst="rect">
              <a:avLst/>
            </a:prstGeom>
            <a:noFill/>
          </p:spPr>
          <p:txBody>
            <a:bodyPr wrap="none" lIns="0" tIns="0" rIns="0" bIns="0" rtlCol="0">
              <a:spAutoFit/>
            </a:bodyPr>
            <a:lstStyle/>
            <a:p>
              <a:r>
                <a:rPr kumimoji="1" lang="en-US" altLang="ja-JP" sz="1000" dirty="0"/>
                <a:t>300</a:t>
              </a:r>
              <a:endParaRPr kumimoji="1" lang="ja-JP" altLang="en-US" sz="1000" dirty="0"/>
            </a:p>
          </p:txBody>
        </p:sp>
        <p:sp>
          <p:nvSpPr>
            <p:cNvPr id="69" name="テキスト ボックス 68">
              <a:extLst>
                <a:ext uri="{FF2B5EF4-FFF2-40B4-BE49-F238E27FC236}">
                  <a16:creationId xmlns:a16="http://schemas.microsoft.com/office/drawing/2014/main" id="{4C5808F2-66A7-41F2-A0E6-0BCEB8522E7F}"/>
                </a:ext>
              </a:extLst>
            </p:cNvPr>
            <p:cNvSpPr txBox="1"/>
            <p:nvPr/>
          </p:nvSpPr>
          <p:spPr>
            <a:xfrm>
              <a:off x="1991495" y="6567063"/>
              <a:ext cx="197170" cy="153888"/>
            </a:xfrm>
            <a:prstGeom prst="rect">
              <a:avLst/>
            </a:prstGeom>
            <a:noFill/>
          </p:spPr>
          <p:txBody>
            <a:bodyPr wrap="none" lIns="0" tIns="0" rIns="0" bIns="0" rtlCol="0">
              <a:spAutoFit/>
            </a:bodyPr>
            <a:lstStyle/>
            <a:p>
              <a:r>
                <a:rPr kumimoji="1" lang="en-US" altLang="ja-JP" sz="1000" dirty="0"/>
                <a:t>350</a:t>
              </a:r>
              <a:endParaRPr kumimoji="1" lang="ja-JP" altLang="en-US" sz="1000" dirty="0"/>
            </a:p>
          </p:txBody>
        </p:sp>
        <p:sp>
          <p:nvSpPr>
            <p:cNvPr id="70" name="テキスト ボックス 69">
              <a:extLst>
                <a:ext uri="{FF2B5EF4-FFF2-40B4-BE49-F238E27FC236}">
                  <a16:creationId xmlns:a16="http://schemas.microsoft.com/office/drawing/2014/main" id="{9A860410-1291-4970-86BB-0B991BE0F64E}"/>
                </a:ext>
              </a:extLst>
            </p:cNvPr>
            <p:cNvSpPr txBox="1"/>
            <p:nvPr/>
          </p:nvSpPr>
          <p:spPr>
            <a:xfrm>
              <a:off x="2284560" y="6565663"/>
              <a:ext cx="197170" cy="153888"/>
            </a:xfrm>
            <a:prstGeom prst="rect">
              <a:avLst/>
            </a:prstGeom>
            <a:noFill/>
          </p:spPr>
          <p:txBody>
            <a:bodyPr wrap="none" lIns="0" tIns="0" rIns="0" bIns="0" rtlCol="0">
              <a:spAutoFit/>
            </a:bodyPr>
            <a:lstStyle/>
            <a:p>
              <a:r>
                <a:rPr kumimoji="1" lang="en-US" altLang="ja-JP" sz="1000" dirty="0"/>
                <a:t>400</a:t>
              </a:r>
              <a:endParaRPr kumimoji="1" lang="ja-JP" altLang="en-US" sz="1000" dirty="0"/>
            </a:p>
          </p:txBody>
        </p:sp>
        <p:sp>
          <p:nvSpPr>
            <p:cNvPr id="71" name="テキスト ボックス 70">
              <a:extLst>
                <a:ext uri="{FF2B5EF4-FFF2-40B4-BE49-F238E27FC236}">
                  <a16:creationId xmlns:a16="http://schemas.microsoft.com/office/drawing/2014/main" id="{06928622-AA36-4556-8225-649EE5FF32A0}"/>
                </a:ext>
              </a:extLst>
            </p:cNvPr>
            <p:cNvSpPr txBox="1"/>
            <p:nvPr/>
          </p:nvSpPr>
          <p:spPr>
            <a:xfrm>
              <a:off x="2535805" y="6559717"/>
              <a:ext cx="197170" cy="153888"/>
            </a:xfrm>
            <a:prstGeom prst="rect">
              <a:avLst/>
            </a:prstGeom>
            <a:noFill/>
          </p:spPr>
          <p:txBody>
            <a:bodyPr wrap="none" lIns="0" tIns="0" rIns="0" bIns="0" rtlCol="0">
              <a:spAutoFit/>
            </a:bodyPr>
            <a:lstStyle/>
            <a:p>
              <a:r>
                <a:rPr kumimoji="1" lang="en-US" altLang="ja-JP" sz="1000" dirty="0"/>
                <a:t>450</a:t>
              </a:r>
              <a:endParaRPr kumimoji="1" lang="ja-JP" altLang="en-US" sz="1000" dirty="0"/>
            </a:p>
          </p:txBody>
        </p:sp>
        <p:sp>
          <p:nvSpPr>
            <p:cNvPr id="72" name="テキスト ボックス 71">
              <a:extLst>
                <a:ext uri="{FF2B5EF4-FFF2-40B4-BE49-F238E27FC236}">
                  <a16:creationId xmlns:a16="http://schemas.microsoft.com/office/drawing/2014/main" id="{D88E8705-CF68-412F-B24D-862C8F3118E9}"/>
                </a:ext>
              </a:extLst>
            </p:cNvPr>
            <p:cNvSpPr txBox="1"/>
            <p:nvPr/>
          </p:nvSpPr>
          <p:spPr>
            <a:xfrm>
              <a:off x="2798217" y="6565663"/>
              <a:ext cx="197170" cy="153888"/>
            </a:xfrm>
            <a:prstGeom prst="rect">
              <a:avLst/>
            </a:prstGeom>
            <a:noFill/>
          </p:spPr>
          <p:txBody>
            <a:bodyPr wrap="none" lIns="0" tIns="0" rIns="0" bIns="0" rtlCol="0">
              <a:spAutoFit/>
            </a:bodyPr>
            <a:lstStyle/>
            <a:p>
              <a:r>
                <a:rPr kumimoji="1" lang="en-US" altLang="ja-JP" sz="1000" dirty="0"/>
                <a:t>500</a:t>
              </a:r>
              <a:endParaRPr kumimoji="1" lang="ja-JP" altLang="en-US" sz="1000" dirty="0"/>
            </a:p>
          </p:txBody>
        </p:sp>
        <p:sp>
          <p:nvSpPr>
            <p:cNvPr id="73" name="テキスト ボックス 72">
              <a:extLst>
                <a:ext uri="{FF2B5EF4-FFF2-40B4-BE49-F238E27FC236}">
                  <a16:creationId xmlns:a16="http://schemas.microsoft.com/office/drawing/2014/main" id="{59C37C91-BD82-4600-9F98-2CB899A4DEC6}"/>
                </a:ext>
              </a:extLst>
            </p:cNvPr>
            <p:cNvSpPr txBox="1"/>
            <p:nvPr/>
          </p:nvSpPr>
          <p:spPr>
            <a:xfrm>
              <a:off x="3060221" y="6567063"/>
              <a:ext cx="197170" cy="153888"/>
            </a:xfrm>
            <a:prstGeom prst="rect">
              <a:avLst/>
            </a:prstGeom>
            <a:noFill/>
          </p:spPr>
          <p:txBody>
            <a:bodyPr wrap="none" lIns="0" tIns="0" rIns="0" bIns="0" rtlCol="0">
              <a:spAutoFit/>
            </a:bodyPr>
            <a:lstStyle/>
            <a:p>
              <a:r>
                <a:rPr kumimoji="1" lang="en-US" altLang="ja-JP" sz="1000" dirty="0"/>
                <a:t>550</a:t>
              </a:r>
              <a:endParaRPr kumimoji="1" lang="ja-JP" altLang="en-US" sz="1000" dirty="0"/>
            </a:p>
          </p:txBody>
        </p:sp>
        <p:sp>
          <p:nvSpPr>
            <p:cNvPr id="74" name="テキスト ボックス 73">
              <a:extLst>
                <a:ext uri="{FF2B5EF4-FFF2-40B4-BE49-F238E27FC236}">
                  <a16:creationId xmlns:a16="http://schemas.microsoft.com/office/drawing/2014/main" id="{396DB817-8EF4-4DCB-BEFD-EB36B39DC669}"/>
                </a:ext>
              </a:extLst>
            </p:cNvPr>
            <p:cNvSpPr txBox="1"/>
            <p:nvPr/>
          </p:nvSpPr>
          <p:spPr>
            <a:xfrm>
              <a:off x="3335292" y="6561224"/>
              <a:ext cx="197170" cy="153888"/>
            </a:xfrm>
            <a:prstGeom prst="rect">
              <a:avLst/>
            </a:prstGeom>
            <a:noFill/>
          </p:spPr>
          <p:txBody>
            <a:bodyPr wrap="none" lIns="0" tIns="0" rIns="0" bIns="0" rtlCol="0">
              <a:spAutoFit/>
            </a:bodyPr>
            <a:lstStyle/>
            <a:p>
              <a:r>
                <a:rPr kumimoji="1" lang="en-US" altLang="ja-JP" sz="1000" dirty="0"/>
                <a:t>600</a:t>
              </a:r>
              <a:endParaRPr kumimoji="1" lang="ja-JP" altLang="en-US" sz="1000" dirty="0"/>
            </a:p>
          </p:txBody>
        </p:sp>
        <p:sp>
          <p:nvSpPr>
            <p:cNvPr id="75" name="テキスト ボックス 74">
              <a:extLst>
                <a:ext uri="{FF2B5EF4-FFF2-40B4-BE49-F238E27FC236}">
                  <a16:creationId xmlns:a16="http://schemas.microsoft.com/office/drawing/2014/main" id="{35AFFFD9-9A2C-450A-AB4E-48C218716076}"/>
                </a:ext>
              </a:extLst>
            </p:cNvPr>
            <p:cNvSpPr txBox="1"/>
            <p:nvPr/>
          </p:nvSpPr>
          <p:spPr>
            <a:xfrm>
              <a:off x="3590447" y="6560291"/>
              <a:ext cx="197170" cy="153888"/>
            </a:xfrm>
            <a:prstGeom prst="rect">
              <a:avLst/>
            </a:prstGeom>
            <a:noFill/>
          </p:spPr>
          <p:txBody>
            <a:bodyPr wrap="none" lIns="0" tIns="0" rIns="0" bIns="0" rtlCol="0">
              <a:spAutoFit/>
            </a:bodyPr>
            <a:lstStyle/>
            <a:p>
              <a:r>
                <a:rPr kumimoji="1" lang="en-US" altLang="ja-JP" sz="1000" dirty="0"/>
                <a:t>650</a:t>
              </a:r>
              <a:endParaRPr kumimoji="1" lang="ja-JP" altLang="en-US" sz="1000" dirty="0"/>
            </a:p>
          </p:txBody>
        </p:sp>
        <p:sp>
          <p:nvSpPr>
            <p:cNvPr id="76" name="テキスト ボックス 75">
              <a:extLst>
                <a:ext uri="{FF2B5EF4-FFF2-40B4-BE49-F238E27FC236}">
                  <a16:creationId xmlns:a16="http://schemas.microsoft.com/office/drawing/2014/main" id="{8C74D813-8763-4B88-82F4-8E200301A19A}"/>
                </a:ext>
              </a:extLst>
            </p:cNvPr>
            <p:cNvSpPr txBox="1"/>
            <p:nvPr/>
          </p:nvSpPr>
          <p:spPr>
            <a:xfrm>
              <a:off x="3847088" y="6559717"/>
              <a:ext cx="197170" cy="153888"/>
            </a:xfrm>
            <a:prstGeom prst="rect">
              <a:avLst/>
            </a:prstGeom>
            <a:noFill/>
          </p:spPr>
          <p:txBody>
            <a:bodyPr wrap="none" lIns="0" tIns="0" rIns="0" bIns="0" rtlCol="0">
              <a:spAutoFit/>
            </a:bodyPr>
            <a:lstStyle/>
            <a:p>
              <a:r>
                <a:rPr kumimoji="1" lang="en-US" altLang="ja-JP" sz="1000" dirty="0"/>
                <a:t>700</a:t>
              </a:r>
              <a:endParaRPr kumimoji="1" lang="ja-JP" altLang="en-US" sz="1000" dirty="0"/>
            </a:p>
          </p:txBody>
        </p:sp>
        <p:sp>
          <p:nvSpPr>
            <p:cNvPr id="77" name="テキスト ボックス 76">
              <a:extLst>
                <a:ext uri="{FF2B5EF4-FFF2-40B4-BE49-F238E27FC236}">
                  <a16:creationId xmlns:a16="http://schemas.microsoft.com/office/drawing/2014/main" id="{916E64E1-E056-48A2-B816-36E4756BB90D}"/>
                </a:ext>
              </a:extLst>
            </p:cNvPr>
            <p:cNvSpPr txBox="1"/>
            <p:nvPr/>
          </p:nvSpPr>
          <p:spPr>
            <a:xfrm>
              <a:off x="4131538" y="6556744"/>
              <a:ext cx="197170" cy="153888"/>
            </a:xfrm>
            <a:prstGeom prst="rect">
              <a:avLst/>
            </a:prstGeom>
            <a:noFill/>
          </p:spPr>
          <p:txBody>
            <a:bodyPr wrap="none" lIns="0" tIns="0" rIns="0" bIns="0" rtlCol="0">
              <a:spAutoFit/>
            </a:bodyPr>
            <a:lstStyle/>
            <a:p>
              <a:r>
                <a:rPr kumimoji="1" lang="en-US" altLang="ja-JP" sz="1000" dirty="0"/>
                <a:t>750</a:t>
              </a:r>
              <a:endParaRPr kumimoji="1" lang="ja-JP" altLang="en-US" sz="1000" dirty="0"/>
            </a:p>
          </p:txBody>
        </p:sp>
        <p:sp>
          <p:nvSpPr>
            <p:cNvPr id="78" name="テキスト ボックス 77">
              <a:extLst>
                <a:ext uri="{FF2B5EF4-FFF2-40B4-BE49-F238E27FC236}">
                  <a16:creationId xmlns:a16="http://schemas.microsoft.com/office/drawing/2014/main" id="{BC8E4557-70BD-45E8-A7AE-2D87BDE72E6F}"/>
                </a:ext>
              </a:extLst>
            </p:cNvPr>
            <p:cNvSpPr txBox="1"/>
            <p:nvPr/>
          </p:nvSpPr>
          <p:spPr>
            <a:xfrm>
              <a:off x="4380093" y="6557907"/>
              <a:ext cx="197170" cy="153888"/>
            </a:xfrm>
            <a:prstGeom prst="rect">
              <a:avLst/>
            </a:prstGeom>
            <a:noFill/>
          </p:spPr>
          <p:txBody>
            <a:bodyPr wrap="none" lIns="0" tIns="0" rIns="0" bIns="0" rtlCol="0">
              <a:spAutoFit/>
            </a:bodyPr>
            <a:lstStyle/>
            <a:p>
              <a:r>
                <a:rPr kumimoji="1" lang="en-US" altLang="ja-JP" sz="1000" dirty="0"/>
                <a:t>800</a:t>
              </a:r>
              <a:endParaRPr kumimoji="1" lang="ja-JP" altLang="en-US" sz="1000" dirty="0"/>
            </a:p>
          </p:txBody>
        </p:sp>
        <p:sp>
          <p:nvSpPr>
            <p:cNvPr id="79" name="テキスト ボックス 78">
              <a:extLst>
                <a:ext uri="{FF2B5EF4-FFF2-40B4-BE49-F238E27FC236}">
                  <a16:creationId xmlns:a16="http://schemas.microsoft.com/office/drawing/2014/main" id="{87EAEB4C-328E-4EED-B8B7-B7E72C1C4151}"/>
                </a:ext>
              </a:extLst>
            </p:cNvPr>
            <p:cNvSpPr txBox="1"/>
            <p:nvPr/>
          </p:nvSpPr>
          <p:spPr>
            <a:xfrm>
              <a:off x="4645089" y="6555258"/>
              <a:ext cx="197170" cy="153888"/>
            </a:xfrm>
            <a:prstGeom prst="rect">
              <a:avLst/>
            </a:prstGeom>
            <a:noFill/>
          </p:spPr>
          <p:txBody>
            <a:bodyPr wrap="none" lIns="0" tIns="0" rIns="0" bIns="0" rtlCol="0">
              <a:spAutoFit/>
            </a:bodyPr>
            <a:lstStyle/>
            <a:p>
              <a:r>
                <a:rPr kumimoji="1" lang="en-US" altLang="ja-JP" sz="1000" dirty="0"/>
                <a:t>850</a:t>
              </a:r>
              <a:endParaRPr kumimoji="1" lang="ja-JP" altLang="en-US" sz="1000" dirty="0"/>
            </a:p>
          </p:txBody>
        </p:sp>
        <p:sp>
          <p:nvSpPr>
            <p:cNvPr id="80" name="テキスト ボックス 79">
              <a:extLst>
                <a:ext uri="{FF2B5EF4-FFF2-40B4-BE49-F238E27FC236}">
                  <a16:creationId xmlns:a16="http://schemas.microsoft.com/office/drawing/2014/main" id="{A8121126-F296-4BDF-BA96-998E4D121A27}"/>
                </a:ext>
              </a:extLst>
            </p:cNvPr>
            <p:cNvSpPr txBox="1"/>
            <p:nvPr/>
          </p:nvSpPr>
          <p:spPr>
            <a:xfrm>
              <a:off x="4902574" y="6555258"/>
              <a:ext cx="197170" cy="153888"/>
            </a:xfrm>
            <a:prstGeom prst="rect">
              <a:avLst/>
            </a:prstGeom>
            <a:noFill/>
          </p:spPr>
          <p:txBody>
            <a:bodyPr wrap="none" lIns="0" tIns="0" rIns="0" bIns="0" rtlCol="0">
              <a:spAutoFit/>
            </a:bodyPr>
            <a:lstStyle/>
            <a:p>
              <a:r>
                <a:rPr kumimoji="1" lang="en-US" altLang="ja-JP" sz="1000" dirty="0"/>
                <a:t>900</a:t>
              </a:r>
              <a:endParaRPr kumimoji="1" lang="ja-JP" altLang="en-US" sz="1000" dirty="0"/>
            </a:p>
          </p:txBody>
        </p:sp>
      </p:grpSp>
      <p:grpSp>
        <p:nvGrpSpPr>
          <p:cNvPr id="81" name="グループ化 80">
            <a:extLst>
              <a:ext uri="{FF2B5EF4-FFF2-40B4-BE49-F238E27FC236}">
                <a16:creationId xmlns:a16="http://schemas.microsoft.com/office/drawing/2014/main" id="{4859BA7A-B713-4DFE-954C-C1B500E0E572}"/>
              </a:ext>
            </a:extLst>
          </p:cNvPr>
          <p:cNvGrpSpPr/>
          <p:nvPr/>
        </p:nvGrpSpPr>
        <p:grpSpPr>
          <a:xfrm>
            <a:off x="5304972" y="6553721"/>
            <a:ext cx="3753512" cy="165693"/>
            <a:chOff x="1482286" y="6555258"/>
            <a:chExt cx="3617458" cy="165693"/>
          </a:xfrm>
        </p:grpSpPr>
        <p:sp>
          <p:nvSpPr>
            <p:cNvPr id="82" name="テキスト ボックス 81">
              <a:extLst>
                <a:ext uri="{FF2B5EF4-FFF2-40B4-BE49-F238E27FC236}">
                  <a16:creationId xmlns:a16="http://schemas.microsoft.com/office/drawing/2014/main" id="{734BA4D4-DC81-4909-80F8-F4A65404FE34}"/>
                </a:ext>
              </a:extLst>
            </p:cNvPr>
            <p:cNvSpPr txBox="1"/>
            <p:nvPr/>
          </p:nvSpPr>
          <p:spPr>
            <a:xfrm>
              <a:off x="1482286" y="6565663"/>
              <a:ext cx="197170" cy="153888"/>
            </a:xfrm>
            <a:prstGeom prst="rect">
              <a:avLst/>
            </a:prstGeom>
            <a:noFill/>
          </p:spPr>
          <p:txBody>
            <a:bodyPr wrap="none" lIns="0" tIns="0" rIns="0" bIns="0" rtlCol="0">
              <a:spAutoFit/>
            </a:bodyPr>
            <a:lstStyle/>
            <a:p>
              <a:r>
                <a:rPr kumimoji="1" lang="en-US" altLang="ja-JP" sz="1000" dirty="0"/>
                <a:t>250</a:t>
              </a:r>
              <a:endParaRPr kumimoji="1" lang="ja-JP" altLang="en-US" sz="1000" dirty="0"/>
            </a:p>
          </p:txBody>
        </p:sp>
        <p:sp>
          <p:nvSpPr>
            <p:cNvPr id="83" name="テキスト ボックス 82">
              <a:extLst>
                <a:ext uri="{FF2B5EF4-FFF2-40B4-BE49-F238E27FC236}">
                  <a16:creationId xmlns:a16="http://schemas.microsoft.com/office/drawing/2014/main" id="{1BC54606-72A5-49AD-81BD-3096921D40CA}"/>
                </a:ext>
              </a:extLst>
            </p:cNvPr>
            <p:cNvSpPr txBox="1"/>
            <p:nvPr/>
          </p:nvSpPr>
          <p:spPr>
            <a:xfrm>
              <a:off x="1729035" y="6565663"/>
              <a:ext cx="197170" cy="153888"/>
            </a:xfrm>
            <a:prstGeom prst="rect">
              <a:avLst/>
            </a:prstGeom>
            <a:noFill/>
          </p:spPr>
          <p:txBody>
            <a:bodyPr wrap="none" lIns="0" tIns="0" rIns="0" bIns="0" rtlCol="0">
              <a:spAutoFit/>
            </a:bodyPr>
            <a:lstStyle/>
            <a:p>
              <a:r>
                <a:rPr kumimoji="1" lang="en-US" altLang="ja-JP" sz="1000" dirty="0"/>
                <a:t>300</a:t>
              </a:r>
              <a:endParaRPr kumimoji="1" lang="ja-JP" altLang="en-US" sz="1000" dirty="0"/>
            </a:p>
          </p:txBody>
        </p:sp>
        <p:sp>
          <p:nvSpPr>
            <p:cNvPr id="84" name="テキスト ボックス 83">
              <a:extLst>
                <a:ext uri="{FF2B5EF4-FFF2-40B4-BE49-F238E27FC236}">
                  <a16:creationId xmlns:a16="http://schemas.microsoft.com/office/drawing/2014/main" id="{AA64D7E0-6591-40B5-8099-CFF29ED47217}"/>
                </a:ext>
              </a:extLst>
            </p:cNvPr>
            <p:cNvSpPr txBox="1"/>
            <p:nvPr/>
          </p:nvSpPr>
          <p:spPr>
            <a:xfrm>
              <a:off x="1991495" y="6567063"/>
              <a:ext cx="197170" cy="153888"/>
            </a:xfrm>
            <a:prstGeom prst="rect">
              <a:avLst/>
            </a:prstGeom>
            <a:noFill/>
          </p:spPr>
          <p:txBody>
            <a:bodyPr wrap="none" lIns="0" tIns="0" rIns="0" bIns="0" rtlCol="0">
              <a:spAutoFit/>
            </a:bodyPr>
            <a:lstStyle/>
            <a:p>
              <a:r>
                <a:rPr kumimoji="1" lang="en-US" altLang="ja-JP" sz="1000" dirty="0"/>
                <a:t>350</a:t>
              </a:r>
              <a:endParaRPr kumimoji="1" lang="ja-JP" altLang="en-US" sz="1000" dirty="0"/>
            </a:p>
          </p:txBody>
        </p:sp>
        <p:sp>
          <p:nvSpPr>
            <p:cNvPr id="85" name="テキスト ボックス 84">
              <a:extLst>
                <a:ext uri="{FF2B5EF4-FFF2-40B4-BE49-F238E27FC236}">
                  <a16:creationId xmlns:a16="http://schemas.microsoft.com/office/drawing/2014/main" id="{AEE7BE03-D270-4403-BF5D-13EFFD8F3056}"/>
                </a:ext>
              </a:extLst>
            </p:cNvPr>
            <p:cNvSpPr txBox="1"/>
            <p:nvPr/>
          </p:nvSpPr>
          <p:spPr>
            <a:xfrm>
              <a:off x="2284560" y="6565663"/>
              <a:ext cx="197170" cy="153888"/>
            </a:xfrm>
            <a:prstGeom prst="rect">
              <a:avLst/>
            </a:prstGeom>
            <a:noFill/>
          </p:spPr>
          <p:txBody>
            <a:bodyPr wrap="none" lIns="0" tIns="0" rIns="0" bIns="0" rtlCol="0">
              <a:spAutoFit/>
            </a:bodyPr>
            <a:lstStyle/>
            <a:p>
              <a:r>
                <a:rPr kumimoji="1" lang="en-US" altLang="ja-JP" sz="1000" dirty="0"/>
                <a:t>400</a:t>
              </a:r>
              <a:endParaRPr kumimoji="1" lang="ja-JP" altLang="en-US" sz="1000" dirty="0"/>
            </a:p>
          </p:txBody>
        </p:sp>
        <p:sp>
          <p:nvSpPr>
            <p:cNvPr id="86" name="テキスト ボックス 85">
              <a:extLst>
                <a:ext uri="{FF2B5EF4-FFF2-40B4-BE49-F238E27FC236}">
                  <a16:creationId xmlns:a16="http://schemas.microsoft.com/office/drawing/2014/main" id="{0F521155-784E-42D7-A8A1-CF93DE8AC433}"/>
                </a:ext>
              </a:extLst>
            </p:cNvPr>
            <p:cNvSpPr txBox="1"/>
            <p:nvPr/>
          </p:nvSpPr>
          <p:spPr>
            <a:xfrm>
              <a:off x="2535805" y="6559717"/>
              <a:ext cx="197170" cy="153888"/>
            </a:xfrm>
            <a:prstGeom prst="rect">
              <a:avLst/>
            </a:prstGeom>
            <a:noFill/>
          </p:spPr>
          <p:txBody>
            <a:bodyPr wrap="none" lIns="0" tIns="0" rIns="0" bIns="0" rtlCol="0">
              <a:spAutoFit/>
            </a:bodyPr>
            <a:lstStyle/>
            <a:p>
              <a:r>
                <a:rPr kumimoji="1" lang="en-US" altLang="ja-JP" sz="1000" dirty="0"/>
                <a:t>450</a:t>
              </a:r>
              <a:endParaRPr kumimoji="1" lang="ja-JP" altLang="en-US" sz="1000" dirty="0"/>
            </a:p>
          </p:txBody>
        </p:sp>
        <p:sp>
          <p:nvSpPr>
            <p:cNvPr id="87" name="テキスト ボックス 86">
              <a:extLst>
                <a:ext uri="{FF2B5EF4-FFF2-40B4-BE49-F238E27FC236}">
                  <a16:creationId xmlns:a16="http://schemas.microsoft.com/office/drawing/2014/main" id="{12ABC197-A5AF-4490-B8E4-E66AD540128B}"/>
                </a:ext>
              </a:extLst>
            </p:cNvPr>
            <p:cNvSpPr txBox="1"/>
            <p:nvPr/>
          </p:nvSpPr>
          <p:spPr>
            <a:xfrm>
              <a:off x="2798217" y="6565663"/>
              <a:ext cx="197170" cy="153888"/>
            </a:xfrm>
            <a:prstGeom prst="rect">
              <a:avLst/>
            </a:prstGeom>
            <a:noFill/>
          </p:spPr>
          <p:txBody>
            <a:bodyPr wrap="none" lIns="0" tIns="0" rIns="0" bIns="0" rtlCol="0">
              <a:spAutoFit/>
            </a:bodyPr>
            <a:lstStyle/>
            <a:p>
              <a:r>
                <a:rPr kumimoji="1" lang="en-US" altLang="ja-JP" sz="1000" dirty="0"/>
                <a:t>500</a:t>
              </a:r>
              <a:endParaRPr kumimoji="1" lang="ja-JP" altLang="en-US" sz="1000" dirty="0"/>
            </a:p>
          </p:txBody>
        </p:sp>
        <p:sp>
          <p:nvSpPr>
            <p:cNvPr id="88" name="テキスト ボックス 87">
              <a:extLst>
                <a:ext uri="{FF2B5EF4-FFF2-40B4-BE49-F238E27FC236}">
                  <a16:creationId xmlns:a16="http://schemas.microsoft.com/office/drawing/2014/main" id="{C1AD0A7F-CEDA-4731-8960-ED34AFD731C6}"/>
                </a:ext>
              </a:extLst>
            </p:cNvPr>
            <p:cNvSpPr txBox="1"/>
            <p:nvPr/>
          </p:nvSpPr>
          <p:spPr>
            <a:xfrm>
              <a:off x="3060221" y="6567063"/>
              <a:ext cx="197170" cy="153888"/>
            </a:xfrm>
            <a:prstGeom prst="rect">
              <a:avLst/>
            </a:prstGeom>
            <a:noFill/>
          </p:spPr>
          <p:txBody>
            <a:bodyPr wrap="none" lIns="0" tIns="0" rIns="0" bIns="0" rtlCol="0">
              <a:spAutoFit/>
            </a:bodyPr>
            <a:lstStyle/>
            <a:p>
              <a:r>
                <a:rPr kumimoji="1" lang="en-US" altLang="ja-JP" sz="1000" dirty="0"/>
                <a:t>550</a:t>
              </a:r>
              <a:endParaRPr kumimoji="1" lang="ja-JP" altLang="en-US" sz="1000" dirty="0"/>
            </a:p>
          </p:txBody>
        </p:sp>
        <p:sp>
          <p:nvSpPr>
            <p:cNvPr id="89" name="テキスト ボックス 88">
              <a:extLst>
                <a:ext uri="{FF2B5EF4-FFF2-40B4-BE49-F238E27FC236}">
                  <a16:creationId xmlns:a16="http://schemas.microsoft.com/office/drawing/2014/main" id="{92CA3394-496E-4F31-B9E3-22AA96AF8414}"/>
                </a:ext>
              </a:extLst>
            </p:cNvPr>
            <p:cNvSpPr txBox="1"/>
            <p:nvPr/>
          </p:nvSpPr>
          <p:spPr>
            <a:xfrm>
              <a:off x="3335292" y="6561224"/>
              <a:ext cx="197170" cy="153888"/>
            </a:xfrm>
            <a:prstGeom prst="rect">
              <a:avLst/>
            </a:prstGeom>
            <a:noFill/>
          </p:spPr>
          <p:txBody>
            <a:bodyPr wrap="none" lIns="0" tIns="0" rIns="0" bIns="0" rtlCol="0">
              <a:spAutoFit/>
            </a:bodyPr>
            <a:lstStyle/>
            <a:p>
              <a:r>
                <a:rPr kumimoji="1" lang="en-US" altLang="ja-JP" sz="1000" dirty="0"/>
                <a:t>600</a:t>
              </a:r>
              <a:endParaRPr kumimoji="1" lang="ja-JP" altLang="en-US" sz="1000" dirty="0"/>
            </a:p>
          </p:txBody>
        </p:sp>
        <p:sp>
          <p:nvSpPr>
            <p:cNvPr id="90" name="テキスト ボックス 89">
              <a:extLst>
                <a:ext uri="{FF2B5EF4-FFF2-40B4-BE49-F238E27FC236}">
                  <a16:creationId xmlns:a16="http://schemas.microsoft.com/office/drawing/2014/main" id="{CADDE119-52E2-4658-8F07-8F597A4DD6FF}"/>
                </a:ext>
              </a:extLst>
            </p:cNvPr>
            <p:cNvSpPr txBox="1"/>
            <p:nvPr/>
          </p:nvSpPr>
          <p:spPr>
            <a:xfrm>
              <a:off x="3590447" y="6560291"/>
              <a:ext cx="197170" cy="153888"/>
            </a:xfrm>
            <a:prstGeom prst="rect">
              <a:avLst/>
            </a:prstGeom>
            <a:noFill/>
          </p:spPr>
          <p:txBody>
            <a:bodyPr wrap="none" lIns="0" tIns="0" rIns="0" bIns="0" rtlCol="0">
              <a:spAutoFit/>
            </a:bodyPr>
            <a:lstStyle/>
            <a:p>
              <a:r>
                <a:rPr kumimoji="1" lang="en-US" altLang="ja-JP" sz="1000" dirty="0"/>
                <a:t>650</a:t>
              </a:r>
              <a:endParaRPr kumimoji="1" lang="ja-JP" altLang="en-US" sz="1000" dirty="0"/>
            </a:p>
          </p:txBody>
        </p:sp>
        <p:sp>
          <p:nvSpPr>
            <p:cNvPr id="91" name="テキスト ボックス 90">
              <a:extLst>
                <a:ext uri="{FF2B5EF4-FFF2-40B4-BE49-F238E27FC236}">
                  <a16:creationId xmlns:a16="http://schemas.microsoft.com/office/drawing/2014/main" id="{940B2C28-314B-4323-B445-6F91ABDFC82F}"/>
                </a:ext>
              </a:extLst>
            </p:cNvPr>
            <p:cNvSpPr txBox="1"/>
            <p:nvPr/>
          </p:nvSpPr>
          <p:spPr>
            <a:xfrm>
              <a:off x="3847088" y="6559717"/>
              <a:ext cx="197170" cy="153888"/>
            </a:xfrm>
            <a:prstGeom prst="rect">
              <a:avLst/>
            </a:prstGeom>
            <a:noFill/>
          </p:spPr>
          <p:txBody>
            <a:bodyPr wrap="none" lIns="0" tIns="0" rIns="0" bIns="0" rtlCol="0">
              <a:spAutoFit/>
            </a:bodyPr>
            <a:lstStyle/>
            <a:p>
              <a:r>
                <a:rPr kumimoji="1" lang="en-US" altLang="ja-JP" sz="1000" dirty="0"/>
                <a:t>700</a:t>
              </a:r>
              <a:endParaRPr kumimoji="1" lang="ja-JP" altLang="en-US" sz="1000" dirty="0"/>
            </a:p>
          </p:txBody>
        </p:sp>
        <p:sp>
          <p:nvSpPr>
            <p:cNvPr id="92" name="テキスト ボックス 91">
              <a:extLst>
                <a:ext uri="{FF2B5EF4-FFF2-40B4-BE49-F238E27FC236}">
                  <a16:creationId xmlns:a16="http://schemas.microsoft.com/office/drawing/2014/main" id="{8EDBC49E-D0CF-497A-82AC-FBECDE9A55F2}"/>
                </a:ext>
              </a:extLst>
            </p:cNvPr>
            <p:cNvSpPr txBox="1"/>
            <p:nvPr/>
          </p:nvSpPr>
          <p:spPr>
            <a:xfrm>
              <a:off x="4131538" y="6556744"/>
              <a:ext cx="197170" cy="153888"/>
            </a:xfrm>
            <a:prstGeom prst="rect">
              <a:avLst/>
            </a:prstGeom>
            <a:noFill/>
          </p:spPr>
          <p:txBody>
            <a:bodyPr wrap="none" lIns="0" tIns="0" rIns="0" bIns="0" rtlCol="0">
              <a:spAutoFit/>
            </a:bodyPr>
            <a:lstStyle/>
            <a:p>
              <a:r>
                <a:rPr kumimoji="1" lang="en-US" altLang="ja-JP" sz="1000" dirty="0"/>
                <a:t>750</a:t>
              </a:r>
              <a:endParaRPr kumimoji="1" lang="ja-JP" altLang="en-US" sz="1000" dirty="0"/>
            </a:p>
          </p:txBody>
        </p:sp>
        <p:sp>
          <p:nvSpPr>
            <p:cNvPr id="93" name="テキスト ボックス 92">
              <a:extLst>
                <a:ext uri="{FF2B5EF4-FFF2-40B4-BE49-F238E27FC236}">
                  <a16:creationId xmlns:a16="http://schemas.microsoft.com/office/drawing/2014/main" id="{AC1F9956-440A-4FA4-954C-8960159AF734}"/>
                </a:ext>
              </a:extLst>
            </p:cNvPr>
            <p:cNvSpPr txBox="1"/>
            <p:nvPr/>
          </p:nvSpPr>
          <p:spPr>
            <a:xfrm>
              <a:off x="4380093" y="6557907"/>
              <a:ext cx="197170" cy="153888"/>
            </a:xfrm>
            <a:prstGeom prst="rect">
              <a:avLst/>
            </a:prstGeom>
            <a:noFill/>
          </p:spPr>
          <p:txBody>
            <a:bodyPr wrap="none" lIns="0" tIns="0" rIns="0" bIns="0" rtlCol="0">
              <a:spAutoFit/>
            </a:bodyPr>
            <a:lstStyle/>
            <a:p>
              <a:r>
                <a:rPr kumimoji="1" lang="en-US" altLang="ja-JP" sz="1000" dirty="0"/>
                <a:t>800</a:t>
              </a:r>
              <a:endParaRPr kumimoji="1" lang="ja-JP" altLang="en-US" sz="1000" dirty="0"/>
            </a:p>
          </p:txBody>
        </p:sp>
        <p:sp>
          <p:nvSpPr>
            <p:cNvPr id="94" name="テキスト ボックス 93">
              <a:extLst>
                <a:ext uri="{FF2B5EF4-FFF2-40B4-BE49-F238E27FC236}">
                  <a16:creationId xmlns:a16="http://schemas.microsoft.com/office/drawing/2014/main" id="{AC73C194-54FA-4BAD-9182-3EBE27E42617}"/>
                </a:ext>
              </a:extLst>
            </p:cNvPr>
            <p:cNvSpPr txBox="1"/>
            <p:nvPr/>
          </p:nvSpPr>
          <p:spPr>
            <a:xfrm>
              <a:off x="4645089" y="6555258"/>
              <a:ext cx="197170" cy="153888"/>
            </a:xfrm>
            <a:prstGeom prst="rect">
              <a:avLst/>
            </a:prstGeom>
            <a:noFill/>
          </p:spPr>
          <p:txBody>
            <a:bodyPr wrap="none" lIns="0" tIns="0" rIns="0" bIns="0" rtlCol="0">
              <a:spAutoFit/>
            </a:bodyPr>
            <a:lstStyle/>
            <a:p>
              <a:r>
                <a:rPr kumimoji="1" lang="en-US" altLang="ja-JP" sz="1000" dirty="0"/>
                <a:t>850</a:t>
              </a:r>
              <a:endParaRPr kumimoji="1" lang="ja-JP" altLang="en-US" sz="1000" dirty="0"/>
            </a:p>
          </p:txBody>
        </p:sp>
        <p:sp>
          <p:nvSpPr>
            <p:cNvPr id="95" name="テキスト ボックス 94">
              <a:extLst>
                <a:ext uri="{FF2B5EF4-FFF2-40B4-BE49-F238E27FC236}">
                  <a16:creationId xmlns:a16="http://schemas.microsoft.com/office/drawing/2014/main" id="{DBC44289-0143-41DA-A759-518C15B94C3E}"/>
                </a:ext>
              </a:extLst>
            </p:cNvPr>
            <p:cNvSpPr txBox="1"/>
            <p:nvPr/>
          </p:nvSpPr>
          <p:spPr>
            <a:xfrm>
              <a:off x="4902574" y="6555258"/>
              <a:ext cx="197170" cy="153888"/>
            </a:xfrm>
            <a:prstGeom prst="rect">
              <a:avLst/>
            </a:prstGeom>
            <a:noFill/>
          </p:spPr>
          <p:txBody>
            <a:bodyPr wrap="none" lIns="0" tIns="0" rIns="0" bIns="0" rtlCol="0">
              <a:spAutoFit/>
            </a:bodyPr>
            <a:lstStyle/>
            <a:p>
              <a:r>
                <a:rPr kumimoji="1" lang="en-US" altLang="ja-JP" sz="1000" dirty="0"/>
                <a:t>900</a:t>
              </a:r>
              <a:endParaRPr kumimoji="1" lang="ja-JP" altLang="en-US" sz="1000" dirty="0"/>
            </a:p>
          </p:txBody>
        </p:sp>
      </p:grpSp>
    </p:spTree>
    <p:extLst>
      <p:ext uri="{BB962C8B-B14F-4D97-AF65-F5344CB8AC3E}">
        <p14:creationId xmlns:p14="http://schemas.microsoft.com/office/powerpoint/2010/main" val="3277670512"/>
      </p:ext>
    </p:extLst>
  </p:cSld>
  <p:clrMapOvr>
    <a:masterClrMapping/>
  </p:clrMapOvr>
  <mc:AlternateContent xmlns:mc="http://schemas.openxmlformats.org/markup-compatibility/2006" xmlns:p14="http://schemas.microsoft.com/office/powerpoint/2010/main">
    <mc:Choice Requires="p14">
      <p:transition spd="slow" p14:dur="2000" advTm="297688"/>
    </mc:Choice>
    <mc:Fallback xmlns="">
      <p:transition spd="slow" advTm="29768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グループ化 37">
            <a:extLst>
              <a:ext uri="{FF2B5EF4-FFF2-40B4-BE49-F238E27FC236}">
                <a16:creationId xmlns:a16="http://schemas.microsoft.com/office/drawing/2014/main" id="{06552A4C-1C18-42C2-81A9-C8C276781794}"/>
              </a:ext>
            </a:extLst>
          </p:cNvPr>
          <p:cNvGrpSpPr/>
          <p:nvPr/>
        </p:nvGrpSpPr>
        <p:grpSpPr>
          <a:xfrm>
            <a:off x="1636069" y="217944"/>
            <a:ext cx="5094253" cy="6376085"/>
            <a:chOff x="1636069" y="217944"/>
            <a:chExt cx="5094253" cy="6376085"/>
          </a:xfrm>
        </p:grpSpPr>
        <p:grpSp>
          <p:nvGrpSpPr>
            <p:cNvPr id="36" name="グループ化 35">
              <a:extLst>
                <a:ext uri="{FF2B5EF4-FFF2-40B4-BE49-F238E27FC236}">
                  <a16:creationId xmlns:a16="http://schemas.microsoft.com/office/drawing/2014/main" id="{E5EC820E-6A7A-4764-8D3C-79C2E8A8A3BB}"/>
                </a:ext>
              </a:extLst>
            </p:cNvPr>
            <p:cNvGrpSpPr/>
            <p:nvPr/>
          </p:nvGrpSpPr>
          <p:grpSpPr>
            <a:xfrm>
              <a:off x="1636069" y="217944"/>
              <a:ext cx="5094253" cy="6376085"/>
              <a:chOff x="1215931" y="217944"/>
              <a:chExt cx="5094253" cy="6376085"/>
            </a:xfrm>
          </p:grpSpPr>
          <p:grpSp>
            <p:nvGrpSpPr>
              <p:cNvPr id="25" name="グループ化 24">
                <a:extLst>
                  <a:ext uri="{FF2B5EF4-FFF2-40B4-BE49-F238E27FC236}">
                    <a16:creationId xmlns:a16="http://schemas.microsoft.com/office/drawing/2014/main" id="{99DF0617-E326-44CF-AA49-984BE2F42364}"/>
                  </a:ext>
                </a:extLst>
              </p:cNvPr>
              <p:cNvGrpSpPr/>
              <p:nvPr/>
            </p:nvGrpSpPr>
            <p:grpSpPr>
              <a:xfrm>
                <a:off x="2636913" y="5030316"/>
                <a:ext cx="3602074" cy="1563713"/>
                <a:chOff x="2636913" y="5128794"/>
                <a:chExt cx="3602074" cy="1563713"/>
              </a:xfrm>
            </p:grpSpPr>
            <p:graphicFrame>
              <p:nvGraphicFramePr>
                <p:cNvPr id="23" name="オブジェクト 22">
                  <a:extLst>
                    <a:ext uri="{FF2B5EF4-FFF2-40B4-BE49-F238E27FC236}">
                      <a16:creationId xmlns:a16="http://schemas.microsoft.com/office/drawing/2014/main" id="{64B04021-0FC8-4584-B6C5-759A00436400}"/>
                    </a:ext>
                  </a:extLst>
                </p:cNvPr>
                <p:cNvGraphicFramePr>
                  <a:graphicFrameLocks noChangeAspect="1"/>
                </p:cNvGraphicFramePr>
                <p:nvPr/>
              </p:nvGraphicFramePr>
              <p:xfrm>
                <a:off x="2636913" y="5128794"/>
                <a:ext cx="3602074" cy="1563713"/>
              </p:xfrm>
              <a:graphic>
                <a:graphicData uri="http://schemas.openxmlformats.org/presentationml/2006/ole">
                  <mc:AlternateContent xmlns:mc="http://schemas.openxmlformats.org/markup-compatibility/2006">
                    <mc:Choice xmlns:v="urn:schemas-microsoft-com:vml" Requires="v">
                      <p:oleObj name="Image" r:id="rId2" imgW="12152160" imgH="5282280" progId="Photoshop.Image.13">
                        <p:embed/>
                      </p:oleObj>
                    </mc:Choice>
                    <mc:Fallback>
                      <p:oleObj name="Image" r:id="rId2" imgW="12152160" imgH="5282280" progId="Photoshop.Image.13">
                        <p:embed/>
                        <p:pic>
                          <p:nvPicPr>
                            <p:cNvPr id="23" name="オブジェクト 22">
                              <a:extLst>
                                <a:ext uri="{FF2B5EF4-FFF2-40B4-BE49-F238E27FC236}">
                                  <a16:creationId xmlns:a16="http://schemas.microsoft.com/office/drawing/2014/main" id="{64B04021-0FC8-4584-B6C5-759A00436400}"/>
                                </a:ext>
                              </a:extLst>
                            </p:cNvPr>
                            <p:cNvPicPr/>
                            <p:nvPr/>
                          </p:nvPicPr>
                          <p:blipFill>
                            <a:blip r:embed="rId3"/>
                            <a:stretch>
                              <a:fillRect/>
                            </a:stretch>
                          </p:blipFill>
                          <p:spPr>
                            <a:xfrm>
                              <a:off x="2636913" y="5128794"/>
                              <a:ext cx="3602074" cy="1563713"/>
                            </a:xfrm>
                            <a:prstGeom prst="rect">
                              <a:avLst/>
                            </a:prstGeom>
                          </p:spPr>
                        </p:pic>
                      </p:oleObj>
                    </mc:Fallback>
                  </mc:AlternateContent>
                </a:graphicData>
              </a:graphic>
            </p:graphicFrame>
            <p:sp>
              <p:nvSpPr>
                <p:cNvPr id="24" name="正方形/長方形 23">
                  <a:extLst>
                    <a:ext uri="{FF2B5EF4-FFF2-40B4-BE49-F238E27FC236}">
                      <a16:creationId xmlns:a16="http://schemas.microsoft.com/office/drawing/2014/main" id="{2403524C-8FB9-4C24-99C1-F7E9ACD9C083}"/>
                    </a:ext>
                  </a:extLst>
                </p:cNvPr>
                <p:cNvSpPr/>
                <p:nvPr/>
              </p:nvSpPr>
              <p:spPr>
                <a:xfrm>
                  <a:off x="2748050" y="6629400"/>
                  <a:ext cx="1936542" cy="62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154070E3-77B1-47E9-8FE0-3C9F3A5FEE78}"/>
                  </a:ext>
                </a:extLst>
              </p:cNvPr>
              <p:cNvGrpSpPr/>
              <p:nvPr/>
            </p:nvGrpSpPr>
            <p:grpSpPr>
              <a:xfrm>
                <a:off x="2636913" y="3876941"/>
                <a:ext cx="3602075" cy="1563714"/>
                <a:chOff x="2636913" y="3894989"/>
                <a:chExt cx="3602075" cy="1563714"/>
              </a:xfrm>
            </p:grpSpPr>
            <p:graphicFrame>
              <p:nvGraphicFramePr>
                <p:cNvPr id="20" name="オブジェクト 19">
                  <a:extLst>
                    <a:ext uri="{FF2B5EF4-FFF2-40B4-BE49-F238E27FC236}">
                      <a16:creationId xmlns:a16="http://schemas.microsoft.com/office/drawing/2014/main" id="{6425FA67-F9EC-483F-8AA9-FD444D7A0D00}"/>
                    </a:ext>
                  </a:extLst>
                </p:cNvPr>
                <p:cNvGraphicFramePr>
                  <a:graphicFrameLocks noChangeAspect="1"/>
                </p:cNvGraphicFramePr>
                <p:nvPr/>
              </p:nvGraphicFramePr>
              <p:xfrm>
                <a:off x="2636913" y="3894989"/>
                <a:ext cx="3602075" cy="1563714"/>
              </p:xfrm>
              <a:graphic>
                <a:graphicData uri="http://schemas.openxmlformats.org/presentationml/2006/ole">
                  <mc:AlternateContent xmlns:mc="http://schemas.openxmlformats.org/markup-compatibility/2006">
                    <mc:Choice xmlns:v="urn:schemas-microsoft-com:vml" Requires="v">
                      <p:oleObj name="Image" r:id="rId4" imgW="12152160" imgH="5282280" progId="Photoshop.Image.13">
                        <p:embed/>
                      </p:oleObj>
                    </mc:Choice>
                    <mc:Fallback>
                      <p:oleObj name="Image" r:id="rId4" imgW="12152160" imgH="5282280" progId="Photoshop.Image.13">
                        <p:embed/>
                        <p:pic>
                          <p:nvPicPr>
                            <p:cNvPr id="20" name="オブジェクト 19">
                              <a:extLst>
                                <a:ext uri="{FF2B5EF4-FFF2-40B4-BE49-F238E27FC236}">
                                  <a16:creationId xmlns:a16="http://schemas.microsoft.com/office/drawing/2014/main" id="{6425FA67-F9EC-483F-8AA9-FD444D7A0D00}"/>
                                </a:ext>
                              </a:extLst>
                            </p:cNvPr>
                            <p:cNvPicPr/>
                            <p:nvPr/>
                          </p:nvPicPr>
                          <p:blipFill>
                            <a:blip r:embed="rId5"/>
                            <a:stretch>
                              <a:fillRect/>
                            </a:stretch>
                          </p:blipFill>
                          <p:spPr>
                            <a:xfrm>
                              <a:off x="2636913" y="3894989"/>
                              <a:ext cx="3602075" cy="1563714"/>
                            </a:xfrm>
                            <a:prstGeom prst="rect">
                              <a:avLst/>
                            </a:prstGeom>
                          </p:spPr>
                        </p:pic>
                      </p:oleObj>
                    </mc:Fallback>
                  </mc:AlternateContent>
                </a:graphicData>
              </a:graphic>
            </p:graphicFrame>
            <p:sp>
              <p:nvSpPr>
                <p:cNvPr id="21" name="正方形/長方形 20">
                  <a:extLst>
                    <a:ext uri="{FF2B5EF4-FFF2-40B4-BE49-F238E27FC236}">
                      <a16:creationId xmlns:a16="http://schemas.microsoft.com/office/drawing/2014/main" id="{2EE8576E-864C-40FD-B0D0-ADCA997F5399}"/>
                    </a:ext>
                  </a:extLst>
                </p:cNvPr>
                <p:cNvSpPr/>
                <p:nvPr/>
              </p:nvSpPr>
              <p:spPr>
                <a:xfrm>
                  <a:off x="2748050" y="5396163"/>
                  <a:ext cx="1936542" cy="62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82A96087-B39E-4742-9FA4-4F0205CA7F40}"/>
                  </a:ext>
                </a:extLst>
              </p:cNvPr>
              <p:cNvGrpSpPr/>
              <p:nvPr/>
            </p:nvGrpSpPr>
            <p:grpSpPr>
              <a:xfrm>
                <a:off x="2624882" y="2710881"/>
                <a:ext cx="3607469" cy="1563715"/>
                <a:chOff x="2612861" y="2831201"/>
                <a:chExt cx="3619490" cy="1571273"/>
              </a:xfrm>
            </p:grpSpPr>
            <p:graphicFrame>
              <p:nvGraphicFramePr>
                <p:cNvPr id="16" name="オブジェクト 15">
                  <a:extLst>
                    <a:ext uri="{FF2B5EF4-FFF2-40B4-BE49-F238E27FC236}">
                      <a16:creationId xmlns:a16="http://schemas.microsoft.com/office/drawing/2014/main" id="{85282926-516B-4B81-B94B-532D83E463E9}"/>
                    </a:ext>
                  </a:extLst>
                </p:cNvPr>
                <p:cNvGraphicFramePr>
                  <a:graphicFrameLocks noChangeAspect="1"/>
                </p:cNvGraphicFramePr>
                <p:nvPr/>
              </p:nvGraphicFramePr>
              <p:xfrm>
                <a:off x="2612861" y="2831201"/>
                <a:ext cx="3619490" cy="1571273"/>
              </p:xfrm>
              <a:graphic>
                <a:graphicData uri="http://schemas.openxmlformats.org/presentationml/2006/ole">
                  <mc:AlternateContent xmlns:mc="http://schemas.openxmlformats.org/markup-compatibility/2006">
                    <mc:Choice xmlns:v="urn:schemas-microsoft-com:vml" Requires="v">
                      <p:oleObj name="Image" r:id="rId6" imgW="12152160" imgH="5282280" progId="Photoshop.Image.13">
                        <p:embed/>
                      </p:oleObj>
                    </mc:Choice>
                    <mc:Fallback>
                      <p:oleObj name="Image" r:id="rId6" imgW="12152160" imgH="5282280" progId="Photoshop.Image.13">
                        <p:embed/>
                        <p:pic>
                          <p:nvPicPr>
                            <p:cNvPr id="16" name="オブジェクト 15">
                              <a:extLst>
                                <a:ext uri="{FF2B5EF4-FFF2-40B4-BE49-F238E27FC236}">
                                  <a16:creationId xmlns:a16="http://schemas.microsoft.com/office/drawing/2014/main" id="{85282926-516B-4B81-B94B-532D83E463E9}"/>
                                </a:ext>
                              </a:extLst>
                            </p:cNvPr>
                            <p:cNvPicPr/>
                            <p:nvPr/>
                          </p:nvPicPr>
                          <p:blipFill>
                            <a:blip r:embed="rId7"/>
                            <a:stretch>
                              <a:fillRect/>
                            </a:stretch>
                          </p:blipFill>
                          <p:spPr>
                            <a:xfrm>
                              <a:off x="2612861" y="2831201"/>
                              <a:ext cx="3619490" cy="1571273"/>
                            </a:xfrm>
                            <a:prstGeom prst="rect">
                              <a:avLst/>
                            </a:prstGeom>
                          </p:spPr>
                        </p:pic>
                      </p:oleObj>
                    </mc:Fallback>
                  </mc:AlternateContent>
                </a:graphicData>
              </a:graphic>
            </p:graphicFrame>
            <p:sp>
              <p:nvSpPr>
                <p:cNvPr id="18" name="正方形/長方形 17">
                  <a:extLst>
                    <a:ext uri="{FF2B5EF4-FFF2-40B4-BE49-F238E27FC236}">
                      <a16:creationId xmlns:a16="http://schemas.microsoft.com/office/drawing/2014/main" id="{9EBD3BDB-F7BA-4CC1-9040-063E06A59FB7}"/>
                    </a:ext>
                  </a:extLst>
                </p:cNvPr>
                <p:cNvSpPr/>
                <p:nvPr/>
              </p:nvSpPr>
              <p:spPr>
                <a:xfrm>
                  <a:off x="2736439" y="4349416"/>
                  <a:ext cx="1948153" cy="53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73B1867E-035C-49C7-B675-7A4AD466EC1E}"/>
                  </a:ext>
                </a:extLst>
              </p:cNvPr>
              <p:cNvGrpSpPr/>
              <p:nvPr/>
            </p:nvGrpSpPr>
            <p:grpSpPr>
              <a:xfrm>
                <a:off x="2624882" y="1568669"/>
                <a:ext cx="3607469" cy="1555609"/>
                <a:chOff x="2877546" y="3084651"/>
                <a:chExt cx="3631532" cy="1576501"/>
              </a:xfrm>
            </p:grpSpPr>
            <p:graphicFrame>
              <p:nvGraphicFramePr>
                <p:cNvPr id="11" name="オブジェクト 10">
                  <a:extLst>
                    <a:ext uri="{FF2B5EF4-FFF2-40B4-BE49-F238E27FC236}">
                      <a16:creationId xmlns:a16="http://schemas.microsoft.com/office/drawing/2014/main" id="{59F0DFBC-50C3-41FD-BC42-797A0E24FFA6}"/>
                    </a:ext>
                  </a:extLst>
                </p:cNvPr>
                <p:cNvGraphicFramePr>
                  <a:graphicFrameLocks noChangeAspect="1"/>
                </p:cNvGraphicFramePr>
                <p:nvPr/>
              </p:nvGraphicFramePr>
              <p:xfrm>
                <a:off x="2877546" y="3084651"/>
                <a:ext cx="3631532" cy="1576501"/>
              </p:xfrm>
              <a:graphic>
                <a:graphicData uri="http://schemas.openxmlformats.org/presentationml/2006/ole">
                  <mc:AlternateContent xmlns:mc="http://schemas.openxmlformats.org/markup-compatibility/2006">
                    <mc:Choice xmlns:v="urn:schemas-microsoft-com:vml" Requires="v">
                      <p:oleObj name="Image" r:id="rId8" imgW="12152160" imgH="5282280" progId="Photoshop.Image.13">
                        <p:embed/>
                      </p:oleObj>
                    </mc:Choice>
                    <mc:Fallback>
                      <p:oleObj name="Image" r:id="rId8" imgW="12152160" imgH="5282280" progId="Photoshop.Image.13">
                        <p:embed/>
                        <p:pic>
                          <p:nvPicPr>
                            <p:cNvPr id="11" name="オブジェクト 10">
                              <a:extLst>
                                <a:ext uri="{FF2B5EF4-FFF2-40B4-BE49-F238E27FC236}">
                                  <a16:creationId xmlns:a16="http://schemas.microsoft.com/office/drawing/2014/main" id="{59F0DFBC-50C3-41FD-BC42-797A0E24FFA6}"/>
                                </a:ext>
                              </a:extLst>
                            </p:cNvPr>
                            <p:cNvPicPr/>
                            <p:nvPr/>
                          </p:nvPicPr>
                          <p:blipFill>
                            <a:blip r:embed="rId9"/>
                            <a:stretch>
                              <a:fillRect/>
                            </a:stretch>
                          </p:blipFill>
                          <p:spPr>
                            <a:xfrm>
                              <a:off x="2877546" y="3084651"/>
                              <a:ext cx="3631532" cy="1576501"/>
                            </a:xfrm>
                            <a:prstGeom prst="rect">
                              <a:avLst/>
                            </a:prstGeom>
                          </p:spPr>
                        </p:pic>
                      </p:oleObj>
                    </mc:Fallback>
                  </mc:AlternateContent>
                </a:graphicData>
              </a:graphic>
            </p:graphicFrame>
            <p:sp>
              <p:nvSpPr>
                <p:cNvPr id="14" name="正方形/長方形 13">
                  <a:extLst>
                    <a:ext uri="{FF2B5EF4-FFF2-40B4-BE49-F238E27FC236}">
                      <a16:creationId xmlns:a16="http://schemas.microsoft.com/office/drawing/2014/main" id="{711C0A89-8D17-45FA-8F1A-2E1E400F3FC7}"/>
                    </a:ext>
                  </a:extLst>
                </p:cNvPr>
                <p:cNvSpPr/>
                <p:nvPr/>
              </p:nvSpPr>
              <p:spPr>
                <a:xfrm>
                  <a:off x="2989847" y="4602079"/>
                  <a:ext cx="1961148" cy="59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6ED4B109-7F71-44C8-8382-337B41DF6205}"/>
                  </a:ext>
                </a:extLst>
              </p:cNvPr>
              <p:cNvGrpSpPr/>
              <p:nvPr/>
            </p:nvGrpSpPr>
            <p:grpSpPr>
              <a:xfrm>
                <a:off x="2636914" y="418351"/>
                <a:ext cx="3583407" cy="1555609"/>
                <a:chOff x="2636914" y="418351"/>
                <a:chExt cx="3583407" cy="1555609"/>
              </a:xfrm>
            </p:grpSpPr>
            <p:graphicFrame>
              <p:nvGraphicFramePr>
                <p:cNvPr id="10" name="オブジェクト 9">
                  <a:extLst>
                    <a:ext uri="{FF2B5EF4-FFF2-40B4-BE49-F238E27FC236}">
                      <a16:creationId xmlns:a16="http://schemas.microsoft.com/office/drawing/2014/main" id="{C6DA7207-791E-4073-8A1A-B8646ACB3E9F}"/>
                    </a:ext>
                  </a:extLst>
                </p:cNvPr>
                <p:cNvGraphicFramePr>
                  <a:graphicFrameLocks noChangeAspect="1"/>
                </p:cNvGraphicFramePr>
                <p:nvPr/>
              </p:nvGraphicFramePr>
              <p:xfrm>
                <a:off x="2636914" y="418351"/>
                <a:ext cx="3583407" cy="1555609"/>
              </p:xfrm>
              <a:graphic>
                <a:graphicData uri="http://schemas.openxmlformats.org/presentationml/2006/ole">
                  <mc:AlternateContent xmlns:mc="http://schemas.openxmlformats.org/markup-compatibility/2006">
                    <mc:Choice xmlns:v="urn:schemas-microsoft-com:vml" Requires="v">
                      <p:oleObj name="Image" r:id="rId10" imgW="12152160" imgH="5282280" progId="Photoshop.Image.13">
                        <p:embed/>
                      </p:oleObj>
                    </mc:Choice>
                    <mc:Fallback>
                      <p:oleObj name="Image" r:id="rId10" imgW="12152160" imgH="5282280" progId="Photoshop.Image.13">
                        <p:embed/>
                        <p:pic>
                          <p:nvPicPr>
                            <p:cNvPr id="10" name="オブジェクト 9">
                              <a:extLst>
                                <a:ext uri="{FF2B5EF4-FFF2-40B4-BE49-F238E27FC236}">
                                  <a16:creationId xmlns:a16="http://schemas.microsoft.com/office/drawing/2014/main" id="{C6DA7207-791E-4073-8A1A-B8646ACB3E9F}"/>
                                </a:ext>
                              </a:extLst>
                            </p:cNvPr>
                            <p:cNvPicPr/>
                            <p:nvPr/>
                          </p:nvPicPr>
                          <p:blipFill>
                            <a:blip r:embed="rId11"/>
                            <a:stretch>
                              <a:fillRect/>
                            </a:stretch>
                          </p:blipFill>
                          <p:spPr>
                            <a:xfrm>
                              <a:off x="2636914" y="418351"/>
                              <a:ext cx="3583407" cy="1555609"/>
                            </a:xfrm>
                            <a:prstGeom prst="rect">
                              <a:avLst/>
                            </a:prstGeom>
                          </p:spPr>
                        </p:pic>
                      </p:oleObj>
                    </mc:Fallback>
                  </mc:AlternateContent>
                </a:graphicData>
              </a:graphic>
            </p:graphicFrame>
            <p:sp>
              <p:nvSpPr>
                <p:cNvPr id="12" name="正方形/長方形 11">
                  <a:extLst>
                    <a:ext uri="{FF2B5EF4-FFF2-40B4-BE49-F238E27FC236}">
                      <a16:creationId xmlns:a16="http://schemas.microsoft.com/office/drawing/2014/main" id="{E16CD5BD-C18D-4372-98E5-4A2C86029576}"/>
                    </a:ext>
                  </a:extLst>
                </p:cNvPr>
                <p:cNvSpPr/>
                <p:nvPr/>
              </p:nvSpPr>
              <p:spPr>
                <a:xfrm>
                  <a:off x="2749215" y="1913021"/>
                  <a:ext cx="1943100" cy="609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a:extLst>
                  <a:ext uri="{FF2B5EF4-FFF2-40B4-BE49-F238E27FC236}">
                    <a16:creationId xmlns:a16="http://schemas.microsoft.com/office/drawing/2014/main" id="{B3A8FDCA-65E7-48E7-B1F6-2B7D896850A3}"/>
                  </a:ext>
                </a:extLst>
              </p:cNvPr>
              <p:cNvSpPr txBox="1"/>
              <p:nvPr/>
            </p:nvSpPr>
            <p:spPr>
              <a:xfrm>
                <a:off x="4684592" y="5790126"/>
                <a:ext cx="275581" cy="168228"/>
              </a:xfrm>
              <a:prstGeom prst="rect">
                <a:avLst/>
              </a:prstGeom>
              <a:noFill/>
            </p:spPr>
            <p:txBody>
              <a:bodyPr wrap="none" lIns="0" tIns="0" rIns="0" bIns="0" rtlCol="0" anchor="t">
                <a:noAutofit/>
              </a:bodyPr>
              <a:lstStyle/>
              <a:p>
                <a:r>
                  <a:rPr kumimoji="1" lang="en-US" altLang="ja-JP" sz="1200" dirty="0"/>
                  <a:t>APC</a:t>
                </a:r>
                <a:endParaRPr kumimoji="1" lang="ja-JP" altLang="en-US" sz="1200" dirty="0"/>
              </a:p>
            </p:txBody>
          </p:sp>
          <p:sp>
            <p:nvSpPr>
              <p:cNvPr id="27" name="テキスト ボックス 26">
                <a:extLst>
                  <a:ext uri="{FF2B5EF4-FFF2-40B4-BE49-F238E27FC236}">
                    <a16:creationId xmlns:a16="http://schemas.microsoft.com/office/drawing/2014/main" id="{9E8CF56E-29F6-41F3-8F69-84DF513F614D}"/>
                  </a:ext>
                </a:extLst>
              </p:cNvPr>
              <p:cNvSpPr txBox="1"/>
              <p:nvPr/>
            </p:nvSpPr>
            <p:spPr>
              <a:xfrm>
                <a:off x="4960173" y="5621898"/>
                <a:ext cx="654522" cy="168228"/>
              </a:xfrm>
              <a:prstGeom prst="rect">
                <a:avLst/>
              </a:prstGeom>
              <a:noFill/>
            </p:spPr>
            <p:txBody>
              <a:bodyPr wrap="none" lIns="0" tIns="0" rIns="0" bIns="0" rtlCol="0" anchor="t">
                <a:noAutofit/>
              </a:bodyPr>
              <a:lstStyle/>
              <a:p>
                <a:r>
                  <a:rPr kumimoji="1" lang="en-US" altLang="ja-JP" sz="1200" dirty="0"/>
                  <a:t>APC-R700</a:t>
                </a:r>
                <a:endParaRPr kumimoji="1" lang="ja-JP" altLang="en-US" sz="1200" dirty="0"/>
              </a:p>
            </p:txBody>
          </p:sp>
          <p:sp>
            <p:nvSpPr>
              <p:cNvPr id="28" name="テキスト ボックス 27">
                <a:extLst>
                  <a:ext uri="{FF2B5EF4-FFF2-40B4-BE49-F238E27FC236}">
                    <a16:creationId xmlns:a16="http://schemas.microsoft.com/office/drawing/2014/main" id="{02238DDA-654D-46ED-82FD-6E82FC2B1F21}"/>
                  </a:ext>
                </a:extLst>
              </p:cNvPr>
              <p:cNvSpPr txBox="1"/>
              <p:nvPr/>
            </p:nvSpPr>
            <p:spPr>
              <a:xfrm>
                <a:off x="5745688" y="5827031"/>
                <a:ext cx="548020" cy="168229"/>
              </a:xfrm>
              <a:prstGeom prst="rect">
                <a:avLst/>
              </a:prstGeom>
              <a:noFill/>
            </p:spPr>
            <p:txBody>
              <a:bodyPr wrap="none" lIns="0" tIns="0" rIns="0" bIns="0" rtlCol="0" anchor="t">
                <a:noAutofit/>
              </a:bodyPr>
              <a:lstStyle/>
              <a:p>
                <a:r>
                  <a:rPr kumimoji="1" lang="en-US" altLang="ja-JP" sz="1200" dirty="0"/>
                  <a:t>APC-Cy7</a:t>
                </a:r>
                <a:endParaRPr kumimoji="1" lang="ja-JP" altLang="en-US" sz="1200" dirty="0"/>
              </a:p>
            </p:txBody>
          </p:sp>
          <p:sp>
            <p:nvSpPr>
              <p:cNvPr id="29" name="テキスト ボックス 28">
                <a:extLst>
                  <a:ext uri="{FF2B5EF4-FFF2-40B4-BE49-F238E27FC236}">
                    <a16:creationId xmlns:a16="http://schemas.microsoft.com/office/drawing/2014/main" id="{48391558-E66B-4FED-9106-BED674437B77}"/>
                  </a:ext>
                </a:extLst>
              </p:cNvPr>
              <p:cNvSpPr txBox="1"/>
              <p:nvPr/>
            </p:nvSpPr>
            <p:spPr>
              <a:xfrm>
                <a:off x="5762164" y="6145017"/>
                <a:ext cx="548020" cy="168229"/>
              </a:xfrm>
              <a:prstGeom prst="rect">
                <a:avLst/>
              </a:prstGeom>
              <a:noFill/>
            </p:spPr>
            <p:txBody>
              <a:bodyPr wrap="none" lIns="0" tIns="0" rIns="0" bIns="0" rtlCol="0" anchor="t">
                <a:noAutofit/>
              </a:bodyPr>
              <a:lstStyle/>
              <a:p>
                <a:r>
                  <a:rPr kumimoji="1" lang="en-US" altLang="ja-JP" sz="1200" dirty="0"/>
                  <a:t>APC-H7</a:t>
                </a:r>
                <a:endParaRPr kumimoji="1" lang="ja-JP" altLang="en-US" sz="1200" dirty="0"/>
              </a:p>
            </p:txBody>
          </p:sp>
          <p:sp>
            <p:nvSpPr>
              <p:cNvPr id="30" name="テキスト ボックス 29">
                <a:extLst>
                  <a:ext uri="{FF2B5EF4-FFF2-40B4-BE49-F238E27FC236}">
                    <a16:creationId xmlns:a16="http://schemas.microsoft.com/office/drawing/2014/main" id="{4044B97D-9197-4F0A-973E-051E7C06A83F}"/>
                  </a:ext>
                </a:extLst>
              </p:cNvPr>
              <p:cNvSpPr txBox="1"/>
              <p:nvPr/>
            </p:nvSpPr>
            <p:spPr>
              <a:xfrm>
                <a:off x="1215931" y="922338"/>
                <a:ext cx="965329" cy="646331"/>
              </a:xfrm>
              <a:prstGeom prst="rect">
                <a:avLst/>
              </a:prstGeom>
              <a:noFill/>
            </p:spPr>
            <p:txBody>
              <a:bodyPr wrap="none" rtlCol="0">
                <a:spAutoFit/>
              </a:bodyPr>
              <a:lstStyle/>
              <a:p>
                <a:r>
                  <a:rPr kumimoji="1" lang="en-US" altLang="ja-JP" dirty="0"/>
                  <a:t>UV laser</a:t>
                </a:r>
              </a:p>
              <a:p>
                <a:r>
                  <a:rPr kumimoji="1" lang="en-US" altLang="ja-JP" dirty="0"/>
                  <a:t>355nm</a:t>
                </a:r>
                <a:endParaRPr kumimoji="1" lang="ja-JP" altLang="en-US" dirty="0"/>
              </a:p>
            </p:txBody>
          </p:sp>
          <p:sp>
            <p:nvSpPr>
              <p:cNvPr id="31" name="テキスト ボックス 30">
                <a:extLst>
                  <a:ext uri="{FF2B5EF4-FFF2-40B4-BE49-F238E27FC236}">
                    <a16:creationId xmlns:a16="http://schemas.microsoft.com/office/drawing/2014/main" id="{EB97F10C-E12C-4718-BDE7-7280D6021115}"/>
                  </a:ext>
                </a:extLst>
              </p:cNvPr>
              <p:cNvSpPr txBox="1"/>
              <p:nvPr/>
            </p:nvSpPr>
            <p:spPr>
              <a:xfrm>
                <a:off x="1215931" y="2026862"/>
                <a:ext cx="1236621" cy="646331"/>
              </a:xfrm>
              <a:prstGeom prst="rect">
                <a:avLst/>
              </a:prstGeom>
              <a:noFill/>
            </p:spPr>
            <p:txBody>
              <a:bodyPr wrap="none" rtlCol="0">
                <a:spAutoFit/>
              </a:bodyPr>
              <a:lstStyle/>
              <a:p>
                <a:r>
                  <a:rPr kumimoji="1" lang="en-US" altLang="ja-JP" dirty="0"/>
                  <a:t>Violet laser</a:t>
                </a:r>
              </a:p>
              <a:p>
                <a:r>
                  <a:rPr kumimoji="1" lang="en-US" altLang="ja-JP" dirty="0"/>
                  <a:t>405nm</a:t>
                </a:r>
                <a:endParaRPr kumimoji="1" lang="ja-JP" altLang="en-US" dirty="0"/>
              </a:p>
            </p:txBody>
          </p:sp>
          <p:sp>
            <p:nvSpPr>
              <p:cNvPr id="32" name="テキスト ボックス 31">
                <a:extLst>
                  <a:ext uri="{FF2B5EF4-FFF2-40B4-BE49-F238E27FC236}">
                    <a16:creationId xmlns:a16="http://schemas.microsoft.com/office/drawing/2014/main" id="{8E2DBB70-B454-4714-AB68-E20EDEBA6E65}"/>
                  </a:ext>
                </a:extLst>
              </p:cNvPr>
              <p:cNvSpPr txBox="1"/>
              <p:nvPr/>
            </p:nvSpPr>
            <p:spPr>
              <a:xfrm>
                <a:off x="1215931" y="3172244"/>
                <a:ext cx="1101584" cy="646331"/>
              </a:xfrm>
              <a:prstGeom prst="rect">
                <a:avLst/>
              </a:prstGeom>
              <a:noFill/>
            </p:spPr>
            <p:txBody>
              <a:bodyPr wrap="none" rtlCol="0">
                <a:spAutoFit/>
              </a:bodyPr>
              <a:lstStyle/>
              <a:p>
                <a:r>
                  <a:rPr kumimoji="1" lang="en-US" altLang="ja-JP" dirty="0"/>
                  <a:t>Blue laser</a:t>
                </a:r>
              </a:p>
              <a:p>
                <a:r>
                  <a:rPr kumimoji="1" lang="en-US" altLang="ja-JP" dirty="0"/>
                  <a:t>488nm</a:t>
                </a:r>
                <a:endParaRPr kumimoji="1" lang="ja-JP" altLang="en-US" dirty="0"/>
              </a:p>
            </p:txBody>
          </p:sp>
          <p:sp>
            <p:nvSpPr>
              <p:cNvPr id="33" name="テキスト ボックス 32">
                <a:extLst>
                  <a:ext uri="{FF2B5EF4-FFF2-40B4-BE49-F238E27FC236}">
                    <a16:creationId xmlns:a16="http://schemas.microsoft.com/office/drawing/2014/main" id="{4EB7A9A1-A472-4A17-9FCD-CEEDE3CFF0D6}"/>
                  </a:ext>
                </a:extLst>
              </p:cNvPr>
              <p:cNvSpPr txBox="1"/>
              <p:nvPr/>
            </p:nvSpPr>
            <p:spPr>
              <a:xfrm>
                <a:off x="1215931" y="4143941"/>
                <a:ext cx="1396921" cy="923330"/>
              </a:xfrm>
              <a:prstGeom prst="rect">
                <a:avLst/>
              </a:prstGeom>
              <a:noFill/>
            </p:spPr>
            <p:txBody>
              <a:bodyPr wrap="none" rtlCol="0">
                <a:spAutoFit/>
              </a:bodyPr>
              <a:lstStyle/>
              <a:p>
                <a:r>
                  <a:rPr kumimoji="1" lang="en-US" altLang="ja-JP" dirty="0"/>
                  <a:t>Yellow-green</a:t>
                </a:r>
              </a:p>
              <a:p>
                <a:r>
                  <a:rPr kumimoji="1" lang="en-US" altLang="ja-JP" dirty="0"/>
                  <a:t>laser</a:t>
                </a:r>
              </a:p>
              <a:p>
                <a:r>
                  <a:rPr kumimoji="1" lang="en-US" altLang="ja-JP" dirty="0"/>
                  <a:t>561nm</a:t>
                </a:r>
                <a:endParaRPr kumimoji="1" lang="ja-JP" altLang="en-US" dirty="0"/>
              </a:p>
            </p:txBody>
          </p:sp>
          <p:sp>
            <p:nvSpPr>
              <p:cNvPr id="34" name="テキスト ボックス 33">
                <a:extLst>
                  <a:ext uri="{FF2B5EF4-FFF2-40B4-BE49-F238E27FC236}">
                    <a16:creationId xmlns:a16="http://schemas.microsoft.com/office/drawing/2014/main" id="{162A3CBE-6E69-4D28-832E-F8651D7A8F52}"/>
                  </a:ext>
                </a:extLst>
              </p:cNvPr>
              <p:cNvSpPr txBox="1"/>
              <p:nvPr/>
            </p:nvSpPr>
            <p:spPr>
              <a:xfrm>
                <a:off x="1215931" y="5378781"/>
                <a:ext cx="1044645" cy="646331"/>
              </a:xfrm>
              <a:prstGeom prst="rect">
                <a:avLst/>
              </a:prstGeom>
              <a:noFill/>
            </p:spPr>
            <p:txBody>
              <a:bodyPr wrap="none" rtlCol="0">
                <a:spAutoFit/>
              </a:bodyPr>
              <a:lstStyle/>
              <a:p>
                <a:r>
                  <a:rPr kumimoji="1" lang="en-US" altLang="ja-JP" dirty="0"/>
                  <a:t>Red laser</a:t>
                </a:r>
              </a:p>
              <a:p>
                <a:r>
                  <a:rPr kumimoji="1" lang="en-US" altLang="ja-JP" dirty="0"/>
                  <a:t>640nm</a:t>
                </a:r>
                <a:endParaRPr kumimoji="1" lang="ja-JP" altLang="en-US" dirty="0"/>
              </a:p>
            </p:txBody>
          </p:sp>
          <p:sp>
            <p:nvSpPr>
              <p:cNvPr id="35" name="テキスト ボックス 34">
                <a:extLst>
                  <a:ext uri="{FF2B5EF4-FFF2-40B4-BE49-F238E27FC236}">
                    <a16:creationId xmlns:a16="http://schemas.microsoft.com/office/drawing/2014/main" id="{D1CB5E6B-11C1-4F46-8FEE-0C85B7547729}"/>
                  </a:ext>
                </a:extLst>
              </p:cNvPr>
              <p:cNvSpPr txBox="1"/>
              <p:nvPr/>
            </p:nvSpPr>
            <p:spPr>
              <a:xfrm>
                <a:off x="3519040" y="217944"/>
                <a:ext cx="2782300" cy="369332"/>
              </a:xfrm>
              <a:prstGeom prst="rect">
                <a:avLst/>
              </a:prstGeom>
              <a:noFill/>
            </p:spPr>
            <p:txBody>
              <a:bodyPr wrap="none" rtlCol="0">
                <a:spAutoFit/>
              </a:bodyPr>
              <a:lstStyle/>
              <a:p>
                <a:r>
                  <a:rPr kumimoji="1" lang="en-US" altLang="ja-JP" dirty="0"/>
                  <a:t>APC </a:t>
                </a:r>
                <a:r>
                  <a:rPr kumimoji="1" lang="ja-JP" altLang="en-US" dirty="0"/>
                  <a:t>及び </a:t>
                </a:r>
                <a:r>
                  <a:rPr kumimoji="1" lang="en-US" altLang="ja-JP" dirty="0"/>
                  <a:t>APC-tandem dyes</a:t>
                </a:r>
                <a:endParaRPr kumimoji="1" lang="ja-JP" altLang="en-US" dirty="0"/>
              </a:p>
            </p:txBody>
          </p:sp>
        </p:grpSp>
        <p:sp>
          <p:nvSpPr>
            <p:cNvPr id="37" name="正方形/長方形 36">
              <a:extLst>
                <a:ext uri="{FF2B5EF4-FFF2-40B4-BE49-F238E27FC236}">
                  <a16:creationId xmlns:a16="http://schemas.microsoft.com/office/drawing/2014/main" id="{E030A5E9-1C53-4233-A132-498383447132}"/>
                </a:ext>
              </a:extLst>
            </p:cNvPr>
            <p:cNvSpPr/>
            <p:nvPr/>
          </p:nvSpPr>
          <p:spPr>
            <a:xfrm>
              <a:off x="3124940" y="6471821"/>
              <a:ext cx="3558246" cy="58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a:extLst>
              <a:ext uri="{FF2B5EF4-FFF2-40B4-BE49-F238E27FC236}">
                <a16:creationId xmlns:a16="http://schemas.microsoft.com/office/drawing/2014/main" id="{6B61CC36-6A84-42A9-829D-916D17B80E76}"/>
              </a:ext>
            </a:extLst>
          </p:cNvPr>
          <p:cNvGrpSpPr/>
          <p:nvPr/>
        </p:nvGrpSpPr>
        <p:grpSpPr>
          <a:xfrm>
            <a:off x="3057050" y="6447508"/>
            <a:ext cx="3673272" cy="165693"/>
            <a:chOff x="1482286" y="6555258"/>
            <a:chExt cx="3617458" cy="165693"/>
          </a:xfrm>
        </p:grpSpPr>
        <p:sp>
          <p:nvSpPr>
            <p:cNvPr id="40" name="テキスト ボックス 39">
              <a:extLst>
                <a:ext uri="{FF2B5EF4-FFF2-40B4-BE49-F238E27FC236}">
                  <a16:creationId xmlns:a16="http://schemas.microsoft.com/office/drawing/2014/main" id="{29526FBE-B584-4C68-96FC-4147E1EFD119}"/>
                </a:ext>
              </a:extLst>
            </p:cNvPr>
            <p:cNvSpPr txBox="1"/>
            <p:nvPr/>
          </p:nvSpPr>
          <p:spPr>
            <a:xfrm>
              <a:off x="1482286" y="6565663"/>
              <a:ext cx="197170" cy="153888"/>
            </a:xfrm>
            <a:prstGeom prst="rect">
              <a:avLst/>
            </a:prstGeom>
            <a:noFill/>
          </p:spPr>
          <p:txBody>
            <a:bodyPr wrap="none" lIns="0" tIns="0" rIns="0" bIns="0" rtlCol="0">
              <a:spAutoFit/>
            </a:bodyPr>
            <a:lstStyle/>
            <a:p>
              <a:r>
                <a:rPr kumimoji="1" lang="en-US" altLang="ja-JP" sz="1000" dirty="0"/>
                <a:t>250</a:t>
              </a:r>
              <a:endParaRPr kumimoji="1" lang="ja-JP" altLang="en-US" sz="1000" dirty="0"/>
            </a:p>
          </p:txBody>
        </p:sp>
        <p:sp>
          <p:nvSpPr>
            <p:cNvPr id="41" name="テキスト ボックス 40">
              <a:extLst>
                <a:ext uri="{FF2B5EF4-FFF2-40B4-BE49-F238E27FC236}">
                  <a16:creationId xmlns:a16="http://schemas.microsoft.com/office/drawing/2014/main" id="{2597657A-4BEA-4BC7-8277-E2AA534AF42B}"/>
                </a:ext>
              </a:extLst>
            </p:cNvPr>
            <p:cNvSpPr txBox="1"/>
            <p:nvPr/>
          </p:nvSpPr>
          <p:spPr>
            <a:xfrm>
              <a:off x="1729035" y="6565663"/>
              <a:ext cx="197170" cy="153888"/>
            </a:xfrm>
            <a:prstGeom prst="rect">
              <a:avLst/>
            </a:prstGeom>
            <a:noFill/>
          </p:spPr>
          <p:txBody>
            <a:bodyPr wrap="none" lIns="0" tIns="0" rIns="0" bIns="0" rtlCol="0">
              <a:spAutoFit/>
            </a:bodyPr>
            <a:lstStyle/>
            <a:p>
              <a:r>
                <a:rPr kumimoji="1" lang="en-US" altLang="ja-JP" sz="1000" dirty="0"/>
                <a:t>300</a:t>
              </a:r>
              <a:endParaRPr kumimoji="1" lang="ja-JP" altLang="en-US" sz="1000" dirty="0"/>
            </a:p>
          </p:txBody>
        </p:sp>
        <p:sp>
          <p:nvSpPr>
            <p:cNvPr id="42" name="テキスト ボックス 41">
              <a:extLst>
                <a:ext uri="{FF2B5EF4-FFF2-40B4-BE49-F238E27FC236}">
                  <a16:creationId xmlns:a16="http://schemas.microsoft.com/office/drawing/2014/main" id="{EA9D4592-391D-4534-B4B4-C8E51FB4BF95}"/>
                </a:ext>
              </a:extLst>
            </p:cNvPr>
            <p:cNvSpPr txBox="1"/>
            <p:nvPr/>
          </p:nvSpPr>
          <p:spPr>
            <a:xfrm>
              <a:off x="1991495" y="6567063"/>
              <a:ext cx="197170" cy="153888"/>
            </a:xfrm>
            <a:prstGeom prst="rect">
              <a:avLst/>
            </a:prstGeom>
            <a:noFill/>
          </p:spPr>
          <p:txBody>
            <a:bodyPr wrap="none" lIns="0" tIns="0" rIns="0" bIns="0" rtlCol="0">
              <a:spAutoFit/>
            </a:bodyPr>
            <a:lstStyle/>
            <a:p>
              <a:r>
                <a:rPr kumimoji="1" lang="en-US" altLang="ja-JP" sz="1000" dirty="0"/>
                <a:t>350</a:t>
              </a:r>
              <a:endParaRPr kumimoji="1" lang="ja-JP" altLang="en-US" sz="1000" dirty="0"/>
            </a:p>
          </p:txBody>
        </p:sp>
        <p:sp>
          <p:nvSpPr>
            <p:cNvPr id="43" name="テキスト ボックス 42">
              <a:extLst>
                <a:ext uri="{FF2B5EF4-FFF2-40B4-BE49-F238E27FC236}">
                  <a16:creationId xmlns:a16="http://schemas.microsoft.com/office/drawing/2014/main" id="{95A140C0-89AB-4C04-BA58-AA53AB3CB37C}"/>
                </a:ext>
              </a:extLst>
            </p:cNvPr>
            <p:cNvSpPr txBox="1"/>
            <p:nvPr/>
          </p:nvSpPr>
          <p:spPr>
            <a:xfrm>
              <a:off x="2284560" y="6565663"/>
              <a:ext cx="197170" cy="153888"/>
            </a:xfrm>
            <a:prstGeom prst="rect">
              <a:avLst/>
            </a:prstGeom>
            <a:noFill/>
          </p:spPr>
          <p:txBody>
            <a:bodyPr wrap="none" lIns="0" tIns="0" rIns="0" bIns="0" rtlCol="0">
              <a:spAutoFit/>
            </a:bodyPr>
            <a:lstStyle/>
            <a:p>
              <a:r>
                <a:rPr kumimoji="1" lang="en-US" altLang="ja-JP" sz="1000" dirty="0"/>
                <a:t>400</a:t>
              </a:r>
              <a:endParaRPr kumimoji="1" lang="ja-JP" altLang="en-US" sz="1000" dirty="0"/>
            </a:p>
          </p:txBody>
        </p:sp>
        <p:sp>
          <p:nvSpPr>
            <p:cNvPr id="44" name="テキスト ボックス 43">
              <a:extLst>
                <a:ext uri="{FF2B5EF4-FFF2-40B4-BE49-F238E27FC236}">
                  <a16:creationId xmlns:a16="http://schemas.microsoft.com/office/drawing/2014/main" id="{AA5E7FCA-DEF2-4B0A-8631-B7362B53D4BA}"/>
                </a:ext>
              </a:extLst>
            </p:cNvPr>
            <p:cNvSpPr txBox="1"/>
            <p:nvPr/>
          </p:nvSpPr>
          <p:spPr>
            <a:xfrm>
              <a:off x="2535805" y="6559717"/>
              <a:ext cx="197170" cy="153888"/>
            </a:xfrm>
            <a:prstGeom prst="rect">
              <a:avLst/>
            </a:prstGeom>
            <a:noFill/>
          </p:spPr>
          <p:txBody>
            <a:bodyPr wrap="none" lIns="0" tIns="0" rIns="0" bIns="0" rtlCol="0">
              <a:spAutoFit/>
            </a:bodyPr>
            <a:lstStyle/>
            <a:p>
              <a:r>
                <a:rPr kumimoji="1" lang="en-US" altLang="ja-JP" sz="1000" dirty="0"/>
                <a:t>450</a:t>
              </a:r>
              <a:endParaRPr kumimoji="1" lang="ja-JP" altLang="en-US" sz="1000" dirty="0"/>
            </a:p>
          </p:txBody>
        </p:sp>
        <p:sp>
          <p:nvSpPr>
            <p:cNvPr id="45" name="テキスト ボックス 44">
              <a:extLst>
                <a:ext uri="{FF2B5EF4-FFF2-40B4-BE49-F238E27FC236}">
                  <a16:creationId xmlns:a16="http://schemas.microsoft.com/office/drawing/2014/main" id="{102D1CF5-67FD-4EDF-9190-7D677389F93F}"/>
                </a:ext>
              </a:extLst>
            </p:cNvPr>
            <p:cNvSpPr txBox="1"/>
            <p:nvPr/>
          </p:nvSpPr>
          <p:spPr>
            <a:xfrm>
              <a:off x="2798217" y="6565663"/>
              <a:ext cx="197170" cy="153888"/>
            </a:xfrm>
            <a:prstGeom prst="rect">
              <a:avLst/>
            </a:prstGeom>
            <a:noFill/>
          </p:spPr>
          <p:txBody>
            <a:bodyPr wrap="none" lIns="0" tIns="0" rIns="0" bIns="0" rtlCol="0">
              <a:spAutoFit/>
            </a:bodyPr>
            <a:lstStyle/>
            <a:p>
              <a:r>
                <a:rPr kumimoji="1" lang="en-US" altLang="ja-JP" sz="1000" dirty="0"/>
                <a:t>500</a:t>
              </a:r>
              <a:endParaRPr kumimoji="1" lang="ja-JP" altLang="en-US" sz="1000" dirty="0"/>
            </a:p>
          </p:txBody>
        </p:sp>
        <p:sp>
          <p:nvSpPr>
            <p:cNvPr id="46" name="テキスト ボックス 45">
              <a:extLst>
                <a:ext uri="{FF2B5EF4-FFF2-40B4-BE49-F238E27FC236}">
                  <a16:creationId xmlns:a16="http://schemas.microsoft.com/office/drawing/2014/main" id="{5FF233A5-6564-44BF-B66D-3B64D2CCB8DA}"/>
                </a:ext>
              </a:extLst>
            </p:cNvPr>
            <p:cNvSpPr txBox="1"/>
            <p:nvPr/>
          </p:nvSpPr>
          <p:spPr>
            <a:xfrm>
              <a:off x="3060221" y="6567063"/>
              <a:ext cx="197170" cy="153888"/>
            </a:xfrm>
            <a:prstGeom prst="rect">
              <a:avLst/>
            </a:prstGeom>
            <a:noFill/>
          </p:spPr>
          <p:txBody>
            <a:bodyPr wrap="none" lIns="0" tIns="0" rIns="0" bIns="0" rtlCol="0">
              <a:spAutoFit/>
            </a:bodyPr>
            <a:lstStyle/>
            <a:p>
              <a:r>
                <a:rPr kumimoji="1" lang="en-US" altLang="ja-JP" sz="1000" dirty="0"/>
                <a:t>550</a:t>
              </a:r>
              <a:endParaRPr kumimoji="1" lang="ja-JP" altLang="en-US" sz="1000" dirty="0"/>
            </a:p>
          </p:txBody>
        </p:sp>
        <p:sp>
          <p:nvSpPr>
            <p:cNvPr id="47" name="テキスト ボックス 46">
              <a:extLst>
                <a:ext uri="{FF2B5EF4-FFF2-40B4-BE49-F238E27FC236}">
                  <a16:creationId xmlns:a16="http://schemas.microsoft.com/office/drawing/2014/main" id="{23E6FEEB-D223-4380-A546-55D22D225F3B}"/>
                </a:ext>
              </a:extLst>
            </p:cNvPr>
            <p:cNvSpPr txBox="1"/>
            <p:nvPr/>
          </p:nvSpPr>
          <p:spPr>
            <a:xfrm>
              <a:off x="3335292" y="6561224"/>
              <a:ext cx="197170" cy="153888"/>
            </a:xfrm>
            <a:prstGeom prst="rect">
              <a:avLst/>
            </a:prstGeom>
            <a:noFill/>
          </p:spPr>
          <p:txBody>
            <a:bodyPr wrap="none" lIns="0" tIns="0" rIns="0" bIns="0" rtlCol="0">
              <a:spAutoFit/>
            </a:bodyPr>
            <a:lstStyle/>
            <a:p>
              <a:r>
                <a:rPr kumimoji="1" lang="en-US" altLang="ja-JP" sz="1000" dirty="0"/>
                <a:t>600</a:t>
              </a:r>
              <a:endParaRPr kumimoji="1" lang="ja-JP" altLang="en-US" sz="1000" dirty="0"/>
            </a:p>
          </p:txBody>
        </p:sp>
        <p:sp>
          <p:nvSpPr>
            <p:cNvPr id="48" name="テキスト ボックス 47">
              <a:extLst>
                <a:ext uri="{FF2B5EF4-FFF2-40B4-BE49-F238E27FC236}">
                  <a16:creationId xmlns:a16="http://schemas.microsoft.com/office/drawing/2014/main" id="{42FF5A25-92CB-4D1F-8BCE-4B89C0602E1E}"/>
                </a:ext>
              </a:extLst>
            </p:cNvPr>
            <p:cNvSpPr txBox="1"/>
            <p:nvPr/>
          </p:nvSpPr>
          <p:spPr>
            <a:xfrm>
              <a:off x="3590447" y="6560291"/>
              <a:ext cx="197170" cy="153888"/>
            </a:xfrm>
            <a:prstGeom prst="rect">
              <a:avLst/>
            </a:prstGeom>
            <a:noFill/>
          </p:spPr>
          <p:txBody>
            <a:bodyPr wrap="none" lIns="0" tIns="0" rIns="0" bIns="0" rtlCol="0">
              <a:spAutoFit/>
            </a:bodyPr>
            <a:lstStyle/>
            <a:p>
              <a:r>
                <a:rPr kumimoji="1" lang="en-US" altLang="ja-JP" sz="1000" dirty="0"/>
                <a:t>650</a:t>
              </a:r>
              <a:endParaRPr kumimoji="1" lang="ja-JP" altLang="en-US" sz="1000" dirty="0"/>
            </a:p>
          </p:txBody>
        </p:sp>
        <p:sp>
          <p:nvSpPr>
            <p:cNvPr id="49" name="テキスト ボックス 48">
              <a:extLst>
                <a:ext uri="{FF2B5EF4-FFF2-40B4-BE49-F238E27FC236}">
                  <a16:creationId xmlns:a16="http://schemas.microsoft.com/office/drawing/2014/main" id="{001692DD-10B1-49BA-A3A5-4E4DB31B98A1}"/>
                </a:ext>
              </a:extLst>
            </p:cNvPr>
            <p:cNvSpPr txBox="1"/>
            <p:nvPr/>
          </p:nvSpPr>
          <p:spPr>
            <a:xfrm>
              <a:off x="3847088" y="6559717"/>
              <a:ext cx="197170" cy="153888"/>
            </a:xfrm>
            <a:prstGeom prst="rect">
              <a:avLst/>
            </a:prstGeom>
            <a:noFill/>
          </p:spPr>
          <p:txBody>
            <a:bodyPr wrap="none" lIns="0" tIns="0" rIns="0" bIns="0" rtlCol="0">
              <a:spAutoFit/>
            </a:bodyPr>
            <a:lstStyle/>
            <a:p>
              <a:r>
                <a:rPr kumimoji="1" lang="en-US" altLang="ja-JP" sz="1000" dirty="0"/>
                <a:t>700</a:t>
              </a:r>
              <a:endParaRPr kumimoji="1" lang="ja-JP" altLang="en-US" sz="1000" dirty="0"/>
            </a:p>
          </p:txBody>
        </p:sp>
        <p:sp>
          <p:nvSpPr>
            <p:cNvPr id="50" name="テキスト ボックス 49">
              <a:extLst>
                <a:ext uri="{FF2B5EF4-FFF2-40B4-BE49-F238E27FC236}">
                  <a16:creationId xmlns:a16="http://schemas.microsoft.com/office/drawing/2014/main" id="{802C9264-900C-43D1-902B-02A2B2899B1B}"/>
                </a:ext>
              </a:extLst>
            </p:cNvPr>
            <p:cNvSpPr txBox="1"/>
            <p:nvPr/>
          </p:nvSpPr>
          <p:spPr>
            <a:xfrm>
              <a:off x="4131538" y="6556744"/>
              <a:ext cx="197170" cy="153888"/>
            </a:xfrm>
            <a:prstGeom prst="rect">
              <a:avLst/>
            </a:prstGeom>
            <a:noFill/>
          </p:spPr>
          <p:txBody>
            <a:bodyPr wrap="none" lIns="0" tIns="0" rIns="0" bIns="0" rtlCol="0">
              <a:spAutoFit/>
            </a:bodyPr>
            <a:lstStyle/>
            <a:p>
              <a:r>
                <a:rPr kumimoji="1" lang="en-US" altLang="ja-JP" sz="1000" dirty="0"/>
                <a:t>750</a:t>
              </a:r>
              <a:endParaRPr kumimoji="1" lang="ja-JP" altLang="en-US" sz="1000" dirty="0"/>
            </a:p>
          </p:txBody>
        </p:sp>
        <p:sp>
          <p:nvSpPr>
            <p:cNvPr id="51" name="テキスト ボックス 50">
              <a:extLst>
                <a:ext uri="{FF2B5EF4-FFF2-40B4-BE49-F238E27FC236}">
                  <a16:creationId xmlns:a16="http://schemas.microsoft.com/office/drawing/2014/main" id="{BD8F80EE-4938-4CE2-BAD9-DF7E7512FE0B}"/>
                </a:ext>
              </a:extLst>
            </p:cNvPr>
            <p:cNvSpPr txBox="1"/>
            <p:nvPr/>
          </p:nvSpPr>
          <p:spPr>
            <a:xfrm>
              <a:off x="4380093" y="6557907"/>
              <a:ext cx="197170" cy="153888"/>
            </a:xfrm>
            <a:prstGeom prst="rect">
              <a:avLst/>
            </a:prstGeom>
            <a:noFill/>
          </p:spPr>
          <p:txBody>
            <a:bodyPr wrap="none" lIns="0" tIns="0" rIns="0" bIns="0" rtlCol="0">
              <a:spAutoFit/>
            </a:bodyPr>
            <a:lstStyle/>
            <a:p>
              <a:r>
                <a:rPr kumimoji="1" lang="en-US" altLang="ja-JP" sz="1000" dirty="0"/>
                <a:t>800</a:t>
              </a:r>
              <a:endParaRPr kumimoji="1" lang="ja-JP" altLang="en-US" sz="1000" dirty="0"/>
            </a:p>
          </p:txBody>
        </p:sp>
        <p:sp>
          <p:nvSpPr>
            <p:cNvPr id="52" name="テキスト ボックス 51">
              <a:extLst>
                <a:ext uri="{FF2B5EF4-FFF2-40B4-BE49-F238E27FC236}">
                  <a16:creationId xmlns:a16="http://schemas.microsoft.com/office/drawing/2014/main" id="{16F7B4C8-0885-4CB7-BAF9-CB4B24B5E432}"/>
                </a:ext>
              </a:extLst>
            </p:cNvPr>
            <p:cNvSpPr txBox="1"/>
            <p:nvPr/>
          </p:nvSpPr>
          <p:spPr>
            <a:xfrm>
              <a:off x="4645089" y="6555258"/>
              <a:ext cx="197170" cy="153888"/>
            </a:xfrm>
            <a:prstGeom prst="rect">
              <a:avLst/>
            </a:prstGeom>
            <a:noFill/>
          </p:spPr>
          <p:txBody>
            <a:bodyPr wrap="none" lIns="0" tIns="0" rIns="0" bIns="0" rtlCol="0">
              <a:spAutoFit/>
            </a:bodyPr>
            <a:lstStyle/>
            <a:p>
              <a:r>
                <a:rPr kumimoji="1" lang="en-US" altLang="ja-JP" sz="1000" dirty="0"/>
                <a:t>850</a:t>
              </a:r>
              <a:endParaRPr kumimoji="1" lang="ja-JP" altLang="en-US" sz="1000" dirty="0"/>
            </a:p>
          </p:txBody>
        </p:sp>
        <p:sp>
          <p:nvSpPr>
            <p:cNvPr id="53" name="テキスト ボックス 52">
              <a:extLst>
                <a:ext uri="{FF2B5EF4-FFF2-40B4-BE49-F238E27FC236}">
                  <a16:creationId xmlns:a16="http://schemas.microsoft.com/office/drawing/2014/main" id="{43D98C24-F8FD-451A-968B-21212A4902AA}"/>
                </a:ext>
              </a:extLst>
            </p:cNvPr>
            <p:cNvSpPr txBox="1"/>
            <p:nvPr/>
          </p:nvSpPr>
          <p:spPr>
            <a:xfrm>
              <a:off x="4902574" y="6555258"/>
              <a:ext cx="197170" cy="153888"/>
            </a:xfrm>
            <a:prstGeom prst="rect">
              <a:avLst/>
            </a:prstGeom>
            <a:noFill/>
          </p:spPr>
          <p:txBody>
            <a:bodyPr wrap="none" lIns="0" tIns="0" rIns="0" bIns="0" rtlCol="0">
              <a:spAutoFit/>
            </a:bodyPr>
            <a:lstStyle/>
            <a:p>
              <a:r>
                <a:rPr kumimoji="1" lang="en-US" altLang="ja-JP" sz="1000" dirty="0"/>
                <a:t>900</a:t>
              </a:r>
              <a:endParaRPr kumimoji="1" lang="ja-JP" altLang="en-US" sz="1000" dirty="0"/>
            </a:p>
          </p:txBody>
        </p:sp>
      </p:grpSp>
    </p:spTree>
    <p:extLst>
      <p:ext uri="{BB962C8B-B14F-4D97-AF65-F5344CB8AC3E}">
        <p14:creationId xmlns:p14="http://schemas.microsoft.com/office/powerpoint/2010/main" val="1583901083"/>
      </p:ext>
    </p:extLst>
  </p:cSld>
  <p:clrMapOvr>
    <a:masterClrMapping/>
  </p:clrMapOvr>
  <mc:AlternateContent xmlns:mc="http://schemas.openxmlformats.org/markup-compatibility/2006" xmlns:p14="http://schemas.microsoft.com/office/powerpoint/2010/main">
    <mc:Choice Requires="p14">
      <p:transition spd="slow" p14:dur="2000" advTm="126351"/>
    </mc:Choice>
    <mc:Fallback xmlns="">
      <p:transition spd="slow" advTm="12635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グループ化 49">
            <a:extLst>
              <a:ext uri="{FF2B5EF4-FFF2-40B4-BE49-F238E27FC236}">
                <a16:creationId xmlns:a16="http://schemas.microsoft.com/office/drawing/2014/main" id="{7C1E9EDF-7EC4-4698-961E-5916DB86B33C}"/>
              </a:ext>
            </a:extLst>
          </p:cNvPr>
          <p:cNvGrpSpPr/>
          <p:nvPr/>
        </p:nvGrpSpPr>
        <p:grpSpPr>
          <a:xfrm>
            <a:off x="4089308" y="4467416"/>
            <a:ext cx="4529733" cy="1970216"/>
            <a:chOff x="3511916" y="4317172"/>
            <a:chExt cx="4529733" cy="1970216"/>
          </a:xfrm>
        </p:grpSpPr>
        <p:grpSp>
          <p:nvGrpSpPr>
            <p:cNvPr id="33" name="グループ化 32">
              <a:extLst>
                <a:ext uri="{FF2B5EF4-FFF2-40B4-BE49-F238E27FC236}">
                  <a16:creationId xmlns:a16="http://schemas.microsoft.com/office/drawing/2014/main" id="{20DF8F15-CD5B-47D4-BCD5-C0B6596B076A}"/>
                </a:ext>
              </a:extLst>
            </p:cNvPr>
            <p:cNvGrpSpPr/>
            <p:nvPr/>
          </p:nvGrpSpPr>
          <p:grpSpPr>
            <a:xfrm>
              <a:off x="3511916" y="4317172"/>
              <a:ext cx="4514224" cy="1970216"/>
              <a:chOff x="3496324" y="4473411"/>
              <a:chExt cx="4514224" cy="1970216"/>
            </a:xfrm>
          </p:grpSpPr>
          <p:grpSp>
            <p:nvGrpSpPr>
              <p:cNvPr id="12" name="グループ化 11">
                <a:extLst>
                  <a:ext uri="{FF2B5EF4-FFF2-40B4-BE49-F238E27FC236}">
                    <a16:creationId xmlns:a16="http://schemas.microsoft.com/office/drawing/2014/main" id="{204F0744-5138-4BA6-AFC3-140DA15BA508}"/>
                  </a:ext>
                </a:extLst>
              </p:cNvPr>
              <p:cNvGrpSpPr/>
              <p:nvPr/>
            </p:nvGrpSpPr>
            <p:grpSpPr>
              <a:xfrm>
                <a:off x="3496324" y="4473411"/>
                <a:ext cx="4511041" cy="1970216"/>
                <a:chOff x="3496324" y="4473411"/>
                <a:chExt cx="4511041" cy="1970216"/>
              </a:xfrm>
            </p:grpSpPr>
            <p:graphicFrame>
              <p:nvGraphicFramePr>
                <p:cNvPr id="6" name="オブジェクト 5">
                  <a:extLst>
                    <a:ext uri="{FF2B5EF4-FFF2-40B4-BE49-F238E27FC236}">
                      <a16:creationId xmlns:a16="http://schemas.microsoft.com/office/drawing/2014/main" id="{12C76D12-2ADB-4D66-8907-73AB92656790}"/>
                    </a:ext>
                  </a:extLst>
                </p:cNvPr>
                <p:cNvGraphicFramePr>
                  <a:graphicFrameLocks noChangeAspect="1"/>
                </p:cNvGraphicFramePr>
                <p:nvPr/>
              </p:nvGraphicFramePr>
              <p:xfrm>
                <a:off x="3496324" y="4473411"/>
                <a:ext cx="4511041" cy="1958309"/>
              </p:xfrm>
              <a:graphic>
                <a:graphicData uri="http://schemas.openxmlformats.org/presentationml/2006/ole">
                  <mc:AlternateContent xmlns:mc="http://schemas.openxmlformats.org/markup-compatibility/2006">
                    <mc:Choice xmlns:v="urn:schemas-microsoft-com:vml" Requires="v">
                      <p:oleObj name="Image" r:id="rId2" imgW="12152160" imgH="5282280" progId="Photoshop.Image.13">
                        <p:embed/>
                      </p:oleObj>
                    </mc:Choice>
                    <mc:Fallback>
                      <p:oleObj name="Image" r:id="rId2" imgW="12152160" imgH="5282280" progId="Photoshop.Image.13">
                        <p:embed/>
                        <p:pic>
                          <p:nvPicPr>
                            <p:cNvPr id="6" name="オブジェクト 5">
                              <a:extLst>
                                <a:ext uri="{FF2B5EF4-FFF2-40B4-BE49-F238E27FC236}">
                                  <a16:creationId xmlns:a16="http://schemas.microsoft.com/office/drawing/2014/main" id="{12C76D12-2ADB-4D66-8907-73AB92656790}"/>
                                </a:ext>
                              </a:extLst>
                            </p:cNvPr>
                            <p:cNvPicPr/>
                            <p:nvPr/>
                          </p:nvPicPr>
                          <p:blipFill>
                            <a:blip r:embed="rId3"/>
                            <a:stretch>
                              <a:fillRect/>
                            </a:stretch>
                          </p:blipFill>
                          <p:spPr>
                            <a:xfrm>
                              <a:off x="3496324" y="4473411"/>
                              <a:ext cx="4511041" cy="1958309"/>
                            </a:xfrm>
                            <a:prstGeom prst="rect">
                              <a:avLst/>
                            </a:prstGeom>
                          </p:spPr>
                        </p:pic>
                      </p:oleObj>
                    </mc:Fallback>
                  </mc:AlternateContent>
                </a:graphicData>
              </a:graphic>
            </p:graphicFrame>
            <p:sp>
              <p:nvSpPr>
                <p:cNvPr id="9" name="正方形/長方形 8">
                  <a:extLst>
                    <a:ext uri="{FF2B5EF4-FFF2-40B4-BE49-F238E27FC236}">
                      <a16:creationId xmlns:a16="http://schemas.microsoft.com/office/drawing/2014/main" id="{30383155-013E-48B2-B1AB-F7182A5D535B}"/>
                    </a:ext>
                  </a:extLst>
                </p:cNvPr>
                <p:cNvSpPr/>
                <p:nvPr/>
              </p:nvSpPr>
              <p:spPr>
                <a:xfrm>
                  <a:off x="3640771" y="6373922"/>
                  <a:ext cx="2429050" cy="69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正方形/長方形 31">
                <a:extLst>
                  <a:ext uri="{FF2B5EF4-FFF2-40B4-BE49-F238E27FC236}">
                    <a16:creationId xmlns:a16="http://schemas.microsoft.com/office/drawing/2014/main" id="{38AB7D0E-BB88-42CB-AB86-0DBEA5CB5B81}"/>
                  </a:ext>
                </a:extLst>
              </p:cNvPr>
              <p:cNvSpPr/>
              <p:nvPr/>
            </p:nvSpPr>
            <p:spPr>
              <a:xfrm>
                <a:off x="3580396" y="6275030"/>
                <a:ext cx="4430152" cy="69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テキスト ボックス 40">
              <a:extLst>
                <a:ext uri="{FF2B5EF4-FFF2-40B4-BE49-F238E27FC236}">
                  <a16:creationId xmlns:a16="http://schemas.microsoft.com/office/drawing/2014/main" id="{1F7261B1-99DC-4D15-8EE2-EB6542710CF0}"/>
                </a:ext>
              </a:extLst>
            </p:cNvPr>
            <p:cNvSpPr txBox="1"/>
            <p:nvPr/>
          </p:nvSpPr>
          <p:spPr>
            <a:xfrm>
              <a:off x="3556174" y="6094413"/>
              <a:ext cx="200212" cy="153888"/>
            </a:xfrm>
            <a:prstGeom prst="rect">
              <a:avLst/>
            </a:prstGeom>
            <a:noFill/>
          </p:spPr>
          <p:txBody>
            <a:bodyPr wrap="none" lIns="0" tIns="0" rIns="0" bIns="0" rtlCol="0">
              <a:spAutoFit/>
            </a:bodyPr>
            <a:lstStyle/>
            <a:p>
              <a:r>
                <a:rPr kumimoji="1" lang="en-US" altLang="ja-JP" sz="1000" dirty="0"/>
                <a:t>450</a:t>
              </a:r>
              <a:endParaRPr kumimoji="1" lang="ja-JP" altLang="en-US" sz="1000" dirty="0"/>
            </a:p>
          </p:txBody>
        </p:sp>
        <p:sp>
          <p:nvSpPr>
            <p:cNvPr id="42" name="テキスト ボックス 41">
              <a:extLst>
                <a:ext uri="{FF2B5EF4-FFF2-40B4-BE49-F238E27FC236}">
                  <a16:creationId xmlns:a16="http://schemas.microsoft.com/office/drawing/2014/main" id="{81D35358-7DC0-4326-8FA7-AC59A4245AB5}"/>
                </a:ext>
              </a:extLst>
            </p:cNvPr>
            <p:cNvSpPr txBox="1"/>
            <p:nvPr/>
          </p:nvSpPr>
          <p:spPr>
            <a:xfrm>
              <a:off x="4287554" y="6096308"/>
              <a:ext cx="200212" cy="153888"/>
            </a:xfrm>
            <a:prstGeom prst="rect">
              <a:avLst/>
            </a:prstGeom>
            <a:noFill/>
          </p:spPr>
          <p:txBody>
            <a:bodyPr wrap="none" lIns="0" tIns="0" rIns="0" bIns="0" rtlCol="0">
              <a:spAutoFit/>
            </a:bodyPr>
            <a:lstStyle/>
            <a:p>
              <a:r>
                <a:rPr kumimoji="1" lang="en-US" altLang="ja-JP" sz="1000" dirty="0"/>
                <a:t>500</a:t>
              </a:r>
              <a:endParaRPr kumimoji="1" lang="ja-JP" altLang="en-US" sz="1000" dirty="0"/>
            </a:p>
          </p:txBody>
        </p:sp>
        <p:sp>
          <p:nvSpPr>
            <p:cNvPr id="43" name="テキスト ボックス 42">
              <a:extLst>
                <a:ext uri="{FF2B5EF4-FFF2-40B4-BE49-F238E27FC236}">
                  <a16:creationId xmlns:a16="http://schemas.microsoft.com/office/drawing/2014/main" id="{88452B6B-4F12-4753-9965-009534284D54}"/>
                </a:ext>
              </a:extLst>
            </p:cNvPr>
            <p:cNvSpPr txBox="1"/>
            <p:nvPr/>
          </p:nvSpPr>
          <p:spPr>
            <a:xfrm>
              <a:off x="4984257" y="6080344"/>
              <a:ext cx="200212" cy="153888"/>
            </a:xfrm>
            <a:prstGeom prst="rect">
              <a:avLst/>
            </a:prstGeom>
            <a:noFill/>
          </p:spPr>
          <p:txBody>
            <a:bodyPr wrap="none" lIns="0" tIns="0" rIns="0" bIns="0" rtlCol="0">
              <a:spAutoFit/>
            </a:bodyPr>
            <a:lstStyle/>
            <a:p>
              <a:r>
                <a:rPr kumimoji="1" lang="en-US" altLang="ja-JP" sz="1000" dirty="0"/>
                <a:t>550</a:t>
              </a:r>
              <a:endParaRPr kumimoji="1" lang="ja-JP" altLang="en-US" sz="1000" dirty="0"/>
            </a:p>
          </p:txBody>
        </p:sp>
        <p:sp>
          <p:nvSpPr>
            <p:cNvPr id="44" name="テキスト ボックス 43">
              <a:extLst>
                <a:ext uri="{FF2B5EF4-FFF2-40B4-BE49-F238E27FC236}">
                  <a16:creationId xmlns:a16="http://schemas.microsoft.com/office/drawing/2014/main" id="{B3B7C2EC-DE31-46C7-B5E8-496B722EAA59}"/>
                </a:ext>
              </a:extLst>
            </p:cNvPr>
            <p:cNvSpPr txBox="1"/>
            <p:nvPr/>
          </p:nvSpPr>
          <p:spPr>
            <a:xfrm>
              <a:off x="5715293" y="6081132"/>
              <a:ext cx="200212" cy="153888"/>
            </a:xfrm>
            <a:prstGeom prst="rect">
              <a:avLst/>
            </a:prstGeom>
            <a:noFill/>
          </p:spPr>
          <p:txBody>
            <a:bodyPr wrap="none" lIns="0" tIns="0" rIns="0" bIns="0" rtlCol="0">
              <a:spAutoFit/>
            </a:bodyPr>
            <a:lstStyle/>
            <a:p>
              <a:r>
                <a:rPr kumimoji="1" lang="en-US" altLang="ja-JP" sz="1000" dirty="0"/>
                <a:t>600</a:t>
              </a:r>
              <a:endParaRPr kumimoji="1" lang="ja-JP" altLang="en-US" sz="1000" dirty="0"/>
            </a:p>
          </p:txBody>
        </p:sp>
        <p:sp>
          <p:nvSpPr>
            <p:cNvPr id="45" name="テキスト ボックス 44">
              <a:extLst>
                <a:ext uri="{FF2B5EF4-FFF2-40B4-BE49-F238E27FC236}">
                  <a16:creationId xmlns:a16="http://schemas.microsoft.com/office/drawing/2014/main" id="{EABE67D5-02AB-4256-8836-F05A5D9649CC}"/>
                </a:ext>
              </a:extLst>
            </p:cNvPr>
            <p:cNvSpPr txBox="1"/>
            <p:nvPr/>
          </p:nvSpPr>
          <p:spPr>
            <a:xfrm>
              <a:off x="6444687" y="6092566"/>
              <a:ext cx="200212" cy="153888"/>
            </a:xfrm>
            <a:prstGeom prst="rect">
              <a:avLst/>
            </a:prstGeom>
            <a:noFill/>
          </p:spPr>
          <p:txBody>
            <a:bodyPr wrap="none" lIns="0" tIns="0" rIns="0" bIns="0" rtlCol="0">
              <a:spAutoFit/>
            </a:bodyPr>
            <a:lstStyle/>
            <a:p>
              <a:r>
                <a:rPr kumimoji="1" lang="en-US" altLang="ja-JP" sz="1000" dirty="0"/>
                <a:t>650</a:t>
              </a:r>
              <a:endParaRPr kumimoji="1" lang="ja-JP" altLang="en-US" sz="1000" dirty="0"/>
            </a:p>
          </p:txBody>
        </p:sp>
        <p:sp>
          <p:nvSpPr>
            <p:cNvPr id="46" name="テキスト ボックス 45">
              <a:extLst>
                <a:ext uri="{FF2B5EF4-FFF2-40B4-BE49-F238E27FC236}">
                  <a16:creationId xmlns:a16="http://schemas.microsoft.com/office/drawing/2014/main" id="{03E645EB-61C5-4110-A542-132F087CA39A}"/>
                </a:ext>
              </a:extLst>
            </p:cNvPr>
            <p:cNvSpPr txBox="1"/>
            <p:nvPr/>
          </p:nvSpPr>
          <p:spPr>
            <a:xfrm>
              <a:off x="7174902" y="6087270"/>
              <a:ext cx="200212" cy="153888"/>
            </a:xfrm>
            <a:prstGeom prst="rect">
              <a:avLst/>
            </a:prstGeom>
            <a:noFill/>
          </p:spPr>
          <p:txBody>
            <a:bodyPr wrap="none" lIns="0" tIns="0" rIns="0" bIns="0" rtlCol="0">
              <a:spAutoFit/>
            </a:bodyPr>
            <a:lstStyle/>
            <a:p>
              <a:r>
                <a:rPr kumimoji="1" lang="en-US" altLang="ja-JP" sz="1000" dirty="0"/>
                <a:t>700</a:t>
              </a:r>
              <a:endParaRPr kumimoji="1" lang="ja-JP" altLang="en-US" sz="1000" dirty="0"/>
            </a:p>
          </p:txBody>
        </p:sp>
        <p:sp>
          <p:nvSpPr>
            <p:cNvPr id="47" name="テキスト ボックス 46">
              <a:extLst>
                <a:ext uri="{FF2B5EF4-FFF2-40B4-BE49-F238E27FC236}">
                  <a16:creationId xmlns:a16="http://schemas.microsoft.com/office/drawing/2014/main" id="{787EF357-1D97-4322-BC7E-D7EA398DBF08}"/>
                </a:ext>
              </a:extLst>
            </p:cNvPr>
            <p:cNvSpPr txBox="1"/>
            <p:nvPr/>
          </p:nvSpPr>
          <p:spPr>
            <a:xfrm>
              <a:off x="7841437" y="6087270"/>
              <a:ext cx="200212" cy="153888"/>
            </a:xfrm>
            <a:prstGeom prst="rect">
              <a:avLst/>
            </a:prstGeom>
            <a:noFill/>
          </p:spPr>
          <p:txBody>
            <a:bodyPr wrap="none" lIns="0" tIns="0" rIns="0" bIns="0" rtlCol="0">
              <a:spAutoFit/>
            </a:bodyPr>
            <a:lstStyle/>
            <a:p>
              <a:r>
                <a:rPr kumimoji="1" lang="en-US" altLang="ja-JP" sz="1000" dirty="0"/>
                <a:t>750</a:t>
              </a:r>
              <a:endParaRPr kumimoji="1" lang="ja-JP" altLang="en-US" sz="1000" dirty="0"/>
            </a:p>
          </p:txBody>
        </p:sp>
      </p:grpSp>
      <p:grpSp>
        <p:nvGrpSpPr>
          <p:cNvPr id="49" name="グループ化 48">
            <a:extLst>
              <a:ext uri="{FF2B5EF4-FFF2-40B4-BE49-F238E27FC236}">
                <a16:creationId xmlns:a16="http://schemas.microsoft.com/office/drawing/2014/main" id="{236B00E6-1A04-40B2-9E5D-80F3917631F6}"/>
              </a:ext>
            </a:extLst>
          </p:cNvPr>
          <p:cNvGrpSpPr/>
          <p:nvPr/>
        </p:nvGrpSpPr>
        <p:grpSpPr>
          <a:xfrm>
            <a:off x="4073283" y="2758422"/>
            <a:ext cx="4529816" cy="1950647"/>
            <a:chOff x="3496324" y="2522764"/>
            <a:chExt cx="4529816" cy="1950647"/>
          </a:xfrm>
        </p:grpSpPr>
        <p:grpSp>
          <p:nvGrpSpPr>
            <p:cNvPr id="31" name="グループ化 30">
              <a:extLst>
                <a:ext uri="{FF2B5EF4-FFF2-40B4-BE49-F238E27FC236}">
                  <a16:creationId xmlns:a16="http://schemas.microsoft.com/office/drawing/2014/main" id="{75477B1F-5BD9-44A1-8B25-748C320FABBC}"/>
                </a:ext>
              </a:extLst>
            </p:cNvPr>
            <p:cNvGrpSpPr/>
            <p:nvPr/>
          </p:nvGrpSpPr>
          <p:grpSpPr>
            <a:xfrm>
              <a:off x="3496324" y="2522764"/>
              <a:ext cx="4498203" cy="1950647"/>
              <a:chOff x="3496324" y="2522764"/>
              <a:chExt cx="4498203" cy="1950647"/>
            </a:xfrm>
          </p:grpSpPr>
          <p:grpSp>
            <p:nvGrpSpPr>
              <p:cNvPr id="11" name="グループ化 10">
                <a:extLst>
                  <a:ext uri="{FF2B5EF4-FFF2-40B4-BE49-F238E27FC236}">
                    <a16:creationId xmlns:a16="http://schemas.microsoft.com/office/drawing/2014/main" id="{9E7EB03E-6316-4B78-9142-EDCFEB95ADD6}"/>
                  </a:ext>
                </a:extLst>
              </p:cNvPr>
              <p:cNvGrpSpPr/>
              <p:nvPr/>
            </p:nvGrpSpPr>
            <p:grpSpPr>
              <a:xfrm>
                <a:off x="3496324" y="2522764"/>
                <a:ext cx="4493390" cy="1950647"/>
                <a:chOff x="3496324" y="2522764"/>
                <a:chExt cx="4493390" cy="1950647"/>
              </a:xfrm>
            </p:grpSpPr>
            <p:graphicFrame>
              <p:nvGraphicFramePr>
                <p:cNvPr id="5" name="オブジェクト 4">
                  <a:extLst>
                    <a:ext uri="{FF2B5EF4-FFF2-40B4-BE49-F238E27FC236}">
                      <a16:creationId xmlns:a16="http://schemas.microsoft.com/office/drawing/2014/main" id="{0E2E7C49-A9B9-4B20-A8C0-F1802C312874}"/>
                    </a:ext>
                  </a:extLst>
                </p:cNvPr>
                <p:cNvGraphicFramePr>
                  <a:graphicFrameLocks noChangeAspect="1"/>
                </p:cNvGraphicFramePr>
                <p:nvPr/>
              </p:nvGraphicFramePr>
              <p:xfrm>
                <a:off x="3496324" y="2522764"/>
                <a:ext cx="4493390" cy="1950647"/>
              </p:xfrm>
              <a:graphic>
                <a:graphicData uri="http://schemas.openxmlformats.org/presentationml/2006/ole">
                  <mc:AlternateContent xmlns:mc="http://schemas.openxmlformats.org/markup-compatibility/2006">
                    <mc:Choice xmlns:v="urn:schemas-microsoft-com:vml" Requires="v">
                      <p:oleObj name="Image" r:id="rId4" imgW="12152160" imgH="5282280" progId="Photoshop.Image.13">
                        <p:embed/>
                      </p:oleObj>
                    </mc:Choice>
                    <mc:Fallback>
                      <p:oleObj name="Image" r:id="rId4" imgW="12152160" imgH="5282280" progId="Photoshop.Image.13">
                        <p:embed/>
                        <p:pic>
                          <p:nvPicPr>
                            <p:cNvPr id="5" name="オブジェクト 4">
                              <a:extLst>
                                <a:ext uri="{FF2B5EF4-FFF2-40B4-BE49-F238E27FC236}">
                                  <a16:creationId xmlns:a16="http://schemas.microsoft.com/office/drawing/2014/main" id="{0E2E7C49-A9B9-4B20-A8C0-F1802C312874}"/>
                                </a:ext>
                              </a:extLst>
                            </p:cNvPr>
                            <p:cNvPicPr/>
                            <p:nvPr/>
                          </p:nvPicPr>
                          <p:blipFill>
                            <a:blip r:embed="rId5"/>
                            <a:stretch>
                              <a:fillRect/>
                            </a:stretch>
                          </p:blipFill>
                          <p:spPr>
                            <a:xfrm>
                              <a:off x="3496324" y="2522764"/>
                              <a:ext cx="4493390" cy="1950647"/>
                            </a:xfrm>
                            <a:prstGeom prst="rect">
                              <a:avLst/>
                            </a:prstGeom>
                          </p:spPr>
                        </p:pic>
                      </p:oleObj>
                    </mc:Fallback>
                  </mc:AlternateContent>
                </a:graphicData>
              </a:graphic>
            </p:graphicFrame>
            <p:sp>
              <p:nvSpPr>
                <p:cNvPr id="8" name="正方形/長方形 7">
                  <a:extLst>
                    <a:ext uri="{FF2B5EF4-FFF2-40B4-BE49-F238E27FC236}">
                      <a16:creationId xmlns:a16="http://schemas.microsoft.com/office/drawing/2014/main" id="{7843F441-D7B4-42D5-96B3-CE05741EE5DF}"/>
                    </a:ext>
                  </a:extLst>
                </p:cNvPr>
                <p:cNvSpPr/>
                <p:nvPr/>
              </p:nvSpPr>
              <p:spPr>
                <a:xfrm>
                  <a:off x="3640771" y="4403706"/>
                  <a:ext cx="2372952" cy="69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正方形/長方形 29">
                <a:extLst>
                  <a:ext uri="{FF2B5EF4-FFF2-40B4-BE49-F238E27FC236}">
                    <a16:creationId xmlns:a16="http://schemas.microsoft.com/office/drawing/2014/main" id="{CF2FBC61-4033-4792-97B6-89DB42B5CED7}"/>
                  </a:ext>
                </a:extLst>
              </p:cNvPr>
              <p:cNvSpPr/>
              <p:nvPr/>
            </p:nvSpPr>
            <p:spPr>
              <a:xfrm>
                <a:off x="3590050" y="4322196"/>
                <a:ext cx="4404477" cy="69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4" name="テキスト ボックス 33">
              <a:extLst>
                <a:ext uri="{FF2B5EF4-FFF2-40B4-BE49-F238E27FC236}">
                  <a16:creationId xmlns:a16="http://schemas.microsoft.com/office/drawing/2014/main" id="{4805EF59-3248-4E7E-9F1B-0AAF8E42E5F1}"/>
                </a:ext>
              </a:extLst>
            </p:cNvPr>
            <p:cNvSpPr txBox="1"/>
            <p:nvPr/>
          </p:nvSpPr>
          <p:spPr>
            <a:xfrm>
              <a:off x="3540665" y="4310757"/>
              <a:ext cx="200212" cy="153888"/>
            </a:xfrm>
            <a:prstGeom prst="rect">
              <a:avLst/>
            </a:prstGeom>
            <a:noFill/>
          </p:spPr>
          <p:txBody>
            <a:bodyPr wrap="none" lIns="0" tIns="0" rIns="0" bIns="0" rtlCol="0">
              <a:spAutoFit/>
            </a:bodyPr>
            <a:lstStyle/>
            <a:p>
              <a:r>
                <a:rPr kumimoji="1" lang="en-US" altLang="ja-JP" sz="1000" dirty="0"/>
                <a:t>450</a:t>
              </a:r>
              <a:endParaRPr kumimoji="1" lang="ja-JP" altLang="en-US" sz="1000" dirty="0"/>
            </a:p>
          </p:txBody>
        </p:sp>
        <p:sp>
          <p:nvSpPr>
            <p:cNvPr id="35" name="テキスト ボックス 34">
              <a:extLst>
                <a:ext uri="{FF2B5EF4-FFF2-40B4-BE49-F238E27FC236}">
                  <a16:creationId xmlns:a16="http://schemas.microsoft.com/office/drawing/2014/main" id="{ADCB3D73-F34D-4C34-9C64-210D402B5B4B}"/>
                </a:ext>
              </a:extLst>
            </p:cNvPr>
            <p:cNvSpPr txBox="1"/>
            <p:nvPr/>
          </p:nvSpPr>
          <p:spPr>
            <a:xfrm>
              <a:off x="4272045" y="4312652"/>
              <a:ext cx="200212" cy="153888"/>
            </a:xfrm>
            <a:prstGeom prst="rect">
              <a:avLst/>
            </a:prstGeom>
            <a:noFill/>
          </p:spPr>
          <p:txBody>
            <a:bodyPr wrap="none" lIns="0" tIns="0" rIns="0" bIns="0" rtlCol="0">
              <a:spAutoFit/>
            </a:bodyPr>
            <a:lstStyle/>
            <a:p>
              <a:r>
                <a:rPr kumimoji="1" lang="en-US" altLang="ja-JP" sz="1000" dirty="0"/>
                <a:t>500</a:t>
              </a:r>
              <a:endParaRPr kumimoji="1" lang="ja-JP" altLang="en-US" sz="1000" dirty="0"/>
            </a:p>
          </p:txBody>
        </p:sp>
        <p:sp>
          <p:nvSpPr>
            <p:cNvPr id="36" name="テキスト ボックス 35">
              <a:extLst>
                <a:ext uri="{FF2B5EF4-FFF2-40B4-BE49-F238E27FC236}">
                  <a16:creationId xmlns:a16="http://schemas.microsoft.com/office/drawing/2014/main" id="{60BDD2F9-5371-4AF4-A3C6-EE7C6858B29F}"/>
                </a:ext>
              </a:extLst>
            </p:cNvPr>
            <p:cNvSpPr txBox="1"/>
            <p:nvPr/>
          </p:nvSpPr>
          <p:spPr>
            <a:xfrm>
              <a:off x="4968748" y="4296688"/>
              <a:ext cx="200212" cy="153888"/>
            </a:xfrm>
            <a:prstGeom prst="rect">
              <a:avLst/>
            </a:prstGeom>
            <a:noFill/>
          </p:spPr>
          <p:txBody>
            <a:bodyPr wrap="none" lIns="0" tIns="0" rIns="0" bIns="0" rtlCol="0">
              <a:spAutoFit/>
            </a:bodyPr>
            <a:lstStyle/>
            <a:p>
              <a:r>
                <a:rPr kumimoji="1" lang="en-US" altLang="ja-JP" sz="1000" dirty="0"/>
                <a:t>550</a:t>
              </a:r>
              <a:endParaRPr kumimoji="1" lang="ja-JP" altLang="en-US" sz="1000" dirty="0"/>
            </a:p>
          </p:txBody>
        </p:sp>
        <p:sp>
          <p:nvSpPr>
            <p:cNvPr id="37" name="テキスト ボックス 36">
              <a:extLst>
                <a:ext uri="{FF2B5EF4-FFF2-40B4-BE49-F238E27FC236}">
                  <a16:creationId xmlns:a16="http://schemas.microsoft.com/office/drawing/2014/main" id="{2DE9701A-BBA0-4227-9BBD-06266550795F}"/>
                </a:ext>
              </a:extLst>
            </p:cNvPr>
            <p:cNvSpPr txBox="1"/>
            <p:nvPr/>
          </p:nvSpPr>
          <p:spPr>
            <a:xfrm>
              <a:off x="5699784" y="4297476"/>
              <a:ext cx="200212" cy="153888"/>
            </a:xfrm>
            <a:prstGeom prst="rect">
              <a:avLst/>
            </a:prstGeom>
            <a:noFill/>
          </p:spPr>
          <p:txBody>
            <a:bodyPr wrap="none" lIns="0" tIns="0" rIns="0" bIns="0" rtlCol="0">
              <a:spAutoFit/>
            </a:bodyPr>
            <a:lstStyle/>
            <a:p>
              <a:r>
                <a:rPr kumimoji="1" lang="en-US" altLang="ja-JP" sz="1000" dirty="0"/>
                <a:t>600</a:t>
              </a:r>
              <a:endParaRPr kumimoji="1" lang="ja-JP" altLang="en-US" sz="1000" dirty="0"/>
            </a:p>
          </p:txBody>
        </p:sp>
        <p:sp>
          <p:nvSpPr>
            <p:cNvPr id="38" name="テキスト ボックス 37">
              <a:extLst>
                <a:ext uri="{FF2B5EF4-FFF2-40B4-BE49-F238E27FC236}">
                  <a16:creationId xmlns:a16="http://schemas.microsoft.com/office/drawing/2014/main" id="{69127B78-F2AC-48D0-8DCA-B56BFC9DBA1F}"/>
                </a:ext>
              </a:extLst>
            </p:cNvPr>
            <p:cNvSpPr txBox="1"/>
            <p:nvPr/>
          </p:nvSpPr>
          <p:spPr>
            <a:xfrm>
              <a:off x="6429178" y="4308910"/>
              <a:ext cx="200212" cy="153888"/>
            </a:xfrm>
            <a:prstGeom prst="rect">
              <a:avLst/>
            </a:prstGeom>
            <a:noFill/>
          </p:spPr>
          <p:txBody>
            <a:bodyPr wrap="none" lIns="0" tIns="0" rIns="0" bIns="0" rtlCol="0">
              <a:spAutoFit/>
            </a:bodyPr>
            <a:lstStyle/>
            <a:p>
              <a:r>
                <a:rPr kumimoji="1" lang="en-US" altLang="ja-JP" sz="1000" dirty="0"/>
                <a:t>650</a:t>
              </a:r>
              <a:endParaRPr kumimoji="1" lang="ja-JP" altLang="en-US" sz="1000" dirty="0"/>
            </a:p>
          </p:txBody>
        </p:sp>
        <p:sp>
          <p:nvSpPr>
            <p:cNvPr id="39" name="テキスト ボックス 38">
              <a:extLst>
                <a:ext uri="{FF2B5EF4-FFF2-40B4-BE49-F238E27FC236}">
                  <a16:creationId xmlns:a16="http://schemas.microsoft.com/office/drawing/2014/main" id="{BC1C9B6D-8780-4FFC-89E1-DA38FCBAE234}"/>
                </a:ext>
              </a:extLst>
            </p:cNvPr>
            <p:cNvSpPr txBox="1"/>
            <p:nvPr/>
          </p:nvSpPr>
          <p:spPr>
            <a:xfrm>
              <a:off x="7159393" y="4303614"/>
              <a:ext cx="200212" cy="153888"/>
            </a:xfrm>
            <a:prstGeom prst="rect">
              <a:avLst/>
            </a:prstGeom>
            <a:noFill/>
          </p:spPr>
          <p:txBody>
            <a:bodyPr wrap="none" lIns="0" tIns="0" rIns="0" bIns="0" rtlCol="0">
              <a:spAutoFit/>
            </a:bodyPr>
            <a:lstStyle/>
            <a:p>
              <a:r>
                <a:rPr kumimoji="1" lang="en-US" altLang="ja-JP" sz="1000" dirty="0"/>
                <a:t>700</a:t>
              </a:r>
              <a:endParaRPr kumimoji="1" lang="ja-JP" altLang="en-US" sz="1000" dirty="0"/>
            </a:p>
          </p:txBody>
        </p:sp>
        <p:sp>
          <p:nvSpPr>
            <p:cNvPr id="40" name="テキスト ボックス 39">
              <a:extLst>
                <a:ext uri="{FF2B5EF4-FFF2-40B4-BE49-F238E27FC236}">
                  <a16:creationId xmlns:a16="http://schemas.microsoft.com/office/drawing/2014/main" id="{2DF01C80-A0A1-47E5-8657-6B6C8A258948}"/>
                </a:ext>
              </a:extLst>
            </p:cNvPr>
            <p:cNvSpPr txBox="1"/>
            <p:nvPr/>
          </p:nvSpPr>
          <p:spPr>
            <a:xfrm>
              <a:off x="7825928" y="4303614"/>
              <a:ext cx="200212" cy="153888"/>
            </a:xfrm>
            <a:prstGeom prst="rect">
              <a:avLst/>
            </a:prstGeom>
            <a:noFill/>
          </p:spPr>
          <p:txBody>
            <a:bodyPr wrap="none" lIns="0" tIns="0" rIns="0" bIns="0" rtlCol="0">
              <a:spAutoFit/>
            </a:bodyPr>
            <a:lstStyle/>
            <a:p>
              <a:r>
                <a:rPr kumimoji="1" lang="en-US" altLang="ja-JP" sz="1000" dirty="0"/>
                <a:t>750</a:t>
              </a:r>
              <a:endParaRPr kumimoji="1" lang="ja-JP" altLang="en-US" sz="1000" dirty="0"/>
            </a:p>
          </p:txBody>
        </p:sp>
      </p:grpSp>
      <p:grpSp>
        <p:nvGrpSpPr>
          <p:cNvPr id="48" name="グループ化 47">
            <a:extLst>
              <a:ext uri="{FF2B5EF4-FFF2-40B4-BE49-F238E27FC236}">
                <a16:creationId xmlns:a16="http://schemas.microsoft.com/office/drawing/2014/main" id="{9D914EBD-C597-4158-B666-9C3BC928C49C}"/>
              </a:ext>
            </a:extLst>
          </p:cNvPr>
          <p:cNvGrpSpPr/>
          <p:nvPr/>
        </p:nvGrpSpPr>
        <p:grpSpPr>
          <a:xfrm>
            <a:off x="4073283" y="1018872"/>
            <a:ext cx="4548736" cy="1950648"/>
            <a:chOff x="3496324" y="320991"/>
            <a:chExt cx="4548736" cy="1950648"/>
          </a:xfrm>
        </p:grpSpPr>
        <p:grpSp>
          <p:nvGrpSpPr>
            <p:cNvPr id="29" name="グループ化 28">
              <a:extLst>
                <a:ext uri="{FF2B5EF4-FFF2-40B4-BE49-F238E27FC236}">
                  <a16:creationId xmlns:a16="http://schemas.microsoft.com/office/drawing/2014/main" id="{59368B98-E4BE-4B3D-A9BF-5159E1EB55B6}"/>
                </a:ext>
              </a:extLst>
            </p:cNvPr>
            <p:cNvGrpSpPr/>
            <p:nvPr/>
          </p:nvGrpSpPr>
          <p:grpSpPr>
            <a:xfrm>
              <a:off x="3496324" y="320991"/>
              <a:ext cx="4455299" cy="1950648"/>
              <a:chOff x="3496324" y="320991"/>
              <a:chExt cx="4455299" cy="1950648"/>
            </a:xfrm>
          </p:grpSpPr>
          <p:grpSp>
            <p:nvGrpSpPr>
              <p:cNvPr id="10" name="グループ化 9">
                <a:extLst>
                  <a:ext uri="{FF2B5EF4-FFF2-40B4-BE49-F238E27FC236}">
                    <a16:creationId xmlns:a16="http://schemas.microsoft.com/office/drawing/2014/main" id="{3319ECC4-AEA3-4AD6-983B-B476605F1125}"/>
                  </a:ext>
                </a:extLst>
              </p:cNvPr>
              <p:cNvGrpSpPr/>
              <p:nvPr/>
            </p:nvGrpSpPr>
            <p:grpSpPr>
              <a:xfrm>
                <a:off x="3496324" y="320991"/>
                <a:ext cx="4455299" cy="1950648"/>
                <a:chOff x="3496324" y="320991"/>
                <a:chExt cx="4455299" cy="1950648"/>
              </a:xfrm>
            </p:grpSpPr>
            <p:graphicFrame>
              <p:nvGraphicFramePr>
                <p:cNvPr id="4" name="オブジェクト 3">
                  <a:extLst>
                    <a:ext uri="{FF2B5EF4-FFF2-40B4-BE49-F238E27FC236}">
                      <a16:creationId xmlns:a16="http://schemas.microsoft.com/office/drawing/2014/main" id="{89B141F4-1F38-4BF5-97D1-DB154C9CD564}"/>
                    </a:ext>
                  </a:extLst>
                </p:cNvPr>
                <p:cNvGraphicFramePr>
                  <a:graphicFrameLocks noChangeAspect="1"/>
                </p:cNvGraphicFramePr>
                <p:nvPr/>
              </p:nvGraphicFramePr>
              <p:xfrm>
                <a:off x="3496324" y="320991"/>
                <a:ext cx="4455299" cy="1950648"/>
              </p:xfrm>
              <a:graphic>
                <a:graphicData uri="http://schemas.openxmlformats.org/presentationml/2006/ole">
                  <mc:AlternateContent xmlns:mc="http://schemas.openxmlformats.org/markup-compatibility/2006">
                    <mc:Choice xmlns:v="urn:schemas-microsoft-com:vml" Requires="v">
                      <p:oleObj name="Image" r:id="rId6" imgW="12050640" imgH="5282280" progId="Photoshop.Image.13">
                        <p:embed/>
                      </p:oleObj>
                    </mc:Choice>
                    <mc:Fallback>
                      <p:oleObj name="Image" r:id="rId6" imgW="12050640" imgH="5282280" progId="Photoshop.Image.13">
                        <p:embed/>
                        <p:pic>
                          <p:nvPicPr>
                            <p:cNvPr id="4" name="オブジェクト 3">
                              <a:extLst>
                                <a:ext uri="{FF2B5EF4-FFF2-40B4-BE49-F238E27FC236}">
                                  <a16:creationId xmlns:a16="http://schemas.microsoft.com/office/drawing/2014/main" id="{89B141F4-1F38-4BF5-97D1-DB154C9CD564}"/>
                                </a:ext>
                              </a:extLst>
                            </p:cNvPr>
                            <p:cNvPicPr/>
                            <p:nvPr/>
                          </p:nvPicPr>
                          <p:blipFill>
                            <a:blip r:embed="rId7"/>
                            <a:stretch>
                              <a:fillRect/>
                            </a:stretch>
                          </p:blipFill>
                          <p:spPr>
                            <a:xfrm>
                              <a:off x="3496324" y="320991"/>
                              <a:ext cx="4455299" cy="1950648"/>
                            </a:xfrm>
                            <a:prstGeom prst="rect">
                              <a:avLst/>
                            </a:prstGeom>
                          </p:spPr>
                        </p:pic>
                      </p:oleObj>
                    </mc:Fallback>
                  </mc:AlternateContent>
                </a:graphicData>
              </a:graphic>
            </p:graphicFrame>
            <p:sp>
              <p:nvSpPr>
                <p:cNvPr id="7" name="正方形/長方形 6">
                  <a:extLst>
                    <a:ext uri="{FF2B5EF4-FFF2-40B4-BE49-F238E27FC236}">
                      <a16:creationId xmlns:a16="http://schemas.microsoft.com/office/drawing/2014/main" id="{4ED9A23A-477B-4B8A-92A4-17A37583739C}"/>
                    </a:ext>
                  </a:extLst>
                </p:cNvPr>
                <p:cNvSpPr/>
                <p:nvPr/>
              </p:nvSpPr>
              <p:spPr>
                <a:xfrm>
                  <a:off x="3640771" y="2210267"/>
                  <a:ext cx="2429050" cy="61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正方形/長方形 27">
                <a:extLst>
                  <a:ext uri="{FF2B5EF4-FFF2-40B4-BE49-F238E27FC236}">
                    <a16:creationId xmlns:a16="http://schemas.microsoft.com/office/drawing/2014/main" id="{B7C1B95F-57B4-459D-8FE7-4A2032B1EBD4}"/>
                  </a:ext>
                </a:extLst>
              </p:cNvPr>
              <p:cNvSpPr/>
              <p:nvPr/>
            </p:nvSpPr>
            <p:spPr>
              <a:xfrm>
                <a:off x="3577213" y="2110464"/>
                <a:ext cx="3954027"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 name="テキスト ボックス 13">
              <a:extLst>
                <a:ext uri="{FF2B5EF4-FFF2-40B4-BE49-F238E27FC236}">
                  <a16:creationId xmlns:a16="http://schemas.microsoft.com/office/drawing/2014/main" id="{EF3A1BF3-1047-4AB8-8D9B-905CCC9B87D3}"/>
                </a:ext>
              </a:extLst>
            </p:cNvPr>
            <p:cNvSpPr txBox="1"/>
            <p:nvPr/>
          </p:nvSpPr>
          <p:spPr>
            <a:xfrm>
              <a:off x="3525537" y="2090719"/>
              <a:ext cx="200212" cy="153888"/>
            </a:xfrm>
            <a:prstGeom prst="rect">
              <a:avLst/>
            </a:prstGeom>
            <a:noFill/>
          </p:spPr>
          <p:txBody>
            <a:bodyPr wrap="none" lIns="0" tIns="0" rIns="0" bIns="0" rtlCol="0">
              <a:spAutoFit/>
            </a:bodyPr>
            <a:lstStyle/>
            <a:p>
              <a:r>
                <a:rPr kumimoji="1" lang="en-US" altLang="ja-JP" sz="1000" dirty="0"/>
                <a:t>250</a:t>
              </a:r>
              <a:endParaRPr kumimoji="1" lang="ja-JP" altLang="en-US" sz="1000" dirty="0"/>
            </a:p>
          </p:txBody>
        </p:sp>
        <p:sp>
          <p:nvSpPr>
            <p:cNvPr id="15" name="テキスト ボックス 14">
              <a:extLst>
                <a:ext uri="{FF2B5EF4-FFF2-40B4-BE49-F238E27FC236}">
                  <a16:creationId xmlns:a16="http://schemas.microsoft.com/office/drawing/2014/main" id="{75D5A2C6-2F22-46E7-9A6A-02FB683AE33E}"/>
                </a:ext>
              </a:extLst>
            </p:cNvPr>
            <p:cNvSpPr txBox="1"/>
            <p:nvPr/>
          </p:nvSpPr>
          <p:spPr>
            <a:xfrm>
              <a:off x="3996961" y="2086382"/>
              <a:ext cx="200212" cy="153888"/>
            </a:xfrm>
            <a:prstGeom prst="rect">
              <a:avLst/>
            </a:prstGeom>
            <a:noFill/>
          </p:spPr>
          <p:txBody>
            <a:bodyPr wrap="none" lIns="0" tIns="0" rIns="0" bIns="0" rtlCol="0">
              <a:spAutoFit/>
            </a:bodyPr>
            <a:lstStyle/>
            <a:p>
              <a:r>
                <a:rPr kumimoji="1" lang="en-US" altLang="ja-JP" sz="1000" dirty="0"/>
                <a:t>300</a:t>
              </a:r>
              <a:endParaRPr kumimoji="1" lang="ja-JP" altLang="en-US" sz="1000" dirty="0"/>
            </a:p>
          </p:txBody>
        </p:sp>
        <p:sp>
          <p:nvSpPr>
            <p:cNvPr id="16" name="テキスト ボックス 15">
              <a:extLst>
                <a:ext uri="{FF2B5EF4-FFF2-40B4-BE49-F238E27FC236}">
                  <a16:creationId xmlns:a16="http://schemas.microsoft.com/office/drawing/2014/main" id="{640B36A1-DFC4-4592-9997-4214F92D4FED}"/>
                </a:ext>
              </a:extLst>
            </p:cNvPr>
            <p:cNvSpPr txBox="1"/>
            <p:nvPr/>
          </p:nvSpPr>
          <p:spPr>
            <a:xfrm>
              <a:off x="4513098" y="2090719"/>
              <a:ext cx="200212" cy="153888"/>
            </a:xfrm>
            <a:prstGeom prst="rect">
              <a:avLst/>
            </a:prstGeom>
            <a:noFill/>
          </p:spPr>
          <p:txBody>
            <a:bodyPr wrap="none" lIns="0" tIns="0" rIns="0" bIns="0" rtlCol="0">
              <a:spAutoFit/>
            </a:bodyPr>
            <a:lstStyle/>
            <a:p>
              <a:r>
                <a:rPr kumimoji="1" lang="en-US" altLang="ja-JP" sz="1000" dirty="0"/>
                <a:t>350</a:t>
              </a:r>
              <a:endParaRPr kumimoji="1" lang="ja-JP" altLang="en-US" sz="1000" dirty="0"/>
            </a:p>
          </p:txBody>
        </p:sp>
        <p:sp>
          <p:nvSpPr>
            <p:cNvPr id="17" name="テキスト ボックス 16">
              <a:extLst>
                <a:ext uri="{FF2B5EF4-FFF2-40B4-BE49-F238E27FC236}">
                  <a16:creationId xmlns:a16="http://schemas.microsoft.com/office/drawing/2014/main" id="{D89C7309-BE86-4712-A958-3E95DAA559A5}"/>
                </a:ext>
              </a:extLst>
            </p:cNvPr>
            <p:cNvSpPr txBox="1"/>
            <p:nvPr/>
          </p:nvSpPr>
          <p:spPr>
            <a:xfrm>
              <a:off x="4970376" y="2089229"/>
              <a:ext cx="200212" cy="153888"/>
            </a:xfrm>
            <a:prstGeom prst="rect">
              <a:avLst/>
            </a:prstGeom>
            <a:noFill/>
          </p:spPr>
          <p:txBody>
            <a:bodyPr wrap="none" lIns="0" tIns="0" rIns="0" bIns="0" rtlCol="0">
              <a:spAutoFit/>
            </a:bodyPr>
            <a:lstStyle/>
            <a:p>
              <a:r>
                <a:rPr kumimoji="1" lang="en-US" altLang="ja-JP" sz="1000" dirty="0"/>
                <a:t>400</a:t>
              </a:r>
              <a:endParaRPr kumimoji="1" lang="ja-JP" altLang="en-US" sz="1000" dirty="0"/>
            </a:p>
          </p:txBody>
        </p:sp>
        <p:sp>
          <p:nvSpPr>
            <p:cNvPr id="18" name="テキスト ボックス 17">
              <a:extLst>
                <a:ext uri="{FF2B5EF4-FFF2-40B4-BE49-F238E27FC236}">
                  <a16:creationId xmlns:a16="http://schemas.microsoft.com/office/drawing/2014/main" id="{34D6CADC-F58E-44CF-9DDD-78204891582A}"/>
                </a:ext>
              </a:extLst>
            </p:cNvPr>
            <p:cNvSpPr txBox="1"/>
            <p:nvPr/>
          </p:nvSpPr>
          <p:spPr>
            <a:xfrm>
              <a:off x="5456004" y="2098713"/>
              <a:ext cx="200212" cy="153888"/>
            </a:xfrm>
            <a:prstGeom prst="rect">
              <a:avLst/>
            </a:prstGeom>
            <a:noFill/>
          </p:spPr>
          <p:txBody>
            <a:bodyPr wrap="none" lIns="0" tIns="0" rIns="0" bIns="0" rtlCol="0">
              <a:spAutoFit/>
            </a:bodyPr>
            <a:lstStyle/>
            <a:p>
              <a:r>
                <a:rPr kumimoji="1" lang="en-US" altLang="ja-JP" sz="1000" dirty="0"/>
                <a:t>450</a:t>
              </a:r>
              <a:endParaRPr kumimoji="1" lang="ja-JP" altLang="en-US" sz="1000" dirty="0"/>
            </a:p>
          </p:txBody>
        </p:sp>
        <p:sp>
          <p:nvSpPr>
            <p:cNvPr id="19" name="テキスト ボックス 18">
              <a:extLst>
                <a:ext uri="{FF2B5EF4-FFF2-40B4-BE49-F238E27FC236}">
                  <a16:creationId xmlns:a16="http://schemas.microsoft.com/office/drawing/2014/main" id="{D41E9D68-6DA6-4D4A-A876-F7B853B8F1FB}"/>
                </a:ext>
              </a:extLst>
            </p:cNvPr>
            <p:cNvSpPr txBox="1"/>
            <p:nvPr/>
          </p:nvSpPr>
          <p:spPr>
            <a:xfrm>
              <a:off x="5943791" y="2100113"/>
              <a:ext cx="200212" cy="153888"/>
            </a:xfrm>
            <a:prstGeom prst="rect">
              <a:avLst/>
            </a:prstGeom>
            <a:noFill/>
          </p:spPr>
          <p:txBody>
            <a:bodyPr wrap="none" lIns="0" tIns="0" rIns="0" bIns="0" rtlCol="0">
              <a:spAutoFit/>
            </a:bodyPr>
            <a:lstStyle/>
            <a:p>
              <a:r>
                <a:rPr kumimoji="1" lang="en-US" altLang="ja-JP" sz="1000" dirty="0"/>
                <a:t>500</a:t>
              </a:r>
              <a:endParaRPr kumimoji="1" lang="ja-JP" altLang="en-US" sz="1000" dirty="0"/>
            </a:p>
          </p:txBody>
        </p:sp>
        <p:sp>
          <p:nvSpPr>
            <p:cNvPr id="20" name="テキスト ボックス 19">
              <a:extLst>
                <a:ext uri="{FF2B5EF4-FFF2-40B4-BE49-F238E27FC236}">
                  <a16:creationId xmlns:a16="http://schemas.microsoft.com/office/drawing/2014/main" id="{34E05186-7422-4706-BE33-D10A8C8509A5}"/>
                </a:ext>
              </a:extLst>
            </p:cNvPr>
            <p:cNvSpPr txBox="1"/>
            <p:nvPr/>
          </p:nvSpPr>
          <p:spPr>
            <a:xfrm>
              <a:off x="6415215" y="2104778"/>
              <a:ext cx="200212" cy="153888"/>
            </a:xfrm>
            <a:prstGeom prst="rect">
              <a:avLst/>
            </a:prstGeom>
            <a:noFill/>
          </p:spPr>
          <p:txBody>
            <a:bodyPr wrap="none" lIns="0" tIns="0" rIns="0" bIns="0" rtlCol="0">
              <a:spAutoFit/>
            </a:bodyPr>
            <a:lstStyle/>
            <a:p>
              <a:r>
                <a:rPr kumimoji="1" lang="en-US" altLang="ja-JP" sz="1000" dirty="0"/>
                <a:t>550</a:t>
              </a:r>
              <a:endParaRPr kumimoji="1" lang="ja-JP" altLang="en-US" sz="1000" dirty="0"/>
            </a:p>
          </p:txBody>
        </p:sp>
        <p:sp>
          <p:nvSpPr>
            <p:cNvPr id="21" name="テキスト ボックス 20">
              <a:extLst>
                <a:ext uri="{FF2B5EF4-FFF2-40B4-BE49-F238E27FC236}">
                  <a16:creationId xmlns:a16="http://schemas.microsoft.com/office/drawing/2014/main" id="{4E399FE0-60B6-4292-8DFA-F6A8B4EE63C2}"/>
                </a:ext>
              </a:extLst>
            </p:cNvPr>
            <p:cNvSpPr txBox="1"/>
            <p:nvPr/>
          </p:nvSpPr>
          <p:spPr>
            <a:xfrm>
              <a:off x="6903309" y="2104778"/>
              <a:ext cx="200212" cy="153888"/>
            </a:xfrm>
            <a:prstGeom prst="rect">
              <a:avLst/>
            </a:prstGeom>
            <a:noFill/>
          </p:spPr>
          <p:txBody>
            <a:bodyPr wrap="none" lIns="0" tIns="0" rIns="0" bIns="0" rtlCol="0">
              <a:spAutoFit/>
            </a:bodyPr>
            <a:lstStyle/>
            <a:p>
              <a:r>
                <a:rPr kumimoji="1" lang="en-US" altLang="ja-JP" sz="1000" dirty="0"/>
                <a:t>600</a:t>
              </a:r>
              <a:endParaRPr kumimoji="1" lang="ja-JP" altLang="en-US" sz="1000" dirty="0"/>
            </a:p>
          </p:txBody>
        </p:sp>
        <p:sp>
          <p:nvSpPr>
            <p:cNvPr id="22" name="テキスト ボックス 21">
              <a:extLst>
                <a:ext uri="{FF2B5EF4-FFF2-40B4-BE49-F238E27FC236}">
                  <a16:creationId xmlns:a16="http://schemas.microsoft.com/office/drawing/2014/main" id="{932AC6AE-1146-44F5-B7AF-91480E3A7D0D}"/>
                </a:ext>
              </a:extLst>
            </p:cNvPr>
            <p:cNvSpPr txBox="1"/>
            <p:nvPr/>
          </p:nvSpPr>
          <p:spPr>
            <a:xfrm>
              <a:off x="7402834" y="2096895"/>
              <a:ext cx="200212" cy="153888"/>
            </a:xfrm>
            <a:prstGeom prst="rect">
              <a:avLst/>
            </a:prstGeom>
            <a:noFill/>
          </p:spPr>
          <p:txBody>
            <a:bodyPr wrap="none" lIns="0" tIns="0" rIns="0" bIns="0" rtlCol="0">
              <a:spAutoFit/>
            </a:bodyPr>
            <a:lstStyle/>
            <a:p>
              <a:r>
                <a:rPr kumimoji="1" lang="en-US" altLang="ja-JP" sz="1000" dirty="0"/>
                <a:t>650</a:t>
              </a:r>
              <a:endParaRPr kumimoji="1" lang="ja-JP" altLang="en-US" sz="1000" dirty="0"/>
            </a:p>
          </p:txBody>
        </p:sp>
        <p:sp>
          <p:nvSpPr>
            <p:cNvPr id="23" name="テキスト ボックス 22">
              <a:extLst>
                <a:ext uri="{FF2B5EF4-FFF2-40B4-BE49-F238E27FC236}">
                  <a16:creationId xmlns:a16="http://schemas.microsoft.com/office/drawing/2014/main" id="{6499A47A-E5E6-468D-B0D2-90B90F5D4F6B}"/>
                </a:ext>
              </a:extLst>
            </p:cNvPr>
            <p:cNvSpPr txBox="1"/>
            <p:nvPr/>
          </p:nvSpPr>
          <p:spPr>
            <a:xfrm>
              <a:off x="7844848" y="2095148"/>
              <a:ext cx="200212" cy="153888"/>
            </a:xfrm>
            <a:prstGeom prst="rect">
              <a:avLst/>
            </a:prstGeom>
            <a:noFill/>
          </p:spPr>
          <p:txBody>
            <a:bodyPr wrap="none" lIns="0" tIns="0" rIns="0" bIns="0" rtlCol="0">
              <a:spAutoFit/>
            </a:bodyPr>
            <a:lstStyle/>
            <a:p>
              <a:r>
                <a:rPr kumimoji="1" lang="en-US" altLang="ja-JP" sz="1000" dirty="0"/>
                <a:t>700</a:t>
              </a:r>
              <a:endParaRPr kumimoji="1" lang="ja-JP" altLang="en-US" sz="1000" dirty="0"/>
            </a:p>
          </p:txBody>
        </p:sp>
      </p:grpSp>
      <p:sp>
        <p:nvSpPr>
          <p:cNvPr id="51" name="テキスト ボックス 50">
            <a:extLst>
              <a:ext uri="{FF2B5EF4-FFF2-40B4-BE49-F238E27FC236}">
                <a16:creationId xmlns:a16="http://schemas.microsoft.com/office/drawing/2014/main" id="{FFB3DE8C-6093-4651-A36B-7DDEB25FA407}"/>
              </a:ext>
            </a:extLst>
          </p:cNvPr>
          <p:cNvSpPr txBox="1"/>
          <p:nvPr/>
        </p:nvSpPr>
        <p:spPr>
          <a:xfrm>
            <a:off x="5923840" y="6321251"/>
            <a:ext cx="906017" cy="261610"/>
          </a:xfrm>
          <a:prstGeom prst="rect">
            <a:avLst/>
          </a:prstGeom>
          <a:noFill/>
        </p:spPr>
        <p:txBody>
          <a:bodyPr wrap="none" rtlCol="0">
            <a:spAutoFit/>
          </a:bodyPr>
          <a:lstStyle/>
          <a:p>
            <a:r>
              <a:rPr kumimoji="1" lang="en-US" altLang="ja-JP" sz="1100" dirty="0"/>
              <a:t>Wave length</a:t>
            </a:r>
            <a:endParaRPr kumimoji="1" lang="ja-JP" altLang="en-US" sz="1100" dirty="0"/>
          </a:p>
        </p:txBody>
      </p:sp>
      <p:sp>
        <p:nvSpPr>
          <p:cNvPr id="52" name="テキスト ボックス 51">
            <a:extLst>
              <a:ext uri="{FF2B5EF4-FFF2-40B4-BE49-F238E27FC236}">
                <a16:creationId xmlns:a16="http://schemas.microsoft.com/office/drawing/2014/main" id="{AFA19B8A-DA23-484E-BC2C-3B139EDC3110}"/>
              </a:ext>
            </a:extLst>
          </p:cNvPr>
          <p:cNvSpPr txBox="1"/>
          <p:nvPr/>
        </p:nvSpPr>
        <p:spPr>
          <a:xfrm>
            <a:off x="622183" y="1682624"/>
            <a:ext cx="1106393" cy="646331"/>
          </a:xfrm>
          <a:prstGeom prst="rect">
            <a:avLst/>
          </a:prstGeom>
          <a:noFill/>
        </p:spPr>
        <p:txBody>
          <a:bodyPr wrap="none" rtlCol="0">
            <a:spAutoFit/>
          </a:bodyPr>
          <a:lstStyle/>
          <a:p>
            <a:r>
              <a:rPr kumimoji="1" lang="en-US" altLang="ja-JP" dirty="0"/>
              <a:t>BUV496</a:t>
            </a:r>
          </a:p>
          <a:p>
            <a:r>
              <a:rPr kumimoji="1" lang="en-US" altLang="ja-JP" dirty="0"/>
              <a:t>(UV laser)</a:t>
            </a:r>
            <a:endParaRPr kumimoji="1" lang="ja-JP" altLang="en-US" dirty="0"/>
          </a:p>
        </p:txBody>
      </p:sp>
      <p:sp>
        <p:nvSpPr>
          <p:cNvPr id="53" name="テキスト ボックス 52">
            <a:extLst>
              <a:ext uri="{FF2B5EF4-FFF2-40B4-BE49-F238E27FC236}">
                <a16:creationId xmlns:a16="http://schemas.microsoft.com/office/drawing/2014/main" id="{87FF5BDB-82A0-4850-BF7E-AE61C0BAD78F}"/>
              </a:ext>
            </a:extLst>
          </p:cNvPr>
          <p:cNvSpPr txBox="1"/>
          <p:nvPr/>
        </p:nvSpPr>
        <p:spPr>
          <a:xfrm>
            <a:off x="2196425" y="1682624"/>
            <a:ext cx="1081130" cy="646331"/>
          </a:xfrm>
          <a:prstGeom prst="rect">
            <a:avLst/>
          </a:prstGeom>
          <a:noFill/>
        </p:spPr>
        <p:txBody>
          <a:bodyPr wrap="none" rtlCol="0">
            <a:spAutoFit/>
          </a:bodyPr>
          <a:lstStyle/>
          <a:p>
            <a:r>
              <a:rPr kumimoji="1" lang="en-US" altLang="ja-JP" dirty="0"/>
              <a:t>BV510</a:t>
            </a:r>
          </a:p>
          <a:p>
            <a:r>
              <a:rPr kumimoji="1" lang="en-US" altLang="ja-JP" dirty="0"/>
              <a:t>(BV laser)</a:t>
            </a:r>
          </a:p>
        </p:txBody>
      </p:sp>
      <p:sp>
        <p:nvSpPr>
          <p:cNvPr id="54" name="テキスト ボックス 53">
            <a:extLst>
              <a:ext uri="{FF2B5EF4-FFF2-40B4-BE49-F238E27FC236}">
                <a16:creationId xmlns:a16="http://schemas.microsoft.com/office/drawing/2014/main" id="{02508DB6-0E54-474F-AF36-49CE283797D0}"/>
              </a:ext>
            </a:extLst>
          </p:cNvPr>
          <p:cNvSpPr txBox="1"/>
          <p:nvPr/>
        </p:nvSpPr>
        <p:spPr>
          <a:xfrm>
            <a:off x="676181" y="3538219"/>
            <a:ext cx="1326197" cy="923330"/>
          </a:xfrm>
          <a:prstGeom prst="rect">
            <a:avLst/>
          </a:prstGeom>
          <a:noFill/>
        </p:spPr>
        <p:txBody>
          <a:bodyPr wrap="none" rtlCol="0">
            <a:spAutoFit/>
          </a:bodyPr>
          <a:lstStyle/>
          <a:p>
            <a:r>
              <a:rPr kumimoji="1" lang="en-US" altLang="ja-JP" dirty="0" err="1"/>
              <a:t>PerCP</a:t>
            </a:r>
            <a:endParaRPr kumimoji="1" lang="en-US" altLang="ja-JP" dirty="0"/>
          </a:p>
          <a:p>
            <a:r>
              <a:rPr kumimoji="1" lang="en-US" altLang="ja-JP" dirty="0"/>
              <a:t>PerCP-Cy5.5</a:t>
            </a:r>
          </a:p>
          <a:p>
            <a:r>
              <a:rPr kumimoji="1" lang="en-US" altLang="ja-JP" dirty="0"/>
              <a:t>(Blue laser)</a:t>
            </a:r>
            <a:endParaRPr kumimoji="1" lang="ja-JP" altLang="en-US" dirty="0"/>
          </a:p>
        </p:txBody>
      </p:sp>
      <p:sp>
        <p:nvSpPr>
          <p:cNvPr id="55" name="テキスト ボックス 54">
            <a:extLst>
              <a:ext uri="{FF2B5EF4-FFF2-40B4-BE49-F238E27FC236}">
                <a16:creationId xmlns:a16="http://schemas.microsoft.com/office/drawing/2014/main" id="{998EA899-2E77-42A9-9DFD-E8E277B9C0BA}"/>
              </a:ext>
            </a:extLst>
          </p:cNvPr>
          <p:cNvSpPr txBox="1"/>
          <p:nvPr/>
        </p:nvSpPr>
        <p:spPr>
          <a:xfrm>
            <a:off x="2248447" y="3493839"/>
            <a:ext cx="1403141" cy="646331"/>
          </a:xfrm>
          <a:prstGeom prst="rect">
            <a:avLst/>
          </a:prstGeom>
          <a:noFill/>
        </p:spPr>
        <p:txBody>
          <a:bodyPr wrap="none" rtlCol="0">
            <a:spAutoFit/>
          </a:bodyPr>
          <a:lstStyle/>
          <a:p>
            <a:r>
              <a:rPr kumimoji="1" lang="en-US" altLang="ja-JP" dirty="0"/>
              <a:t>PE-Cy5</a:t>
            </a:r>
          </a:p>
          <a:p>
            <a:r>
              <a:rPr kumimoji="1" lang="en-US" altLang="ja-JP" dirty="0"/>
              <a:t>(Green laser)</a:t>
            </a:r>
          </a:p>
        </p:txBody>
      </p:sp>
      <p:sp>
        <p:nvSpPr>
          <p:cNvPr id="57" name="テキスト ボックス 56">
            <a:extLst>
              <a:ext uri="{FF2B5EF4-FFF2-40B4-BE49-F238E27FC236}">
                <a16:creationId xmlns:a16="http://schemas.microsoft.com/office/drawing/2014/main" id="{ADE3246C-E664-4630-8920-58EEEE32A0AE}"/>
              </a:ext>
            </a:extLst>
          </p:cNvPr>
          <p:cNvSpPr txBox="1"/>
          <p:nvPr/>
        </p:nvSpPr>
        <p:spPr>
          <a:xfrm>
            <a:off x="2315511" y="5305054"/>
            <a:ext cx="1403141" cy="646331"/>
          </a:xfrm>
          <a:prstGeom prst="rect">
            <a:avLst/>
          </a:prstGeom>
          <a:noFill/>
        </p:spPr>
        <p:txBody>
          <a:bodyPr wrap="none" rtlCol="0">
            <a:spAutoFit/>
          </a:bodyPr>
          <a:lstStyle/>
          <a:p>
            <a:r>
              <a:rPr kumimoji="1" lang="en-US" altLang="ja-JP" dirty="0"/>
              <a:t>PE-Cy5</a:t>
            </a:r>
          </a:p>
          <a:p>
            <a:r>
              <a:rPr kumimoji="1" lang="en-US" altLang="ja-JP" dirty="0"/>
              <a:t>(Green laser)</a:t>
            </a:r>
          </a:p>
        </p:txBody>
      </p:sp>
      <p:sp>
        <p:nvSpPr>
          <p:cNvPr id="58" name="テキスト ボックス 57">
            <a:extLst>
              <a:ext uri="{FF2B5EF4-FFF2-40B4-BE49-F238E27FC236}">
                <a16:creationId xmlns:a16="http://schemas.microsoft.com/office/drawing/2014/main" id="{AB01871F-2ED1-4CB5-A84F-4FD4321E44A6}"/>
              </a:ext>
            </a:extLst>
          </p:cNvPr>
          <p:cNvSpPr txBox="1"/>
          <p:nvPr/>
        </p:nvSpPr>
        <p:spPr>
          <a:xfrm>
            <a:off x="746424" y="5296703"/>
            <a:ext cx="1185709" cy="646331"/>
          </a:xfrm>
          <a:prstGeom prst="rect">
            <a:avLst/>
          </a:prstGeom>
          <a:noFill/>
        </p:spPr>
        <p:txBody>
          <a:bodyPr wrap="none" rtlCol="0">
            <a:spAutoFit/>
          </a:bodyPr>
          <a:lstStyle/>
          <a:p>
            <a:r>
              <a:rPr kumimoji="1" lang="en-US" altLang="ja-JP" dirty="0"/>
              <a:t>APC</a:t>
            </a:r>
          </a:p>
          <a:p>
            <a:r>
              <a:rPr kumimoji="1" lang="en-US" altLang="ja-JP" dirty="0"/>
              <a:t>(Red laser)</a:t>
            </a:r>
            <a:endParaRPr kumimoji="1" lang="ja-JP" altLang="en-US" dirty="0"/>
          </a:p>
        </p:txBody>
      </p:sp>
      <p:sp>
        <p:nvSpPr>
          <p:cNvPr id="59" name="テキスト ボックス 58">
            <a:extLst>
              <a:ext uri="{FF2B5EF4-FFF2-40B4-BE49-F238E27FC236}">
                <a16:creationId xmlns:a16="http://schemas.microsoft.com/office/drawing/2014/main" id="{A8DD1075-BC9B-4724-98A9-BFB9B6DF9E22}"/>
              </a:ext>
            </a:extLst>
          </p:cNvPr>
          <p:cNvSpPr txBox="1"/>
          <p:nvPr/>
        </p:nvSpPr>
        <p:spPr>
          <a:xfrm>
            <a:off x="5888369" y="1711399"/>
            <a:ext cx="689612" cy="276999"/>
          </a:xfrm>
          <a:prstGeom prst="rect">
            <a:avLst/>
          </a:prstGeom>
          <a:noFill/>
        </p:spPr>
        <p:txBody>
          <a:bodyPr wrap="none" rtlCol="0">
            <a:spAutoFit/>
          </a:bodyPr>
          <a:lstStyle/>
          <a:p>
            <a:r>
              <a:rPr kumimoji="1" lang="en-US" altLang="ja-JP" sz="1200" dirty="0"/>
              <a:t>BUV496</a:t>
            </a:r>
            <a:endParaRPr kumimoji="1" lang="ja-JP" altLang="en-US" sz="1200" dirty="0"/>
          </a:p>
        </p:txBody>
      </p:sp>
      <p:sp>
        <p:nvSpPr>
          <p:cNvPr id="60" name="テキスト ボックス 59">
            <a:extLst>
              <a:ext uri="{FF2B5EF4-FFF2-40B4-BE49-F238E27FC236}">
                <a16:creationId xmlns:a16="http://schemas.microsoft.com/office/drawing/2014/main" id="{7D46578F-563D-4422-8FA0-D43ABFFF60FE}"/>
              </a:ext>
            </a:extLst>
          </p:cNvPr>
          <p:cNvSpPr txBox="1"/>
          <p:nvPr/>
        </p:nvSpPr>
        <p:spPr>
          <a:xfrm>
            <a:off x="7092280" y="2234911"/>
            <a:ext cx="588366" cy="276999"/>
          </a:xfrm>
          <a:prstGeom prst="rect">
            <a:avLst/>
          </a:prstGeom>
          <a:noFill/>
        </p:spPr>
        <p:txBody>
          <a:bodyPr wrap="none" rtlCol="0">
            <a:spAutoFit/>
          </a:bodyPr>
          <a:lstStyle/>
          <a:p>
            <a:r>
              <a:rPr kumimoji="1" lang="en-US" altLang="ja-JP" sz="1200" dirty="0"/>
              <a:t>BV510</a:t>
            </a:r>
          </a:p>
        </p:txBody>
      </p:sp>
      <p:sp>
        <p:nvSpPr>
          <p:cNvPr id="61" name="正方形/長方形 60">
            <a:extLst>
              <a:ext uri="{FF2B5EF4-FFF2-40B4-BE49-F238E27FC236}">
                <a16:creationId xmlns:a16="http://schemas.microsoft.com/office/drawing/2014/main" id="{37DD8A90-AFE3-446F-95AB-D14DC8D88A2D}"/>
              </a:ext>
            </a:extLst>
          </p:cNvPr>
          <p:cNvSpPr/>
          <p:nvPr/>
        </p:nvSpPr>
        <p:spPr>
          <a:xfrm>
            <a:off x="7580374" y="3734933"/>
            <a:ext cx="946221" cy="276999"/>
          </a:xfrm>
          <a:prstGeom prst="rect">
            <a:avLst/>
          </a:prstGeom>
        </p:spPr>
        <p:txBody>
          <a:bodyPr wrap="none">
            <a:spAutoFit/>
          </a:bodyPr>
          <a:lstStyle/>
          <a:p>
            <a:r>
              <a:rPr kumimoji="1" lang="en-US" altLang="ja-JP" sz="1200" dirty="0"/>
              <a:t>PerCP-Cy5.5</a:t>
            </a:r>
            <a:endParaRPr kumimoji="1" lang="ja-JP" altLang="en-US" sz="1200" dirty="0"/>
          </a:p>
        </p:txBody>
      </p:sp>
      <p:sp>
        <p:nvSpPr>
          <p:cNvPr id="62" name="テキスト ボックス 61">
            <a:extLst>
              <a:ext uri="{FF2B5EF4-FFF2-40B4-BE49-F238E27FC236}">
                <a16:creationId xmlns:a16="http://schemas.microsoft.com/office/drawing/2014/main" id="{940077AD-574A-4ED3-8A4D-EADDDC36B49B}"/>
              </a:ext>
            </a:extLst>
          </p:cNvPr>
          <p:cNvSpPr txBox="1"/>
          <p:nvPr/>
        </p:nvSpPr>
        <p:spPr>
          <a:xfrm>
            <a:off x="6521920" y="4135626"/>
            <a:ext cx="615874" cy="276999"/>
          </a:xfrm>
          <a:prstGeom prst="rect">
            <a:avLst/>
          </a:prstGeom>
          <a:noFill/>
        </p:spPr>
        <p:txBody>
          <a:bodyPr wrap="none" rtlCol="0">
            <a:spAutoFit/>
          </a:bodyPr>
          <a:lstStyle/>
          <a:p>
            <a:r>
              <a:rPr kumimoji="1" lang="en-US" altLang="ja-JP" sz="1200" dirty="0"/>
              <a:t>PE-Cy5</a:t>
            </a:r>
          </a:p>
        </p:txBody>
      </p:sp>
      <p:sp>
        <p:nvSpPr>
          <p:cNvPr id="63" name="テキスト ボックス 62">
            <a:extLst>
              <a:ext uri="{FF2B5EF4-FFF2-40B4-BE49-F238E27FC236}">
                <a16:creationId xmlns:a16="http://schemas.microsoft.com/office/drawing/2014/main" id="{7A8F927E-53C4-4024-8189-B43B47A56F8B}"/>
              </a:ext>
            </a:extLst>
          </p:cNvPr>
          <p:cNvSpPr txBox="1"/>
          <p:nvPr/>
        </p:nvSpPr>
        <p:spPr>
          <a:xfrm>
            <a:off x="7182045" y="5975478"/>
            <a:ext cx="615874" cy="276999"/>
          </a:xfrm>
          <a:prstGeom prst="rect">
            <a:avLst/>
          </a:prstGeom>
          <a:noFill/>
        </p:spPr>
        <p:txBody>
          <a:bodyPr wrap="none" rtlCol="0">
            <a:spAutoFit/>
          </a:bodyPr>
          <a:lstStyle/>
          <a:p>
            <a:r>
              <a:rPr kumimoji="1" lang="en-US" altLang="ja-JP" sz="1200" dirty="0"/>
              <a:t>PE-Cy5</a:t>
            </a:r>
          </a:p>
        </p:txBody>
      </p:sp>
      <p:sp>
        <p:nvSpPr>
          <p:cNvPr id="64" name="テキスト ボックス 63">
            <a:extLst>
              <a:ext uri="{FF2B5EF4-FFF2-40B4-BE49-F238E27FC236}">
                <a16:creationId xmlns:a16="http://schemas.microsoft.com/office/drawing/2014/main" id="{83A30DBC-6A2E-4890-9046-7D4B4932B788}"/>
              </a:ext>
            </a:extLst>
          </p:cNvPr>
          <p:cNvSpPr txBox="1"/>
          <p:nvPr/>
        </p:nvSpPr>
        <p:spPr>
          <a:xfrm>
            <a:off x="7092280" y="5335421"/>
            <a:ext cx="436338" cy="276999"/>
          </a:xfrm>
          <a:prstGeom prst="rect">
            <a:avLst/>
          </a:prstGeom>
          <a:noFill/>
        </p:spPr>
        <p:txBody>
          <a:bodyPr wrap="none" rtlCol="0">
            <a:spAutoFit/>
          </a:bodyPr>
          <a:lstStyle/>
          <a:p>
            <a:r>
              <a:rPr kumimoji="1" lang="en-US" altLang="ja-JP" sz="1200" dirty="0"/>
              <a:t>APC</a:t>
            </a:r>
            <a:endParaRPr kumimoji="1" lang="ja-JP" altLang="en-US" sz="1200" dirty="0"/>
          </a:p>
        </p:txBody>
      </p:sp>
      <p:sp>
        <p:nvSpPr>
          <p:cNvPr id="2" name="テキスト ボックス 1">
            <a:extLst>
              <a:ext uri="{FF2B5EF4-FFF2-40B4-BE49-F238E27FC236}">
                <a16:creationId xmlns:a16="http://schemas.microsoft.com/office/drawing/2014/main" id="{3FA17D75-9FB0-4008-B5DB-E09D1FF2ECE2}"/>
              </a:ext>
            </a:extLst>
          </p:cNvPr>
          <p:cNvSpPr txBox="1"/>
          <p:nvPr/>
        </p:nvSpPr>
        <p:spPr>
          <a:xfrm>
            <a:off x="375979" y="209259"/>
            <a:ext cx="8392041" cy="400110"/>
          </a:xfrm>
          <a:prstGeom prst="rect">
            <a:avLst/>
          </a:prstGeom>
          <a:noFill/>
        </p:spPr>
        <p:txBody>
          <a:bodyPr wrap="none" rtlCol="0">
            <a:spAutoFit/>
          </a:bodyPr>
          <a:lstStyle/>
          <a:p>
            <a:r>
              <a:rPr kumimoji="1" lang="ja-JP" altLang="en-US" sz="2000" b="1" dirty="0">
                <a:solidFill>
                  <a:srgbClr val="C00000"/>
                </a:solidFill>
              </a:rPr>
              <a:t>励起波長が異なっても、蛍光の漏れ込みが顕著な蛍光色素の組み合わせ</a:t>
            </a:r>
          </a:p>
        </p:txBody>
      </p:sp>
      <p:sp>
        <p:nvSpPr>
          <p:cNvPr id="3" name="正方形/長方形 2">
            <a:extLst>
              <a:ext uri="{FF2B5EF4-FFF2-40B4-BE49-F238E27FC236}">
                <a16:creationId xmlns:a16="http://schemas.microsoft.com/office/drawing/2014/main" id="{7A42E0CD-DC55-48C8-A4F1-5B12F066BA81}"/>
              </a:ext>
            </a:extLst>
          </p:cNvPr>
          <p:cNvSpPr/>
          <p:nvPr/>
        </p:nvSpPr>
        <p:spPr>
          <a:xfrm>
            <a:off x="4154172" y="1106038"/>
            <a:ext cx="965329" cy="369332"/>
          </a:xfrm>
          <a:prstGeom prst="rect">
            <a:avLst/>
          </a:prstGeom>
        </p:spPr>
        <p:txBody>
          <a:bodyPr wrap="none">
            <a:spAutoFit/>
          </a:bodyPr>
          <a:lstStyle/>
          <a:p>
            <a:r>
              <a:rPr kumimoji="1" lang="en-US" altLang="ja-JP" dirty="0"/>
              <a:t>UV laser</a:t>
            </a:r>
            <a:endParaRPr lang="ja-JP" altLang="en-US" dirty="0"/>
          </a:p>
        </p:txBody>
      </p:sp>
      <p:sp>
        <p:nvSpPr>
          <p:cNvPr id="13" name="正方形/長方形 12">
            <a:extLst>
              <a:ext uri="{FF2B5EF4-FFF2-40B4-BE49-F238E27FC236}">
                <a16:creationId xmlns:a16="http://schemas.microsoft.com/office/drawing/2014/main" id="{5CF7B957-79A7-43A8-A39A-8709033B5F4E}"/>
              </a:ext>
            </a:extLst>
          </p:cNvPr>
          <p:cNvSpPr/>
          <p:nvPr/>
        </p:nvSpPr>
        <p:spPr>
          <a:xfrm>
            <a:off x="3674138" y="2867633"/>
            <a:ext cx="1101584" cy="369332"/>
          </a:xfrm>
          <a:prstGeom prst="rect">
            <a:avLst/>
          </a:prstGeom>
        </p:spPr>
        <p:txBody>
          <a:bodyPr wrap="none">
            <a:spAutoFit/>
          </a:bodyPr>
          <a:lstStyle/>
          <a:p>
            <a:r>
              <a:rPr kumimoji="1" lang="en-US" altLang="ja-JP" dirty="0"/>
              <a:t>Blue laser</a:t>
            </a:r>
            <a:endParaRPr lang="ja-JP" altLang="en-US" dirty="0"/>
          </a:p>
        </p:txBody>
      </p:sp>
      <p:sp>
        <p:nvSpPr>
          <p:cNvPr id="24" name="正方形/長方形 23">
            <a:extLst>
              <a:ext uri="{FF2B5EF4-FFF2-40B4-BE49-F238E27FC236}">
                <a16:creationId xmlns:a16="http://schemas.microsoft.com/office/drawing/2014/main" id="{FC085212-9193-40B2-ABE0-143E8E17EE8A}"/>
              </a:ext>
            </a:extLst>
          </p:cNvPr>
          <p:cNvSpPr/>
          <p:nvPr/>
        </p:nvSpPr>
        <p:spPr>
          <a:xfrm>
            <a:off x="5877075" y="4590121"/>
            <a:ext cx="1044645" cy="369332"/>
          </a:xfrm>
          <a:prstGeom prst="rect">
            <a:avLst/>
          </a:prstGeom>
        </p:spPr>
        <p:txBody>
          <a:bodyPr wrap="none">
            <a:spAutoFit/>
          </a:bodyPr>
          <a:lstStyle/>
          <a:p>
            <a:r>
              <a:rPr kumimoji="1" lang="en-US" altLang="ja-JP" dirty="0"/>
              <a:t>Red laser</a:t>
            </a:r>
            <a:endParaRPr lang="ja-JP" altLang="en-US" dirty="0"/>
          </a:p>
        </p:txBody>
      </p:sp>
    </p:spTree>
    <p:extLst>
      <p:ext uri="{BB962C8B-B14F-4D97-AF65-F5344CB8AC3E}">
        <p14:creationId xmlns:p14="http://schemas.microsoft.com/office/powerpoint/2010/main" val="1393043163"/>
      </p:ext>
    </p:extLst>
  </p:cSld>
  <p:clrMapOvr>
    <a:masterClrMapping/>
  </p:clrMapOvr>
  <mc:AlternateContent xmlns:mc="http://schemas.openxmlformats.org/markup-compatibility/2006" xmlns:p14="http://schemas.microsoft.com/office/powerpoint/2010/main">
    <mc:Choice Requires="p14">
      <p:transition spd="slow" p14:dur="2000" advTm="116271"/>
    </mc:Choice>
    <mc:Fallback xmlns="">
      <p:transition spd="slow" advTm="11627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0ADD398-A083-4D4A-8659-211F68B48565}"/>
              </a:ext>
            </a:extLst>
          </p:cNvPr>
          <p:cNvSpPr txBox="1"/>
          <p:nvPr/>
        </p:nvSpPr>
        <p:spPr>
          <a:xfrm>
            <a:off x="794083" y="929879"/>
            <a:ext cx="8211553" cy="830997"/>
          </a:xfrm>
          <a:prstGeom prst="rect">
            <a:avLst/>
          </a:prstGeom>
          <a:noFill/>
        </p:spPr>
        <p:txBody>
          <a:bodyPr wrap="square">
            <a:spAutoFit/>
          </a:bodyPr>
          <a:lstStyle/>
          <a:p>
            <a:r>
              <a:rPr lang="en-US" altLang="ja-JP" sz="2400" b="1" dirty="0">
                <a:solidFill>
                  <a:srgbClr val="C00000"/>
                </a:solidFill>
                <a:latin typeface="+mn-ea"/>
              </a:rPr>
              <a:t>BD </a:t>
            </a:r>
            <a:r>
              <a:rPr lang="en-US" altLang="ja-JP" sz="2400" b="1" dirty="0" err="1">
                <a:solidFill>
                  <a:srgbClr val="C00000"/>
                </a:solidFill>
                <a:latin typeface="+mn-ea"/>
              </a:rPr>
              <a:t>Fortessa</a:t>
            </a:r>
            <a:r>
              <a:rPr lang="en-US" altLang="ja-JP" sz="2400" b="1" dirty="0">
                <a:solidFill>
                  <a:srgbClr val="C00000"/>
                </a:solidFill>
                <a:latin typeface="+mn-ea"/>
              </a:rPr>
              <a:t> </a:t>
            </a:r>
            <a:r>
              <a:rPr lang="ja-JP" altLang="en-US" sz="2400" b="1" dirty="0">
                <a:solidFill>
                  <a:srgbClr val="C00000"/>
                </a:solidFill>
                <a:latin typeface="+mn-ea"/>
              </a:rPr>
              <a:t>マルチカラーフローサイトメーターを用いた免疫細胞サブセット解析</a:t>
            </a:r>
          </a:p>
        </p:txBody>
      </p:sp>
      <p:sp>
        <p:nvSpPr>
          <p:cNvPr id="6" name="テキスト ボックス 5">
            <a:extLst>
              <a:ext uri="{FF2B5EF4-FFF2-40B4-BE49-F238E27FC236}">
                <a16:creationId xmlns:a16="http://schemas.microsoft.com/office/drawing/2014/main" id="{8BE80B47-4008-45A1-88F1-3795C5D62D7A}"/>
              </a:ext>
            </a:extLst>
          </p:cNvPr>
          <p:cNvSpPr txBox="1"/>
          <p:nvPr/>
        </p:nvSpPr>
        <p:spPr>
          <a:xfrm>
            <a:off x="2422001" y="5281992"/>
            <a:ext cx="3833101" cy="400110"/>
          </a:xfrm>
          <a:prstGeom prst="rect">
            <a:avLst/>
          </a:prstGeom>
          <a:noFill/>
        </p:spPr>
        <p:txBody>
          <a:bodyPr wrap="none" rtlCol="0">
            <a:spAutoFit/>
          </a:bodyPr>
          <a:lstStyle/>
          <a:p>
            <a:r>
              <a:rPr lang="ja-JP" altLang="en-US" sz="2000" b="1" dirty="0"/>
              <a:t>研究創出支援センター　鈴木 進</a:t>
            </a:r>
          </a:p>
        </p:txBody>
      </p:sp>
      <p:sp>
        <p:nvSpPr>
          <p:cNvPr id="3" name="テキスト ボックス 2">
            <a:extLst>
              <a:ext uri="{FF2B5EF4-FFF2-40B4-BE49-F238E27FC236}">
                <a16:creationId xmlns:a16="http://schemas.microsoft.com/office/drawing/2014/main" id="{49142C70-F2EC-436D-B6EA-CC5B7EAB9CF9}"/>
              </a:ext>
            </a:extLst>
          </p:cNvPr>
          <p:cNvSpPr txBox="1"/>
          <p:nvPr/>
        </p:nvSpPr>
        <p:spPr>
          <a:xfrm>
            <a:off x="5751219" y="216568"/>
            <a:ext cx="3254417" cy="338554"/>
          </a:xfrm>
          <a:prstGeom prst="rect">
            <a:avLst/>
          </a:prstGeom>
          <a:noFill/>
        </p:spPr>
        <p:txBody>
          <a:bodyPr wrap="none" rtlCol="0">
            <a:spAutoFit/>
          </a:bodyPr>
          <a:lstStyle/>
          <a:p>
            <a:r>
              <a:rPr kumimoji="1" lang="ja-JP" altLang="en-US" sz="1600" b="1" dirty="0"/>
              <a:t>令和</a:t>
            </a:r>
            <a:r>
              <a:rPr kumimoji="1" lang="en-US" altLang="ja-JP" sz="1600" b="1" dirty="0"/>
              <a:t>2</a:t>
            </a:r>
            <a:r>
              <a:rPr kumimoji="1" lang="ja-JP" altLang="en-US" sz="1600" b="1" dirty="0"/>
              <a:t>年度 第一回 実験技術講習会</a:t>
            </a:r>
          </a:p>
        </p:txBody>
      </p:sp>
      <p:sp>
        <p:nvSpPr>
          <p:cNvPr id="2" name="正方形/長方形 1"/>
          <p:cNvSpPr/>
          <p:nvPr/>
        </p:nvSpPr>
        <p:spPr>
          <a:xfrm>
            <a:off x="1284231" y="2752799"/>
            <a:ext cx="7231255" cy="1323439"/>
          </a:xfrm>
          <a:prstGeom prst="rect">
            <a:avLst/>
          </a:prstGeom>
        </p:spPr>
        <p:txBody>
          <a:bodyPr wrap="square">
            <a:spAutoFit/>
          </a:bodyPr>
          <a:lstStyle/>
          <a:p>
            <a:r>
              <a:rPr lang="en-US" altLang="ja-JP" sz="2000" b="1" dirty="0">
                <a:latin typeface="+mn-ea"/>
                <a:cs typeface="Times New Roman" panose="02020603050405020304" pitchFamily="18" charset="0"/>
              </a:rPr>
              <a:t>(1) </a:t>
            </a:r>
            <a:r>
              <a:rPr lang="ja-JP" altLang="ja-JP" sz="2000" b="1" dirty="0">
                <a:latin typeface="+mn-ea"/>
                <a:cs typeface="Times New Roman" panose="02020603050405020304" pitchFamily="18" charset="0"/>
              </a:rPr>
              <a:t>免疫細胞分類の基礎的知識</a:t>
            </a:r>
            <a:endParaRPr lang="en-US" altLang="ja-JP" sz="2000" b="1" dirty="0">
              <a:latin typeface="+mn-ea"/>
              <a:cs typeface="Times New Roman" panose="02020603050405020304" pitchFamily="18" charset="0"/>
            </a:endParaRPr>
          </a:p>
          <a:p>
            <a:endParaRPr lang="en-US" altLang="ja-JP" sz="2000" b="1" dirty="0">
              <a:latin typeface="+mn-ea"/>
              <a:cs typeface="Times New Roman" panose="02020603050405020304" pitchFamily="18" charset="0"/>
            </a:endParaRPr>
          </a:p>
          <a:p>
            <a:endParaRPr lang="en-US" altLang="ja-JP" sz="2000" b="1" dirty="0">
              <a:latin typeface="+mn-ea"/>
              <a:cs typeface="Times New Roman" panose="02020603050405020304" pitchFamily="18" charset="0"/>
            </a:endParaRPr>
          </a:p>
          <a:p>
            <a:r>
              <a:rPr lang="en-US" altLang="ja-JP" sz="2000" b="1" dirty="0">
                <a:latin typeface="+mn-ea"/>
                <a:cs typeface="Times New Roman" panose="02020603050405020304" pitchFamily="18" charset="0"/>
              </a:rPr>
              <a:t>(2) </a:t>
            </a:r>
            <a:r>
              <a:rPr lang="ja-JP" altLang="ja-JP" sz="2000" b="1" dirty="0">
                <a:latin typeface="+mn-ea"/>
                <a:cs typeface="Times New Roman" panose="02020603050405020304" pitchFamily="18" charset="0"/>
              </a:rPr>
              <a:t>マルチカラー解析による、免疫</a:t>
            </a:r>
            <a:r>
              <a:rPr lang="ja-JP" altLang="en-US" sz="2000" b="1" dirty="0">
                <a:latin typeface="+mn-ea"/>
                <a:cs typeface="Times New Roman" panose="02020603050405020304" pitchFamily="18" charset="0"/>
              </a:rPr>
              <a:t>細胞</a:t>
            </a:r>
            <a:r>
              <a:rPr lang="ja-JP" altLang="ja-JP" sz="2000" b="1" dirty="0">
                <a:latin typeface="+mn-ea"/>
                <a:cs typeface="Times New Roman" panose="02020603050405020304" pitchFamily="18" charset="0"/>
              </a:rPr>
              <a:t>サブセット解析の手技</a:t>
            </a:r>
            <a:endParaRPr lang="ja-JP" altLang="en-US" sz="2000" b="1" dirty="0">
              <a:latin typeface="+mn-ea"/>
            </a:endParaRPr>
          </a:p>
        </p:txBody>
      </p:sp>
    </p:spTree>
    <p:extLst>
      <p:ext uri="{BB962C8B-B14F-4D97-AF65-F5344CB8AC3E}">
        <p14:creationId xmlns:p14="http://schemas.microsoft.com/office/powerpoint/2010/main" val="3795467557"/>
      </p:ext>
    </p:extLst>
  </p:cSld>
  <p:clrMapOvr>
    <a:masterClrMapping/>
  </p:clrMapOvr>
  <mc:AlternateContent xmlns:mc="http://schemas.openxmlformats.org/markup-compatibility/2006" xmlns:p14="http://schemas.microsoft.com/office/powerpoint/2010/main">
    <mc:Choice Requires="p14">
      <p:transition spd="slow" p14:dur="2000" advTm="22166"/>
    </mc:Choice>
    <mc:Fallback xmlns="">
      <p:transition spd="slow" advTm="2216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テキスト ボックス 441">
            <a:extLst>
              <a:ext uri="{FF2B5EF4-FFF2-40B4-BE49-F238E27FC236}">
                <a16:creationId xmlns:a16="http://schemas.microsoft.com/office/drawing/2014/main" id="{7BFB7EF1-0C6F-4CDA-9D4F-FCA0A94F0E5D}"/>
              </a:ext>
            </a:extLst>
          </p:cNvPr>
          <p:cNvSpPr txBox="1"/>
          <p:nvPr/>
        </p:nvSpPr>
        <p:spPr>
          <a:xfrm>
            <a:off x="1981319" y="385107"/>
            <a:ext cx="403700" cy="184666"/>
          </a:xfrm>
          <a:prstGeom prst="rect">
            <a:avLst/>
          </a:prstGeom>
          <a:solidFill>
            <a:schemeClr val="bg1"/>
          </a:solidFill>
        </p:spPr>
        <p:txBody>
          <a:bodyPr wrap="none" lIns="0" tIns="0" rIns="0" bIns="0" rtlCol="0">
            <a:spAutoFit/>
          </a:bodyPr>
          <a:lstStyle/>
          <a:p>
            <a:r>
              <a:rPr kumimoji="1" lang="en-US" altLang="ja-JP" sz="1200" dirty="0"/>
              <a:t>BV421</a:t>
            </a:r>
            <a:endParaRPr kumimoji="1" lang="ja-JP" altLang="en-US" sz="1200" dirty="0"/>
          </a:p>
        </p:txBody>
      </p:sp>
      <p:sp>
        <p:nvSpPr>
          <p:cNvPr id="443" name="テキスト ボックス 442">
            <a:extLst>
              <a:ext uri="{FF2B5EF4-FFF2-40B4-BE49-F238E27FC236}">
                <a16:creationId xmlns:a16="http://schemas.microsoft.com/office/drawing/2014/main" id="{03CA1C71-3644-4A2C-A0F2-EC068BD0CF4E}"/>
              </a:ext>
            </a:extLst>
          </p:cNvPr>
          <p:cNvSpPr txBox="1"/>
          <p:nvPr/>
        </p:nvSpPr>
        <p:spPr>
          <a:xfrm>
            <a:off x="2437410" y="389527"/>
            <a:ext cx="403700" cy="184666"/>
          </a:xfrm>
          <a:prstGeom prst="rect">
            <a:avLst/>
          </a:prstGeom>
          <a:solidFill>
            <a:schemeClr val="bg1"/>
          </a:solidFill>
        </p:spPr>
        <p:txBody>
          <a:bodyPr wrap="none" lIns="0" tIns="0" rIns="0" bIns="0" rtlCol="0">
            <a:spAutoFit/>
          </a:bodyPr>
          <a:lstStyle/>
          <a:p>
            <a:r>
              <a:rPr kumimoji="1" lang="en-US" altLang="ja-JP" sz="1200" dirty="0"/>
              <a:t>BV480</a:t>
            </a:r>
            <a:endParaRPr kumimoji="1" lang="ja-JP" altLang="en-US" sz="1200" dirty="0"/>
          </a:p>
        </p:txBody>
      </p:sp>
      <p:sp>
        <p:nvSpPr>
          <p:cNvPr id="444" name="テキスト ボックス 443">
            <a:extLst>
              <a:ext uri="{FF2B5EF4-FFF2-40B4-BE49-F238E27FC236}">
                <a16:creationId xmlns:a16="http://schemas.microsoft.com/office/drawing/2014/main" id="{02A8E0D2-CF1C-49AE-BE3A-C61CC1EC580B}"/>
              </a:ext>
            </a:extLst>
          </p:cNvPr>
          <p:cNvSpPr txBox="1"/>
          <p:nvPr/>
        </p:nvSpPr>
        <p:spPr>
          <a:xfrm>
            <a:off x="2877008" y="385532"/>
            <a:ext cx="403700" cy="184666"/>
          </a:xfrm>
          <a:prstGeom prst="rect">
            <a:avLst/>
          </a:prstGeom>
          <a:solidFill>
            <a:schemeClr val="bg1"/>
          </a:solidFill>
        </p:spPr>
        <p:txBody>
          <a:bodyPr wrap="none" lIns="0" tIns="0" rIns="0" bIns="0" rtlCol="0">
            <a:spAutoFit/>
          </a:bodyPr>
          <a:lstStyle/>
          <a:p>
            <a:r>
              <a:rPr kumimoji="1" lang="en-US" altLang="ja-JP" sz="1200" dirty="0"/>
              <a:t>BV650</a:t>
            </a:r>
            <a:endParaRPr kumimoji="1" lang="ja-JP" altLang="en-US" sz="1200" dirty="0"/>
          </a:p>
        </p:txBody>
      </p:sp>
      <p:sp>
        <p:nvSpPr>
          <p:cNvPr id="445" name="テキスト ボックス 444">
            <a:extLst>
              <a:ext uri="{FF2B5EF4-FFF2-40B4-BE49-F238E27FC236}">
                <a16:creationId xmlns:a16="http://schemas.microsoft.com/office/drawing/2014/main" id="{95DB7509-648C-4367-BF13-7C0689E3BA6E}"/>
              </a:ext>
            </a:extLst>
          </p:cNvPr>
          <p:cNvSpPr txBox="1"/>
          <p:nvPr/>
        </p:nvSpPr>
        <p:spPr>
          <a:xfrm>
            <a:off x="3314530" y="390544"/>
            <a:ext cx="403700" cy="184666"/>
          </a:xfrm>
          <a:prstGeom prst="rect">
            <a:avLst/>
          </a:prstGeom>
          <a:solidFill>
            <a:schemeClr val="bg1"/>
          </a:solidFill>
        </p:spPr>
        <p:txBody>
          <a:bodyPr wrap="none" lIns="0" tIns="0" rIns="0" bIns="0" rtlCol="0">
            <a:spAutoFit/>
          </a:bodyPr>
          <a:lstStyle/>
          <a:p>
            <a:r>
              <a:rPr kumimoji="1" lang="en-US" altLang="ja-JP" sz="1200" dirty="0"/>
              <a:t>BV711</a:t>
            </a:r>
            <a:endParaRPr kumimoji="1" lang="ja-JP" altLang="en-US" sz="1200" dirty="0"/>
          </a:p>
        </p:txBody>
      </p:sp>
      <p:sp>
        <p:nvSpPr>
          <p:cNvPr id="446" name="テキスト ボックス 445">
            <a:extLst>
              <a:ext uri="{FF2B5EF4-FFF2-40B4-BE49-F238E27FC236}">
                <a16:creationId xmlns:a16="http://schemas.microsoft.com/office/drawing/2014/main" id="{80961373-7520-429A-ADF6-6F754D870018}"/>
              </a:ext>
            </a:extLst>
          </p:cNvPr>
          <p:cNvSpPr txBox="1"/>
          <p:nvPr/>
        </p:nvSpPr>
        <p:spPr>
          <a:xfrm>
            <a:off x="3758167" y="390039"/>
            <a:ext cx="403700" cy="184666"/>
          </a:xfrm>
          <a:prstGeom prst="rect">
            <a:avLst/>
          </a:prstGeom>
          <a:solidFill>
            <a:schemeClr val="bg1"/>
          </a:solidFill>
        </p:spPr>
        <p:txBody>
          <a:bodyPr wrap="none" lIns="0" tIns="0" rIns="0" bIns="0" rtlCol="0">
            <a:spAutoFit/>
          </a:bodyPr>
          <a:lstStyle/>
          <a:p>
            <a:r>
              <a:rPr kumimoji="1" lang="en-US" altLang="ja-JP" sz="1200" dirty="0"/>
              <a:t>BV786</a:t>
            </a:r>
            <a:endParaRPr kumimoji="1" lang="ja-JP" altLang="en-US" sz="1200" dirty="0"/>
          </a:p>
        </p:txBody>
      </p:sp>
      <p:sp>
        <p:nvSpPr>
          <p:cNvPr id="447" name="テキスト ボックス 446">
            <a:extLst>
              <a:ext uri="{FF2B5EF4-FFF2-40B4-BE49-F238E27FC236}">
                <a16:creationId xmlns:a16="http://schemas.microsoft.com/office/drawing/2014/main" id="{422D87F9-93E8-491C-B830-84ED6D7D614F}"/>
              </a:ext>
            </a:extLst>
          </p:cNvPr>
          <p:cNvSpPr txBox="1"/>
          <p:nvPr/>
        </p:nvSpPr>
        <p:spPr>
          <a:xfrm>
            <a:off x="4267486" y="398913"/>
            <a:ext cx="262957" cy="184666"/>
          </a:xfrm>
          <a:prstGeom prst="rect">
            <a:avLst/>
          </a:prstGeom>
          <a:solidFill>
            <a:schemeClr val="bg1"/>
          </a:solidFill>
        </p:spPr>
        <p:txBody>
          <a:bodyPr wrap="none" lIns="0" tIns="0" rIns="0" bIns="0" rtlCol="0">
            <a:spAutoFit/>
          </a:bodyPr>
          <a:lstStyle/>
          <a:p>
            <a:r>
              <a:rPr kumimoji="1" lang="en-US" altLang="ja-JP" sz="1200" dirty="0"/>
              <a:t>FITC</a:t>
            </a:r>
            <a:endParaRPr kumimoji="1" lang="ja-JP" altLang="en-US" sz="1200" dirty="0"/>
          </a:p>
        </p:txBody>
      </p:sp>
      <p:sp>
        <p:nvSpPr>
          <p:cNvPr id="448" name="テキスト ボックス 447">
            <a:extLst>
              <a:ext uri="{FF2B5EF4-FFF2-40B4-BE49-F238E27FC236}">
                <a16:creationId xmlns:a16="http://schemas.microsoft.com/office/drawing/2014/main" id="{A565C5EE-E6AE-49A2-A68F-5623226161B1}"/>
              </a:ext>
            </a:extLst>
          </p:cNvPr>
          <p:cNvSpPr txBox="1"/>
          <p:nvPr/>
        </p:nvSpPr>
        <p:spPr>
          <a:xfrm>
            <a:off x="6134714" y="382515"/>
            <a:ext cx="155492" cy="184666"/>
          </a:xfrm>
          <a:prstGeom prst="rect">
            <a:avLst/>
          </a:prstGeom>
          <a:solidFill>
            <a:schemeClr val="bg1"/>
          </a:solidFill>
        </p:spPr>
        <p:txBody>
          <a:bodyPr wrap="none" lIns="0" tIns="0" rIns="0" bIns="0" rtlCol="0">
            <a:spAutoFit/>
          </a:bodyPr>
          <a:lstStyle/>
          <a:p>
            <a:r>
              <a:rPr kumimoji="1" lang="en-US" altLang="ja-JP" sz="1200" dirty="0"/>
              <a:t>PE</a:t>
            </a:r>
            <a:endParaRPr kumimoji="1" lang="ja-JP" altLang="en-US" sz="1200" dirty="0"/>
          </a:p>
        </p:txBody>
      </p:sp>
      <p:sp>
        <p:nvSpPr>
          <p:cNvPr id="449" name="テキスト ボックス 448">
            <a:extLst>
              <a:ext uri="{FF2B5EF4-FFF2-40B4-BE49-F238E27FC236}">
                <a16:creationId xmlns:a16="http://schemas.microsoft.com/office/drawing/2014/main" id="{BEF74EE2-77B9-41E2-BDAE-6B628C64DD0C}"/>
              </a:ext>
            </a:extLst>
          </p:cNvPr>
          <p:cNvSpPr txBox="1"/>
          <p:nvPr/>
        </p:nvSpPr>
        <p:spPr>
          <a:xfrm>
            <a:off x="5104781" y="391262"/>
            <a:ext cx="251672" cy="184666"/>
          </a:xfrm>
          <a:prstGeom prst="rect">
            <a:avLst/>
          </a:prstGeom>
          <a:solidFill>
            <a:schemeClr val="bg1"/>
          </a:solidFill>
        </p:spPr>
        <p:txBody>
          <a:bodyPr wrap="none" lIns="0" tIns="0" rIns="0" bIns="0" rtlCol="0">
            <a:spAutoFit/>
          </a:bodyPr>
          <a:lstStyle/>
          <a:p>
            <a:r>
              <a:rPr kumimoji="1" lang="en-US" altLang="ja-JP" sz="1200" dirty="0"/>
              <a:t>APC</a:t>
            </a:r>
            <a:endParaRPr kumimoji="1" lang="ja-JP" altLang="en-US" sz="1200" dirty="0"/>
          </a:p>
        </p:txBody>
      </p:sp>
      <p:sp>
        <p:nvSpPr>
          <p:cNvPr id="450" name="テキスト ボックス 449">
            <a:extLst>
              <a:ext uri="{FF2B5EF4-FFF2-40B4-BE49-F238E27FC236}">
                <a16:creationId xmlns:a16="http://schemas.microsoft.com/office/drawing/2014/main" id="{743342CB-DB4A-4638-9A9E-B1500CDC57C1}"/>
              </a:ext>
            </a:extLst>
          </p:cNvPr>
          <p:cNvSpPr txBox="1"/>
          <p:nvPr/>
        </p:nvSpPr>
        <p:spPr>
          <a:xfrm>
            <a:off x="5535820" y="382615"/>
            <a:ext cx="472886" cy="184666"/>
          </a:xfrm>
          <a:prstGeom prst="rect">
            <a:avLst/>
          </a:prstGeom>
          <a:solidFill>
            <a:schemeClr val="bg1"/>
          </a:solidFill>
        </p:spPr>
        <p:txBody>
          <a:bodyPr wrap="none" lIns="0" tIns="0" rIns="0" bIns="0" rtlCol="0">
            <a:spAutoFit/>
          </a:bodyPr>
          <a:lstStyle/>
          <a:p>
            <a:r>
              <a:rPr kumimoji="1" lang="en-US" altLang="ja-JP" sz="1200" dirty="0"/>
              <a:t>APC-H7</a:t>
            </a:r>
            <a:endParaRPr kumimoji="1" lang="ja-JP" altLang="en-US" sz="1200" dirty="0"/>
          </a:p>
        </p:txBody>
      </p:sp>
      <p:sp>
        <p:nvSpPr>
          <p:cNvPr id="451" name="テキスト ボックス 450">
            <a:extLst>
              <a:ext uri="{FF2B5EF4-FFF2-40B4-BE49-F238E27FC236}">
                <a16:creationId xmlns:a16="http://schemas.microsoft.com/office/drawing/2014/main" id="{417CBEB2-62BE-4E37-8DE9-7D894BFE53A2}"/>
              </a:ext>
            </a:extLst>
          </p:cNvPr>
          <p:cNvSpPr txBox="1"/>
          <p:nvPr/>
        </p:nvSpPr>
        <p:spPr>
          <a:xfrm>
            <a:off x="6441541" y="382615"/>
            <a:ext cx="330219" cy="184666"/>
          </a:xfrm>
          <a:prstGeom prst="rect">
            <a:avLst/>
          </a:prstGeom>
          <a:solidFill>
            <a:schemeClr val="bg1"/>
          </a:solidFill>
        </p:spPr>
        <p:txBody>
          <a:bodyPr wrap="none" lIns="0" tIns="0" rIns="0" bIns="0" rtlCol="0">
            <a:spAutoFit/>
          </a:bodyPr>
          <a:lstStyle/>
          <a:p>
            <a:r>
              <a:rPr kumimoji="1" lang="en-US" altLang="ja-JP" sz="1200" dirty="0"/>
              <a:t>D594</a:t>
            </a:r>
            <a:endParaRPr kumimoji="1" lang="ja-JP" altLang="en-US" sz="1200" dirty="0"/>
          </a:p>
        </p:txBody>
      </p:sp>
      <p:sp>
        <p:nvSpPr>
          <p:cNvPr id="452" name="テキスト ボックス 451">
            <a:extLst>
              <a:ext uri="{FF2B5EF4-FFF2-40B4-BE49-F238E27FC236}">
                <a16:creationId xmlns:a16="http://schemas.microsoft.com/office/drawing/2014/main" id="{AEBCB0D3-9FE0-4295-9225-5094404D46EC}"/>
              </a:ext>
            </a:extLst>
          </p:cNvPr>
          <p:cNvSpPr txBox="1"/>
          <p:nvPr/>
        </p:nvSpPr>
        <p:spPr>
          <a:xfrm>
            <a:off x="6918879" y="370775"/>
            <a:ext cx="240450" cy="184666"/>
          </a:xfrm>
          <a:prstGeom prst="rect">
            <a:avLst/>
          </a:prstGeom>
          <a:solidFill>
            <a:schemeClr val="bg1"/>
          </a:solidFill>
        </p:spPr>
        <p:txBody>
          <a:bodyPr wrap="none" lIns="0" tIns="0" rIns="0" bIns="0" rtlCol="0">
            <a:spAutoFit/>
          </a:bodyPr>
          <a:lstStyle/>
          <a:p>
            <a:r>
              <a:rPr kumimoji="1" lang="en-US" altLang="ja-JP" sz="1200" dirty="0"/>
              <a:t>PC7</a:t>
            </a:r>
            <a:endParaRPr kumimoji="1" lang="ja-JP" altLang="en-US" sz="1200" dirty="0"/>
          </a:p>
        </p:txBody>
      </p:sp>
      <p:sp>
        <p:nvSpPr>
          <p:cNvPr id="453" name="テキスト ボックス 452">
            <a:extLst>
              <a:ext uri="{FF2B5EF4-FFF2-40B4-BE49-F238E27FC236}">
                <a16:creationId xmlns:a16="http://schemas.microsoft.com/office/drawing/2014/main" id="{3C35E378-1677-4403-A06F-0490D1FF7777}"/>
              </a:ext>
            </a:extLst>
          </p:cNvPr>
          <p:cNvSpPr txBox="1"/>
          <p:nvPr/>
        </p:nvSpPr>
        <p:spPr>
          <a:xfrm>
            <a:off x="7259850" y="366429"/>
            <a:ext cx="504946" cy="184666"/>
          </a:xfrm>
          <a:prstGeom prst="rect">
            <a:avLst/>
          </a:prstGeom>
          <a:solidFill>
            <a:schemeClr val="bg1"/>
          </a:solidFill>
        </p:spPr>
        <p:txBody>
          <a:bodyPr wrap="none" lIns="0" tIns="0" rIns="0" bIns="0" rtlCol="0">
            <a:spAutoFit/>
          </a:bodyPr>
          <a:lstStyle/>
          <a:p>
            <a:r>
              <a:rPr kumimoji="1" lang="en-US" altLang="ja-JP" sz="1200" dirty="0"/>
              <a:t>BUV395</a:t>
            </a:r>
            <a:endParaRPr kumimoji="1" lang="ja-JP" altLang="en-US" sz="1200" dirty="0"/>
          </a:p>
        </p:txBody>
      </p:sp>
      <p:sp>
        <p:nvSpPr>
          <p:cNvPr id="454" name="テキスト ボックス 453">
            <a:extLst>
              <a:ext uri="{FF2B5EF4-FFF2-40B4-BE49-F238E27FC236}">
                <a16:creationId xmlns:a16="http://schemas.microsoft.com/office/drawing/2014/main" id="{9D5BB036-FEFB-4AFC-8731-7AB927037116}"/>
              </a:ext>
            </a:extLst>
          </p:cNvPr>
          <p:cNvSpPr txBox="1"/>
          <p:nvPr/>
        </p:nvSpPr>
        <p:spPr>
          <a:xfrm>
            <a:off x="7775369" y="366224"/>
            <a:ext cx="504946" cy="184666"/>
          </a:xfrm>
          <a:prstGeom prst="rect">
            <a:avLst/>
          </a:prstGeom>
          <a:solidFill>
            <a:schemeClr val="bg1"/>
          </a:solidFill>
        </p:spPr>
        <p:txBody>
          <a:bodyPr wrap="none" lIns="0" tIns="0" rIns="0" bIns="0" rtlCol="0">
            <a:spAutoFit/>
          </a:bodyPr>
          <a:lstStyle/>
          <a:p>
            <a:r>
              <a:rPr kumimoji="1" lang="en-US" altLang="ja-JP" sz="1200" dirty="0"/>
              <a:t>BUV496</a:t>
            </a:r>
            <a:endParaRPr kumimoji="1" lang="ja-JP" altLang="en-US" sz="1200" dirty="0"/>
          </a:p>
        </p:txBody>
      </p:sp>
      <p:sp>
        <p:nvSpPr>
          <p:cNvPr id="455" name="テキスト ボックス 454">
            <a:extLst>
              <a:ext uri="{FF2B5EF4-FFF2-40B4-BE49-F238E27FC236}">
                <a16:creationId xmlns:a16="http://schemas.microsoft.com/office/drawing/2014/main" id="{80D98C24-ED96-4FDA-A6E2-4ADCCBD8C1AE}"/>
              </a:ext>
            </a:extLst>
          </p:cNvPr>
          <p:cNvSpPr txBox="1"/>
          <p:nvPr/>
        </p:nvSpPr>
        <p:spPr>
          <a:xfrm>
            <a:off x="479315" y="618526"/>
            <a:ext cx="1062920" cy="282129"/>
          </a:xfrm>
          <a:prstGeom prst="rect">
            <a:avLst/>
          </a:prstGeom>
          <a:solidFill>
            <a:schemeClr val="bg1"/>
          </a:solidFill>
        </p:spPr>
        <p:txBody>
          <a:bodyPr wrap="none" lIns="0" tIns="0" rIns="0" bIns="0" rtlCol="0">
            <a:spAutoFit/>
          </a:bodyPr>
          <a:lstStyle/>
          <a:p>
            <a:pPr>
              <a:lnSpc>
                <a:spcPts val="1100"/>
              </a:lnSpc>
            </a:pPr>
            <a:r>
              <a:rPr kumimoji="1" lang="en-US" altLang="ja-JP" sz="1200" dirty="0"/>
              <a:t>Tube 1</a:t>
            </a:r>
          </a:p>
          <a:p>
            <a:pPr>
              <a:lnSpc>
                <a:spcPts val="1100"/>
              </a:lnSpc>
            </a:pPr>
            <a:r>
              <a:rPr kumimoji="1" lang="en-US" altLang="ja-JP" sz="1200" dirty="0"/>
              <a:t>CD3-PerCP-Cy5.5</a:t>
            </a:r>
            <a:endParaRPr kumimoji="1" lang="ja-JP" altLang="en-US" sz="1200" dirty="0"/>
          </a:p>
        </p:txBody>
      </p:sp>
      <p:sp>
        <p:nvSpPr>
          <p:cNvPr id="457" name="テキスト ボックス 456">
            <a:extLst>
              <a:ext uri="{FF2B5EF4-FFF2-40B4-BE49-F238E27FC236}">
                <a16:creationId xmlns:a16="http://schemas.microsoft.com/office/drawing/2014/main" id="{F7C2E002-9C2A-4C6C-94F1-93B811A408AE}"/>
              </a:ext>
            </a:extLst>
          </p:cNvPr>
          <p:cNvSpPr txBox="1"/>
          <p:nvPr/>
        </p:nvSpPr>
        <p:spPr>
          <a:xfrm>
            <a:off x="4551023" y="378856"/>
            <a:ext cx="619717" cy="379848"/>
          </a:xfrm>
          <a:prstGeom prst="rect">
            <a:avLst/>
          </a:prstGeom>
          <a:noFill/>
        </p:spPr>
        <p:txBody>
          <a:bodyPr wrap="square">
            <a:spAutoFit/>
          </a:bodyPr>
          <a:lstStyle/>
          <a:p>
            <a:pPr>
              <a:lnSpc>
                <a:spcPts val="1100"/>
              </a:lnSpc>
            </a:pPr>
            <a:r>
              <a:rPr kumimoji="1" lang="en-US" altLang="ja-JP" sz="1200" dirty="0" err="1"/>
              <a:t>PerCP</a:t>
            </a:r>
            <a:r>
              <a:rPr kumimoji="1" lang="en-US" altLang="ja-JP" sz="1200" dirty="0"/>
              <a:t>-</a:t>
            </a:r>
          </a:p>
          <a:p>
            <a:pPr>
              <a:lnSpc>
                <a:spcPts val="1100"/>
              </a:lnSpc>
            </a:pPr>
            <a:r>
              <a:rPr kumimoji="1" lang="en-US" altLang="ja-JP" sz="1200" dirty="0"/>
              <a:t>Cy5.5</a:t>
            </a:r>
            <a:endParaRPr lang="ja-JP" altLang="en-US" sz="1200" dirty="0"/>
          </a:p>
        </p:txBody>
      </p:sp>
      <p:sp>
        <p:nvSpPr>
          <p:cNvPr id="458" name="テキスト ボックス 457">
            <a:extLst>
              <a:ext uri="{FF2B5EF4-FFF2-40B4-BE49-F238E27FC236}">
                <a16:creationId xmlns:a16="http://schemas.microsoft.com/office/drawing/2014/main" id="{79E418D6-6B0C-4556-AD83-72F72536F638}"/>
              </a:ext>
            </a:extLst>
          </p:cNvPr>
          <p:cNvSpPr txBox="1"/>
          <p:nvPr/>
        </p:nvSpPr>
        <p:spPr>
          <a:xfrm>
            <a:off x="479315" y="1091349"/>
            <a:ext cx="806311" cy="282129"/>
          </a:xfrm>
          <a:prstGeom prst="rect">
            <a:avLst/>
          </a:prstGeom>
          <a:solidFill>
            <a:schemeClr val="bg1"/>
          </a:solidFill>
        </p:spPr>
        <p:txBody>
          <a:bodyPr wrap="none" lIns="0" tIns="0" rIns="0" bIns="0" rtlCol="0">
            <a:spAutoFit/>
          </a:bodyPr>
          <a:lstStyle/>
          <a:p>
            <a:pPr>
              <a:lnSpc>
                <a:spcPts val="1100"/>
              </a:lnSpc>
            </a:pPr>
            <a:r>
              <a:rPr kumimoji="1" lang="en-US" altLang="ja-JP" sz="1200" dirty="0"/>
              <a:t>Tube 2</a:t>
            </a:r>
          </a:p>
          <a:p>
            <a:pPr>
              <a:lnSpc>
                <a:spcPts val="1100"/>
              </a:lnSpc>
            </a:pPr>
            <a:r>
              <a:rPr kumimoji="1" lang="en-US" altLang="ja-JP" sz="1200" dirty="0"/>
              <a:t>CD4-BUV395</a:t>
            </a:r>
            <a:endParaRPr kumimoji="1" lang="ja-JP" altLang="en-US" sz="1200" dirty="0"/>
          </a:p>
        </p:txBody>
      </p:sp>
      <p:sp>
        <p:nvSpPr>
          <p:cNvPr id="459" name="テキスト ボックス 458">
            <a:extLst>
              <a:ext uri="{FF2B5EF4-FFF2-40B4-BE49-F238E27FC236}">
                <a16:creationId xmlns:a16="http://schemas.microsoft.com/office/drawing/2014/main" id="{B3458CD4-37A2-4E92-8AC5-78339606A5F8}"/>
              </a:ext>
            </a:extLst>
          </p:cNvPr>
          <p:cNvSpPr txBox="1"/>
          <p:nvPr/>
        </p:nvSpPr>
        <p:spPr>
          <a:xfrm>
            <a:off x="479315" y="1532352"/>
            <a:ext cx="705065" cy="282129"/>
          </a:xfrm>
          <a:prstGeom prst="rect">
            <a:avLst/>
          </a:prstGeom>
          <a:solidFill>
            <a:schemeClr val="bg1"/>
          </a:solidFill>
        </p:spPr>
        <p:txBody>
          <a:bodyPr wrap="none" lIns="0" tIns="0" rIns="0" bIns="0" rtlCol="0">
            <a:spAutoFit/>
          </a:bodyPr>
          <a:lstStyle/>
          <a:p>
            <a:pPr>
              <a:lnSpc>
                <a:spcPts val="1100"/>
              </a:lnSpc>
            </a:pPr>
            <a:r>
              <a:rPr kumimoji="1" lang="en-US" altLang="ja-JP" sz="1200" dirty="0"/>
              <a:t>Tube 3</a:t>
            </a:r>
          </a:p>
          <a:p>
            <a:pPr>
              <a:lnSpc>
                <a:spcPts val="1100"/>
              </a:lnSpc>
            </a:pPr>
            <a:r>
              <a:rPr kumimoji="1" lang="en-US" altLang="ja-JP" sz="1200" dirty="0"/>
              <a:t>CD8-BV711</a:t>
            </a:r>
          </a:p>
        </p:txBody>
      </p:sp>
      <p:sp>
        <p:nvSpPr>
          <p:cNvPr id="460" name="テキスト ボックス 459">
            <a:extLst>
              <a:ext uri="{FF2B5EF4-FFF2-40B4-BE49-F238E27FC236}">
                <a16:creationId xmlns:a16="http://schemas.microsoft.com/office/drawing/2014/main" id="{C7DEE74F-5C07-4605-AD08-F919E4F33C5F}"/>
              </a:ext>
            </a:extLst>
          </p:cNvPr>
          <p:cNvSpPr txBox="1"/>
          <p:nvPr/>
        </p:nvSpPr>
        <p:spPr>
          <a:xfrm>
            <a:off x="479315" y="1964156"/>
            <a:ext cx="601127"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4</a:t>
            </a:r>
          </a:p>
          <a:p>
            <a:pPr>
              <a:lnSpc>
                <a:spcPts val="1100"/>
              </a:lnSpc>
            </a:pPr>
            <a:r>
              <a:rPr kumimoji="1" lang="en-US" altLang="ja-JP" sz="1200" dirty="0"/>
              <a:t>CD11c-PE</a:t>
            </a:r>
            <a:endParaRPr kumimoji="1" lang="ja-JP" altLang="en-US" sz="1200" dirty="0"/>
          </a:p>
        </p:txBody>
      </p:sp>
      <p:sp>
        <p:nvSpPr>
          <p:cNvPr id="461" name="テキスト ボックス 460">
            <a:extLst>
              <a:ext uri="{FF2B5EF4-FFF2-40B4-BE49-F238E27FC236}">
                <a16:creationId xmlns:a16="http://schemas.microsoft.com/office/drawing/2014/main" id="{3F7C7D3F-C28E-45BE-AC34-A8B9DEF9123E}"/>
              </a:ext>
            </a:extLst>
          </p:cNvPr>
          <p:cNvSpPr txBox="1"/>
          <p:nvPr/>
        </p:nvSpPr>
        <p:spPr>
          <a:xfrm>
            <a:off x="479315" y="2885783"/>
            <a:ext cx="1232710"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6</a:t>
            </a:r>
          </a:p>
          <a:p>
            <a:pPr>
              <a:lnSpc>
                <a:spcPts val="1100"/>
              </a:lnSpc>
            </a:pPr>
            <a:r>
              <a:rPr kumimoji="1" lang="en-US" altLang="ja-JP" sz="1200" dirty="0"/>
              <a:t>CD16-PE/Dazzle594</a:t>
            </a:r>
            <a:endParaRPr kumimoji="1" lang="ja-JP" altLang="en-US" sz="1200" dirty="0"/>
          </a:p>
        </p:txBody>
      </p:sp>
      <p:sp>
        <p:nvSpPr>
          <p:cNvPr id="462" name="テキスト ボックス 461">
            <a:extLst>
              <a:ext uri="{FF2B5EF4-FFF2-40B4-BE49-F238E27FC236}">
                <a16:creationId xmlns:a16="http://schemas.microsoft.com/office/drawing/2014/main" id="{A9FC930C-DCD8-4A34-BE65-F7FFC0124486}"/>
              </a:ext>
            </a:extLst>
          </p:cNvPr>
          <p:cNvSpPr txBox="1"/>
          <p:nvPr/>
        </p:nvSpPr>
        <p:spPr>
          <a:xfrm>
            <a:off x="479315" y="3312965"/>
            <a:ext cx="783612"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7</a:t>
            </a:r>
          </a:p>
          <a:p>
            <a:pPr>
              <a:lnSpc>
                <a:spcPts val="1100"/>
              </a:lnSpc>
            </a:pPr>
            <a:r>
              <a:rPr kumimoji="1" lang="en-US" altLang="ja-JP" sz="1200" dirty="0"/>
              <a:t>CD19-BV786</a:t>
            </a:r>
            <a:endParaRPr kumimoji="1" lang="ja-JP" altLang="en-US" sz="1200" dirty="0"/>
          </a:p>
        </p:txBody>
      </p:sp>
      <p:sp>
        <p:nvSpPr>
          <p:cNvPr id="463" name="テキスト ボックス 462">
            <a:extLst>
              <a:ext uri="{FF2B5EF4-FFF2-40B4-BE49-F238E27FC236}">
                <a16:creationId xmlns:a16="http://schemas.microsoft.com/office/drawing/2014/main" id="{46BCBB93-F14F-49D1-85D3-AFBE7A17FD90}"/>
              </a:ext>
            </a:extLst>
          </p:cNvPr>
          <p:cNvSpPr txBox="1"/>
          <p:nvPr/>
        </p:nvSpPr>
        <p:spPr>
          <a:xfrm>
            <a:off x="479315" y="3719432"/>
            <a:ext cx="884858" cy="282129"/>
          </a:xfrm>
          <a:prstGeom prst="rect">
            <a:avLst/>
          </a:prstGeom>
          <a:solidFill>
            <a:schemeClr val="bg1"/>
          </a:solidFill>
        </p:spPr>
        <p:txBody>
          <a:bodyPr wrap="none" lIns="0" tIns="0" rIns="0" bIns="0" rtlCol="0">
            <a:spAutoFit/>
          </a:bodyPr>
          <a:lstStyle/>
          <a:p>
            <a:pPr>
              <a:lnSpc>
                <a:spcPts val="1100"/>
              </a:lnSpc>
            </a:pPr>
            <a:r>
              <a:rPr kumimoji="1" lang="en-US" altLang="ja-JP" sz="1200" dirty="0"/>
              <a:t>Tube 8</a:t>
            </a:r>
          </a:p>
          <a:p>
            <a:pPr>
              <a:lnSpc>
                <a:spcPts val="1100"/>
              </a:lnSpc>
            </a:pPr>
            <a:r>
              <a:rPr kumimoji="1" lang="en-US" altLang="ja-JP" sz="1200" dirty="0"/>
              <a:t>CD25-BUV496</a:t>
            </a:r>
            <a:endParaRPr kumimoji="1" lang="ja-JP" altLang="en-US" sz="1200" dirty="0"/>
          </a:p>
        </p:txBody>
      </p:sp>
      <p:sp>
        <p:nvSpPr>
          <p:cNvPr id="464" name="テキスト ボックス 463">
            <a:extLst>
              <a:ext uri="{FF2B5EF4-FFF2-40B4-BE49-F238E27FC236}">
                <a16:creationId xmlns:a16="http://schemas.microsoft.com/office/drawing/2014/main" id="{49FEFE1F-4458-46A4-B26C-E45D748E91C6}"/>
              </a:ext>
            </a:extLst>
          </p:cNvPr>
          <p:cNvSpPr txBox="1"/>
          <p:nvPr/>
        </p:nvSpPr>
        <p:spPr>
          <a:xfrm>
            <a:off x="479315" y="2407862"/>
            <a:ext cx="783612"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5</a:t>
            </a:r>
          </a:p>
          <a:p>
            <a:pPr>
              <a:lnSpc>
                <a:spcPts val="1100"/>
              </a:lnSpc>
            </a:pPr>
            <a:r>
              <a:rPr kumimoji="1" lang="en-US" altLang="ja-JP" sz="1200" dirty="0"/>
              <a:t>CD14-BV480</a:t>
            </a:r>
            <a:endParaRPr kumimoji="1" lang="ja-JP" altLang="en-US" sz="1200" dirty="0"/>
          </a:p>
        </p:txBody>
      </p:sp>
      <p:sp>
        <p:nvSpPr>
          <p:cNvPr id="465" name="テキスト ボックス 464">
            <a:extLst>
              <a:ext uri="{FF2B5EF4-FFF2-40B4-BE49-F238E27FC236}">
                <a16:creationId xmlns:a16="http://schemas.microsoft.com/office/drawing/2014/main" id="{4E53269C-3566-4DEF-802B-51990A849305}"/>
              </a:ext>
            </a:extLst>
          </p:cNvPr>
          <p:cNvSpPr txBox="1"/>
          <p:nvPr/>
        </p:nvSpPr>
        <p:spPr>
          <a:xfrm>
            <a:off x="479315" y="4183802"/>
            <a:ext cx="620363"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9</a:t>
            </a:r>
          </a:p>
          <a:p>
            <a:pPr>
              <a:lnSpc>
                <a:spcPts val="1100"/>
              </a:lnSpc>
            </a:pPr>
            <a:r>
              <a:rPr kumimoji="1" lang="en-US" altLang="ja-JP" sz="1200" dirty="0"/>
              <a:t>CD33-PC7</a:t>
            </a:r>
            <a:endParaRPr kumimoji="1" lang="ja-JP" altLang="en-US" sz="1200" dirty="0"/>
          </a:p>
        </p:txBody>
      </p:sp>
      <p:sp>
        <p:nvSpPr>
          <p:cNvPr id="466" name="テキスト ボックス 465">
            <a:extLst>
              <a:ext uri="{FF2B5EF4-FFF2-40B4-BE49-F238E27FC236}">
                <a16:creationId xmlns:a16="http://schemas.microsoft.com/office/drawing/2014/main" id="{65816217-ADC6-40A4-A03D-D707A4574CD0}"/>
              </a:ext>
            </a:extLst>
          </p:cNvPr>
          <p:cNvSpPr txBox="1"/>
          <p:nvPr/>
        </p:nvSpPr>
        <p:spPr>
          <a:xfrm>
            <a:off x="479315" y="4597796"/>
            <a:ext cx="631583"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10</a:t>
            </a:r>
          </a:p>
          <a:p>
            <a:pPr>
              <a:lnSpc>
                <a:spcPts val="1100"/>
              </a:lnSpc>
            </a:pPr>
            <a:r>
              <a:rPr kumimoji="1" lang="en-US" altLang="ja-JP" sz="1200" dirty="0"/>
              <a:t>CD56-APC</a:t>
            </a:r>
            <a:endParaRPr kumimoji="1" lang="ja-JP" altLang="en-US" sz="1200" dirty="0"/>
          </a:p>
        </p:txBody>
      </p:sp>
      <p:sp>
        <p:nvSpPr>
          <p:cNvPr id="467" name="テキスト ボックス 466">
            <a:extLst>
              <a:ext uri="{FF2B5EF4-FFF2-40B4-BE49-F238E27FC236}">
                <a16:creationId xmlns:a16="http://schemas.microsoft.com/office/drawing/2014/main" id="{D54A0DD8-70E8-4D5F-AA75-56686596024B}"/>
              </a:ext>
            </a:extLst>
          </p:cNvPr>
          <p:cNvSpPr txBox="1"/>
          <p:nvPr/>
        </p:nvSpPr>
        <p:spPr>
          <a:xfrm>
            <a:off x="479315" y="5015392"/>
            <a:ext cx="642868"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11</a:t>
            </a:r>
          </a:p>
          <a:p>
            <a:pPr>
              <a:lnSpc>
                <a:spcPts val="1100"/>
              </a:lnSpc>
            </a:pPr>
            <a:r>
              <a:rPr kumimoji="1" lang="en-US" altLang="ja-JP" sz="1200" dirty="0"/>
              <a:t>CD57-FITC</a:t>
            </a:r>
            <a:endParaRPr kumimoji="1" lang="ja-JP" altLang="en-US" sz="1200" dirty="0"/>
          </a:p>
        </p:txBody>
      </p:sp>
      <p:sp>
        <p:nvSpPr>
          <p:cNvPr id="468" name="テキスト ボックス 467">
            <a:extLst>
              <a:ext uri="{FF2B5EF4-FFF2-40B4-BE49-F238E27FC236}">
                <a16:creationId xmlns:a16="http://schemas.microsoft.com/office/drawing/2014/main" id="{82E56015-8BD9-46E9-BD16-63962F8A6E5D}"/>
              </a:ext>
            </a:extLst>
          </p:cNvPr>
          <p:cNvSpPr txBox="1"/>
          <p:nvPr/>
        </p:nvSpPr>
        <p:spPr>
          <a:xfrm>
            <a:off x="479315" y="5477360"/>
            <a:ext cx="862159"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12</a:t>
            </a:r>
          </a:p>
          <a:p>
            <a:pPr>
              <a:lnSpc>
                <a:spcPts val="1100"/>
              </a:lnSpc>
            </a:pPr>
            <a:r>
              <a:rPr kumimoji="1" lang="en-US" altLang="ja-JP" sz="1200" dirty="0"/>
              <a:t>CD123-BV421</a:t>
            </a:r>
            <a:endParaRPr kumimoji="1" lang="ja-JP" altLang="en-US" sz="1200" dirty="0"/>
          </a:p>
        </p:txBody>
      </p:sp>
      <p:sp>
        <p:nvSpPr>
          <p:cNvPr id="469" name="テキスト ボックス 468">
            <a:extLst>
              <a:ext uri="{FF2B5EF4-FFF2-40B4-BE49-F238E27FC236}">
                <a16:creationId xmlns:a16="http://schemas.microsoft.com/office/drawing/2014/main" id="{1A3FA757-E4E2-4AE6-B81A-8C1A599EB995}"/>
              </a:ext>
            </a:extLst>
          </p:cNvPr>
          <p:cNvSpPr txBox="1"/>
          <p:nvPr/>
        </p:nvSpPr>
        <p:spPr>
          <a:xfrm>
            <a:off x="479315" y="5939328"/>
            <a:ext cx="1369477"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13</a:t>
            </a:r>
          </a:p>
          <a:p>
            <a:pPr>
              <a:lnSpc>
                <a:spcPts val="1100"/>
              </a:lnSpc>
            </a:pPr>
            <a:r>
              <a:rPr kumimoji="1" lang="en-US" altLang="ja-JP" sz="1200" dirty="0"/>
              <a:t>CD335(NKp46)-BV650</a:t>
            </a:r>
            <a:endParaRPr kumimoji="1" lang="ja-JP" altLang="en-US" sz="1200" dirty="0"/>
          </a:p>
        </p:txBody>
      </p:sp>
      <p:sp>
        <p:nvSpPr>
          <p:cNvPr id="470" name="テキスト ボックス 469">
            <a:extLst>
              <a:ext uri="{FF2B5EF4-FFF2-40B4-BE49-F238E27FC236}">
                <a16:creationId xmlns:a16="http://schemas.microsoft.com/office/drawing/2014/main" id="{F39B0223-9CE1-4C2C-A6DE-EA94D82F515D}"/>
              </a:ext>
            </a:extLst>
          </p:cNvPr>
          <p:cNvSpPr txBox="1"/>
          <p:nvPr/>
        </p:nvSpPr>
        <p:spPr>
          <a:xfrm>
            <a:off x="479315" y="6346027"/>
            <a:ext cx="993862"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14</a:t>
            </a:r>
          </a:p>
          <a:p>
            <a:pPr>
              <a:lnSpc>
                <a:spcPts val="1100"/>
              </a:lnSpc>
            </a:pPr>
            <a:r>
              <a:rPr kumimoji="1" lang="en-US" altLang="ja-JP" sz="1200" dirty="0"/>
              <a:t>HLA-DR-APC-H7</a:t>
            </a:r>
            <a:endParaRPr kumimoji="1" lang="ja-JP" altLang="en-US" sz="1200" dirty="0"/>
          </a:p>
        </p:txBody>
      </p:sp>
      <p:grpSp>
        <p:nvGrpSpPr>
          <p:cNvPr id="391" name="グループ化 390">
            <a:extLst>
              <a:ext uri="{FF2B5EF4-FFF2-40B4-BE49-F238E27FC236}">
                <a16:creationId xmlns:a16="http://schemas.microsoft.com/office/drawing/2014/main" id="{8EBDA587-F6B5-4984-B143-C5D9C5226CFA}"/>
              </a:ext>
            </a:extLst>
          </p:cNvPr>
          <p:cNvGrpSpPr/>
          <p:nvPr/>
        </p:nvGrpSpPr>
        <p:grpSpPr>
          <a:xfrm>
            <a:off x="1875699" y="550685"/>
            <a:ext cx="6286305" cy="6247486"/>
            <a:chOff x="1051451" y="505609"/>
            <a:chExt cx="6286305" cy="6247486"/>
          </a:xfrm>
        </p:grpSpPr>
        <p:pic>
          <p:nvPicPr>
            <p:cNvPr id="38" name="図 37">
              <a:extLst>
                <a:ext uri="{FF2B5EF4-FFF2-40B4-BE49-F238E27FC236}">
                  <a16:creationId xmlns:a16="http://schemas.microsoft.com/office/drawing/2014/main" id="{D87C3505-C852-4772-B674-30568EB50A34}"/>
                </a:ext>
              </a:extLst>
            </p:cNvPr>
            <p:cNvPicPr>
              <a:picLocks noChangeAspect="1"/>
            </p:cNvPicPr>
            <p:nvPr/>
          </p:nvPicPr>
          <p:blipFill>
            <a:blip r:embed="rId2"/>
            <a:stretch>
              <a:fillRect/>
            </a:stretch>
          </p:blipFill>
          <p:spPr>
            <a:xfrm>
              <a:off x="6802396" y="505609"/>
              <a:ext cx="533924" cy="525582"/>
            </a:xfrm>
            <a:prstGeom prst="rect">
              <a:avLst/>
            </a:prstGeom>
          </p:spPr>
        </p:pic>
        <p:pic>
          <p:nvPicPr>
            <p:cNvPr id="36" name="図 35">
              <a:extLst>
                <a:ext uri="{FF2B5EF4-FFF2-40B4-BE49-F238E27FC236}">
                  <a16:creationId xmlns:a16="http://schemas.microsoft.com/office/drawing/2014/main" id="{CEBDF51E-0A5C-45B1-8FA1-CF212B1949FB}"/>
                </a:ext>
              </a:extLst>
            </p:cNvPr>
            <p:cNvPicPr>
              <a:picLocks noChangeAspect="1"/>
            </p:cNvPicPr>
            <p:nvPr/>
          </p:nvPicPr>
          <p:blipFill>
            <a:blip r:embed="rId3"/>
            <a:stretch>
              <a:fillRect/>
            </a:stretch>
          </p:blipFill>
          <p:spPr>
            <a:xfrm>
              <a:off x="6361335" y="505609"/>
              <a:ext cx="533923" cy="525581"/>
            </a:xfrm>
            <a:prstGeom prst="rect">
              <a:avLst/>
            </a:prstGeom>
          </p:spPr>
        </p:pic>
        <p:pic>
          <p:nvPicPr>
            <p:cNvPr id="34" name="図 33">
              <a:extLst>
                <a:ext uri="{FF2B5EF4-FFF2-40B4-BE49-F238E27FC236}">
                  <a16:creationId xmlns:a16="http://schemas.microsoft.com/office/drawing/2014/main" id="{921C2A13-E277-4BEF-8544-C736A074F412}"/>
                </a:ext>
              </a:extLst>
            </p:cNvPr>
            <p:cNvPicPr>
              <a:picLocks noChangeAspect="1"/>
            </p:cNvPicPr>
            <p:nvPr/>
          </p:nvPicPr>
          <p:blipFill>
            <a:blip r:embed="rId4"/>
            <a:stretch>
              <a:fillRect/>
            </a:stretch>
          </p:blipFill>
          <p:spPr>
            <a:xfrm>
              <a:off x="5920273" y="505609"/>
              <a:ext cx="533924" cy="525581"/>
            </a:xfrm>
            <a:prstGeom prst="rect">
              <a:avLst/>
            </a:prstGeom>
          </p:spPr>
        </p:pic>
        <p:pic>
          <p:nvPicPr>
            <p:cNvPr id="32" name="図 31">
              <a:extLst>
                <a:ext uri="{FF2B5EF4-FFF2-40B4-BE49-F238E27FC236}">
                  <a16:creationId xmlns:a16="http://schemas.microsoft.com/office/drawing/2014/main" id="{78CF7522-630E-41DB-9F62-EDA7235D2F61}"/>
                </a:ext>
              </a:extLst>
            </p:cNvPr>
            <p:cNvPicPr>
              <a:picLocks noChangeAspect="1"/>
            </p:cNvPicPr>
            <p:nvPr/>
          </p:nvPicPr>
          <p:blipFill>
            <a:blip r:embed="rId5"/>
            <a:stretch>
              <a:fillRect/>
            </a:stretch>
          </p:blipFill>
          <p:spPr>
            <a:xfrm>
              <a:off x="5484591" y="505609"/>
              <a:ext cx="533924" cy="525581"/>
            </a:xfrm>
            <a:prstGeom prst="rect">
              <a:avLst/>
            </a:prstGeom>
          </p:spPr>
        </p:pic>
        <p:pic>
          <p:nvPicPr>
            <p:cNvPr id="30" name="図 29">
              <a:extLst>
                <a:ext uri="{FF2B5EF4-FFF2-40B4-BE49-F238E27FC236}">
                  <a16:creationId xmlns:a16="http://schemas.microsoft.com/office/drawing/2014/main" id="{3D090E81-4897-4CE0-804F-B4E439F7E8A3}"/>
                </a:ext>
              </a:extLst>
            </p:cNvPr>
            <p:cNvPicPr>
              <a:picLocks noChangeAspect="1"/>
            </p:cNvPicPr>
            <p:nvPr/>
          </p:nvPicPr>
          <p:blipFill>
            <a:blip r:embed="rId6"/>
            <a:stretch>
              <a:fillRect/>
            </a:stretch>
          </p:blipFill>
          <p:spPr>
            <a:xfrm>
              <a:off x="5048908" y="505609"/>
              <a:ext cx="533924" cy="525581"/>
            </a:xfrm>
            <a:prstGeom prst="rect">
              <a:avLst/>
            </a:prstGeom>
          </p:spPr>
        </p:pic>
        <p:pic>
          <p:nvPicPr>
            <p:cNvPr id="28" name="図 27">
              <a:extLst>
                <a:ext uri="{FF2B5EF4-FFF2-40B4-BE49-F238E27FC236}">
                  <a16:creationId xmlns:a16="http://schemas.microsoft.com/office/drawing/2014/main" id="{300EECCD-46D3-40CC-A845-083D37CA5F42}"/>
                </a:ext>
              </a:extLst>
            </p:cNvPr>
            <p:cNvPicPr>
              <a:picLocks noChangeAspect="1"/>
            </p:cNvPicPr>
            <p:nvPr/>
          </p:nvPicPr>
          <p:blipFill>
            <a:blip r:embed="rId7"/>
            <a:stretch>
              <a:fillRect/>
            </a:stretch>
          </p:blipFill>
          <p:spPr>
            <a:xfrm>
              <a:off x="4607846" y="505609"/>
              <a:ext cx="533923" cy="525581"/>
            </a:xfrm>
            <a:prstGeom prst="rect">
              <a:avLst/>
            </a:prstGeom>
          </p:spPr>
        </p:pic>
        <p:pic>
          <p:nvPicPr>
            <p:cNvPr id="26" name="図 25">
              <a:extLst>
                <a:ext uri="{FF2B5EF4-FFF2-40B4-BE49-F238E27FC236}">
                  <a16:creationId xmlns:a16="http://schemas.microsoft.com/office/drawing/2014/main" id="{75E01094-43BD-4DEA-82A5-39C8367C6443}"/>
                </a:ext>
              </a:extLst>
            </p:cNvPr>
            <p:cNvPicPr>
              <a:picLocks noChangeAspect="1"/>
            </p:cNvPicPr>
            <p:nvPr/>
          </p:nvPicPr>
          <p:blipFill>
            <a:blip r:embed="rId8"/>
            <a:stretch>
              <a:fillRect/>
            </a:stretch>
          </p:blipFill>
          <p:spPr>
            <a:xfrm>
              <a:off x="4167281" y="505609"/>
              <a:ext cx="533923" cy="525581"/>
            </a:xfrm>
            <a:prstGeom prst="rect">
              <a:avLst/>
            </a:prstGeom>
          </p:spPr>
        </p:pic>
        <p:pic>
          <p:nvPicPr>
            <p:cNvPr id="24" name="図 23">
              <a:extLst>
                <a:ext uri="{FF2B5EF4-FFF2-40B4-BE49-F238E27FC236}">
                  <a16:creationId xmlns:a16="http://schemas.microsoft.com/office/drawing/2014/main" id="{356CB409-E10A-4D41-B0EE-7140C92E5C59}"/>
                </a:ext>
              </a:extLst>
            </p:cNvPr>
            <p:cNvPicPr>
              <a:picLocks noChangeAspect="1"/>
            </p:cNvPicPr>
            <p:nvPr/>
          </p:nvPicPr>
          <p:blipFill>
            <a:blip r:embed="rId9"/>
            <a:stretch>
              <a:fillRect/>
            </a:stretch>
          </p:blipFill>
          <p:spPr>
            <a:xfrm>
              <a:off x="3263354" y="505609"/>
              <a:ext cx="533925" cy="525583"/>
            </a:xfrm>
            <a:prstGeom prst="rect">
              <a:avLst/>
            </a:prstGeom>
          </p:spPr>
        </p:pic>
        <p:pic>
          <p:nvPicPr>
            <p:cNvPr id="22" name="図 21">
              <a:extLst>
                <a:ext uri="{FF2B5EF4-FFF2-40B4-BE49-F238E27FC236}">
                  <a16:creationId xmlns:a16="http://schemas.microsoft.com/office/drawing/2014/main" id="{547A8310-99DA-4854-A333-B5AF236CFC72}"/>
                </a:ext>
              </a:extLst>
            </p:cNvPr>
            <p:cNvPicPr>
              <a:picLocks noChangeAspect="1"/>
            </p:cNvPicPr>
            <p:nvPr/>
          </p:nvPicPr>
          <p:blipFill>
            <a:blip r:embed="rId10"/>
            <a:stretch>
              <a:fillRect/>
            </a:stretch>
          </p:blipFill>
          <p:spPr>
            <a:xfrm>
              <a:off x="2822248" y="505609"/>
              <a:ext cx="533924" cy="525582"/>
            </a:xfrm>
            <a:prstGeom prst="rect">
              <a:avLst/>
            </a:prstGeom>
          </p:spPr>
        </p:pic>
        <p:pic>
          <p:nvPicPr>
            <p:cNvPr id="20" name="図 19">
              <a:extLst>
                <a:ext uri="{FF2B5EF4-FFF2-40B4-BE49-F238E27FC236}">
                  <a16:creationId xmlns:a16="http://schemas.microsoft.com/office/drawing/2014/main" id="{D6BD3937-996B-42FE-B880-32F8F6C94BF8}"/>
                </a:ext>
              </a:extLst>
            </p:cNvPr>
            <p:cNvPicPr>
              <a:picLocks noChangeAspect="1"/>
            </p:cNvPicPr>
            <p:nvPr/>
          </p:nvPicPr>
          <p:blipFill>
            <a:blip r:embed="rId11"/>
            <a:stretch>
              <a:fillRect/>
            </a:stretch>
          </p:blipFill>
          <p:spPr>
            <a:xfrm>
              <a:off x="2380919" y="505609"/>
              <a:ext cx="533924" cy="525581"/>
            </a:xfrm>
            <a:prstGeom prst="rect">
              <a:avLst/>
            </a:prstGeom>
          </p:spPr>
        </p:pic>
        <p:pic>
          <p:nvPicPr>
            <p:cNvPr id="18" name="図 17">
              <a:extLst>
                <a:ext uri="{FF2B5EF4-FFF2-40B4-BE49-F238E27FC236}">
                  <a16:creationId xmlns:a16="http://schemas.microsoft.com/office/drawing/2014/main" id="{D007FE9B-46A1-407C-95D1-303D38773D6B}"/>
                </a:ext>
              </a:extLst>
            </p:cNvPr>
            <p:cNvPicPr>
              <a:picLocks noChangeAspect="1"/>
            </p:cNvPicPr>
            <p:nvPr/>
          </p:nvPicPr>
          <p:blipFill>
            <a:blip r:embed="rId12"/>
            <a:stretch>
              <a:fillRect/>
            </a:stretch>
          </p:blipFill>
          <p:spPr>
            <a:xfrm>
              <a:off x="1940075" y="505609"/>
              <a:ext cx="538547" cy="530132"/>
            </a:xfrm>
            <a:prstGeom prst="rect">
              <a:avLst/>
            </a:prstGeom>
          </p:spPr>
        </p:pic>
        <p:pic>
          <p:nvPicPr>
            <p:cNvPr id="16" name="図 15">
              <a:extLst>
                <a:ext uri="{FF2B5EF4-FFF2-40B4-BE49-F238E27FC236}">
                  <a16:creationId xmlns:a16="http://schemas.microsoft.com/office/drawing/2014/main" id="{4B95B001-DBAA-44DB-B390-8F5D264D221C}"/>
                </a:ext>
              </a:extLst>
            </p:cNvPr>
            <p:cNvPicPr>
              <a:picLocks noChangeAspect="1"/>
            </p:cNvPicPr>
            <p:nvPr/>
          </p:nvPicPr>
          <p:blipFill>
            <a:blip r:embed="rId13"/>
            <a:stretch>
              <a:fillRect/>
            </a:stretch>
          </p:blipFill>
          <p:spPr>
            <a:xfrm>
              <a:off x="1494377" y="505609"/>
              <a:ext cx="533924" cy="525582"/>
            </a:xfrm>
            <a:prstGeom prst="rect">
              <a:avLst/>
            </a:prstGeom>
          </p:spPr>
        </p:pic>
        <p:pic>
          <p:nvPicPr>
            <p:cNvPr id="5" name="図 4">
              <a:extLst>
                <a:ext uri="{FF2B5EF4-FFF2-40B4-BE49-F238E27FC236}">
                  <a16:creationId xmlns:a16="http://schemas.microsoft.com/office/drawing/2014/main" id="{44EAC90C-8D6A-4C16-B8EE-534986D5617B}"/>
                </a:ext>
              </a:extLst>
            </p:cNvPr>
            <p:cNvPicPr>
              <a:picLocks noChangeAspect="1"/>
            </p:cNvPicPr>
            <p:nvPr/>
          </p:nvPicPr>
          <p:blipFill>
            <a:blip r:embed="rId14"/>
            <a:stretch>
              <a:fillRect/>
            </a:stretch>
          </p:blipFill>
          <p:spPr>
            <a:xfrm>
              <a:off x="1051451" y="505609"/>
              <a:ext cx="533924" cy="525581"/>
            </a:xfrm>
            <a:prstGeom prst="rect">
              <a:avLst/>
            </a:prstGeom>
          </p:spPr>
        </p:pic>
        <p:pic>
          <p:nvPicPr>
            <p:cNvPr id="64" name="図 63">
              <a:extLst>
                <a:ext uri="{FF2B5EF4-FFF2-40B4-BE49-F238E27FC236}">
                  <a16:creationId xmlns:a16="http://schemas.microsoft.com/office/drawing/2014/main" id="{92E144B0-F658-4AFE-B18D-4E05EA05D207}"/>
                </a:ext>
              </a:extLst>
            </p:cNvPr>
            <p:cNvPicPr>
              <a:picLocks noChangeAspect="1"/>
            </p:cNvPicPr>
            <p:nvPr/>
          </p:nvPicPr>
          <p:blipFill>
            <a:blip r:embed="rId15"/>
            <a:stretch>
              <a:fillRect/>
            </a:stretch>
          </p:blipFill>
          <p:spPr>
            <a:xfrm>
              <a:off x="6802396" y="956057"/>
              <a:ext cx="533923" cy="525581"/>
            </a:xfrm>
            <a:prstGeom prst="rect">
              <a:avLst/>
            </a:prstGeom>
          </p:spPr>
        </p:pic>
        <p:pic>
          <p:nvPicPr>
            <p:cNvPr id="62" name="図 61">
              <a:extLst>
                <a:ext uri="{FF2B5EF4-FFF2-40B4-BE49-F238E27FC236}">
                  <a16:creationId xmlns:a16="http://schemas.microsoft.com/office/drawing/2014/main" id="{10E57B9B-8109-4726-8F22-720A9A185FCF}"/>
                </a:ext>
              </a:extLst>
            </p:cNvPr>
            <p:cNvPicPr>
              <a:picLocks noChangeAspect="1"/>
            </p:cNvPicPr>
            <p:nvPr/>
          </p:nvPicPr>
          <p:blipFill>
            <a:blip r:embed="rId16"/>
            <a:stretch>
              <a:fillRect/>
            </a:stretch>
          </p:blipFill>
          <p:spPr>
            <a:xfrm>
              <a:off x="5920273" y="956057"/>
              <a:ext cx="533923" cy="525581"/>
            </a:xfrm>
            <a:prstGeom prst="rect">
              <a:avLst/>
            </a:prstGeom>
          </p:spPr>
        </p:pic>
        <p:pic>
          <p:nvPicPr>
            <p:cNvPr id="60" name="図 59">
              <a:extLst>
                <a:ext uri="{FF2B5EF4-FFF2-40B4-BE49-F238E27FC236}">
                  <a16:creationId xmlns:a16="http://schemas.microsoft.com/office/drawing/2014/main" id="{70B9547E-44E9-4DA1-8CBA-BFC1F904CABF}"/>
                </a:ext>
              </a:extLst>
            </p:cNvPr>
            <p:cNvPicPr>
              <a:picLocks noChangeAspect="1"/>
            </p:cNvPicPr>
            <p:nvPr/>
          </p:nvPicPr>
          <p:blipFill>
            <a:blip r:embed="rId17"/>
            <a:stretch>
              <a:fillRect/>
            </a:stretch>
          </p:blipFill>
          <p:spPr>
            <a:xfrm>
              <a:off x="5484591" y="956057"/>
              <a:ext cx="533924" cy="525582"/>
            </a:xfrm>
            <a:prstGeom prst="rect">
              <a:avLst/>
            </a:prstGeom>
          </p:spPr>
        </p:pic>
        <p:pic>
          <p:nvPicPr>
            <p:cNvPr id="58" name="図 57">
              <a:extLst>
                <a:ext uri="{FF2B5EF4-FFF2-40B4-BE49-F238E27FC236}">
                  <a16:creationId xmlns:a16="http://schemas.microsoft.com/office/drawing/2014/main" id="{FDB42490-1C62-404A-881D-8655169D5BC0}"/>
                </a:ext>
              </a:extLst>
            </p:cNvPr>
            <p:cNvPicPr>
              <a:picLocks noChangeAspect="1"/>
            </p:cNvPicPr>
            <p:nvPr/>
          </p:nvPicPr>
          <p:blipFill>
            <a:blip r:embed="rId18"/>
            <a:stretch>
              <a:fillRect/>
            </a:stretch>
          </p:blipFill>
          <p:spPr>
            <a:xfrm>
              <a:off x="5048908" y="956057"/>
              <a:ext cx="533923" cy="525581"/>
            </a:xfrm>
            <a:prstGeom prst="rect">
              <a:avLst/>
            </a:prstGeom>
          </p:spPr>
        </p:pic>
        <p:pic>
          <p:nvPicPr>
            <p:cNvPr id="56" name="図 55">
              <a:extLst>
                <a:ext uri="{FF2B5EF4-FFF2-40B4-BE49-F238E27FC236}">
                  <a16:creationId xmlns:a16="http://schemas.microsoft.com/office/drawing/2014/main" id="{2C2392A9-BEE0-4BA6-82AA-B883884ED596}"/>
                </a:ext>
              </a:extLst>
            </p:cNvPr>
            <p:cNvPicPr>
              <a:picLocks noChangeAspect="1"/>
            </p:cNvPicPr>
            <p:nvPr/>
          </p:nvPicPr>
          <p:blipFill>
            <a:blip r:embed="rId19"/>
            <a:stretch>
              <a:fillRect/>
            </a:stretch>
          </p:blipFill>
          <p:spPr>
            <a:xfrm>
              <a:off x="4607846" y="956057"/>
              <a:ext cx="533923" cy="525581"/>
            </a:xfrm>
            <a:prstGeom prst="rect">
              <a:avLst/>
            </a:prstGeom>
          </p:spPr>
        </p:pic>
        <p:pic>
          <p:nvPicPr>
            <p:cNvPr id="54" name="図 53">
              <a:extLst>
                <a:ext uri="{FF2B5EF4-FFF2-40B4-BE49-F238E27FC236}">
                  <a16:creationId xmlns:a16="http://schemas.microsoft.com/office/drawing/2014/main" id="{B43B4EFE-D1EE-43D2-84FE-2FF5F04E7F86}"/>
                </a:ext>
              </a:extLst>
            </p:cNvPr>
            <p:cNvPicPr>
              <a:picLocks noChangeAspect="1"/>
            </p:cNvPicPr>
            <p:nvPr/>
          </p:nvPicPr>
          <p:blipFill>
            <a:blip r:embed="rId20"/>
            <a:stretch>
              <a:fillRect/>
            </a:stretch>
          </p:blipFill>
          <p:spPr>
            <a:xfrm>
              <a:off x="4167281" y="956057"/>
              <a:ext cx="533923" cy="525581"/>
            </a:xfrm>
            <a:prstGeom prst="rect">
              <a:avLst/>
            </a:prstGeom>
          </p:spPr>
        </p:pic>
        <p:pic>
          <p:nvPicPr>
            <p:cNvPr id="52" name="図 51">
              <a:extLst>
                <a:ext uri="{FF2B5EF4-FFF2-40B4-BE49-F238E27FC236}">
                  <a16:creationId xmlns:a16="http://schemas.microsoft.com/office/drawing/2014/main" id="{26834265-E956-45BA-9E7C-48D4F4EDE112}"/>
                </a:ext>
              </a:extLst>
            </p:cNvPr>
            <p:cNvPicPr>
              <a:picLocks noChangeAspect="1"/>
            </p:cNvPicPr>
            <p:nvPr/>
          </p:nvPicPr>
          <p:blipFill>
            <a:blip r:embed="rId21"/>
            <a:stretch>
              <a:fillRect/>
            </a:stretch>
          </p:blipFill>
          <p:spPr>
            <a:xfrm>
              <a:off x="3721409" y="956057"/>
              <a:ext cx="533923" cy="525581"/>
            </a:xfrm>
            <a:prstGeom prst="rect">
              <a:avLst/>
            </a:prstGeom>
          </p:spPr>
        </p:pic>
        <p:pic>
          <p:nvPicPr>
            <p:cNvPr id="50" name="図 49">
              <a:extLst>
                <a:ext uri="{FF2B5EF4-FFF2-40B4-BE49-F238E27FC236}">
                  <a16:creationId xmlns:a16="http://schemas.microsoft.com/office/drawing/2014/main" id="{EF2EC6D2-534E-4F5F-853A-9327141F6BD5}"/>
                </a:ext>
              </a:extLst>
            </p:cNvPr>
            <p:cNvPicPr>
              <a:picLocks noChangeAspect="1"/>
            </p:cNvPicPr>
            <p:nvPr/>
          </p:nvPicPr>
          <p:blipFill>
            <a:blip r:embed="rId22"/>
            <a:stretch>
              <a:fillRect/>
            </a:stretch>
          </p:blipFill>
          <p:spPr>
            <a:xfrm>
              <a:off x="3263354" y="956057"/>
              <a:ext cx="533924" cy="525581"/>
            </a:xfrm>
            <a:prstGeom prst="rect">
              <a:avLst/>
            </a:prstGeom>
          </p:spPr>
        </p:pic>
        <p:pic>
          <p:nvPicPr>
            <p:cNvPr id="48" name="図 47">
              <a:extLst>
                <a:ext uri="{FF2B5EF4-FFF2-40B4-BE49-F238E27FC236}">
                  <a16:creationId xmlns:a16="http://schemas.microsoft.com/office/drawing/2014/main" id="{2111E027-0889-4235-A869-5CCDB6BF85FD}"/>
                </a:ext>
              </a:extLst>
            </p:cNvPr>
            <p:cNvPicPr>
              <a:picLocks noChangeAspect="1"/>
            </p:cNvPicPr>
            <p:nvPr/>
          </p:nvPicPr>
          <p:blipFill>
            <a:blip r:embed="rId23"/>
            <a:stretch>
              <a:fillRect/>
            </a:stretch>
          </p:blipFill>
          <p:spPr>
            <a:xfrm>
              <a:off x="2822248" y="956057"/>
              <a:ext cx="533923" cy="525581"/>
            </a:xfrm>
            <a:prstGeom prst="rect">
              <a:avLst/>
            </a:prstGeom>
          </p:spPr>
        </p:pic>
        <p:pic>
          <p:nvPicPr>
            <p:cNvPr id="46" name="図 45">
              <a:extLst>
                <a:ext uri="{FF2B5EF4-FFF2-40B4-BE49-F238E27FC236}">
                  <a16:creationId xmlns:a16="http://schemas.microsoft.com/office/drawing/2014/main" id="{F0283A0E-F0E3-4364-9935-235FBA099632}"/>
                </a:ext>
              </a:extLst>
            </p:cNvPr>
            <p:cNvPicPr>
              <a:picLocks noChangeAspect="1"/>
            </p:cNvPicPr>
            <p:nvPr/>
          </p:nvPicPr>
          <p:blipFill>
            <a:blip r:embed="rId24"/>
            <a:stretch>
              <a:fillRect/>
            </a:stretch>
          </p:blipFill>
          <p:spPr>
            <a:xfrm>
              <a:off x="2380919" y="956057"/>
              <a:ext cx="533923" cy="525581"/>
            </a:xfrm>
            <a:prstGeom prst="rect">
              <a:avLst/>
            </a:prstGeom>
          </p:spPr>
        </p:pic>
        <p:pic>
          <p:nvPicPr>
            <p:cNvPr id="44" name="図 43">
              <a:extLst>
                <a:ext uri="{FF2B5EF4-FFF2-40B4-BE49-F238E27FC236}">
                  <a16:creationId xmlns:a16="http://schemas.microsoft.com/office/drawing/2014/main" id="{B8905612-D7C1-49F2-B076-F684CB0D4E57}"/>
                </a:ext>
              </a:extLst>
            </p:cNvPr>
            <p:cNvPicPr>
              <a:picLocks noChangeAspect="1"/>
            </p:cNvPicPr>
            <p:nvPr/>
          </p:nvPicPr>
          <p:blipFill>
            <a:blip r:embed="rId25"/>
            <a:stretch>
              <a:fillRect/>
            </a:stretch>
          </p:blipFill>
          <p:spPr>
            <a:xfrm>
              <a:off x="1940075" y="956057"/>
              <a:ext cx="533923" cy="525581"/>
            </a:xfrm>
            <a:prstGeom prst="rect">
              <a:avLst/>
            </a:prstGeom>
          </p:spPr>
        </p:pic>
        <p:pic>
          <p:nvPicPr>
            <p:cNvPr id="42" name="図 41">
              <a:extLst>
                <a:ext uri="{FF2B5EF4-FFF2-40B4-BE49-F238E27FC236}">
                  <a16:creationId xmlns:a16="http://schemas.microsoft.com/office/drawing/2014/main" id="{DBAC34A4-C5B7-4638-9D01-316758703832}"/>
                </a:ext>
              </a:extLst>
            </p:cNvPr>
            <p:cNvPicPr>
              <a:picLocks noChangeAspect="1"/>
            </p:cNvPicPr>
            <p:nvPr/>
          </p:nvPicPr>
          <p:blipFill>
            <a:blip r:embed="rId26"/>
            <a:stretch>
              <a:fillRect/>
            </a:stretch>
          </p:blipFill>
          <p:spPr>
            <a:xfrm>
              <a:off x="1494377" y="956057"/>
              <a:ext cx="538548" cy="530133"/>
            </a:xfrm>
            <a:prstGeom prst="rect">
              <a:avLst/>
            </a:prstGeom>
          </p:spPr>
        </p:pic>
        <p:pic>
          <p:nvPicPr>
            <p:cNvPr id="40" name="図 39">
              <a:extLst>
                <a:ext uri="{FF2B5EF4-FFF2-40B4-BE49-F238E27FC236}">
                  <a16:creationId xmlns:a16="http://schemas.microsoft.com/office/drawing/2014/main" id="{887251F9-6A41-45CE-86FF-B3D0610BCDB9}"/>
                </a:ext>
              </a:extLst>
            </p:cNvPr>
            <p:cNvPicPr>
              <a:picLocks noChangeAspect="1"/>
            </p:cNvPicPr>
            <p:nvPr/>
          </p:nvPicPr>
          <p:blipFill>
            <a:blip r:embed="rId27"/>
            <a:stretch>
              <a:fillRect/>
            </a:stretch>
          </p:blipFill>
          <p:spPr>
            <a:xfrm>
              <a:off x="1051451" y="956057"/>
              <a:ext cx="533924" cy="525582"/>
            </a:xfrm>
            <a:prstGeom prst="rect">
              <a:avLst/>
            </a:prstGeom>
          </p:spPr>
        </p:pic>
        <p:pic>
          <p:nvPicPr>
            <p:cNvPr id="90" name="図 89">
              <a:extLst>
                <a:ext uri="{FF2B5EF4-FFF2-40B4-BE49-F238E27FC236}">
                  <a16:creationId xmlns:a16="http://schemas.microsoft.com/office/drawing/2014/main" id="{209C4684-1CB1-449A-BA01-B311F5E60621}"/>
                </a:ext>
              </a:extLst>
            </p:cNvPr>
            <p:cNvPicPr>
              <a:picLocks noChangeAspect="1"/>
            </p:cNvPicPr>
            <p:nvPr/>
          </p:nvPicPr>
          <p:blipFill>
            <a:blip r:embed="rId28"/>
            <a:stretch>
              <a:fillRect/>
            </a:stretch>
          </p:blipFill>
          <p:spPr>
            <a:xfrm>
              <a:off x="6802396" y="1402163"/>
              <a:ext cx="529955" cy="521674"/>
            </a:xfrm>
            <a:prstGeom prst="rect">
              <a:avLst/>
            </a:prstGeom>
          </p:spPr>
        </p:pic>
        <p:pic>
          <p:nvPicPr>
            <p:cNvPr id="88" name="図 87">
              <a:extLst>
                <a:ext uri="{FF2B5EF4-FFF2-40B4-BE49-F238E27FC236}">
                  <a16:creationId xmlns:a16="http://schemas.microsoft.com/office/drawing/2014/main" id="{FC71B925-15A3-496C-A03B-DE69EA1C697B}"/>
                </a:ext>
              </a:extLst>
            </p:cNvPr>
            <p:cNvPicPr>
              <a:picLocks noChangeAspect="1"/>
            </p:cNvPicPr>
            <p:nvPr/>
          </p:nvPicPr>
          <p:blipFill>
            <a:blip r:embed="rId29"/>
            <a:stretch>
              <a:fillRect/>
            </a:stretch>
          </p:blipFill>
          <p:spPr>
            <a:xfrm>
              <a:off x="6361335" y="1402163"/>
              <a:ext cx="529955" cy="521674"/>
            </a:xfrm>
            <a:prstGeom prst="rect">
              <a:avLst/>
            </a:prstGeom>
          </p:spPr>
        </p:pic>
        <p:pic>
          <p:nvPicPr>
            <p:cNvPr id="86" name="図 85">
              <a:extLst>
                <a:ext uri="{FF2B5EF4-FFF2-40B4-BE49-F238E27FC236}">
                  <a16:creationId xmlns:a16="http://schemas.microsoft.com/office/drawing/2014/main" id="{5C91AEE9-676D-4940-AA81-ECFF973092C5}"/>
                </a:ext>
              </a:extLst>
            </p:cNvPr>
            <p:cNvPicPr>
              <a:picLocks noChangeAspect="1"/>
            </p:cNvPicPr>
            <p:nvPr/>
          </p:nvPicPr>
          <p:blipFill>
            <a:blip r:embed="rId30"/>
            <a:stretch>
              <a:fillRect/>
            </a:stretch>
          </p:blipFill>
          <p:spPr>
            <a:xfrm>
              <a:off x="5920273" y="1402163"/>
              <a:ext cx="529956" cy="521674"/>
            </a:xfrm>
            <a:prstGeom prst="rect">
              <a:avLst/>
            </a:prstGeom>
          </p:spPr>
        </p:pic>
        <p:pic>
          <p:nvPicPr>
            <p:cNvPr id="84" name="図 83">
              <a:extLst>
                <a:ext uri="{FF2B5EF4-FFF2-40B4-BE49-F238E27FC236}">
                  <a16:creationId xmlns:a16="http://schemas.microsoft.com/office/drawing/2014/main" id="{8B559313-14A0-47DE-8157-9B2B8C659D28}"/>
                </a:ext>
              </a:extLst>
            </p:cNvPr>
            <p:cNvPicPr>
              <a:picLocks noChangeAspect="1"/>
            </p:cNvPicPr>
            <p:nvPr/>
          </p:nvPicPr>
          <p:blipFill>
            <a:blip r:embed="rId31"/>
            <a:stretch>
              <a:fillRect/>
            </a:stretch>
          </p:blipFill>
          <p:spPr>
            <a:xfrm>
              <a:off x="5484591" y="1402163"/>
              <a:ext cx="524188" cy="527884"/>
            </a:xfrm>
            <a:prstGeom prst="rect">
              <a:avLst/>
            </a:prstGeom>
          </p:spPr>
        </p:pic>
        <p:pic>
          <p:nvPicPr>
            <p:cNvPr id="82" name="図 81">
              <a:extLst>
                <a:ext uri="{FF2B5EF4-FFF2-40B4-BE49-F238E27FC236}">
                  <a16:creationId xmlns:a16="http://schemas.microsoft.com/office/drawing/2014/main" id="{BE6ED785-DEB8-4F63-AE77-FC4F03105B63}"/>
                </a:ext>
              </a:extLst>
            </p:cNvPr>
            <p:cNvPicPr>
              <a:picLocks noChangeAspect="1"/>
            </p:cNvPicPr>
            <p:nvPr/>
          </p:nvPicPr>
          <p:blipFill>
            <a:blip r:embed="rId32"/>
            <a:stretch>
              <a:fillRect/>
            </a:stretch>
          </p:blipFill>
          <p:spPr>
            <a:xfrm>
              <a:off x="5048908" y="1402163"/>
              <a:ext cx="538547" cy="530132"/>
            </a:xfrm>
            <a:prstGeom prst="rect">
              <a:avLst/>
            </a:prstGeom>
          </p:spPr>
        </p:pic>
        <p:pic>
          <p:nvPicPr>
            <p:cNvPr id="80" name="図 79">
              <a:extLst>
                <a:ext uri="{FF2B5EF4-FFF2-40B4-BE49-F238E27FC236}">
                  <a16:creationId xmlns:a16="http://schemas.microsoft.com/office/drawing/2014/main" id="{3CE946BC-D112-413E-A373-3F71DC5DD604}"/>
                </a:ext>
              </a:extLst>
            </p:cNvPr>
            <p:cNvPicPr>
              <a:picLocks noChangeAspect="1"/>
            </p:cNvPicPr>
            <p:nvPr/>
          </p:nvPicPr>
          <p:blipFill>
            <a:blip r:embed="rId33"/>
            <a:stretch>
              <a:fillRect/>
            </a:stretch>
          </p:blipFill>
          <p:spPr>
            <a:xfrm>
              <a:off x="4607846" y="1402163"/>
              <a:ext cx="538547" cy="530132"/>
            </a:xfrm>
            <a:prstGeom prst="rect">
              <a:avLst/>
            </a:prstGeom>
          </p:spPr>
        </p:pic>
        <p:pic>
          <p:nvPicPr>
            <p:cNvPr id="78" name="図 77">
              <a:extLst>
                <a:ext uri="{FF2B5EF4-FFF2-40B4-BE49-F238E27FC236}">
                  <a16:creationId xmlns:a16="http://schemas.microsoft.com/office/drawing/2014/main" id="{7ADB20F6-4BDE-4C8C-9A3C-4B3421E5D222}"/>
                </a:ext>
              </a:extLst>
            </p:cNvPr>
            <p:cNvPicPr>
              <a:picLocks noChangeAspect="1"/>
            </p:cNvPicPr>
            <p:nvPr/>
          </p:nvPicPr>
          <p:blipFill>
            <a:blip r:embed="rId34"/>
            <a:stretch>
              <a:fillRect/>
            </a:stretch>
          </p:blipFill>
          <p:spPr>
            <a:xfrm>
              <a:off x="4167281" y="1402163"/>
              <a:ext cx="541082" cy="532628"/>
            </a:xfrm>
            <a:prstGeom prst="rect">
              <a:avLst/>
            </a:prstGeom>
          </p:spPr>
        </p:pic>
        <p:pic>
          <p:nvPicPr>
            <p:cNvPr id="76" name="図 75">
              <a:extLst>
                <a:ext uri="{FF2B5EF4-FFF2-40B4-BE49-F238E27FC236}">
                  <a16:creationId xmlns:a16="http://schemas.microsoft.com/office/drawing/2014/main" id="{15D7E4E6-3F50-45BB-9969-5A59AD156A11}"/>
                </a:ext>
              </a:extLst>
            </p:cNvPr>
            <p:cNvPicPr>
              <a:picLocks noChangeAspect="1"/>
            </p:cNvPicPr>
            <p:nvPr/>
          </p:nvPicPr>
          <p:blipFill>
            <a:blip r:embed="rId35"/>
            <a:stretch>
              <a:fillRect/>
            </a:stretch>
          </p:blipFill>
          <p:spPr>
            <a:xfrm>
              <a:off x="3721409" y="1402163"/>
              <a:ext cx="545454" cy="536931"/>
            </a:xfrm>
            <a:prstGeom prst="rect">
              <a:avLst/>
            </a:prstGeom>
          </p:spPr>
        </p:pic>
        <p:pic>
          <p:nvPicPr>
            <p:cNvPr id="74" name="図 73">
              <a:extLst>
                <a:ext uri="{FF2B5EF4-FFF2-40B4-BE49-F238E27FC236}">
                  <a16:creationId xmlns:a16="http://schemas.microsoft.com/office/drawing/2014/main" id="{939405BC-F6A4-4438-8B04-A5595F584058}"/>
                </a:ext>
              </a:extLst>
            </p:cNvPr>
            <p:cNvPicPr>
              <a:picLocks noChangeAspect="1"/>
            </p:cNvPicPr>
            <p:nvPr/>
          </p:nvPicPr>
          <p:blipFill>
            <a:blip r:embed="rId36"/>
            <a:stretch>
              <a:fillRect/>
            </a:stretch>
          </p:blipFill>
          <p:spPr>
            <a:xfrm>
              <a:off x="3263354" y="1402163"/>
              <a:ext cx="536264" cy="527884"/>
            </a:xfrm>
            <a:prstGeom prst="rect">
              <a:avLst/>
            </a:prstGeom>
          </p:spPr>
        </p:pic>
        <p:pic>
          <p:nvPicPr>
            <p:cNvPr id="72" name="図 71">
              <a:extLst>
                <a:ext uri="{FF2B5EF4-FFF2-40B4-BE49-F238E27FC236}">
                  <a16:creationId xmlns:a16="http://schemas.microsoft.com/office/drawing/2014/main" id="{CE51E8D5-B994-4B43-BE13-B044874AF596}"/>
                </a:ext>
              </a:extLst>
            </p:cNvPr>
            <p:cNvPicPr>
              <a:picLocks noChangeAspect="1"/>
            </p:cNvPicPr>
            <p:nvPr/>
          </p:nvPicPr>
          <p:blipFill>
            <a:blip r:embed="rId37"/>
            <a:stretch>
              <a:fillRect/>
            </a:stretch>
          </p:blipFill>
          <p:spPr>
            <a:xfrm>
              <a:off x="2822248" y="1402163"/>
              <a:ext cx="538547" cy="530132"/>
            </a:xfrm>
            <a:prstGeom prst="rect">
              <a:avLst/>
            </a:prstGeom>
          </p:spPr>
        </p:pic>
        <p:pic>
          <p:nvPicPr>
            <p:cNvPr id="70" name="図 69">
              <a:extLst>
                <a:ext uri="{FF2B5EF4-FFF2-40B4-BE49-F238E27FC236}">
                  <a16:creationId xmlns:a16="http://schemas.microsoft.com/office/drawing/2014/main" id="{7EF5E79B-1B1B-4B5E-B113-E95A445E0D41}"/>
                </a:ext>
              </a:extLst>
            </p:cNvPr>
            <p:cNvPicPr>
              <a:picLocks noChangeAspect="1"/>
            </p:cNvPicPr>
            <p:nvPr/>
          </p:nvPicPr>
          <p:blipFill>
            <a:blip r:embed="rId38"/>
            <a:stretch>
              <a:fillRect/>
            </a:stretch>
          </p:blipFill>
          <p:spPr>
            <a:xfrm>
              <a:off x="1940075" y="1402163"/>
              <a:ext cx="533923" cy="525581"/>
            </a:xfrm>
            <a:prstGeom prst="rect">
              <a:avLst/>
            </a:prstGeom>
          </p:spPr>
        </p:pic>
        <p:pic>
          <p:nvPicPr>
            <p:cNvPr id="68" name="図 67">
              <a:extLst>
                <a:ext uri="{FF2B5EF4-FFF2-40B4-BE49-F238E27FC236}">
                  <a16:creationId xmlns:a16="http://schemas.microsoft.com/office/drawing/2014/main" id="{4C126EEB-6FAE-431C-AA12-0EFDF70A4F46}"/>
                </a:ext>
              </a:extLst>
            </p:cNvPr>
            <p:cNvPicPr>
              <a:picLocks noChangeAspect="1"/>
            </p:cNvPicPr>
            <p:nvPr/>
          </p:nvPicPr>
          <p:blipFill>
            <a:blip r:embed="rId39"/>
            <a:stretch>
              <a:fillRect/>
            </a:stretch>
          </p:blipFill>
          <p:spPr>
            <a:xfrm>
              <a:off x="1494377" y="1402163"/>
              <a:ext cx="531096" cy="522797"/>
            </a:xfrm>
            <a:prstGeom prst="rect">
              <a:avLst/>
            </a:prstGeom>
          </p:spPr>
        </p:pic>
        <p:pic>
          <p:nvPicPr>
            <p:cNvPr id="66" name="図 65">
              <a:extLst>
                <a:ext uri="{FF2B5EF4-FFF2-40B4-BE49-F238E27FC236}">
                  <a16:creationId xmlns:a16="http://schemas.microsoft.com/office/drawing/2014/main" id="{074EC716-F350-4974-8F04-E9E991CBB307}"/>
                </a:ext>
              </a:extLst>
            </p:cNvPr>
            <p:cNvPicPr>
              <a:picLocks noChangeAspect="1"/>
            </p:cNvPicPr>
            <p:nvPr/>
          </p:nvPicPr>
          <p:blipFill>
            <a:blip r:embed="rId40"/>
            <a:stretch>
              <a:fillRect/>
            </a:stretch>
          </p:blipFill>
          <p:spPr>
            <a:xfrm>
              <a:off x="1051451" y="1402163"/>
              <a:ext cx="533924" cy="525582"/>
            </a:xfrm>
            <a:prstGeom prst="rect">
              <a:avLst/>
            </a:prstGeom>
          </p:spPr>
        </p:pic>
        <p:pic>
          <p:nvPicPr>
            <p:cNvPr id="116" name="図 115">
              <a:extLst>
                <a:ext uri="{FF2B5EF4-FFF2-40B4-BE49-F238E27FC236}">
                  <a16:creationId xmlns:a16="http://schemas.microsoft.com/office/drawing/2014/main" id="{E41F5A31-D127-48A2-B4A1-A1062B34FFB0}"/>
                </a:ext>
              </a:extLst>
            </p:cNvPr>
            <p:cNvPicPr>
              <a:picLocks noChangeAspect="1"/>
            </p:cNvPicPr>
            <p:nvPr/>
          </p:nvPicPr>
          <p:blipFill>
            <a:blip r:embed="rId41"/>
            <a:stretch>
              <a:fillRect/>
            </a:stretch>
          </p:blipFill>
          <p:spPr>
            <a:xfrm>
              <a:off x="6802396" y="1833872"/>
              <a:ext cx="531639" cy="523332"/>
            </a:xfrm>
            <a:prstGeom prst="rect">
              <a:avLst/>
            </a:prstGeom>
          </p:spPr>
        </p:pic>
        <p:pic>
          <p:nvPicPr>
            <p:cNvPr id="114" name="図 113">
              <a:extLst>
                <a:ext uri="{FF2B5EF4-FFF2-40B4-BE49-F238E27FC236}">
                  <a16:creationId xmlns:a16="http://schemas.microsoft.com/office/drawing/2014/main" id="{3EB48B68-7B67-4368-9858-9A6493FE035A}"/>
                </a:ext>
              </a:extLst>
            </p:cNvPr>
            <p:cNvPicPr>
              <a:picLocks noChangeAspect="1"/>
            </p:cNvPicPr>
            <p:nvPr/>
          </p:nvPicPr>
          <p:blipFill>
            <a:blip r:embed="rId42"/>
            <a:stretch>
              <a:fillRect/>
            </a:stretch>
          </p:blipFill>
          <p:spPr>
            <a:xfrm>
              <a:off x="6361335" y="1833872"/>
              <a:ext cx="529954" cy="521673"/>
            </a:xfrm>
            <a:prstGeom prst="rect">
              <a:avLst/>
            </a:prstGeom>
          </p:spPr>
        </p:pic>
        <p:pic>
          <p:nvPicPr>
            <p:cNvPr id="112" name="図 111">
              <a:extLst>
                <a:ext uri="{FF2B5EF4-FFF2-40B4-BE49-F238E27FC236}">
                  <a16:creationId xmlns:a16="http://schemas.microsoft.com/office/drawing/2014/main" id="{9F8CF925-680C-4A39-92A1-E7E14F2AAA5F}"/>
                </a:ext>
              </a:extLst>
            </p:cNvPr>
            <p:cNvPicPr>
              <a:picLocks noChangeAspect="1"/>
            </p:cNvPicPr>
            <p:nvPr/>
          </p:nvPicPr>
          <p:blipFill>
            <a:blip r:embed="rId43"/>
            <a:stretch>
              <a:fillRect/>
            </a:stretch>
          </p:blipFill>
          <p:spPr>
            <a:xfrm>
              <a:off x="5920273" y="1833872"/>
              <a:ext cx="536263" cy="527884"/>
            </a:xfrm>
            <a:prstGeom prst="rect">
              <a:avLst/>
            </a:prstGeom>
          </p:spPr>
        </p:pic>
        <p:pic>
          <p:nvPicPr>
            <p:cNvPr id="110" name="図 109">
              <a:extLst>
                <a:ext uri="{FF2B5EF4-FFF2-40B4-BE49-F238E27FC236}">
                  <a16:creationId xmlns:a16="http://schemas.microsoft.com/office/drawing/2014/main" id="{6AB024CA-B5BA-4C45-8235-7BAFD384A882}"/>
                </a:ext>
              </a:extLst>
            </p:cNvPr>
            <p:cNvPicPr>
              <a:picLocks noChangeAspect="1"/>
            </p:cNvPicPr>
            <p:nvPr/>
          </p:nvPicPr>
          <p:blipFill>
            <a:blip r:embed="rId44"/>
            <a:stretch>
              <a:fillRect/>
            </a:stretch>
          </p:blipFill>
          <p:spPr>
            <a:xfrm>
              <a:off x="5484591" y="1833872"/>
              <a:ext cx="512062" cy="521675"/>
            </a:xfrm>
            <a:prstGeom prst="rect">
              <a:avLst/>
            </a:prstGeom>
          </p:spPr>
        </p:pic>
        <p:pic>
          <p:nvPicPr>
            <p:cNvPr id="108" name="図 107">
              <a:extLst>
                <a:ext uri="{FF2B5EF4-FFF2-40B4-BE49-F238E27FC236}">
                  <a16:creationId xmlns:a16="http://schemas.microsoft.com/office/drawing/2014/main" id="{77A89EBC-A410-4C93-B483-7CB89C3C04C6}"/>
                </a:ext>
              </a:extLst>
            </p:cNvPr>
            <p:cNvPicPr>
              <a:picLocks noChangeAspect="1"/>
            </p:cNvPicPr>
            <p:nvPr/>
          </p:nvPicPr>
          <p:blipFill>
            <a:blip r:embed="rId45"/>
            <a:stretch>
              <a:fillRect/>
            </a:stretch>
          </p:blipFill>
          <p:spPr>
            <a:xfrm>
              <a:off x="4607846" y="1833872"/>
              <a:ext cx="539686" cy="531254"/>
            </a:xfrm>
            <a:prstGeom prst="rect">
              <a:avLst/>
            </a:prstGeom>
          </p:spPr>
        </p:pic>
        <p:pic>
          <p:nvPicPr>
            <p:cNvPr id="106" name="図 105">
              <a:extLst>
                <a:ext uri="{FF2B5EF4-FFF2-40B4-BE49-F238E27FC236}">
                  <a16:creationId xmlns:a16="http://schemas.microsoft.com/office/drawing/2014/main" id="{864ADF89-AB09-49C4-9CDF-DBFD303ABF9A}"/>
                </a:ext>
              </a:extLst>
            </p:cNvPr>
            <p:cNvPicPr>
              <a:picLocks noChangeAspect="1"/>
            </p:cNvPicPr>
            <p:nvPr/>
          </p:nvPicPr>
          <p:blipFill>
            <a:blip r:embed="rId46"/>
            <a:stretch>
              <a:fillRect/>
            </a:stretch>
          </p:blipFill>
          <p:spPr>
            <a:xfrm>
              <a:off x="4167281" y="1833872"/>
              <a:ext cx="536264" cy="527885"/>
            </a:xfrm>
            <a:prstGeom prst="rect">
              <a:avLst/>
            </a:prstGeom>
          </p:spPr>
        </p:pic>
        <p:pic>
          <p:nvPicPr>
            <p:cNvPr id="104" name="図 103">
              <a:extLst>
                <a:ext uri="{FF2B5EF4-FFF2-40B4-BE49-F238E27FC236}">
                  <a16:creationId xmlns:a16="http://schemas.microsoft.com/office/drawing/2014/main" id="{32CCB9D5-27D3-4C4E-A666-65B0D478BD60}"/>
                </a:ext>
              </a:extLst>
            </p:cNvPr>
            <p:cNvPicPr>
              <a:picLocks noChangeAspect="1"/>
            </p:cNvPicPr>
            <p:nvPr/>
          </p:nvPicPr>
          <p:blipFill>
            <a:blip r:embed="rId47"/>
            <a:stretch>
              <a:fillRect/>
            </a:stretch>
          </p:blipFill>
          <p:spPr>
            <a:xfrm>
              <a:off x="3721409" y="1833872"/>
              <a:ext cx="533923" cy="525581"/>
            </a:xfrm>
            <a:prstGeom prst="rect">
              <a:avLst/>
            </a:prstGeom>
          </p:spPr>
        </p:pic>
        <p:pic>
          <p:nvPicPr>
            <p:cNvPr id="102" name="図 101">
              <a:extLst>
                <a:ext uri="{FF2B5EF4-FFF2-40B4-BE49-F238E27FC236}">
                  <a16:creationId xmlns:a16="http://schemas.microsoft.com/office/drawing/2014/main" id="{39D499C1-E04C-45D9-9A40-DC801B375A4D}"/>
                </a:ext>
              </a:extLst>
            </p:cNvPr>
            <p:cNvPicPr>
              <a:picLocks noChangeAspect="1"/>
            </p:cNvPicPr>
            <p:nvPr/>
          </p:nvPicPr>
          <p:blipFill>
            <a:blip r:embed="rId48"/>
            <a:stretch>
              <a:fillRect/>
            </a:stretch>
          </p:blipFill>
          <p:spPr>
            <a:xfrm>
              <a:off x="3263354" y="1833872"/>
              <a:ext cx="531639" cy="523332"/>
            </a:xfrm>
            <a:prstGeom prst="rect">
              <a:avLst/>
            </a:prstGeom>
          </p:spPr>
        </p:pic>
        <p:pic>
          <p:nvPicPr>
            <p:cNvPr id="100" name="図 99">
              <a:extLst>
                <a:ext uri="{FF2B5EF4-FFF2-40B4-BE49-F238E27FC236}">
                  <a16:creationId xmlns:a16="http://schemas.microsoft.com/office/drawing/2014/main" id="{261C67A7-36CB-4E28-9062-73E32B050B14}"/>
                </a:ext>
              </a:extLst>
            </p:cNvPr>
            <p:cNvPicPr>
              <a:picLocks noChangeAspect="1"/>
            </p:cNvPicPr>
            <p:nvPr/>
          </p:nvPicPr>
          <p:blipFill>
            <a:blip r:embed="rId49"/>
            <a:stretch>
              <a:fillRect/>
            </a:stretch>
          </p:blipFill>
          <p:spPr>
            <a:xfrm>
              <a:off x="2822248" y="1833872"/>
              <a:ext cx="531639" cy="523332"/>
            </a:xfrm>
            <a:prstGeom prst="rect">
              <a:avLst/>
            </a:prstGeom>
          </p:spPr>
        </p:pic>
        <p:pic>
          <p:nvPicPr>
            <p:cNvPr id="98" name="図 97">
              <a:extLst>
                <a:ext uri="{FF2B5EF4-FFF2-40B4-BE49-F238E27FC236}">
                  <a16:creationId xmlns:a16="http://schemas.microsoft.com/office/drawing/2014/main" id="{CCC789E5-027B-475E-A4D4-9BCB73BBC8B4}"/>
                </a:ext>
              </a:extLst>
            </p:cNvPr>
            <p:cNvPicPr>
              <a:picLocks noChangeAspect="1"/>
            </p:cNvPicPr>
            <p:nvPr/>
          </p:nvPicPr>
          <p:blipFill>
            <a:blip r:embed="rId50"/>
            <a:stretch>
              <a:fillRect/>
            </a:stretch>
          </p:blipFill>
          <p:spPr>
            <a:xfrm>
              <a:off x="2380919" y="1833872"/>
              <a:ext cx="531639" cy="523332"/>
            </a:xfrm>
            <a:prstGeom prst="rect">
              <a:avLst/>
            </a:prstGeom>
          </p:spPr>
        </p:pic>
        <p:pic>
          <p:nvPicPr>
            <p:cNvPr id="94" name="図 93">
              <a:extLst>
                <a:ext uri="{FF2B5EF4-FFF2-40B4-BE49-F238E27FC236}">
                  <a16:creationId xmlns:a16="http://schemas.microsoft.com/office/drawing/2014/main" id="{5D4ACF4F-A6EB-45B4-B3E6-7E8EF2778771}"/>
                </a:ext>
              </a:extLst>
            </p:cNvPr>
            <p:cNvPicPr>
              <a:picLocks noChangeAspect="1"/>
            </p:cNvPicPr>
            <p:nvPr/>
          </p:nvPicPr>
          <p:blipFill>
            <a:blip r:embed="rId51"/>
            <a:stretch>
              <a:fillRect/>
            </a:stretch>
          </p:blipFill>
          <p:spPr>
            <a:xfrm>
              <a:off x="1940075" y="1833872"/>
              <a:ext cx="529956" cy="521675"/>
            </a:xfrm>
            <a:prstGeom prst="rect">
              <a:avLst/>
            </a:prstGeom>
          </p:spPr>
        </p:pic>
        <p:pic>
          <p:nvPicPr>
            <p:cNvPr id="96" name="図 95">
              <a:extLst>
                <a:ext uri="{FF2B5EF4-FFF2-40B4-BE49-F238E27FC236}">
                  <a16:creationId xmlns:a16="http://schemas.microsoft.com/office/drawing/2014/main" id="{874C7FA1-D28E-4171-91FB-E1E36C278E26}"/>
                </a:ext>
              </a:extLst>
            </p:cNvPr>
            <p:cNvPicPr>
              <a:picLocks noChangeAspect="1"/>
            </p:cNvPicPr>
            <p:nvPr/>
          </p:nvPicPr>
          <p:blipFill>
            <a:blip r:embed="rId52"/>
            <a:stretch>
              <a:fillRect/>
            </a:stretch>
          </p:blipFill>
          <p:spPr>
            <a:xfrm>
              <a:off x="1494377" y="1833872"/>
              <a:ext cx="529955" cy="521674"/>
            </a:xfrm>
            <a:prstGeom prst="rect">
              <a:avLst/>
            </a:prstGeom>
          </p:spPr>
        </p:pic>
        <p:pic>
          <p:nvPicPr>
            <p:cNvPr id="92" name="図 91">
              <a:extLst>
                <a:ext uri="{FF2B5EF4-FFF2-40B4-BE49-F238E27FC236}">
                  <a16:creationId xmlns:a16="http://schemas.microsoft.com/office/drawing/2014/main" id="{FA49EDD7-A4F1-413F-9A92-D6D718CF8C91}"/>
                </a:ext>
              </a:extLst>
            </p:cNvPr>
            <p:cNvPicPr>
              <a:picLocks noChangeAspect="1"/>
            </p:cNvPicPr>
            <p:nvPr/>
          </p:nvPicPr>
          <p:blipFill>
            <a:blip r:embed="rId53"/>
            <a:stretch>
              <a:fillRect/>
            </a:stretch>
          </p:blipFill>
          <p:spPr>
            <a:xfrm>
              <a:off x="1051451" y="1833872"/>
              <a:ext cx="529955" cy="521674"/>
            </a:xfrm>
            <a:prstGeom prst="rect">
              <a:avLst/>
            </a:prstGeom>
          </p:spPr>
        </p:pic>
        <p:pic>
          <p:nvPicPr>
            <p:cNvPr id="142" name="図 141">
              <a:extLst>
                <a:ext uri="{FF2B5EF4-FFF2-40B4-BE49-F238E27FC236}">
                  <a16:creationId xmlns:a16="http://schemas.microsoft.com/office/drawing/2014/main" id="{0CD802B1-7203-42F3-B118-76F9AE0A7095}"/>
                </a:ext>
              </a:extLst>
            </p:cNvPr>
            <p:cNvPicPr>
              <a:picLocks noChangeAspect="1"/>
            </p:cNvPicPr>
            <p:nvPr/>
          </p:nvPicPr>
          <p:blipFill>
            <a:blip r:embed="rId54"/>
            <a:stretch>
              <a:fillRect/>
            </a:stretch>
          </p:blipFill>
          <p:spPr>
            <a:xfrm>
              <a:off x="6802396" y="2273865"/>
              <a:ext cx="515441" cy="507387"/>
            </a:xfrm>
            <a:prstGeom prst="rect">
              <a:avLst/>
            </a:prstGeom>
          </p:spPr>
        </p:pic>
        <p:pic>
          <p:nvPicPr>
            <p:cNvPr id="140" name="図 139">
              <a:extLst>
                <a:ext uri="{FF2B5EF4-FFF2-40B4-BE49-F238E27FC236}">
                  <a16:creationId xmlns:a16="http://schemas.microsoft.com/office/drawing/2014/main" id="{C003CC60-02B2-48D5-B1A0-24535557F0A8}"/>
                </a:ext>
              </a:extLst>
            </p:cNvPr>
            <p:cNvPicPr>
              <a:picLocks noChangeAspect="1"/>
            </p:cNvPicPr>
            <p:nvPr/>
          </p:nvPicPr>
          <p:blipFill>
            <a:blip r:embed="rId55"/>
            <a:stretch>
              <a:fillRect/>
            </a:stretch>
          </p:blipFill>
          <p:spPr>
            <a:xfrm>
              <a:off x="6361335" y="2273865"/>
              <a:ext cx="516984" cy="508906"/>
            </a:xfrm>
            <a:prstGeom prst="rect">
              <a:avLst/>
            </a:prstGeom>
          </p:spPr>
        </p:pic>
        <p:pic>
          <p:nvPicPr>
            <p:cNvPr id="138" name="図 137">
              <a:extLst>
                <a:ext uri="{FF2B5EF4-FFF2-40B4-BE49-F238E27FC236}">
                  <a16:creationId xmlns:a16="http://schemas.microsoft.com/office/drawing/2014/main" id="{F9F84B74-56EF-4BBE-989C-93B181421298}"/>
                </a:ext>
              </a:extLst>
            </p:cNvPr>
            <p:cNvPicPr>
              <a:picLocks noChangeAspect="1"/>
            </p:cNvPicPr>
            <p:nvPr/>
          </p:nvPicPr>
          <p:blipFill>
            <a:blip r:embed="rId56"/>
            <a:stretch>
              <a:fillRect/>
            </a:stretch>
          </p:blipFill>
          <p:spPr>
            <a:xfrm>
              <a:off x="5920273" y="2273865"/>
              <a:ext cx="515440" cy="507386"/>
            </a:xfrm>
            <a:prstGeom prst="rect">
              <a:avLst/>
            </a:prstGeom>
          </p:spPr>
        </p:pic>
        <p:pic>
          <p:nvPicPr>
            <p:cNvPr id="136" name="図 135">
              <a:extLst>
                <a:ext uri="{FF2B5EF4-FFF2-40B4-BE49-F238E27FC236}">
                  <a16:creationId xmlns:a16="http://schemas.microsoft.com/office/drawing/2014/main" id="{DBB364EB-47F7-40CE-9878-CD44EF0B93CE}"/>
                </a:ext>
              </a:extLst>
            </p:cNvPr>
            <p:cNvPicPr>
              <a:picLocks noChangeAspect="1"/>
            </p:cNvPicPr>
            <p:nvPr/>
          </p:nvPicPr>
          <p:blipFill>
            <a:blip r:embed="rId57"/>
            <a:stretch>
              <a:fillRect/>
            </a:stretch>
          </p:blipFill>
          <p:spPr>
            <a:xfrm>
              <a:off x="5484591" y="2273865"/>
              <a:ext cx="516984" cy="508906"/>
            </a:xfrm>
            <a:prstGeom prst="rect">
              <a:avLst/>
            </a:prstGeom>
          </p:spPr>
        </p:pic>
        <p:pic>
          <p:nvPicPr>
            <p:cNvPr id="134" name="図 133">
              <a:extLst>
                <a:ext uri="{FF2B5EF4-FFF2-40B4-BE49-F238E27FC236}">
                  <a16:creationId xmlns:a16="http://schemas.microsoft.com/office/drawing/2014/main" id="{4EEC7ABC-79CD-4A6A-AA8F-86B6DFEE147D}"/>
                </a:ext>
              </a:extLst>
            </p:cNvPr>
            <p:cNvPicPr>
              <a:picLocks noChangeAspect="1"/>
            </p:cNvPicPr>
            <p:nvPr/>
          </p:nvPicPr>
          <p:blipFill>
            <a:blip r:embed="rId58"/>
            <a:stretch>
              <a:fillRect/>
            </a:stretch>
          </p:blipFill>
          <p:spPr>
            <a:xfrm>
              <a:off x="5048908" y="2273865"/>
              <a:ext cx="521243" cy="513099"/>
            </a:xfrm>
            <a:prstGeom prst="rect">
              <a:avLst/>
            </a:prstGeom>
          </p:spPr>
        </p:pic>
        <p:pic>
          <p:nvPicPr>
            <p:cNvPr id="132" name="図 131">
              <a:extLst>
                <a:ext uri="{FF2B5EF4-FFF2-40B4-BE49-F238E27FC236}">
                  <a16:creationId xmlns:a16="http://schemas.microsoft.com/office/drawing/2014/main" id="{DAC1E566-C7D7-4706-BE87-C3B2A2B35F0D}"/>
                </a:ext>
              </a:extLst>
            </p:cNvPr>
            <p:cNvPicPr>
              <a:picLocks noChangeAspect="1"/>
            </p:cNvPicPr>
            <p:nvPr/>
          </p:nvPicPr>
          <p:blipFill>
            <a:blip r:embed="rId59"/>
            <a:stretch>
              <a:fillRect/>
            </a:stretch>
          </p:blipFill>
          <p:spPr>
            <a:xfrm>
              <a:off x="4607846" y="2273865"/>
              <a:ext cx="523683" cy="515501"/>
            </a:xfrm>
            <a:prstGeom prst="rect">
              <a:avLst/>
            </a:prstGeom>
          </p:spPr>
        </p:pic>
        <p:pic>
          <p:nvPicPr>
            <p:cNvPr id="130" name="図 129">
              <a:extLst>
                <a:ext uri="{FF2B5EF4-FFF2-40B4-BE49-F238E27FC236}">
                  <a16:creationId xmlns:a16="http://schemas.microsoft.com/office/drawing/2014/main" id="{633891D8-C9E0-4C4C-A3FF-9F4C194B5B2F}"/>
                </a:ext>
              </a:extLst>
            </p:cNvPr>
            <p:cNvPicPr>
              <a:picLocks noChangeAspect="1"/>
            </p:cNvPicPr>
            <p:nvPr/>
          </p:nvPicPr>
          <p:blipFill>
            <a:blip r:embed="rId60"/>
            <a:stretch>
              <a:fillRect/>
            </a:stretch>
          </p:blipFill>
          <p:spPr>
            <a:xfrm>
              <a:off x="4167281" y="2273865"/>
              <a:ext cx="523683" cy="515501"/>
            </a:xfrm>
            <a:prstGeom prst="rect">
              <a:avLst/>
            </a:prstGeom>
          </p:spPr>
        </p:pic>
        <p:pic>
          <p:nvPicPr>
            <p:cNvPr id="128" name="図 127">
              <a:extLst>
                <a:ext uri="{FF2B5EF4-FFF2-40B4-BE49-F238E27FC236}">
                  <a16:creationId xmlns:a16="http://schemas.microsoft.com/office/drawing/2014/main" id="{31F25867-D35F-49F3-AB8C-F869B484B0C2}"/>
                </a:ext>
              </a:extLst>
            </p:cNvPr>
            <p:cNvPicPr>
              <a:picLocks noChangeAspect="1"/>
            </p:cNvPicPr>
            <p:nvPr/>
          </p:nvPicPr>
          <p:blipFill>
            <a:blip r:embed="rId61"/>
            <a:stretch>
              <a:fillRect/>
            </a:stretch>
          </p:blipFill>
          <p:spPr>
            <a:xfrm>
              <a:off x="3721409" y="2273865"/>
              <a:ext cx="529956" cy="521675"/>
            </a:xfrm>
            <a:prstGeom prst="rect">
              <a:avLst/>
            </a:prstGeom>
          </p:spPr>
        </p:pic>
        <p:pic>
          <p:nvPicPr>
            <p:cNvPr id="126" name="図 125">
              <a:extLst>
                <a:ext uri="{FF2B5EF4-FFF2-40B4-BE49-F238E27FC236}">
                  <a16:creationId xmlns:a16="http://schemas.microsoft.com/office/drawing/2014/main" id="{884EF1BE-908B-4EC0-8DE0-3D6670D69BED}"/>
                </a:ext>
              </a:extLst>
            </p:cNvPr>
            <p:cNvPicPr>
              <a:picLocks noChangeAspect="1"/>
            </p:cNvPicPr>
            <p:nvPr/>
          </p:nvPicPr>
          <p:blipFill>
            <a:blip r:embed="rId62"/>
            <a:stretch>
              <a:fillRect/>
            </a:stretch>
          </p:blipFill>
          <p:spPr>
            <a:xfrm>
              <a:off x="3263354" y="2273865"/>
              <a:ext cx="529956" cy="521676"/>
            </a:xfrm>
            <a:prstGeom prst="rect">
              <a:avLst/>
            </a:prstGeom>
          </p:spPr>
        </p:pic>
        <p:pic>
          <p:nvPicPr>
            <p:cNvPr id="124" name="図 123">
              <a:extLst>
                <a:ext uri="{FF2B5EF4-FFF2-40B4-BE49-F238E27FC236}">
                  <a16:creationId xmlns:a16="http://schemas.microsoft.com/office/drawing/2014/main" id="{CC286175-580F-4B14-9C8C-975ABE2D7EBA}"/>
                </a:ext>
              </a:extLst>
            </p:cNvPr>
            <p:cNvPicPr>
              <a:picLocks noChangeAspect="1"/>
            </p:cNvPicPr>
            <p:nvPr/>
          </p:nvPicPr>
          <p:blipFill>
            <a:blip r:embed="rId63"/>
            <a:stretch>
              <a:fillRect/>
            </a:stretch>
          </p:blipFill>
          <p:spPr>
            <a:xfrm>
              <a:off x="2822248" y="2273865"/>
              <a:ext cx="529956" cy="521675"/>
            </a:xfrm>
            <a:prstGeom prst="rect">
              <a:avLst/>
            </a:prstGeom>
          </p:spPr>
        </p:pic>
        <p:pic>
          <p:nvPicPr>
            <p:cNvPr id="122" name="図 121">
              <a:extLst>
                <a:ext uri="{FF2B5EF4-FFF2-40B4-BE49-F238E27FC236}">
                  <a16:creationId xmlns:a16="http://schemas.microsoft.com/office/drawing/2014/main" id="{4055CE0A-C742-4D45-B49A-C1E1052F0D4E}"/>
                </a:ext>
              </a:extLst>
            </p:cNvPr>
            <p:cNvPicPr>
              <a:picLocks noChangeAspect="1"/>
            </p:cNvPicPr>
            <p:nvPr/>
          </p:nvPicPr>
          <p:blipFill>
            <a:blip r:embed="rId64"/>
            <a:stretch>
              <a:fillRect/>
            </a:stretch>
          </p:blipFill>
          <p:spPr>
            <a:xfrm>
              <a:off x="2380919" y="2273865"/>
              <a:ext cx="531639" cy="523332"/>
            </a:xfrm>
            <a:prstGeom prst="rect">
              <a:avLst/>
            </a:prstGeom>
          </p:spPr>
        </p:pic>
        <p:pic>
          <p:nvPicPr>
            <p:cNvPr id="120" name="図 119">
              <a:extLst>
                <a:ext uri="{FF2B5EF4-FFF2-40B4-BE49-F238E27FC236}">
                  <a16:creationId xmlns:a16="http://schemas.microsoft.com/office/drawing/2014/main" id="{DD04688F-67BD-4E2B-8DFF-15969FAC1F78}"/>
                </a:ext>
              </a:extLst>
            </p:cNvPr>
            <p:cNvPicPr>
              <a:picLocks noChangeAspect="1"/>
            </p:cNvPicPr>
            <p:nvPr/>
          </p:nvPicPr>
          <p:blipFill>
            <a:blip r:embed="rId65"/>
            <a:stretch>
              <a:fillRect/>
            </a:stretch>
          </p:blipFill>
          <p:spPr>
            <a:xfrm>
              <a:off x="1940075" y="2273865"/>
              <a:ext cx="520927" cy="512787"/>
            </a:xfrm>
            <a:prstGeom prst="rect">
              <a:avLst/>
            </a:prstGeom>
          </p:spPr>
        </p:pic>
        <p:pic>
          <p:nvPicPr>
            <p:cNvPr id="118" name="図 117">
              <a:extLst>
                <a:ext uri="{FF2B5EF4-FFF2-40B4-BE49-F238E27FC236}">
                  <a16:creationId xmlns:a16="http://schemas.microsoft.com/office/drawing/2014/main" id="{E77D3342-637C-4AB9-9548-87EA5E59735C}"/>
                </a:ext>
              </a:extLst>
            </p:cNvPr>
            <p:cNvPicPr>
              <a:picLocks noChangeAspect="1"/>
            </p:cNvPicPr>
            <p:nvPr/>
          </p:nvPicPr>
          <p:blipFill>
            <a:blip r:embed="rId66"/>
            <a:stretch>
              <a:fillRect/>
            </a:stretch>
          </p:blipFill>
          <p:spPr>
            <a:xfrm>
              <a:off x="1051451" y="2273865"/>
              <a:ext cx="520927" cy="512787"/>
            </a:xfrm>
            <a:prstGeom prst="rect">
              <a:avLst/>
            </a:prstGeom>
          </p:spPr>
        </p:pic>
        <p:pic>
          <p:nvPicPr>
            <p:cNvPr id="168" name="図 167">
              <a:extLst>
                <a:ext uri="{FF2B5EF4-FFF2-40B4-BE49-F238E27FC236}">
                  <a16:creationId xmlns:a16="http://schemas.microsoft.com/office/drawing/2014/main" id="{6121BD57-F972-42D2-A357-A42B3AAC12B5}"/>
                </a:ext>
              </a:extLst>
            </p:cNvPr>
            <p:cNvPicPr>
              <a:picLocks noChangeAspect="1"/>
            </p:cNvPicPr>
            <p:nvPr/>
          </p:nvPicPr>
          <p:blipFill>
            <a:blip r:embed="rId67"/>
            <a:stretch>
              <a:fillRect/>
            </a:stretch>
          </p:blipFill>
          <p:spPr>
            <a:xfrm>
              <a:off x="6802396" y="2712737"/>
              <a:ext cx="522107" cy="513950"/>
            </a:xfrm>
            <a:prstGeom prst="rect">
              <a:avLst/>
            </a:prstGeom>
          </p:spPr>
        </p:pic>
        <p:pic>
          <p:nvPicPr>
            <p:cNvPr id="166" name="図 165">
              <a:extLst>
                <a:ext uri="{FF2B5EF4-FFF2-40B4-BE49-F238E27FC236}">
                  <a16:creationId xmlns:a16="http://schemas.microsoft.com/office/drawing/2014/main" id="{84CABEB6-E743-43F1-A1D9-1FC287350A9B}"/>
                </a:ext>
              </a:extLst>
            </p:cNvPr>
            <p:cNvPicPr>
              <a:picLocks noChangeAspect="1"/>
            </p:cNvPicPr>
            <p:nvPr/>
          </p:nvPicPr>
          <p:blipFill>
            <a:blip r:embed="rId68"/>
            <a:stretch>
              <a:fillRect/>
            </a:stretch>
          </p:blipFill>
          <p:spPr>
            <a:xfrm>
              <a:off x="6361335" y="2712737"/>
              <a:ext cx="527341" cy="519101"/>
            </a:xfrm>
            <a:prstGeom prst="rect">
              <a:avLst/>
            </a:prstGeom>
          </p:spPr>
        </p:pic>
        <p:pic>
          <p:nvPicPr>
            <p:cNvPr id="164" name="図 163">
              <a:extLst>
                <a:ext uri="{FF2B5EF4-FFF2-40B4-BE49-F238E27FC236}">
                  <a16:creationId xmlns:a16="http://schemas.microsoft.com/office/drawing/2014/main" id="{16A57AE1-478E-41B8-A6C2-5F25D6381CB0}"/>
                </a:ext>
              </a:extLst>
            </p:cNvPr>
            <p:cNvPicPr>
              <a:picLocks noChangeAspect="1"/>
            </p:cNvPicPr>
            <p:nvPr/>
          </p:nvPicPr>
          <p:blipFill>
            <a:blip r:embed="rId69"/>
            <a:stretch>
              <a:fillRect/>
            </a:stretch>
          </p:blipFill>
          <p:spPr>
            <a:xfrm>
              <a:off x="5920273" y="2712737"/>
              <a:ext cx="525621" cy="517408"/>
            </a:xfrm>
            <a:prstGeom prst="rect">
              <a:avLst/>
            </a:prstGeom>
          </p:spPr>
        </p:pic>
        <p:pic>
          <p:nvPicPr>
            <p:cNvPr id="162" name="図 161">
              <a:extLst>
                <a:ext uri="{FF2B5EF4-FFF2-40B4-BE49-F238E27FC236}">
                  <a16:creationId xmlns:a16="http://schemas.microsoft.com/office/drawing/2014/main" id="{436FFAB8-28F1-4517-9DAF-8F43368EF882}"/>
                </a:ext>
              </a:extLst>
            </p:cNvPr>
            <p:cNvPicPr>
              <a:picLocks noChangeAspect="1"/>
            </p:cNvPicPr>
            <p:nvPr/>
          </p:nvPicPr>
          <p:blipFill>
            <a:blip r:embed="rId70"/>
            <a:stretch>
              <a:fillRect/>
            </a:stretch>
          </p:blipFill>
          <p:spPr>
            <a:xfrm>
              <a:off x="5048908" y="2712737"/>
              <a:ext cx="525080" cy="516876"/>
            </a:xfrm>
            <a:prstGeom prst="rect">
              <a:avLst/>
            </a:prstGeom>
          </p:spPr>
        </p:pic>
        <p:pic>
          <p:nvPicPr>
            <p:cNvPr id="160" name="図 159">
              <a:extLst>
                <a:ext uri="{FF2B5EF4-FFF2-40B4-BE49-F238E27FC236}">
                  <a16:creationId xmlns:a16="http://schemas.microsoft.com/office/drawing/2014/main" id="{5E06F765-1644-4F1A-8ABE-7875469C056E}"/>
                </a:ext>
              </a:extLst>
            </p:cNvPr>
            <p:cNvPicPr>
              <a:picLocks noChangeAspect="1"/>
            </p:cNvPicPr>
            <p:nvPr/>
          </p:nvPicPr>
          <p:blipFill>
            <a:blip r:embed="rId71"/>
            <a:stretch>
              <a:fillRect/>
            </a:stretch>
          </p:blipFill>
          <p:spPr>
            <a:xfrm>
              <a:off x="4607846" y="2712737"/>
              <a:ext cx="526862" cy="525581"/>
            </a:xfrm>
            <a:prstGeom prst="rect">
              <a:avLst/>
            </a:prstGeom>
          </p:spPr>
        </p:pic>
        <p:pic>
          <p:nvPicPr>
            <p:cNvPr id="158" name="図 157">
              <a:extLst>
                <a:ext uri="{FF2B5EF4-FFF2-40B4-BE49-F238E27FC236}">
                  <a16:creationId xmlns:a16="http://schemas.microsoft.com/office/drawing/2014/main" id="{57577E4C-8EB6-4E2D-861C-447E44B8505D}"/>
                </a:ext>
              </a:extLst>
            </p:cNvPr>
            <p:cNvPicPr>
              <a:picLocks noChangeAspect="1"/>
            </p:cNvPicPr>
            <p:nvPr/>
          </p:nvPicPr>
          <p:blipFill>
            <a:blip r:embed="rId72"/>
            <a:stretch>
              <a:fillRect/>
            </a:stretch>
          </p:blipFill>
          <p:spPr>
            <a:xfrm>
              <a:off x="4167281" y="2712737"/>
              <a:ext cx="523683" cy="515501"/>
            </a:xfrm>
            <a:prstGeom prst="rect">
              <a:avLst/>
            </a:prstGeom>
          </p:spPr>
        </p:pic>
        <p:pic>
          <p:nvPicPr>
            <p:cNvPr id="156" name="図 155">
              <a:extLst>
                <a:ext uri="{FF2B5EF4-FFF2-40B4-BE49-F238E27FC236}">
                  <a16:creationId xmlns:a16="http://schemas.microsoft.com/office/drawing/2014/main" id="{BC1CF059-F4DC-46A4-ABC5-3BCB12984111}"/>
                </a:ext>
              </a:extLst>
            </p:cNvPr>
            <p:cNvPicPr>
              <a:picLocks noChangeAspect="1"/>
            </p:cNvPicPr>
            <p:nvPr/>
          </p:nvPicPr>
          <p:blipFill>
            <a:blip r:embed="rId73"/>
            <a:stretch>
              <a:fillRect/>
            </a:stretch>
          </p:blipFill>
          <p:spPr>
            <a:xfrm>
              <a:off x="3721409" y="2712737"/>
              <a:ext cx="533924" cy="525581"/>
            </a:xfrm>
            <a:prstGeom prst="rect">
              <a:avLst/>
            </a:prstGeom>
          </p:spPr>
        </p:pic>
        <p:pic>
          <p:nvPicPr>
            <p:cNvPr id="154" name="図 153">
              <a:extLst>
                <a:ext uri="{FF2B5EF4-FFF2-40B4-BE49-F238E27FC236}">
                  <a16:creationId xmlns:a16="http://schemas.microsoft.com/office/drawing/2014/main" id="{7922E9A7-0679-484D-9E46-9DB49725807B}"/>
                </a:ext>
              </a:extLst>
            </p:cNvPr>
            <p:cNvPicPr>
              <a:picLocks noChangeAspect="1"/>
            </p:cNvPicPr>
            <p:nvPr/>
          </p:nvPicPr>
          <p:blipFill>
            <a:blip r:embed="rId74"/>
            <a:stretch>
              <a:fillRect/>
            </a:stretch>
          </p:blipFill>
          <p:spPr>
            <a:xfrm>
              <a:off x="3263354" y="2712737"/>
              <a:ext cx="527341" cy="517408"/>
            </a:xfrm>
            <a:prstGeom prst="rect">
              <a:avLst/>
            </a:prstGeom>
          </p:spPr>
        </p:pic>
        <p:pic>
          <p:nvPicPr>
            <p:cNvPr id="152" name="図 151">
              <a:extLst>
                <a:ext uri="{FF2B5EF4-FFF2-40B4-BE49-F238E27FC236}">
                  <a16:creationId xmlns:a16="http://schemas.microsoft.com/office/drawing/2014/main" id="{7BA81233-BD82-4F7D-8218-B868E3A264D8}"/>
                </a:ext>
              </a:extLst>
            </p:cNvPr>
            <p:cNvPicPr>
              <a:picLocks noChangeAspect="1"/>
            </p:cNvPicPr>
            <p:nvPr/>
          </p:nvPicPr>
          <p:blipFill>
            <a:blip r:embed="rId75"/>
            <a:stretch>
              <a:fillRect/>
            </a:stretch>
          </p:blipFill>
          <p:spPr>
            <a:xfrm>
              <a:off x="2822248" y="2712737"/>
              <a:ext cx="531639" cy="523332"/>
            </a:xfrm>
            <a:prstGeom prst="rect">
              <a:avLst/>
            </a:prstGeom>
          </p:spPr>
        </p:pic>
        <p:pic>
          <p:nvPicPr>
            <p:cNvPr id="150" name="図 149">
              <a:extLst>
                <a:ext uri="{FF2B5EF4-FFF2-40B4-BE49-F238E27FC236}">
                  <a16:creationId xmlns:a16="http://schemas.microsoft.com/office/drawing/2014/main" id="{DFD6FD21-5772-466A-97BC-4CC8C0433662}"/>
                </a:ext>
              </a:extLst>
            </p:cNvPr>
            <p:cNvPicPr>
              <a:picLocks noChangeAspect="1"/>
            </p:cNvPicPr>
            <p:nvPr/>
          </p:nvPicPr>
          <p:blipFill>
            <a:blip r:embed="rId76"/>
            <a:stretch>
              <a:fillRect/>
            </a:stretch>
          </p:blipFill>
          <p:spPr>
            <a:xfrm>
              <a:off x="2380919" y="2712737"/>
              <a:ext cx="529956" cy="521675"/>
            </a:xfrm>
            <a:prstGeom prst="rect">
              <a:avLst/>
            </a:prstGeom>
          </p:spPr>
        </p:pic>
        <p:pic>
          <p:nvPicPr>
            <p:cNvPr id="148" name="図 147">
              <a:extLst>
                <a:ext uri="{FF2B5EF4-FFF2-40B4-BE49-F238E27FC236}">
                  <a16:creationId xmlns:a16="http://schemas.microsoft.com/office/drawing/2014/main" id="{00FB2B03-E5BC-4154-B287-5DFD5D4B5A6C}"/>
                </a:ext>
              </a:extLst>
            </p:cNvPr>
            <p:cNvPicPr>
              <a:picLocks noChangeAspect="1"/>
            </p:cNvPicPr>
            <p:nvPr/>
          </p:nvPicPr>
          <p:blipFill>
            <a:blip r:embed="rId77"/>
            <a:stretch>
              <a:fillRect/>
            </a:stretch>
          </p:blipFill>
          <p:spPr>
            <a:xfrm>
              <a:off x="1940075" y="2712737"/>
              <a:ext cx="523969" cy="515782"/>
            </a:xfrm>
            <a:prstGeom prst="rect">
              <a:avLst/>
            </a:prstGeom>
          </p:spPr>
        </p:pic>
        <p:pic>
          <p:nvPicPr>
            <p:cNvPr id="146" name="図 145">
              <a:extLst>
                <a:ext uri="{FF2B5EF4-FFF2-40B4-BE49-F238E27FC236}">
                  <a16:creationId xmlns:a16="http://schemas.microsoft.com/office/drawing/2014/main" id="{0EB63D30-911E-4085-920F-0625DBE4859D}"/>
                </a:ext>
              </a:extLst>
            </p:cNvPr>
            <p:cNvPicPr>
              <a:picLocks noChangeAspect="1"/>
            </p:cNvPicPr>
            <p:nvPr/>
          </p:nvPicPr>
          <p:blipFill>
            <a:blip r:embed="rId78"/>
            <a:stretch>
              <a:fillRect/>
            </a:stretch>
          </p:blipFill>
          <p:spPr>
            <a:xfrm>
              <a:off x="1494377" y="2712737"/>
              <a:ext cx="521243" cy="513099"/>
            </a:xfrm>
            <a:prstGeom prst="rect">
              <a:avLst/>
            </a:prstGeom>
          </p:spPr>
        </p:pic>
        <p:pic>
          <p:nvPicPr>
            <p:cNvPr id="144" name="図 143">
              <a:extLst>
                <a:ext uri="{FF2B5EF4-FFF2-40B4-BE49-F238E27FC236}">
                  <a16:creationId xmlns:a16="http://schemas.microsoft.com/office/drawing/2014/main" id="{44547702-CC73-4DD8-803F-DE486A096248}"/>
                </a:ext>
              </a:extLst>
            </p:cNvPr>
            <p:cNvPicPr>
              <a:picLocks noChangeAspect="1"/>
            </p:cNvPicPr>
            <p:nvPr/>
          </p:nvPicPr>
          <p:blipFill>
            <a:blip r:embed="rId79"/>
            <a:stretch>
              <a:fillRect/>
            </a:stretch>
          </p:blipFill>
          <p:spPr>
            <a:xfrm>
              <a:off x="1051451" y="2712737"/>
              <a:ext cx="516205" cy="508139"/>
            </a:xfrm>
            <a:prstGeom prst="rect">
              <a:avLst/>
            </a:prstGeom>
          </p:spPr>
        </p:pic>
        <p:pic>
          <p:nvPicPr>
            <p:cNvPr id="194" name="図 193">
              <a:extLst>
                <a:ext uri="{FF2B5EF4-FFF2-40B4-BE49-F238E27FC236}">
                  <a16:creationId xmlns:a16="http://schemas.microsoft.com/office/drawing/2014/main" id="{9D9071B5-974E-42EF-8237-2D1AE8721E7E}"/>
                </a:ext>
              </a:extLst>
            </p:cNvPr>
            <p:cNvPicPr>
              <a:picLocks noChangeAspect="1"/>
            </p:cNvPicPr>
            <p:nvPr/>
          </p:nvPicPr>
          <p:blipFill>
            <a:blip r:embed="rId80"/>
            <a:stretch>
              <a:fillRect/>
            </a:stretch>
          </p:blipFill>
          <p:spPr>
            <a:xfrm>
              <a:off x="6802396" y="3153393"/>
              <a:ext cx="531639" cy="523332"/>
            </a:xfrm>
            <a:prstGeom prst="rect">
              <a:avLst/>
            </a:prstGeom>
          </p:spPr>
        </p:pic>
        <p:pic>
          <p:nvPicPr>
            <p:cNvPr id="192" name="図 191">
              <a:extLst>
                <a:ext uri="{FF2B5EF4-FFF2-40B4-BE49-F238E27FC236}">
                  <a16:creationId xmlns:a16="http://schemas.microsoft.com/office/drawing/2014/main" id="{5140FBA8-C8EF-4546-BB39-B175B0986352}"/>
                </a:ext>
              </a:extLst>
            </p:cNvPr>
            <p:cNvPicPr>
              <a:picLocks noChangeAspect="1"/>
            </p:cNvPicPr>
            <p:nvPr/>
          </p:nvPicPr>
          <p:blipFill>
            <a:blip r:embed="rId81"/>
            <a:stretch>
              <a:fillRect/>
            </a:stretch>
          </p:blipFill>
          <p:spPr>
            <a:xfrm>
              <a:off x="6361335" y="3153393"/>
              <a:ext cx="531639" cy="523332"/>
            </a:xfrm>
            <a:prstGeom prst="rect">
              <a:avLst/>
            </a:prstGeom>
          </p:spPr>
        </p:pic>
        <p:pic>
          <p:nvPicPr>
            <p:cNvPr id="190" name="図 189">
              <a:extLst>
                <a:ext uri="{FF2B5EF4-FFF2-40B4-BE49-F238E27FC236}">
                  <a16:creationId xmlns:a16="http://schemas.microsoft.com/office/drawing/2014/main" id="{0F726D00-4227-4AC3-95C0-BE58A7BD0753}"/>
                </a:ext>
              </a:extLst>
            </p:cNvPr>
            <p:cNvPicPr>
              <a:picLocks noChangeAspect="1"/>
            </p:cNvPicPr>
            <p:nvPr/>
          </p:nvPicPr>
          <p:blipFill>
            <a:blip r:embed="rId82"/>
            <a:stretch>
              <a:fillRect/>
            </a:stretch>
          </p:blipFill>
          <p:spPr>
            <a:xfrm>
              <a:off x="5920273" y="3153393"/>
              <a:ext cx="531639" cy="523332"/>
            </a:xfrm>
            <a:prstGeom prst="rect">
              <a:avLst/>
            </a:prstGeom>
          </p:spPr>
        </p:pic>
        <p:pic>
          <p:nvPicPr>
            <p:cNvPr id="188" name="図 187">
              <a:extLst>
                <a:ext uri="{FF2B5EF4-FFF2-40B4-BE49-F238E27FC236}">
                  <a16:creationId xmlns:a16="http://schemas.microsoft.com/office/drawing/2014/main" id="{6D449682-5466-44B1-94C1-2D0E0D5E4ACE}"/>
                </a:ext>
              </a:extLst>
            </p:cNvPr>
            <p:cNvPicPr>
              <a:picLocks noChangeAspect="1"/>
            </p:cNvPicPr>
            <p:nvPr/>
          </p:nvPicPr>
          <p:blipFill>
            <a:blip r:embed="rId83"/>
            <a:stretch>
              <a:fillRect/>
            </a:stretch>
          </p:blipFill>
          <p:spPr>
            <a:xfrm>
              <a:off x="5484591" y="3153393"/>
              <a:ext cx="525621" cy="517408"/>
            </a:xfrm>
            <a:prstGeom prst="rect">
              <a:avLst/>
            </a:prstGeom>
          </p:spPr>
        </p:pic>
        <p:pic>
          <p:nvPicPr>
            <p:cNvPr id="186" name="図 185">
              <a:extLst>
                <a:ext uri="{FF2B5EF4-FFF2-40B4-BE49-F238E27FC236}">
                  <a16:creationId xmlns:a16="http://schemas.microsoft.com/office/drawing/2014/main" id="{7E412667-8927-4559-AA4E-7F7212746487}"/>
                </a:ext>
              </a:extLst>
            </p:cNvPr>
            <p:cNvPicPr>
              <a:picLocks noChangeAspect="1"/>
            </p:cNvPicPr>
            <p:nvPr/>
          </p:nvPicPr>
          <p:blipFill>
            <a:blip r:embed="rId84"/>
            <a:stretch>
              <a:fillRect/>
            </a:stretch>
          </p:blipFill>
          <p:spPr>
            <a:xfrm>
              <a:off x="5048908" y="3153393"/>
              <a:ext cx="531639" cy="523332"/>
            </a:xfrm>
            <a:prstGeom prst="rect">
              <a:avLst/>
            </a:prstGeom>
          </p:spPr>
        </p:pic>
        <p:pic>
          <p:nvPicPr>
            <p:cNvPr id="184" name="図 183">
              <a:extLst>
                <a:ext uri="{FF2B5EF4-FFF2-40B4-BE49-F238E27FC236}">
                  <a16:creationId xmlns:a16="http://schemas.microsoft.com/office/drawing/2014/main" id="{973952F9-51B5-4438-A27D-D5A841B95A0C}"/>
                </a:ext>
              </a:extLst>
            </p:cNvPr>
            <p:cNvPicPr>
              <a:picLocks noChangeAspect="1"/>
            </p:cNvPicPr>
            <p:nvPr/>
          </p:nvPicPr>
          <p:blipFill>
            <a:blip r:embed="rId85"/>
            <a:stretch>
              <a:fillRect/>
            </a:stretch>
          </p:blipFill>
          <p:spPr>
            <a:xfrm>
              <a:off x="4607846" y="3153393"/>
              <a:ext cx="531639" cy="523332"/>
            </a:xfrm>
            <a:prstGeom prst="rect">
              <a:avLst/>
            </a:prstGeom>
          </p:spPr>
        </p:pic>
        <p:pic>
          <p:nvPicPr>
            <p:cNvPr id="182" name="図 181">
              <a:extLst>
                <a:ext uri="{FF2B5EF4-FFF2-40B4-BE49-F238E27FC236}">
                  <a16:creationId xmlns:a16="http://schemas.microsoft.com/office/drawing/2014/main" id="{527C8466-6E57-44BE-A092-BFAAD6D3CC20}"/>
                </a:ext>
              </a:extLst>
            </p:cNvPr>
            <p:cNvPicPr>
              <a:picLocks noChangeAspect="1"/>
            </p:cNvPicPr>
            <p:nvPr/>
          </p:nvPicPr>
          <p:blipFill>
            <a:blip r:embed="rId86"/>
            <a:stretch>
              <a:fillRect/>
            </a:stretch>
          </p:blipFill>
          <p:spPr>
            <a:xfrm>
              <a:off x="4167281" y="3153393"/>
              <a:ext cx="531639" cy="523332"/>
            </a:xfrm>
            <a:prstGeom prst="rect">
              <a:avLst/>
            </a:prstGeom>
          </p:spPr>
        </p:pic>
        <p:pic>
          <p:nvPicPr>
            <p:cNvPr id="180" name="図 179">
              <a:extLst>
                <a:ext uri="{FF2B5EF4-FFF2-40B4-BE49-F238E27FC236}">
                  <a16:creationId xmlns:a16="http://schemas.microsoft.com/office/drawing/2014/main" id="{F210AED6-1BDB-459A-BB32-E4152E0664B2}"/>
                </a:ext>
              </a:extLst>
            </p:cNvPr>
            <p:cNvPicPr>
              <a:picLocks noChangeAspect="1"/>
            </p:cNvPicPr>
            <p:nvPr/>
          </p:nvPicPr>
          <p:blipFill>
            <a:blip r:embed="rId87"/>
            <a:stretch>
              <a:fillRect/>
            </a:stretch>
          </p:blipFill>
          <p:spPr>
            <a:xfrm>
              <a:off x="3721409" y="3153393"/>
              <a:ext cx="525621" cy="517408"/>
            </a:xfrm>
            <a:prstGeom prst="rect">
              <a:avLst/>
            </a:prstGeom>
          </p:spPr>
        </p:pic>
        <p:pic>
          <p:nvPicPr>
            <p:cNvPr id="178" name="図 177">
              <a:extLst>
                <a:ext uri="{FF2B5EF4-FFF2-40B4-BE49-F238E27FC236}">
                  <a16:creationId xmlns:a16="http://schemas.microsoft.com/office/drawing/2014/main" id="{57ED6854-D5F4-44DF-BEFB-C81D6F32F36C}"/>
                </a:ext>
              </a:extLst>
            </p:cNvPr>
            <p:cNvPicPr>
              <a:picLocks noChangeAspect="1"/>
            </p:cNvPicPr>
            <p:nvPr/>
          </p:nvPicPr>
          <p:blipFill>
            <a:blip r:embed="rId88"/>
            <a:stretch>
              <a:fillRect/>
            </a:stretch>
          </p:blipFill>
          <p:spPr>
            <a:xfrm>
              <a:off x="3263354" y="3153393"/>
              <a:ext cx="531639" cy="523332"/>
            </a:xfrm>
            <a:prstGeom prst="rect">
              <a:avLst/>
            </a:prstGeom>
          </p:spPr>
        </p:pic>
        <p:pic>
          <p:nvPicPr>
            <p:cNvPr id="176" name="図 175">
              <a:extLst>
                <a:ext uri="{FF2B5EF4-FFF2-40B4-BE49-F238E27FC236}">
                  <a16:creationId xmlns:a16="http://schemas.microsoft.com/office/drawing/2014/main" id="{FF1323E0-9ACA-48AB-ABE7-F5E40CB46BEB}"/>
                </a:ext>
              </a:extLst>
            </p:cNvPr>
            <p:cNvPicPr>
              <a:picLocks noChangeAspect="1"/>
            </p:cNvPicPr>
            <p:nvPr/>
          </p:nvPicPr>
          <p:blipFill>
            <a:blip r:embed="rId89"/>
            <a:stretch>
              <a:fillRect/>
            </a:stretch>
          </p:blipFill>
          <p:spPr>
            <a:xfrm>
              <a:off x="2380919" y="3153393"/>
              <a:ext cx="525621" cy="517408"/>
            </a:xfrm>
            <a:prstGeom prst="rect">
              <a:avLst/>
            </a:prstGeom>
          </p:spPr>
        </p:pic>
        <p:pic>
          <p:nvPicPr>
            <p:cNvPr id="174" name="図 173">
              <a:extLst>
                <a:ext uri="{FF2B5EF4-FFF2-40B4-BE49-F238E27FC236}">
                  <a16:creationId xmlns:a16="http://schemas.microsoft.com/office/drawing/2014/main" id="{7C62A36E-5073-45D3-8807-3AFCB52C25EE}"/>
                </a:ext>
              </a:extLst>
            </p:cNvPr>
            <p:cNvPicPr>
              <a:picLocks noChangeAspect="1"/>
            </p:cNvPicPr>
            <p:nvPr/>
          </p:nvPicPr>
          <p:blipFill>
            <a:blip r:embed="rId90"/>
            <a:stretch>
              <a:fillRect/>
            </a:stretch>
          </p:blipFill>
          <p:spPr>
            <a:xfrm>
              <a:off x="1940075" y="3153393"/>
              <a:ext cx="519938" cy="511814"/>
            </a:xfrm>
            <a:prstGeom prst="rect">
              <a:avLst/>
            </a:prstGeom>
          </p:spPr>
        </p:pic>
        <p:pic>
          <p:nvPicPr>
            <p:cNvPr id="172" name="図 171">
              <a:extLst>
                <a:ext uri="{FF2B5EF4-FFF2-40B4-BE49-F238E27FC236}">
                  <a16:creationId xmlns:a16="http://schemas.microsoft.com/office/drawing/2014/main" id="{0569C222-D81C-4043-9F3E-B1515D15AE4D}"/>
                </a:ext>
              </a:extLst>
            </p:cNvPr>
            <p:cNvPicPr>
              <a:picLocks noChangeAspect="1"/>
            </p:cNvPicPr>
            <p:nvPr/>
          </p:nvPicPr>
          <p:blipFill>
            <a:blip r:embed="rId91"/>
            <a:stretch>
              <a:fillRect/>
            </a:stretch>
          </p:blipFill>
          <p:spPr>
            <a:xfrm>
              <a:off x="1494377" y="3153393"/>
              <a:ext cx="519938" cy="511814"/>
            </a:xfrm>
            <a:prstGeom prst="rect">
              <a:avLst/>
            </a:prstGeom>
          </p:spPr>
        </p:pic>
        <p:pic>
          <p:nvPicPr>
            <p:cNvPr id="170" name="図 169">
              <a:extLst>
                <a:ext uri="{FF2B5EF4-FFF2-40B4-BE49-F238E27FC236}">
                  <a16:creationId xmlns:a16="http://schemas.microsoft.com/office/drawing/2014/main" id="{E3E27117-69EF-473E-B2BF-A777737F4E85}"/>
                </a:ext>
              </a:extLst>
            </p:cNvPr>
            <p:cNvPicPr>
              <a:picLocks noChangeAspect="1"/>
            </p:cNvPicPr>
            <p:nvPr/>
          </p:nvPicPr>
          <p:blipFill>
            <a:blip r:embed="rId92"/>
            <a:stretch>
              <a:fillRect/>
            </a:stretch>
          </p:blipFill>
          <p:spPr>
            <a:xfrm>
              <a:off x="1051451" y="3153393"/>
              <a:ext cx="516205" cy="508139"/>
            </a:xfrm>
            <a:prstGeom prst="rect">
              <a:avLst/>
            </a:prstGeom>
          </p:spPr>
        </p:pic>
        <p:pic>
          <p:nvPicPr>
            <p:cNvPr id="220" name="図 219">
              <a:extLst>
                <a:ext uri="{FF2B5EF4-FFF2-40B4-BE49-F238E27FC236}">
                  <a16:creationId xmlns:a16="http://schemas.microsoft.com/office/drawing/2014/main" id="{3443D8F0-9E91-4D99-AC8D-272F2991BE4F}"/>
                </a:ext>
              </a:extLst>
            </p:cNvPr>
            <p:cNvPicPr>
              <a:picLocks noChangeAspect="1"/>
            </p:cNvPicPr>
            <p:nvPr/>
          </p:nvPicPr>
          <p:blipFill>
            <a:blip r:embed="rId93"/>
            <a:stretch>
              <a:fillRect/>
            </a:stretch>
          </p:blipFill>
          <p:spPr>
            <a:xfrm>
              <a:off x="6361335" y="3596888"/>
              <a:ext cx="531639" cy="523332"/>
            </a:xfrm>
            <a:prstGeom prst="rect">
              <a:avLst/>
            </a:prstGeom>
          </p:spPr>
        </p:pic>
        <p:pic>
          <p:nvPicPr>
            <p:cNvPr id="218" name="図 217">
              <a:extLst>
                <a:ext uri="{FF2B5EF4-FFF2-40B4-BE49-F238E27FC236}">
                  <a16:creationId xmlns:a16="http://schemas.microsoft.com/office/drawing/2014/main" id="{39D18E66-307E-4D24-B0F3-F126C996BE29}"/>
                </a:ext>
              </a:extLst>
            </p:cNvPr>
            <p:cNvPicPr>
              <a:picLocks noChangeAspect="1"/>
            </p:cNvPicPr>
            <p:nvPr/>
          </p:nvPicPr>
          <p:blipFill>
            <a:blip r:embed="rId94"/>
            <a:stretch>
              <a:fillRect/>
            </a:stretch>
          </p:blipFill>
          <p:spPr>
            <a:xfrm>
              <a:off x="5920273" y="3596888"/>
              <a:ext cx="531639" cy="523332"/>
            </a:xfrm>
            <a:prstGeom prst="rect">
              <a:avLst/>
            </a:prstGeom>
          </p:spPr>
        </p:pic>
        <p:pic>
          <p:nvPicPr>
            <p:cNvPr id="216" name="図 215">
              <a:extLst>
                <a:ext uri="{FF2B5EF4-FFF2-40B4-BE49-F238E27FC236}">
                  <a16:creationId xmlns:a16="http://schemas.microsoft.com/office/drawing/2014/main" id="{8BBAE5D3-8B78-4203-846D-752C9FA65D46}"/>
                </a:ext>
              </a:extLst>
            </p:cNvPr>
            <p:cNvPicPr>
              <a:picLocks noChangeAspect="1"/>
            </p:cNvPicPr>
            <p:nvPr/>
          </p:nvPicPr>
          <p:blipFill>
            <a:blip r:embed="rId95"/>
            <a:stretch>
              <a:fillRect/>
            </a:stretch>
          </p:blipFill>
          <p:spPr>
            <a:xfrm>
              <a:off x="5484591" y="3596888"/>
              <a:ext cx="531639" cy="523332"/>
            </a:xfrm>
            <a:prstGeom prst="rect">
              <a:avLst/>
            </a:prstGeom>
          </p:spPr>
        </p:pic>
        <p:pic>
          <p:nvPicPr>
            <p:cNvPr id="212" name="図 211">
              <a:extLst>
                <a:ext uri="{FF2B5EF4-FFF2-40B4-BE49-F238E27FC236}">
                  <a16:creationId xmlns:a16="http://schemas.microsoft.com/office/drawing/2014/main" id="{A10A641D-3751-4FE2-A4B2-294FF596F8CE}"/>
                </a:ext>
              </a:extLst>
            </p:cNvPr>
            <p:cNvPicPr>
              <a:picLocks noChangeAspect="1"/>
            </p:cNvPicPr>
            <p:nvPr/>
          </p:nvPicPr>
          <p:blipFill>
            <a:blip r:embed="rId96"/>
            <a:stretch>
              <a:fillRect/>
            </a:stretch>
          </p:blipFill>
          <p:spPr>
            <a:xfrm>
              <a:off x="4607846" y="3596888"/>
              <a:ext cx="531639" cy="523332"/>
            </a:xfrm>
            <a:prstGeom prst="rect">
              <a:avLst/>
            </a:prstGeom>
          </p:spPr>
        </p:pic>
        <p:pic>
          <p:nvPicPr>
            <p:cNvPr id="214" name="図 213">
              <a:extLst>
                <a:ext uri="{FF2B5EF4-FFF2-40B4-BE49-F238E27FC236}">
                  <a16:creationId xmlns:a16="http://schemas.microsoft.com/office/drawing/2014/main" id="{36E2F3C9-573E-483B-9000-A3D4AFBD6D06}"/>
                </a:ext>
              </a:extLst>
            </p:cNvPr>
            <p:cNvPicPr>
              <a:picLocks noChangeAspect="1"/>
            </p:cNvPicPr>
            <p:nvPr/>
          </p:nvPicPr>
          <p:blipFill>
            <a:blip r:embed="rId97"/>
            <a:stretch>
              <a:fillRect/>
            </a:stretch>
          </p:blipFill>
          <p:spPr>
            <a:xfrm>
              <a:off x="5048908" y="3596888"/>
              <a:ext cx="531639" cy="523332"/>
            </a:xfrm>
            <a:prstGeom prst="rect">
              <a:avLst/>
            </a:prstGeom>
          </p:spPr>
        </p:pic>
        <p:pic>
          <p:nvPicPr>
            <p:cNvPr id="210" name="図 209">
              <a:extLst>
                <a:ext uri="{FF2B5EF4-FFF2-40B4-BE49-F238E27FC236}">
                  <a16:creationId xmlns:a16="http://schemas.microsoft.com/office/drawing/2014/main" id="{EA4BFE15-BF42-4A3D-A585-20FFD05C2D47}"/>
                </a:ext>
              </a:extLst>
            </p:cNvPr>
            <p:cNvPicPr>
              <a:picLocks noChangeAspect="1"/>
            </p:cNvPicPr>
            <p:nvPr/>
          </p:nvPicPr>
          <p:blipFill>
            <a:blip r:embed="rId98"/>
            <a:stretch>
              <a:fillRect/>
            </a:stretch>
          </p:blipFill>
          <p:spPr>
            <a:xfrm>
              <a:off x="4167281" y="3596888"/>
              <a:ext cx="531639" cy="523332"/>
            </a:xfrm>
            <a:prstGeom prst="rect">
              <a:avLst/>
            </a:prstGeom>
          </p:spPr>
        </p:pic>
        <p:pic>
          <p:nvPicPr>
            <p:cNvPr id="208" name="図 207">
              <a:extLst>
                <a:ext uri="{FF2B5EF4-FFF2-40B4-BE49-F238E27FC236}">
                  <a16:creationId xmlns:a16="http://schemas.microsoft.com/office/drawing/2014/main" id="{B2F31DE0-9C7E-4265-8B2A-F0BD69BFD0F1}"/>
                </a:ext>
              </a:extLst>
            </p:cNvPr>
            <p:cNvPicPr>
              <a:picLocks noChangeAspect="1"/>
            </p:cNvPicPr>
            <p:nvPr/>
          </p:nvPicPr>
          <p:blipFill>
            <a:blip r:embed="rId99"/>
            <a:stretch>
              <a:fillRect/>
            </a:stretch>
          </p:blipFill>
          <p:spPr>
            <a:xfrm>
              <a:off x="3721409" y="3596888"/>
              <a:ext cx="531639" cy="523332"/>
            </a:xfrm>
            <a:prstGeom prst="rect">
              <a:avLst/>
            </a:prstGeom>
          </p:spPr>
        </p:pic>
        <p:pic>
          <p:nvPicPr>
            <p:cNvPr id="206" name="図 205">
              <a:extLst>
                <a:ext uri="{FF2B5EF4-FFF2-40B4-BE49-F238E27FC236}">
                  <a16:creationId xmlns:a16="http://schemas.microsoft.com/office/drawing/2014/main" id="{3DDBB017-9851-4787-81E4-1DCBE3B239B4}"/>
                </a:ext>
              </a:extLst>
            </p:cNvPr>
            <p:cNvPicPr>
              <a:picLocks noChangeAspect="1"/>
            </p:cNvPicPr>
            <p:nvPr/>
          </p:nvPicPr>
          <p:blipFill>
            <a:blip r:embed="rId100"/>
            <a:stretch>
              <a:fillRect/>
            </a:stretch>
          </p:blipFill>
          <p:spPr>
            <a:xfrm>
              <a:off x="3263354" y="3596888"/>
              <a:ext cx="531639" cy="523332"/>
            </a:xfrm>
            <a:prstGeom prst="rect">
              <a:avLst/>
            </a:prstGeom>
          </p:spPr>
        </p:pic>
        <p:pic>
          <p:nvPicPr>
            <p:cNvPr id="204" name="図 203">
              <a:extLst>
                <a:ext uri="{FF2B5EF4-FFF2-40B4-BE49-F238E27FC236}">
                  <a16:creationId xmlns:a16="http://schemas.microsoft.com/office/drawing/2014/main" id="{DBBC6436-8111-49D9-8845-36D228B2AEAF}"/>
                </a:ext>
              </a:extLst>
            </p:cNvPr>
            <p:cNvPicPr>
              <a:picLocks noChangeAspect="1"/>
            </p:cNvPicPr>
            <p:nvPr/>
          </p:nvPicPr>
          <p:blipFill>
            <a:blip r:embed="rId101"/>
            <a:stretch>
              <a:fillRect/>
            </a:stretch>
          </p:blipFill>
          <p:spPr>
            <a:xfrm>
              <a:off x="2822248" y="3596888"/>
              <a:ext cx="531639" cy="523332"/>
            </a:xfrm>
            <a:prstGeom prst="rect">
              <a:avLst/>
            </a:prstGeom>
          </p:spPr>
        </p:pic>
        <p:pic>
          <p:nvPicPr>
            <p:cNvPr id="202" name="図 201">
              <a:extLst>
                <a:ext uri="{FF2B5EF4-FFF2-40B4-BE49-F238E27FC236}">
                  <a16:creationId xmlns:a16="http://schemas.microsoft.com/office/drawing/2014/main" id="{1FF7EED3-715C-489B-AE1A-BD174EC247A2}"/>
                </a:ext>
              </a:extLst>
            </p:cNvPr>
            <p:cNvPicPr>
              <a:picLocks noChangeAspect="1"/>
            </p:cNvPicPr>
            <p:nvPr/>
          </p:nvPicPr>
          <p:blipFill>
            <a:blip r:embed="rId102"/>
            <a:stretch>
              <a:fillRect/>
            </a:stretch>
          </p:blipFill>
          <p:spPr>
            <a:xfrm>
              <a:off x="2380919" y="3596888"/>
              <a:ext cx="531639" cy="523332"/>
            </a:xfrm>
            <a:prstGeom prst="rect">
              <a:avLst/>
            </a:prstGeom>
          </p:spPr>
        </p:pic>
        <p:pic>
          <p:nvPicPr>
            <p:cNvPr id="200" name="図 199">
              <a:extLst>
                <a:ext uri="{FF2B5EF4-FFF2-40B4-BE49-F238E27FC236}">
                  <a16:creationId xmlns:a16="http://schemas.microsoft.com/office/drawing/2014/main" id="{7108A11D-EF2E-40AE-A5CC-214ED2403BA3}"/>
                </a:ext>
              </a:extLst>
            </p:cNvPr>
            <p:cNvPicPr>
              <a:picLocks noChangeAspect="1"/>
            </p:cNvPicPr>
            <p:nvPr/>
          </p:nvPicPr>
          <p:blipFill>
            <a:blip r:embed="rId103"/>
            <a:stretch>
              <a:fillRect/>
            </a:stretch>
          </p:blipFill>
          <p:spPr>
            <a:xfrm>
              <a:off x="1940075" y="3596888"/>
              <a:ext cx="518961" cy="510853"/>
            </a:xfrm>
            <a:prstGeom prst="rect">
              <a:avLst/>
            </a:prstGeom>
          </p:spPr>
        </p:pic>
        <p:pic>
          <p:nvPicPr>
            <p:cNvPr id="198" name="図 197">
              <a:extLst>
                <a:ext uri="{FF2B5EF4-FFF2-40B4-BE49-F238E27FC236}">
                  <a16:creationId xmlns:a16="http://schemas.microsoft.com/office/drawing/2014/main" id="{5FD7347F-AA8B-4806-B039-EA5807797F8F}"/>
                </a:ext>
              </a:extLst>
            </p:cNvPr>
            <p:cNvPicPr>
              <a:picLocks noChangeAspect="1"/>
            </p:cNvPicPr>
            <p:nvPr/>
          </p:nvPicPr>
          <p:blipFill>
            <a:blip r:embed="rId104"/>
            <a:stretch>
              <a:fillRect/>
            </a:stretch>
          </p:blipFill>
          <p:spPr>
            <a:xfrm>
              <a:off x="1494377" y="3596888"/>
              <a:ext cx="519938" cy="511814"/>
            </a:xfrm>
            <a:prstGeom prst="rect">
              <a:avLst/>
            </a:prstGeom>
          </p:spPr>
        </p:pic>
        <p:pic>
          <p:nvPicPr>
            <p:cNvPr id="196" name="図 195">
              <a:extLst>
                <a:ext uri="{FF2B5EF4-FFF2-40B4-BE49-F238E27FC236}">
                  <a16:creationId xmlns:a16="http://schemas.microsoft.com/office/drawing/2014/main" id="{CD7AEB25-5DFB-4A2B-B63D-6ED64C5F5581}"/>
                </a:ext>
              </a:extLst>
            </p:cNvPr>
            <p:cNvPicPr>
              <a:picLocks noChangeAspect="1"/>
            </p:cNvPicPr>
            <p:nvPr/>
          </p:nvPicPr>
          <p:blipFill>
            <a:blip r:embed="rId105"/>
            <a:stretch>
              <a:fillRect/>
            </a:stretch>
          </p:blipFill>
          <p:spPr>
            <a:xfrm>
              <a:off x="1051451" y="3596888"/>
              <a:ext cx="518961" cy="510853"/>
            </a:xfrm>
            <a:prstGeom prst="rect">
              <a:avLst/>
            </a:prstGeom>
          </p:spPr>
        </p:pic>
        <p:pic>
          <p:nvPicPr>
            <p:cNvPr id="246" name="図 245">
              <a:extLst>
                <a:ext uri="{FF2B5EF4-FFF2-40B4-BE49-F238E27FC236}">
                  <a16:creationId xmlns:a16="http://schemas.microsoft.com/office/drawing/2014/main" id="{D1CD113F-D4CD-41FC-8CCD-400D11D74DA8}"/>
                </a:ext>
              </a:extLst>
            </p:cNvPr>
            <p:cNvPicPr>
              <a:picLocks noChangeAspect="1"/>
            </p:cNvPicPr>
            <p:nvPr/>
          </p:nvPicPr>
          <p:blipFill>
            <a:blip r:embed="rId106"/>
            <a:stretch>
              <a:fillRect/>
            </a:stretch>
          </p:blipFill>
          <p:spPr>
            <a:xfrm>
              <a:off x="6802396" y="4025725"/>
              <a:ext cx="529462" cy="521189"/>
            </a:xfrm>
            <a:prstGeom prst="rect">
              <a:avLst/>
            </a:prstGeom>
          </p:spPr>
        </p:pic>
        <p:pic>
          <p:nvPicPr>
            <p:cNvPr id="244" name="図 243">
              <a:extLst>
                <a:ext uri="{FF2B5EF4-FFF2-40B4-BE49-F238E27FC236}">
                  <a16:creationId xmlns:a16="http://schemas.microsoft.com/office/drawing/2014/main" id="{2D23EEF6-528A-4C81-B6A9-23A43446DDAD}"/>
                </a:ext>
              </a:extLst>
            </p:cNvPr>
            <p:cNvPicPr>
              <a:picLocks noChangeAspect="1"/>
            </p:cNvPicPr>
            <p:nvPr/>
          </p:nvPicPr>
          <p:blipFill>
            <a:blip r:embed="rId107"/>
            <a:stretch>
              <a:fillRect/>
            </a:stretch>
          </p:blipFill>
          <p:spPr>
            <a:xfrm>
              <a:off x="6361335" y="4025725"/>
              <a:ext cx="531621" cy="523314"/>
            </a:xfrm>
            <a:prstGeom prst="rect">
              <a:avLst/>
            </a:prstGeom>
          </p:spPr>
        </p:pic>
        <p:pic>
          <p:nvPicPr>
            <p:cNvPr id="242" name="図 241">
              <a:extLst>
                <a:ext uri="{FF2B5EF4-FFF2-40B4-BE49-F238E27FC236}">
                  <a16:creationId xmlns:a16="http://schemas.microsoft.com/office/drawing/2014/main" id="{F06F83FE-CC89-4643-B35A-4B46F0D9993F}"/>
                </a:ext>
              </a:extLst>
            </p:cNvPr>
            <p:cNvPicPr>
              <a:picLocks noChangeAspect="1"/>
            </p:cNvPicPr>
            <p:nvPr/>
          </p:nvPicPr>
          <p:blipFill>
            <a:blip r:embed="rId108"/>
            <a:stretch>
              <a:fillRect/>
            </a:stretch>
          </p:blipFill>
          <p:spPr>
            <a:xfrm>
              <a:off x="5484591" y="4025725"/>
              <a:ext cx="531639" cy="523332"/>
            </a:xfrm>
            <a:prstGeom prst="rect">
              <a:avLst/>
            </a:prstGeom>
          </p:spPr>
        </p:pic>
        <p:pic>
          <p:nvPicPr>
            <p:cNvPr id="240" name="図 239">
              <a:extLst>
                <a:ext uri="{FF2B5EF4-FFF2-40B4-BE49-F238E27FC236}">
                  <a16:creationId xmlns:a16="http://schemas.microsoft.com/office/drawing/2014/main" id="{66061979-78C2-4763-997C-7360FECEAC41}"/>
                </a:ext>
              </a:extLst>
            </p:cNvPr>
            <p:cNvPicPr>
              <a:picLocks noChangeAspect="1"/>
            </p:cNvPicPr>
            <p:nvPr/>
          </p:nvPicPr>
          <p:blipFill>
            <a:blip r:embed="rId109"/>
            <a:stretch>
              <a:fillRect/>
            </a:stretch>
          </p:blipFill>
          <p:spPr>
            <a:xfrm>
              <a:off x="5048908" y="4025725"/>
              <a:ext cx="535531" cy="527164"/>
            </a:xfrm>
            <a:prstGeom prst="rect">
              <a:avLst/>
            </a:prstGeom>
          </p:spPr>
        </p:pic>
        <p:pic>
          <p:nvPicPr>
            <p:cNvPr id="238" name="図 237">
              <a:extLst>
                <a:ext uri="{FF2B5EF4-FFF2-40B4-BE49-F238E27FC236}">
                  <a16:creationId xmlns:a16="http://schemas.microsoft.com/office/drawing/2014/main" id="{545372AC-6877-4A94-A8A1-352E2A080E27}"/>
                </a:ext>
              </a:extLst>
            </p:cNvPr>
            <p:cNvPicPr>
              <a:picLocks noChangeAspect="1"/>
            </p:cNvPicPr>
            <p:nvPr/>
          </p:nvPicPr>
          <p:blipFill>
            <a:blip r:embed="rId110"/>
            <a:stretch>
              <a:fillRect/>
            </a:stretch>
          </p:blipFill>
          <p:spPr>
            <a:xfrm>
              <a:off x="4607846" y="4025725"/>
              <a:ext cx="535531" cy="527164"/>
            </a:xfrm>
            <a:prstGeom prst="rect">
              <a:avLst/>
            </a:prstGeom>
          </p:spPr>
        </p:pic>
        <p:pic>
          <p:nvPicPr>
            <p:cNvPr id="236" name="図 235">
              <a:extLst>
                <a:ext uri="{FF2B5EF4-FFF2-40B4-BE49-F238E27FC236}">
                  <a16:creationId xmlns:a16="http://schemas.microsoft.com/office/drawing/2014/main" id="{E6BEAFFE-727C-4958-A590-A9CA35701EF5}"/>
                </a:ext>
              </a:extLst>
            </p:cNvPr>
            <p:cNvPicPr>
              <a:picLocks noChangeAspect="1"/>
            </p:cNvPicPr>
            <p:nvPr/>
          </p:nvPicPr>
          <p:blipFill>
            <a:blip r:embed="rId111"/>
            <a:stretch>
              <a:fillRect/>
            </a:stretch>
          </p:blipFill>
          <p:spPr>
            <a:xfrm>
              <a:off x="4167281" y="4025725"/>
              <a:ext cx="528505" cy="520247"/>
            </a:xfrm>
            <a:prstGeom prst="rect">
              <a:avLst/>
            </a:prstGeom>
          </p:spPr>
        </p:pic>
        <p:pic>
          <p:nvPicPr>
            <p:cNvPr id="234" name="図 233">
              <a:extLst>
                <a:ext uri="{FF2B5EF4-FFF2-40B4-BE49-F238E27FC236}">
                  <a16:creationId xmlns:a16="http://schemas.microsoft.com/office/drawing/2014/main" id="{D50A91B5-7AFB-4EEA-97DF-1DA7D0B5D43C}"/>
                </a:ext>
              </a:extLst>
            </p:cNvPr>
            <p:cNvPicPr>
              <a:picLocks noChangeAspect="1"/>
            </p:cNvPicPr>
            <p:nvPr/>
          </p:nvPicPr>
          <p:blipFill>
            <a:blip r:embed="rId112"/>
            <a:stretch>
              <a:fillRect/>
            </a:stretch>
          </p:blipFill>
          <p:spPr>
            <a:xfrm>
              <a:off x="3721409" y="4025725"/>
              <a:ext cx="527101" cy="518865"/>
            </a:xfrm>
            <a:prstGeom prst="rect">
              <a:avLst/>
            </a:prstGeom>
          </p:spPr>
        </p:pic>
        <p:pic>
          <p:nvPicPr>
            <p:cNvPr id="232" name="図 231">
              <a:extLst>
                <a:ext uri="{FF2B5EF4-FFF2-40B4-BE49-F238E27FC236}">
                  <a16:creationId xmlns:a16="http://schemas.microsoft.com/office/drawing/2014/main" id="{DA9C275B-30EF-4E3D-A5D1-818CB062CFEF}"/>
                </a:ext>
              </a:extLst>
            </p:cNvPr>
            <p:cNvPicPr>
              <a:picLocks noChangeAspect="1"/>
            </p:cNvPicPr>
            <p:nvPr/>
          </p:nvPicPr>
          <p:blipFill>
            <a:blip r:embed="rId113"/>
            <a:stretch>
              <a:fillRect/>
            </a:stretch>
          </p:blipFill>
          <p:spPr>
            <a:xfrm>
              <a:off x="3263354" y="4025725"/>
              <a:ext cx="535360" cy="526995"/>
            </a:xfrm>
            <a:prstGeom prst="rect">
              <a:avLst/>
            </a:prstGeom>
          </p:spPr>
        </p:pic>
        <p:pic>
          <p:nvPicPr>
            <p:cNvPr id="230" name="図 229">
              <a:extLst>
                <a:ext uri="{FF2B5EF4-FFF2-40B4-BE49-F238E27FC236}">
                  <a16:creationId xmlns:a16="http://schemas.microsoft.com/office/drawing/2014/main" id="{6672EEA0-82D5-4ABF-A0D2-EF9FFA8DCE6C}"/>
                </a:ext>
              </a:extLst>
            </p:cNvPr>
            <p:cNvPicPr>
              <a:picLocks noChangeAspect="1"/>
            </p:cNvPicPr>
            <p:nvPr/>
          </p:nvPicPr>
          <p:blipFill>
            <a:blip r:embed="rId114"/>
            <a:stretch>
              <a:fillRect/>
            </a:stretch>
          </p:blipFill>
          <p:spPr>
            <a:xfrm>
              <a:off x="2822248" y="4025725"/>
              <a:ext cx="531639" cy="523332"/>
            </a:xfrm>
            <a:prstGeom prst="rect">
              <a:avLst/>
            </a:prstGeom>
          </p:spPr>
        </p:pic>
        <p:pic>
          <p:nvPicPr>
            <p:cNvPr id="228" name="図 227">
              <a:extLst>
                <a:ext uri="{FF2B5EF4-FFF2-40B4-BE49-F238E27FC236}">
                  <a16:creationId xmlns:a16="http://schemas.microsoft.com/office/drawing/2014/main" id="{96CCB7F7-B9E8-492C-977A-8B437A23C224}"/>
                </a:ext>
              </a:extLst>
            </p:cNvPr>
            <p:cNvPicPr>
              <a:picLocks noChangeAspect="1"/>
            </p:cNvPicPr>
            <p:nvPr/>
          </p:nvPicPr>
          <p:blipFill>
            <a:blip r:embed="rId115"/>
            <a:stretch>
              <a:fillRect/>
            </a:stretch>
          </p:blipFill>
          <p:spPr>
            <a:xfrm>
              <a:off x="2380919" y="4025725"/>
              <a:ext cx="518961" cy="510853"/>
            </a:xfrm>
            <a:prstGeom prst="rect">
              <a:avLst/>
            </a:prstGeom>
          </p:spPr>
        </p:pic>
        <p:pic>
          <p:nvPicPr>
            <p:cNvPr id="226" name="図 225">
              <a:extLst>
                <a:ext uri="{FF2B5EF4-FFF2-40B4-BE49-F238E27FC236}">
                  <a16:creationId xmlns:a16="http://schemas.microsoft.com/office/drawing/2014/main" id="{C4FB7B26-D73A-4753-83F3-66E0CC1888D4}"/>
                </a:ext>
              </a:extLst>
            </p:cNvPr>
            <p:cNvPicPr>
              <a:picLocks noChangeAspect="1"/>
            </p:cNvPicPr>
            <p:nvPr/>
          </p:nvPicPr>
          <p:blipFill>
            <a:blip r:embed="rId116"/>
            <a:stretch>
              <a:fillRect/>
            </a:stretch>
          </p:blipFill>
          <p:spPr>
            <a:xfrm>
              <a:off x="1940075" y="4025725"/>
              <a:ext cx="518961" cy="510853"/>
            </a:xfrm>
            <a:prstGeom prst="rect">
              <a:avLst/>
            </a:prstGeom>
          </p:spPr>
        </p:pic>
        <p:pic>
          <p:nvPicPr>
            <p:cNvPr id="224" name="図 223">
              <a:extLst>
                <a:ext uri="{FF2B5EF4-FFF2-40B4-BE49-F238E27FC236}">
                  <a16:creationId xmlns:a16="http://schemas.microsoft.com/office/drawing/2014/main" id="{4281158C-E87D-494B-8303-46764C4A0A28}"/>
                </a:ext>
              </a:extLst>
            </p:cNvPr>
            <p:cNvPicPr>
              <a:picLocks noChangeAspect="1"/>
            </p:cNvPicPr>
            <p:nvPr/>
          </p:nvPicPr>
          <p:blipFill>
            <a:blip r:embed="rId117"/>
            <a:stretch>
              <a:fillRect/>
            </a:stretch>
          </p:blipFill>
          <p:spPr>
            <a:xfrm>
              <a:off x="1494377" y="4025725"/>
              <a:ext cx="518961" cy="510853"/>
            </a:xfrm>
            <a:prstGeom prst="rect">
              <a:avLst/>
            </a:prstGeom>
          </p:spPr>
        </p:pic>
        <p:pic>
          <p:nvPicPr>
            <p:cNvPr id="222" name="図 221">
              <a:extLst>
                <a:ext uri="{FF2B5EF4-FFF2-40B4-BE49-F238E27FC236}">
                  <a16:creationId xmlns:a16="http://schemas.microsoft.com/office/drawing/2014/main" id="{251AF756-F75B-4A7D-B2DD-8E34DE0A2554}"/>
                </a:ext>
              </a:extLst>
            </p:cNvPr>
            <p:cNvPicPr>
              <a:picLocks noChangeAspect="1"/>
            </p:cNvPicPr>
            <p:nvPr/>
          </p:nvPicPr>
          <p:blipFill>
            <a:blip r:embed="rId118"/>
            <a:stretch>
              <a:fillRect/>
            </a:stretch>
          </p:blipFill>
          <p:spPr>
            <a:xfrm>
              <a:off x="1051451" y="4025725"/>
              <a:ext cx="525378" cy="517170"/>
            </a:xfrm>
            <a:prstGeom prst="rect">
              <a:avLst/>
            </a:prstGeom>
          </p:spPr>
        </p:pic>
        <p:pic>
          <p:nvPicPr>
            <p:cNvPr id="286" name="図 285">
              <a:extLst>
                <a:ext uri="{FF2B5EF4-FFF2-40B4-BE49-F238E27FC236}">
                  <a16:creationId xmlns:a16="http://schemas.microsoft.com/office/drawing/2014/main" id="{E16BA169-5537-4C41-BD92-8DA7BD03871C}"/>
                </a:ext>
              </a:extLst>
            </p:cNvPr>
            <p:cNvPicPr>
              <a:picLocks noChangeAspect="1"/>
            </p:cNvPicPr>
            <p:nvPr/>
          </p:nvPicPr>
          <p:blipFill>
            <a:blip r:embed="rId119"/>
            <a:stretch>
              <a:fillRect/>
            </a:stretch>
          </p:blipFill>
          <p:spPr>
            <a:xfrm>
              <a:off x="6802396" y="4461499"/>
              <a:ext cx="535360" cy="526995"/>
            </a:xfrm>
            <a:prstGeom prst="rect">
              <a:avLst/>
            </a:prstGeom>
          </p:spPr>
        </p:pic>
        <p:pic>
          <p:nvPicPr>
            <p:cNvPr id="284" name="図 283">
              <a:extLst>
                <a:ext uri="{FF2B5EF4-FFF2-40B4-BE49-F238E27FC236}">
                  <a16:creationId xmlns:a16="http://schemas.microsoft.com/office/drawing/2014/main" id="{D4FEAC78-7E18-465B-8754-250C28D9266D}"/>
                </a:ext>
              </a:extLst>
            </p:cNvPr>
            <p:cNvPicPr>
              <a:picLocks noChangeAspect="1"/>
            </p:cNvPicPr>
            <p:nvPr/>
          </p:nvPicPr>
          <p:blipFill>
            <a:blip r:embed="rId120"/>
            <a:stretch>
              <a:fillRect/>
            </a:stretch>
          </p:blipFill>
          <p:spPr>
            <a:xfrm>
              <a:off x="6361335" y="4461499"/>
              <a:ext cx="535360" cy="526995"/>
            </a:xfrm>
            <a:prstGeom prst="rect">
              <a:avLst/>
            </a:prstGeom>
          </p:spPr>
        </p:pic>
        <p:pic>
          <p:nvPicPr>
            <p:cNvPr id="282" name="図 281">
              <a:extLst>
                <a:ext uri="{FF2B5EF4-FFF2-40B4-BE49-F238E27FC236}">
                  <a16:creationId xmlns:a16="http://schemas.microsoft.com/office/drawing/2014/main" id="{5046E9D1-3950-4D9E-A8BA-F64220ADA2A0}"/>
                </a:ext>
              </a:extLst>
            </p:cNvPr>
            <p:cNvPicPr>
              <a:picLocks noChangeAspect="1"/>
            </p:cNvPicPr>
            <p:nvPr/>
          </p:nvPicPr>
          <p:blipFill>
            <a:blip r:embed="rId121"/>
            <a:stretch>
              <a:fillRect/>
            </a:stretch>
          </p:blipFill>
          <p:spPr>
            <a:xfrm>
              <a:off x="5920273" y="4461499"/>
              <a:ext cx="535360" cy="526995"/>
            </a:xfrm>
            <a:prstGeom prst="rect">
              <a:avLst/>
            </a:prstGeom>
          </p:spPr>
        </p:pic>
        <p:pic>
          <p:nvPicPr>
            <p:cNvPr id="280" name="図 279">
              <a:extLst>
                <a:ext uri="{FF2B5EF4-FFF2-40B4-BE49-F238E27FC236}">
                  <a16:creationId xmlns:a16="http://schemas.microsoft.com/office/drawing/2014/main" id="{C343188C-C00A-4DDC-BDDE-B9A73C2FAA57}"/>
                </a:ext>
              </a:extLst>
            </p:cNvPr>
            <p:cNvPicPr>
              <a:picLocks noChangeAspect="1"/>
            </p:cNvPicPr>
            <p:nvPr/>
          </p:nvPicPr>
          <p:blipFill>
            <a:blip r:embed="rId122"/>
            <a:stretch>
              <a:fillRect/>
            </a:stretch>
          </p:blipFill>
          <p:spPr>
            <a:xfrm>
              <a:off x="5484591" y="4461499"/>
              <a:ext cx="535360" cy="526995"/>
            </a:xfrm>
            <a:prstGeom prst="rect">
              <a:avLst/>
            </a:prstGeom>
          </p:spPr>
        </p:pic>
        <p:pic>
          <p:nvPicPr>
            <p:cNvPr id="278" name="図 277">
              <a:extLst>
                <a:ext uri="{FF2B5EF4-FFF2-40B4-BE49-F238E27FC236}">
                  <a16:creationId xmlns:a16="http://schemas.microsoft.com/office/drawing/2014/main" id="{9CE196F1-4EFF-4B60-9091-BA395021A0B2}"/>
                </a:ext>
              </a:extLst>
            </p:cNvPr>
            <p:cNvPicPr>
              <a:picLocks noChangeAspect="1"/>
            </p:cNvPicPr>
            <p:nvPr/>
          </p:nvPicPr>
          <p:blipFill>
            <a:blip r:embed="rId123"/>
            <a:stretch>
              <a:fillRect/>
            </a:stretch>
          </p:blipFill>
          <p:spPr>
            <a:xfrm>
              <a:off x="5048908" y="4461499"/>
              <a:ext cx="535360" cy="526995"/>
            </a:xfrm>
            <a:prstGeom prst="rect">
              <a:avLst/>
            </a:prstGeom>
          </p:spPr>
        </p:pic>
        <p:pic>
          <p:nvPicPr>
            <p:cNvPr id="276" name="図 275">
              <a:extLst>
                <a:ext uri="{FF2B5EF4-FFF2-40B4-BE49-F238E27FC236}">
                  <a16:creationId xmlns:a16="http://schemas.microsoft.com/office/drawing/2014/main" id="{CF0BD69C-9133-438D-B698-D41BDCCED9AE}"/>
                </a:ext>
              </a:extLst>
            </p:cNvPr>
            <p:cNvPicPr>
              <a:picLocks noChangeAspect="1"/>
            </p:cNvPicPr>
            <p:nvPr/>
          </p:nvPicPr>
          <p:blipFill>
            <a:blip r:embed="rId124"/>
            <a:stretch>
              <a:fillRect/>
            </a:stretch>
          </p:blipFill>
          <p:spPr>
            <a:xfrm>
              <a:off x="4607846" y="4461499"/>
              <a:ext cx="534535" cy="526183"/>
            </a:xfrm>
            <a:prstGeom prst="rect">
              <a:avLst/>
            </a:prstGeom>
          </p:spPr>
        </p:pic>
        <p:pic>
          <p:nvPicPr>
            <p:cNvPr id="274" name="図 273">
              <a:extLst>
                <a:ext uri="{FF2B5EF4-FFF2-40B4-BE49-F238E27FC236}">
                  <a16:creationId xmlns:a16="http://schemas.microsoft.com/office/drawing/2014/main" id="{F7B92FA0-4600-49CD-8371-BAFC55EBB54C}"/>
                </a:ext>
              </a:extLst>
            </p:cNvPr>
            <p:cNvPicPr>
              <a:picLocks noChangeAspect="1"/>
            </p:cNvPicPr>
            <p:nvPr/>
          </p:nvPicPr>
          <p:blipFill>
            <a:blip r:embed="rId125"/>
            <a:stretch>
              <a:fillRect/>
            </a:stretch>
          </p:blipFill>
          <p:spPr>
            <a:xfrm>
              <a:off x="3721409" y="4461499"/>
              <a:ext cx="535360" cy="526995"/>
            </a:xfrm>
            <a:prstGeom prst="rect">
              <a:avLst/>
            </a:prstGeom>
          </p:spPr>
        </p:pic>
        <p:pic>
          <p:nvPicPr>
            <p:cNvPr id="272" name="図 271">
              <a:extLst>
                <a:ext uri="{FF2B5EF4-FFF2-40B4-BE49-F238E27FC236}">
                  <a16:creationId xmlns:a16="http://schemas.microsoft.com/office/drawing/2014/main" id="{89180727-50BD-4D39-863D-6F5D123BF12A}"/>
                </a:ext>
              </a:extLst>
            </p:cNvPr>
            <p:cNvPicPr>
              <a:picLocks noChangeAspect="1"/>
            </p:cNvPicPr>
            <p:nvPr/>
          </p:nvPicPr>
          <p:blipFill>
            <a:blip r:embed="rId126"/>
            <a:stretch>
              <a:fillRect/>
            </a:stretch>
          </p:blipFill>
          <p:spPr>
            <a:xfrm>
              <a:off x="3263354" y="4461499"/>
              <a:ext cx="535360" cy="526995"/>
            </a:xfrm>
            <a:prstGeom prst="rect">
              <a:avLst/>
            </a:prstGeom>
          </p:spPr>
        </p:pic>
        <p:pic>
          <p:nvPicPr>
            <p:cNvPr id="270" name="図 269">
              <a:extLst>
                <a:ext uri="{FF2B5EF4-FFF2-40B4-BE49-F238E27FC236}">
                  <a16:creationId xmlns:a16="http://schemas.microsoft.com/office/drawing/2014/main" id="{621026E5-DBD9-4DF8-9738-4F72C8EBD82F}"/>
                </a:ext>
              </a:extLst>
            </p:cNvPr>
            <p:cNvPicPr>
              <a:picLocks noChangeAspect="1"/>
            </p:cNvPicPr>
            <p:nvPr/>
          </p:nvPicPr>
          <p:blipFill>
            <a:blip r:embed="rId127"/>
            <a:stretch>
              <a:fillRect/>
            </a:stretch>
          </p:blipFill>
          <p:spPr>
            <a:xfrm>
              <a:off x="2822248" y="4461499"/>
              <a:ext cx="535360" cy="526995"/>
            </a:xfrm>
            <a:prstGeom prst="rect">
              <a:avLst/>
            </a:prstGeom>
          </p:spPr>
        </p:pic>
        <p:pic>
          <p:nvPicPr>
            <p:cNvPr id="268" name="図 267">
              <a:extLst>
                <a:ext uri="{FF2B5EF4-FFF2-40B4-BE49-F238E27FC236}">
                  <a16:creationId xmlns:a16="http://schemas.microsoft.com/office/drawing/2014/main" id="{2459B9D5-C95D-45E2-9B96-300CAB4FF1E7}"/>
                </a:ext>
              </a:extLst>
            </p:cNvPr>
            <p:cNvPicPr>
              <a:picLocks noChangeAspect="1"/>
            </p:cNvPicPr>
            <p:nvPr/>
          </p:nvPicPr>
          <p:blipFill>
            <a:blip r:embed="rId128"/>
            <a:stretch>
              <a:fillRect/>
            </a:stretch>
          </p:blipFill>
          <p:spPr>
            <a:xfrm>
              <a:off x="2380919" y="4461499"/>
              <a:ext cx="535360" cy="526995"/>
            </a:xfrm>
            <a:prstGeom prst="rect">
              <a:avLst/>
            </a:prstGeom>
          </p:spPr>
        </p:pic>
        <p:pic>
          <p:nvPicPr>
            <p:cNvPr id="266" name="図 265">
              <a:extLst>
                <a:ext uri="{FF2B5EF4-FFF2-40B4-BE49-F238E27FC236}">
                  <a16:creationId xmlns:a16="http://schemas.microsoft.com/office/drawing/2014/main" id="{25678E27-3A4D-46BB-90C4-C58A787F7C16}"/>
                </a:ext>
              </a:extLst>
            </p:cNvPr>
            <p:cNvPicPr>
              <a:picLocks noChangeAspect="1"/>
            </p:cNvPicPr>
            <p:nvPr/>
          </p:nvPicPr>
          <p:blipFill>
            <a:blip r:embed="rId129"/>
            <a:stretch>
              <a:fillRect/>
            </a:stretch>
          </p:blipFill>
          <p:spPr>
            <a:xfrm>
              <a:off x="1940075" y="4461499"/>
              <a:ext cx="527101" cy="518865"/>
            </a:xfrm>
            <a:prstGeom prst="rect">
              <a:avLst/>
            </a:prstGeom>
          </p:spPr>
        </p:pic>
        <p:pic>
          <p:nvPicPr>
            <p:cNvPr id="264" name="図 263">
              <a:extLst>
                <a:ext uri="{FF2B5EF4-FFF2-40B4-BE49-F238E27FC236}">
                  <a16:creationId xmlns:a16="http://schemas.microsoft.com/office/drawing/2014/main" id="{8F28DFAC-E3D4-4EA1-BDC8-344A1C6CF810}"/>
                </a:ext>
              </a:extLst>
            </p:cNvPr>
            <p:cNvPicPr>
              <a:picLocks noChangeAspect="1"/>
            </p:cNvPicPr>
            <p:nvPr/>
          </p:nvPicPr>
          <p:blipFill>
            <a:blip r:embed="rId130"/>
            <a:stretch>
              <a:fillRect/>
            </a:stretch>
          </p:blipFill>
          <p:spPr>
            <a:xfrm>
              <a:off x="1494377" y="4461499"/>
              <a:ext cx="535360" cy="526995"/>
            </a:xfrm>
            <a:prstGeom prst="rect">
              <a:avLst/>
            </a:prstGeom>
          </p:spPr>
        </p:pic>
        <p:pic>
          <p:nvPicPr>
            <p:cNvPr id="262" name="図 261">
              <a:extLst>
                <a:ext uri="{FF2B5EF4-FFF2-40B4-BE49-F238E27FC236}">
                  <a16:creationId xmlns:a16="http://schemas.microsoft.com/office/drawing/2014/main" id="{1396D47C-8E22-4075-B89D-C4354049C787}"/>
                </a:ext>
              </a:extLst>
            </p:cNvPr>
            <p:cNvPicPr>
              <a:picLocks noChangeAspect="1"/>
            </p:cNvPicPr>
            <p:nvPr/>
          </p:nvPicPr>
          <p:blipFill>
            <a:blip r:embed="rId131"/>
            <a:stretch>
              <a:fillRect/>
            </a:stretch>
          </p:blipFill>
          <p:spPr>
            <a:xfrm>
              <a:off x="1051451" y="4461499"/>
              <a:ext cx="518961" cy="510852"/>
            </a:xfrm>
            <a:prstGeom prst="rect">
              <a:avLst/>
            </a:prstGeom>
          </p:spPr>
        </p:pic>
        <p:pic>
          <p:nvPicPr>
            <p:cNvPr id="312" name="図 311">
              <a:extLst>
                <a:ext uri="{FF2B5EF4-FFF2-40B4-BE49-F238E27FC236}">
                  <a16:creationId xmlns:a16="http://schemas.microsoft.com/office/drawing/2014/main" id="{43B74648-21E6-40A9-96A3-141BC8B72899}"/>
                </a:ext>
              </a:extLst>
            </p:cNvPr>
            <p:cNvPicPr>
              <a:picLocks noChangeAspect="1"/>
            </p:cNvPicPr>
            <p:nvPr/>
          </p:nvPicPr>
          <p:blipFill>
            <a:blip r:embed="rId132"/>
            <a:stretch>
              <a:fillRect/>
            </a:stretch>
          </p:blipFill>
          <p:spPr>
            <a:xfrm>
              <a:off x="6802396" y="4903256"/>
              <a:ext cx="535360" cy="526995"/>
            </a:xfrm>
            <a:prstGeom prst="rect">
              <a:avLst/>
            </a:prstGeom>
          </p:spPr>
        </p:pic>
        <p:pic>
          <p:nvPicPr>
            <p:cNvPr id="310" name="図 309">
              <a:extLst>
                <a:ext uri="{FF2B5EF4-FFF2-40B4-BE49-F238E27FC236}">
                  <a16:creationId xmlns:a16="http://schemas.microsoft.com/office/drawing/2014/main" id="{52157A4D-6B51-40DA-9CDA-2E5C7C4BDFC2}"/>
                </a:ext>
              </a:extLst>
            </p:cNvPr>
            <p:cNvPicPr>
              <a:picLocks noChangeAspect="1"/>
            </p:cNvPicPr>
            <p:nvPr/>
          </p:nvPicPr>
          <p:blipFill>
            <a:blip r:embed="rId133"/>
            <a:stretch>
              <a:fillRect/>
            </a:stretch>
          </p:blipFill>
          <p:spPr>
            <a:xfrm>
              <a:off x="6361335" y="4903256"/>
              <a:ext cx="535360" cy="526995"/>
            </a:xfrm>
            <a:prstGeom prst="rect">
              <a:avLst/>
            </a:prstGeom>
          </p:spPr>
        </p:pic>
        <p:pic>
          <p:nvPicPr>
            <p:cNvPr id="308" name="図 307">
              <a:extLst>
                <a:ext uri="{FF2B5EF4-FFF2-40B4-BE49-F238E27FC236}">
                  <a16:creationId xmlns:a16="http://schemas.microsoft.com/office/drawing/2014/main" id="{FDA82174-6C26-41D7-9817-DB85C99B93F6}"/>
                </a:ext>
              </a:extLst>
            </p:cNvPr>
            <p:cNvPicPr>
              <a:picLocks noChangeAspect="1"/>
            </p:cNvPicPr>
            <p:nvPr/>
          </p:nvPicPr>
          <p:blipFill>
            <a:blip r:embed="rId134"/>
            <a:stretch>
              <a:fillRect/>
            </a:stretch>
          </p:blipFill>
          <p:spPr>
            <a:xfrm>
              <a:off x="5920273" y="4903256"/>
              <a:ext cx="535360" cy="526995"/>
            </a:xfrm>
            <a:prstGeom prst="rect">
              <a:avLst/>
            </a:prstGeom>
          </p:spPr>
        </p:pic>
        <p:pic>
          <p:nvPicPr>
            <p:cNvPr id="306" name="図 305">
              <a:extLst>
                <a:ext uri="{FF2B5EF4-FFF2-40B4-BE49-F238E27FC236}">
                  <a16:creationId xmlns:a16="http://schemas.microsoft.com/office/drawing/2014/main" id="{B7DB82A2-823A-477C-8E47-81980196B26C}"/>
                </a:ext>
              </a:extLst>
            </p:cNvPr>
            <p:cNvPicPr>
              <a:picLocks noChangeAspect="1"/>
            </p:cNvPicPr>
            <p:nvPr/>
          </p:nvPicPr>
          <p:blipFill>
            <a:blip r:embed="rId135"/>
            <a:stretch>
              <a:fillRect/>
            </a:stretch>
          </p:blipFill>
          <p:spPr>
            <a:xfrm>
              <a:off x="5484591" y="4903256"/>
              <a:ext cx="535360" cy="526995"/>
            </a:xfrm>
            <a:prstGeom prst="rect">
              <a:avLst/>
            </a:prstGeom>
          </p:spPr>
        </p:pic>
        <p:pic>
          <p:nvPicPr>
            <p:cNvPr id="304" name="図 303">
              <a:extLst>
                <a:ext uri="{FF2B5EF4-FFF2-40B4-BE49-F238E27FC236}">
                  <a16:creationId xmlns:a16="http://schemas.microsoft.com/office/drawing/2014/main" id="{411CBD5D-CADD-4F6C-8391-7829F3DFA674}"/>
                </a:ext>
              </a:extLst>
            </p:cNvPr>
            <p:cNvPicPr>
              <a:picLocks noChangeAspect="1"/>
            </p:cNvPicPr>
            <p:nvPr/>
          </p:nvPicPr>
          <p:blipFill>
            <a:blip r:embed="rId136"/>
            <a:stretch>
              <a:fillRect/>
            </a:stretch>
          </p:blipFill>
          <p:spPr>
            <a:xfrm>
              <a:off x="5048908" y="4903256"/>
              <a:ext cx="534535" cy="526183"/>
            </a:xfrm>
            <a:prstGeom prst="rect">
              <a:avLst/>
            </a:prstGeom>
          </p:spPr>
        </p:pic>
        <p:pic>
          <p:nvPicPr>
            <p:cNvPr id="302" name="図 301">
              <a:extLst>
                <a:ext uri="{FF2B5EF4-FFF2-40B4-BE49-F238E27FC236}">
                  <a16:creationId xmlns:a16="http://schemas.microsoft.com/office/drawing/2014/main" id="{0370D58A-31E0-4DB8-A876-BEF9283EDE4A}"/>
                </a:ext>
              </a:extLst>
            </p:cNvPr>
            <p:cNvPicPr>
              <a:picLocks noChangeAspect="1"/>
            </p:cNvPicPr>
            <p:nvPr/>
          </p:nvPicPr>
          <p:blipFill>
            <a:blip r:embed="rId137"/>
            <a:stretch>
              <a:fillRect/>
            </a:stretch>
          </p:blipFill>
          <p:spPr>
            <a:xfrm>
              <a:off x="4607846" y="4903256"/>
              <a:ext cx="535360" cy="526995"/>
            </a:xfrm>
            <a:prstGeom prst="rect">
              <a:avLst/>
            </a:prstGeom>
          </p:spPr>
        </p:pic>
        <p:pic>
          <p:nvPicPr>
            <p:cNvPr id="300" name="図 299">
              <a:extLst>
                <a:ext uri="{FF2B5EF4-FFF2-40B4-BE49-F238E27FC236}">
                  <a16:creationId xmlns:a16="http://schemas.microsoft.com/office/drawing/2014/main" id="{9E312B87-16F9-49EB-8F0C-29918CBDD935}"/>
                </a:ext>
              </a:extLst>
            </p:cNvPr>
            <p:cNvPicPr>
              <a:picLocks noChangeAspect="1"/>
            </p:cNvPicPr>
            <p:nvPr/>
          </p:nvPicPr>
          <p:blipFill>
            <a:blip r:embed="rId138"/>
            <a:stretch>
              <a:fillRect/>
            </a:stretch>
          </p:blipFill>
          <p:spPr>
            <a:xfrm>
              <a:off x="4167281" y="4903256"/>
              <a:ext cx="535360" cy="526995"/>
            </a:xfrm>
            <a:prstGeom prst="rect">
              <a:avLst/>
            </a:prstGeom>
          </p:spPr>
        </p:pic>
        <p:pic>
          <p:nvPicPr>
            <p:cNvPr id="298" name="図 297">
              <a:extLst>
                <a:ext uri="{FF2B5EF4-FFF2-40B4-BE49-F238E27FC236}">
                  <a16:creationId xmlns:a16="http://schemas.microsoft.com/office/drawing/2014/main" id="{D9F31CB0-2EE0-4EF0-924C-4436FA5E0B3C}"/>
                </a:ext>
              </a:extLst>
            </p:cNvPr>
            <p:cNvPicPr>
              <a:picLocks noChangeAspect="1"/>
            </p:cNvPicPr>
            <p:nvPr/>
          </p:nvPicPr>
          <p:blipFill>
            <a:blip r:embed="rId139"/>
            <a:stretch>
              <a:fillRect/>
            </a:stretch>
          </p:blipFill>
          <p:spPr>
            <a:xfrm>
              <a:off x="3721409" y="4903256"/>
              <a:ext cx="535360" cy="526995"/>
            </a:xfrm>
            <a:prstGeom prst="rect">
              <a:avLst/>
            </a:prstGeom>
          </p:spPr>
        </p:pic>
        <p:pic>
          <p:nvPicPr>
            <p:cNvPr id="338" name="図 337">
              <a:extLst>
                <a:ext uri="{FF2B5EF4-FFF2-40B4-BE49-F238E27FC236}">
                  <a16:creationId xmlns:a16="http://schemas.microsoft.com/office/drawing/2014/main" id="{72EB5BD9-10C9-49AB-8017-03E3FBFD14EC}"/>
                </a:ext>
              </a:extLst>
            </p:cNvPr>
            <p:cNvPicPr>
              <a:picLocks noChangeAspect="1"/>
            </p:cNvPicPr>
            <p:nvPr/>
          </p:nvPicPr>
          <p:blipFill>
            <a:blip r:embed="rId140"/>
            <a:stretch>
              <a:fillRect/>
            </a:stretch>
          </p:blipFill>
          <p:spPr>
            <a:xfrm>
              <a:off x="6802396" y="5348105"/>
              <a:ext cx="535360" cy="526995"/>
            </a:xfrm>
            <a:prstGeom prst="rect">
              <a:avLst/>
            </a:prstGeom>
          </p:spPr>
        </p:pic>
        <p:pic>
          <p:nvPicPr>
            <p:cNvPr id="334" name="図 333">
              <a:extLst>
                <a:ext uri="{FF2B5EF4-FFF2-40B4-BE49-F238E27FC236}">
                  <a16:creationId xmlns:a16="http://schemas.microsoft.com/office/drawing/2014/main" id="{DEA15494-8B61-43C6-A3FD-303707B07CFE}"/>
                </a:ext>
              </a:extLst>
            </p:cNvPr>
            <p:cNvPicPr>
              <a:picLocks noChangeAspect="1"/>
            </p:cNvPicPr>
            <p:nvPr/>
          </p:nvPicPr>
          <p:blipFill>
            <a:blip r:embed="rId141"/>
            <a:stretch>
              <a:fillRect/>
            </a:stretch>
          </p:blipFill>
          <p:spPr>
            <a:xfrm>
              <a:off x="6361335" y="5348105"/>
              <a:ext cx="531460" cy="523156"/>
            </a:xfrm>
            <a:prstGeom prst="rect">
              <a:avLst/>
            </a:prstGeom>
          </p:spPr>
        </p:pic>
        <p:pic>
          <p:nvPicPr>
            <p:cNvPr id="336" name="図 335">
              <a:extLst>
                <a:ext uri="{FF2B5EF4-FFF2-40B4-BE49-F238E27FC236}">
                  <a16:creationId xmlns:a16="http://schemas.microsoft.com/office/drawing/2014/main" id="{06C39593-211A-4881-8DD0-BD3392F41F09}"/>
                </a:ext>
              </a:extLst>
            </p:cNvPr>
            <p:cNvPicPr>
              <a:picLocks noChangeAspect="1"/>
            </p:cNvPicPr>
            <p:nvPr/>
          </p:nvPicPr>
          <p:blipFill>
            <a:blip r:embed="rId142"/>
            <a:stretch>
              <a:fillRect/>
            </a:stretch>
          </p:blipFill>
          <p:spPr>
            <a:xfrm>
              <a:off x="5920273" y="5348105"/>
              <a:ext cx="535360" cy="526995"/>
            </a:xfrm>
            <a:prstGeom prst="rect">
              <a:avLst/>
            </a:prstGeom>
          </p:spPr>
        </p:pic>
        <p:pic>
          <p:nvPicPr>
            <p:cNvPr id="332" name="図 331">
              <a:extLst>
                <a:ext uri="{FF2B5EF4-FFF2-40B4-BE49-F238E27FC236}">
                  <a16:creationId xmlns:a16="http://schemas.microsoft.com/office/drawing/2014/main" id="{3AE9D5BC-D336-48A8-BB23-45E252B8B4E3}"/>
                </a:ext>
              </a:extLst>
            </p:cNvPr>
            <p:cNvPicPr>
              <a:picLocks noChangeAspect="1"/>
            </p:cNvPicPr>
            <p:nvPr/>
          </p:nvPicPr>
          <p:blipFill>
            <a:blip r:embed="rId143"/>
            <a:stretch>
              <a:fillRect/>
            </a:stretch>
          </p:blipFill>
          <p:spPr>
            <a:xfrm>
              <a:off x="5484591" y="5348105"/>
              <a:ext cx="531461" cy="523157"/>
            </a:xfrm>
            <a:prstGeom prst="rect">
              <a:avLst/>
            </a:prstGeom>
          </p:spPr>
        </p:pic>
        <p:pic>
          <p:nvPicPr>
            <p:cNvPr id="330" name="図 329">
              <a:extLst>
                <a:ext uri="{FF2B5EF4-FFF2-40B4-BE49-F238E27FC236}">
                  <a16:creationId xmlns:a16="http://schemas.microsoft.com/office/drawing/2014/main" id="{77C933D9-6FE4-4001-913D-465574026047}"/>
                </a:ext>
              </a:extLst>
            </p:cNvPr>
            <p:cNvPicPr>
              <a:picLocks noChangeAspect="1"/>
            </p:cNvPicPr>
            <p:nvPr/>
          </p:nvPicPr>
          <p:blipFill>
            <a:blip r:embed="rId144"/>
            <a:stretch>
              <a:fillRect/>
            </a:stretch>
          </p:blipFill>
          <p:spPr>
            <a:xfrm>
              <a:off x="5048908" y="5348105"/>
              <a:ext cx="535360" cy="526995"/>
            </a:xfrm>
            <a:prstGeom prst="rect">
              <a:avLst/>
            </a:prstGeom>
          </p:spPr>
        </p:pic>
        <p:pic>
          <p:nvPicPr>
            <p:cNvPr id="328" name="図 327">
              <a:extLst>
                <a:ext uri="{FF2B5EF4-FFF2-40B4-BE49-F238E27FC236}">
                  <a16:creationId xmlns:a16="http://schemas.microsoft.com/office/drawing/2014/main" id="{B4980E7E-D313-4C2F-B8BB-5B61F69D2AE7}"/>
                </a:ext>
              </a:extLst>
            </p:cNvPr>
            <p:cNvPicPr>
              <a:picLocks noChangeAspect="1"/>
            </p:cNvPicPr>
            <p:nvPr/>
          </p:nvPicPr>
          <p:blipFill>
            <a:blip r:embed="rId145"/>
            <a:stretch>
              <a:fillRect/>
            </a:stretch>
          </p:blipFill>
          <p:spPr>
            <a:xfrm>
              <a:off x="4607846" y="5348105"/>
              <a:ext cx="535360" cy="526995"/>
            </a:xfrm>
            <a:prstGeom prst="rect">
              <a:avLst/>
            </a:prstGeom>
          </p:spPr>
        </p:pic>
        <p:pic>
          <p:nvPicPr>
            <p:cNvPr id="326" name="図 325">
              <a:extLst>
                <a:ext uri="{FF2B5EF4-FFF2-40B4-BE49-F238E27FC236}">
                  <a16:creationId xmlns:a16="http://schemas.microsoft.com/office/drawing/2014/main" id="{EC8EE85C-FAC3-4B34-9E59-80DEE9C5A558}"/>
                </a:ext>
              </a:extLst>
            </p:cNvPr>
            <p:cNvPicPr>
              <a:picLocks noChangeAspect="1"/>
            </p:cNvPicPr>
            <p:nvPr/>
          </p:nvPicPr>
          <p:blipFill>
            <a:blip r:embed="rId146"/>
            <a:stretch>
              <a:fillRect/>
            </a:stretch>
          </p:blipFill>
          <p:spPr>
            <a:xfrm>
              <a:off x="4167281" y="5348105"/>
              <a:ext cx="535360" cy="526995"/>
            </a:xfrm>
            <a:prstGeom prst="rect">
              <a:avLst/>
            </a:prstGeom>
          </p:spPr>
        </p:pic>
        <p:pic>
          <p:nvPicPr>
            <p:cNvPr id="324" name="図 323">
              <a:extLst>
                <a:ext uri="{FF2B5EF4-FFF2-40B4-BE49-F238E27FC236}">
                  <a16:creationId xmlns:a16="http://schemas.microsoft.com/office/drawing/2014/main" id="{CF19EC38-84B3-4603-A8CC-D905012FCDCA}"/>
                </a:ext>
              </a:extLst>
            </p:cNvPr>
            <p:cNvPicPr>
              <a:picLocks noChangeAspect="1"/>
            </p:cNvPicPr>
            <p:nvPr/>
          </p:nvPicPr>
          <p:blipFill>
            <a:blip r:embed="rId147"/>
            <a:stretch>
              <a:fillRect/>
            </a:stretch>
          </p:blipFill>
          <p:spPr>
            <a:xfrm>
              <a:off x="3721409" y="5348105"/>
              <a:ext cx="535360" cy="526995"/>
            </a:xfrm>
            <a:prstGeom prst="rect">
              <a:avLst/>
            </a:prstGeom>
          </p:spPr>
        </p:pic>
        <p:pic>
          <p:nvPicPr>
            <p:cNvPr id="364" name="図 363">
              <a:extLst>
                <a:ext uri="{FF2B5EF4-FFF2-40B4-BE49-F238E27FC236}">
                  <a16:creationId xmlns:a16="http://schemas.microsoft.com/office/drawing/2014/main" id="{5BBCA44C-CCE5-4CB0-8903-A861B5B41471}"/>
                </a:ext>
              </a:extLst>
            </p:cNvPr>
            <p:cNvPicPr>
              <a:picLocks noChangeAspect="1"/>
            </p:cNvPicPr>
            <p:nvPr/>
          </p:nvPicPr>
          <p:blipFill>
            <a:blip r:embed="rId148"/>
            <a:stretch>
              <a:fillRect/>
            </a:stretch>
          </p:blipFill>
          <p:spPr>
            <a:xfrm>
              <a:off x="6802396" y="5794683"/>
              <a:ext cx="535360" cy="526995"/>
            </a:xfrm>
            <a:prstGeom prst="rect">
              <a:avLst/>
            </a:prstGeom>
          </p:spPr>
        </p:pic>
        <p:pic>
          <p:nvPicPr>
            <p:cNvPr id="362" name="図 361">
              <a:extLst>
                <a:ext uri="{FF2B5EF4-FFF2-40B4-BE49-F238E27FC236}">
                  <a16:creationId xmlns:a16="http://schemas.microsoft.com/office/drawing/2014/main" id="{63834B17-6FE3-479E-AA94-5F0FBDC8C573}"/>
                </a:ext>
              </a:extLst>
            </p:cNvPr>
            <p:cNvPicPr>
              <a:picLocks noChangeAspect="1"/>
            </p:cNvPicPr>
            <p:nvPr/>
          </p:nvPicPr>
          <p:blipFill>
            <a:blip r:embed="rId149"/>
            <a:stretch>
              <a:fillRect/>
            </a:stretch>
          </p:blipFill>
          <p:spPr>
            <a:xfrm>
              <a:off x="6361335" y="5794683"/>
              <a:ext cx="535360" cy="526995"/>
            </a:xfrm>
            <a:prstGeom prst="rect">
              <a:avLst/>
            </a:prstGeom>
          </p:spPr>
        </p:pic>
        <p:pic>
          <p:nvPicPr>
            <p:cNvPr id="360" name="図 359">
              <a:extLst>
                <a:ext uri="{FF2B5EF4-FFF2-40B4-BE49-F238E27FC236}">
                  <a16:creationId xmlns:a16="http://schemas.microsoft.com/office/drawing/2014/main" id="{667475C4-2F0D-471E-9206-3327F7493C10}"/>
                </a:ext>
              </a:extLst>
            </p:cNvPr>
            <p:cNvPicPr>
              <a:picLocks noChangeAspect="1"/>
            </p:cNvPicPr>
            <p:nvPr/>
          </p:nvPicPr>
          <p:blipFill>
            <a:blip r:embed="rId150"/>
            <a:stretch>
              <a:fillRect/>
            </a:stretch>
          </p:blipFill>
          <p:spPr>
            <a:xfrm>
              <a:off x="5920273" y="5794683"/>
              <a:ext cx="535360" cy="526995"/>
            </a:xfrm>
            <a:prstGeom prst="rect">
              <a:avLst/>
            </a:prstGeom>
          </p:spPr>
        </p:pic>
        <p:pic>
          <p:nvPicPr>
            <p:cNvPr id="358" name="図 357">
              <a:extLst>
                <a:ext uri="{FF2B5EF4-FFF2-40B4-BE49-F238E27FC236}">
                  <a16:creationId xmlns:a16="http://schemas.microsoft.com/office/drawing/2014/main" id="{A0AC7FED-9EF3-4DF2-8E20-786D673EE130}"/>
                </a:ext>
              </a:extLst>
            </p:cNvPr>
            <p:cNvPicPr>
              <a:picLocks noChangeAspect="1"/>
            </p:cNvPicPr>
            <p:nvPr/>
          </p:nvPicPr>
          <p:blipFill>
            <a:blip r:embed="rId151"/>
            <a:stretch>
              <a:fillRect/>
            </a:stretch>
          </p:blipFill>
          <p:spPr>
            <a:xfrm>
              <a:off x="5484591" y="5794683"/>
              <a:ext cx="535360" cy="526995"/>
            </a:xfrm>
            <a:prstGeom prst="rect">
              <a:avLst/>
            </a:prstGeom>
          </p:spPr>
        </p:pic>
        <p:pic>
          <p:nvPicPr>
            <p:cNvPr id="356" name="図 355">
              <a:extLst>
                <a:ext uri="{FF2B5EF4-FFF2-40B4-BE49-F238E27FC236}">
                  <a16:creationId xmlns:a16="http://schemas.microsoft.com/office/drawing/2014/main" id="{6B29802C-B3B3-402F-916E-EA8F3A1AC436}"/>
                </a:ext>
              </a:extLst>
            </p:cNvPr>
            <p:cNvPicPr>
              <a:picLocks noChangeAspect="1"/>
            </p:cNvPicPr>
            <p:nvPr/>
          </p:nvPicPr>
          <p:blipFill>
            <a:blip r:embed="rId152"/>
            <a:stretch>
              <a:fillRect/>
            </a:stretch>
          </p:blipFill>
          <p:spPr>
            <a:xfrm>
              <a:off x="5048908" y="5794683"/>
              <a:ext cx="535360" cy="526995"/>
            </a:xfrm>
            <a:prstGeom prst="rect">
              <a:avLst/>
            </a:prstGeom>
          </p:spPr>
        </p:pic>
        <p:pic>
          <p:nvPicPr>
            <p:cNvPr id="354" name="図 353">
              <a:extLst>
                <a:ext uri="{FF2B5EF4-FFF2-40B4-BE49-F238E27FC236}">
                  <a16:creationId xmlns:a16="http://schemas.microsoft.com/office/drawing/2014/main" id="{EDE5E0F0-7A9F-4695-AE97-F4E49996B7DC}"/>
                </a:ext>
              </a:extLst>
            </p:cNvPr>
            <p:cNvPicPr>
              <a:picLocks noChangeAspect="1"/>
            </p:cNvPicPr>
            <p:nvPr/>
          </p:nvPicPr>
          <p:blipFill>
            <a:blip r:embed="rId153"/>
            <a:stretch>
              <a:fillRect/>
            </a:stretch>
          </p:blipFill>
          <p:spPr>
            <a:xfrm>
              <a:off x="4607846" y="5794683"/>
              <a:ext cx="535360" cy="526995"/>
            </a:xfrm>
            <a:prstGeom prst="rect">
              <a:avLst/>
            </a:prstGeom>
          </p:spPr>
        </p:pic>
        <p:pic>
          <p:nvPicPr>
            <p:cNvPr id="352" name="図 351">
              <a:extLst>
                <a:ext uri="{FF2B5EF4-FFF2-40B4-BE49-F238E27FC236}">
                  <a16:creationId xmlns:a16="http://schemas.microsoft.com/office/drawing/2014/main" id="{C605292F-2517-4156-891B-5C8F80085F6B}"/>
                </a:ext>
              </a:extLst>
            </p:cNvPr>
            <p:cNvPicPr>
              <a:picLocks noChangeAspect="1"/>
            </p:cNvPicPr>
            <p:nvPr/>
          </p:nvPicPr>
          <p:blipFill>
            <a:blip r:embed="rId154"/>
            <a:stretch>
              <a:fillRect/>
            </a:stretch>
          </p:blipFill>
          <p:spPr>
            <a:xfrm>
              <a:off x="4167281" y="5794683"/>
              <a:ext cx="535360" cy="526995"/>
            </a:xfrm>
            <a:prstGeom prst="rect">
              <a:avLst/>
            </a:prstGeom>
          </p:spPr>
        </p:pic>
        <p:pic>
          <p:nvPicPr>
            <p:cNvPr id="350" name="図 349">
              <a:extLst>
                <a:ext uri="{FF2B5EF4-FFF2-40B4-BE49-F238E27FC236}">
                  <a16:creationId xmlns:a16="http://schemas.microsoft.com/office/drawing/2014/main" id="{13C66C25-87F0-4F6B-B9A7-9EBD79B3A334}"/>
                </a:ext>
              </a:extLst>
            </p:cNvPr>
            <p:cNvPicPr>
              <a:picLocks noChangeAspect="1"/>
            </p:cNvPicPr>
            <p:nvPr/>
          </p:nvPicPr>
          <p:blipFill>
            <a:blip r:embed="rId155"/>
            <a:stretch>
              <a:fillRect/>
            </a:stretch>
          </p:blipFill>
          <p:spPr>
            <a:xfrm>
              <a:off x="3721409" y="5794683"/>
              <a:ext cx="535360" cy="526995"/>
            </a:xfrm>
            <a:prstGeom prst="rect">
              <a:avLst/>
            </a:prstGeom>
          </p:spPr>
        </p:pic>
        <p:pic>
          <p:nvPicPr>
            <p:cNvPr id="296" name="図 295">
              <a:extLst>
                <a:ext uri="{FF2B5EF4-FFF2-40B4-BE49-F238E27FC236}">
                  <a16:creationId xmlns:a16="http://schemas.microsoft.com/office/drawing/2014/main" id="{FDCC7B56-5C47-4939-B2B1-54ECFCAC276B}"/>
                </a:ext>
              </a:extLst>
            </p:cNvPr>
            <p:cNvPicPr>
              <a:picLocks noChangeAspect="1"/>
            </p:cNvPicPr>
            <p:nvPr/>
          </p:nvPicPr>
          <p:blipFill>
            <a:blip r:embed="rId156"/>
            <a:stretch>
              <a:fillRect/>
            </a:stretch>
          </p:blipFill>
          <p:spPr>
            <a:xfrm>
              <a:off x="2822248" y="4903256"/>
              <a:ext cx="535360" cy="526995"/>
            </a:xfrm>
            <a:prstGeom prst="rect">
              <a:avLst/>
            </a:prstGeom>
          </p:spPr>
        </p:pic>
        <p:pic>
          <p:nvPicPr>
            <p:cNvPr id="294" name="図 293">
              <a:extLst>
                <a:ext uri="{FF2B5EF4-FFF2-40B4-BE49-F238E27FC236}">
                  <a16:creationId xmlns:a16="http://schemas.microsoft.com/office/drawing/2014/main" id="{FC8AA5E3-C452-46BB-B5C1-BD530EAC6B57}"/>
                </a:ext>
              </a:extLst>
            </p:cNvPr>
            <p:cNvPicPr>
              <a:picLocks noChangeAspect="1"/>
            </p:cNvPicPr>
            <p:nvPr/>
          </p:nvPicPr>
          <p:blipFill>
            <a:blip r:embed="rId157"/>
            <a:stretch>
              <a:fillRect/>
            </a:stretch>
          </p:blipFill>
          <p:spPr>
            <a:xfrm>
              <a:off x="2380919" y="4903256"/>
              <a:ext cx="535360" cy="526995"/>
            </a:xfrm>
            <a:prstGeom prst="rect">
              <a:avLst/>
            </a:prstGeom>
          </p:spPr>
        </p:pic>
        <p:pic>
          <p:nvPicPr>
            <p:cNvPr id="292" name="図 291">
              <a:extLst>
                <a:ext uri="{FF2B5EF4-FFF2-40B4-BE49-F238E27FC236}">
                  <a16:creationId xmlns:a16="http://schemas.microsoft.com/office/drawing/2014/main" id="{BE449936-D1E2-4240-BCD8-5907D099E4CF}"/>
                </a:ext>
              </a:extLst>
            </p:cNvPr>
            <p:cNvPicPr>
              <a:picLocks noChangeAspect="1"/>
            </p:cNvPicPr>
            <p:nvPr/>
          </p:nvPicPr>
          <p:blipFill>
            <a:blip r:embed="rId158"/>
            <a:stretch>
              <a:fillRect/>
            </a:stretch>
          </p:blipFill>
          <p:spPr>
            <a:xfrm>
              <a:off x="1940075" y="4903256"/>
              <a:ext cx="535360" cy="526995"/>
            </a:xfrm>
            <a:prstGeom prst="rect">
              <a:avLst/>
            </a:prstGeom>
          </p:spPr>
        </p:pic>
        <p:pic>
          <p:nvPicPr>
            <p:cNvPr id="290" name="図 289">
              <a:extLst>
                <a:ext uri="{FF2B5EF4-FFF2-40B4-BE49-F238E27FC236}">
                  <a16:creationId xmlns:a16="http://schemas.microsoft.com/office/drawing/2014/main" id="{BE3793BE-D7AE-4753-A706-87445EB54C0F}"/>
                </a:ext>
              </a:extLst>
            </p:cNvPr>
            <p:cNvPicPr>
              <a:picLocks noChangeAspect="1"/>
            </p:cNvPicPr>
            <p:nvPr/>
          </p:nvPicPr>
          <p:blipFill>
            <a:blip r:embed="rId159"/>
            <a:stretch>
              <a:fillRect/>
            </a:stretch>
          </p:blipFill>
          <p:spPr>
            <a:xfrm>
              <a:off x="1494377" y="4903256"/>
              <a:ext cx="535360" cy="526995"/>
            </a:xfrm>
            <a:prstGeom prst="rect">
              <a:avLst/>
            </a:prstGeom>
          </p:spPr>
        </p:pic>
        <p:pic>
          <p:nvPicPr>
            <p:cNvPr id="288" name="図 287">
              <a:extLst>
                <a:ext uri="{FF2B5EF4-FFF2-40B4-BE49-F238E27FC236}">
                  <a16:creationId xmlns:a16="http://schemas.microsoft.com/office/drawing/2014/main" id="{682BF268-997A-4490-8DC1-5382A51AC600}"/>
                </a:ext>
              </a:extLst>
            </p:cNvPr>
            <p:cNvPicPr>
              <a:picLocks noChangeAspect="1"/>
            </p:cNvPicPr>
            <p:nvPr/>
          </p:nvPicPr>
          <p:blipFill>
            <a:blip r:embed="rId160"/>
            <a:stretch>
              <a:fillRect/>
            </a:stretch>
          </p:blipFill>
          <p:spPr>
            <a:xfrm>
              <a:off x="1051451" y="4903256"/>
              <a:ext cx="535360" cy="526995"/>
            </a:xfrm>
            <a:prstGeom prst="rect">
              <a:avLst/>
            </a:prstGeom>
          </p:spPr>
        </p:pic>
        <p:pic>
          <p:nvPicPr>
            <p:cNvPr id="322" name="図 321">
              <a:extLst>
                <a:ext uri="{FF2B5EF4-FFF2-40B4-BE49-F238E27FC236}">
                  <a16:creationId xmlns:a16="http://schemas.microsoft.com/office/drawing/2014/main" id="{BB213FB7-70B8-485C-9EDC-64AD3F8D287E}"/>
                </a:ext>
              </a:extLst>
            </p:cNvPr>
            <p:cNvPicPr>
              <a:picLocks noChangeAspect="1"/>
            </p:cNvPicPr>
            <p:nvPr/>
          </p:nvPicPr>
          <p:blipFill>
            <a:blip r:embed="rId161"/>
            <a:stretch>
              <a:fillRect/>
            </a:stretch>
          </p:blipFill>
          <p:spPr>
            <a:xfrm>
              <a:off x="3263354" y="5348105"/>
              <a:ext cx="535360" cy="526995"/>
            </a:xfrm>
            <a:prstGeom prst="rect">
              <a:avLst/>
            </a:prstGeom>
          </p:spPr>
        </p:pic>
        <p:pic>
          <p:nvPicPr>
            <p:cNvPr id="320" name="図 319">
              <a:extLst>
                <a:ext uri="{FF2B5EF4-FFF2-40B4-BE49-F238E27FC236}">
                  <a16:creationId xmlns:a16="http://schemas.microsoft.com/office/drawing/2014/main" id="{7913C0AF-66E5-4222-A2A7-C9927BA2D1BA}"/>
                </a:ext>
              </a:extLst>
            </p:cNvPr>
            <p:cNvPicPr>
              <a:picLocks noChangeAspect="1"/>
            </p:cNvPicPr>
            <p:nvPr/>
          </p:nvPicPr>
          <p:blipFill>
            <a:blip r:embed="rId162"/>
            <a:stretch>
              <a:fillRect/>
            </a:stretch>
          </p:blipFill>
          <p:spPr>
            <a:xfrm>
              <a:off x="2822248" y="5348105"/>
              <a:ext cx="535360" cy="526995"/>
            </a:xfrm>
            <a:prstGeom prst="rect">
              <a:avLst/>
            </a:prstGeom>
          </p:spPr>
        </p:pic>
        <p:pic>
          <p:nvPicPr>
            <p:cNvPr id="318" name="図 317">
              <a:extLst>
                <a:ext uri="{FF2B5EF4-FFF2-40B4-BE49-F238E27FC236}">
                  <a16:creationId xmlns:a16="http://schemas.microsoft.com/office/drawing/2014/main" id="{C04FE597-4919-43EF-A38B-3540338E39D3}"/>
                </a:ext>
              </a:extLst>
            </p:cNvPr>
            <p:cNvPicPr>
              <a:picLocks noChangeAspect="1"/>
            </p:cNvPicPr>
            <p:nvPr/>
          </p:nvPicPr>
          <p:blipFill>
            <a:blip r:embed="rId163"/>
            <a:stretch>
              <a:fillRect/>
            </a:stretch>
          </p:blipFill>
          <p:spPr>
            <a:xfrm>
              <a:off x="2380919" y="5348105"/>
              <a:ext cx="535360" cy="526995"/>
            </a:xfrm>
            <a:prstGeom prst="rect">
              <a:avLst/>
            </a:prstGeom>
          </p:spPr>
        </p:pic>
        <p:pic>
          <p:nvPicPr>
            <p:cNvPr id="316" name="図 315">
              <a:extLst>
                <a:ext uri="{FF2B5EF4-FFF2-40B4-BE49-F238E27FC236}">
                  <a16:creationId xmlns:a16="http://schemas.microsoft.com/office/drawing/2014/main" id="{E3068528-C63B-4864-8F42-1778FB05599E}"/>
                </a:ext>
              </a:extLst>
            </p:cNvPr>
            <p:cNvPicPr>
              <a:picLocks noChangeAspect="1"/>
            </p:cNvPicPr>
            <p:nvPr/>
          </p:nvPicPr>
          <p:blipFill>
            <a:blip r:embed="rId164"/>
            <a:stretch>
              <a:fillRect/>
            </a:stretch>
          </p:blipFill>
          <p:spPr>
            <a:xfrm>
              <a:off x="1940075" y="5348105"/>
              <a:ext cx="535360" cy="526995"/>
            </a:xfrm>
            <a:prstGeom prst="rect">
              <a:avLst/>
            </a:prstGeom>
          </p:spPr>
        </p:pic>
        <p:pic>
          <p:nvPicPr>
            <p:cNvPr id="314" name="図 313">
              <a:extLst>
                <a:ext uri="{FF2B5EF4-FFF2-40B4-BE49-F238E27FC236}">
                  <a16:creationId xmlns:a16="http://schemas.microsoft.com/office/drawing/2014/main" id="{569F20F0-4EB3-44E4-BCD6-A179D8B10DAE}"/>
                </a:ext>
              </a:extLst>
            </p:cNvPr>
            <p:cNvPicPr>
              <a:picLocks noChangeAspect="1"/>
            </p:cNvPicPr>
            <p:nvPr/>
          </p:nvPicPr>
          <p:blipFill>
            <a:blip r:embed="rId165"/>
            <a:stretch>
              <a:fillRect/>
            </a:stretch>
          </p:blipFill>
          <p:spPr>
            <a:xfrm>
              <a:off x="1494377" y="5348105"/>
              <a:ext cx="535360" cy="526995"/>
            </a:xfrm>
            <a:prstGeom prst="rect">
              <a:avLst/>
            </a:prstGeom>
          </p:spPr>
        </p:pic>
        <p:pic>
          <p:nvPicPr>
            <p:cNvPr id="348" name="図 347">
              <a:extLst>
                <a:ext uri="{FF2B5EF4-FFF2-40B4-BE49-F238E27FC236}">
                  <a16:creationId xmlns:a16="http://schemas.microsoft.com/office/drawing/2014/main" id="{9BBEC693-1630-48BD-AD5B-2BC9E4AC258A}"/>
                </a:ext>
              </a:extLst>
            </p:cNvPr>
            <p:cNvPicPr>
              <a:picLocks noChangeAspect="1"/>
            </p:cNvPicPr>
            <p:nvPr/>
          </p:nvPicPr>
          <p:blipFill>
            <a:blip r:embed="rId166"/>
            <a:stretch>
              <a:fillRect/>
            </a:stretch>
          </p:blipFill>
          <p:spPr>
            <a:xfrm>
              <a:off x="3263354" y="5794683"/>
              <a:ext cx="535360" cy="526995"/>
            </a:xfrm>
            <a:prstGeom prst="rect">
              <a:avLst/>
            </a:prstGeom>
          </p:spPr>
        </p:pic>
        <p:pic>
          <p:nvPicPr>
            <p:cNvPr id="346" name="図 345">
              <a:extLst>
                <a:ext uri="{FF2B5EF4-FFF2-40B4-BE49-F238E27FC236}">
                  <a16:creationId xmlns:a16="http://schemas.microsoft.com/office/drawing/2014/main" id="{5ADC9EBB-8A85-4225-8A4A-7D5B1057F758}"/>
                </a:ext>
              </a:extLst>
            </p:cNvPr>
            <p:cNvPicPr>
              <a:picLocks noChangeAspect="1"/>
            </p:cNvPicPr>
            <p:nvPr/>
          </p:nvPicPr>
          <p:blipFill>
            <a:blip r:embed="rId167"/>
            <a:stretch>
              <a:fillRect/>
            </a:stretch>
          </p:blipFill>
          <p:spPr>
            <a:xfrm>
              <a:off x="2822248" y="5794683"/>
              <a:ext cx="535360" cy="526995"/>
            </a:xfrm>
            <a:prstGeom prst="rect">
              <a:avLst/>
            </a:prstGeom>
          </p:spPr>
        </p:pic>
        <p:pic>
          <p:nvPicPr>
            <p:cNvPr id="344" name="図 343">
              <a:extLst>
                <a:ext uri="{FF2B5EF4-FFF2-40B4-BE49-F238E27FC236}">
                  <a16:creationId xmlns:a16="http://schemas.microsoft.com/office/drawing/2014/main" id="{7714BADB-A1EF-4717-8451-C6BA4FC04F9C}"/>
                </a:ext>
              </a:extLst>
            </p:cNvPr>
            <p:cNvPicPr>
              <a:picLocks noChangeAspect="1"/>
            </p:cNvPicPr>
            <p:nvPr/>
          </p:nvPicPr>
          <p:blipFill>
            <a:blip r:embed="rId168"/>
            <a:stretch>
              <a:fillRect/>
            </a:stretch>
          </p:blipFill>
          <p:spPr>
            <a:xfrm>
              <a:off x="2380919" y="5794683"/>
              <a:ext cx="535360" cy="526995"/>
            </a:xfrm>
            <a:prstGeom prst="rect">
              <a:avLst/>
            </a:prstGeom>
          </p:spPr>
        </p:pic>
        <p:pic>
          <p:nvPicPr>
            <p:cNvPr id="342" name="図 341">
              <a:extLst>
                <a:ext uri="{FF2B5EF4-FFF2-40B4-BE49-F238E27FC236}">
                  <a16:creationId xmlns:a16="http://schemas.microsoft.com/office/drawing/2014/main" id="{CA9376ED-54D3-4E0A-847E-C4D5CA5C85DF}"/>
                </a:ext>
              </a:extLst>
            </p:cNvPr>
            <p:cNvPicPr>
              <a:picLocks noChangeAspect="1"/>
            </p:cNvPicPr>
            <p:nvPr/>
          </p:nvPicPr>
          <p:blipFill>
            <a:blip r:embed="rId169"/>
            <a:stretch>
              <a:fillRect/>
            </a:stretch>
          </p:blipFill>
          <p:spPr>
            <a:xfrm>
              <a:off x="1494377" y="5794683"/>
              <a:ext cx="535360" cy="526995"/>
            </a:xfrm>
            <a:prstGeom prst="rect">
              <a:avLst/>
            </a:prstGeom>
          </p:spPr>
        </p:pic>
        <p:pic>
          <p:nvPicPr>
            <p:cNvPr id="340" name="図 339">
              <a:extLst>
                <a:ext uri="{FF2B5EF4-FFF2-40B4-BE49-F238E27FC236}">
                  <a16:creationId xmlns:a16="http://schemas.microsoft.com/office/drawing/2014/main" id="{268D56C7-C2F5-408D-8A6F-FE20165A0901}"/>
                </a:ext>
              </a:extLst>
            </p:cNvPr>
            <p:cNvPicPr>
              <a:picLocks noChangeAspect="1"/>
            </p:cNvPicPr>
            <p:nvPr/>
          </p:nvPicPr>
          <p:blipFill>
            <a:blip r:embed="rId170"/>
            <a:stretch>
              <a:fillRect/>
            </a:stretch>
          </p:blipFill>
          <p:spPr>
            <a:xfrm>
              <a:off x="1051451" y="5794683"/>
              <a:ext cx="535360" cy="526995"/>
            </a:xfrm>
            <a:prstGeom prst="rect">
              <a:avLst/>
            </a:prstGeom>
          </p:spPr>
        </p:pic>
        <p:pic>
          <p:nvPicPr>
            <p:cNvPr id="390" name="図 389">
              <a:extLst>
                <a:ext uri="{FF2B5EF4-FFF2-40B4-BE49-F238E27FC236}">
                  <a16:creationId xmlns:a16="http://schemas.microsoft.com/office/drawing/2014/main" id="{1A980635-649E-4E92-8B75-DB7A041D8EFC}"/>
                </a:ext>
              </a:extLst>
            </p:cNvPr>
            <p:cNvPicPr>
              <a:picLocks noChangeAspect="1"/>
            </p:cNvPicPr>
            <p:nvPr/>
          </p:nvPicPr>
          <p:blipFill>
            <a:blip r:embed="rId171"/>
            <a:stretch>
              <a:fillRect/>
            </a:stretch>
          </p:blipFill>
          <p:spPr>
            <a:xfrm>
              <a:off x="6802396" y="6226100"/>
              <a:ext cx="535360" cy="526995"/>
            </a:xfrm>
            <a:prstGeom prst="rect">
              <a:avLst/>
            </a:prstGeom>
          </p:spPr>
        </p:pic>
        <p:pic>
          <p:nvPicPr>
            <p:cNvPr id="388" name="図 387">
              <a:extLst>
                <a:ext uri="{FF2B5EF4-FFF2-40B4-BE49-F238E27FC236}">
                  <a16:creationId xmlns:a16="http://schemas.microsoft.com/office/drawing/2014/main" id="{E5FCC7C7-D616-460A-9182-43174770D376}"/>
                </a:ext>
              </a:extLst>
            </p:cNvPr>
            <p:cNvPicPr>
              <a:picLocks noChangeAspect="1"/>
            </p:cNvPicPr>
            <p:nvPr/>
          </p:nvPicPr>
          <p:blipFill>
            <a:blip r:embed="rId172"/>
            <a:stretch>
              <a:fillRect/>
            </a:stretch>
          </p:blipFill>
          <p:spPr>
            <a:xfrm>
              <a:off x="6361335" y="6226100"/>
              <a:ext cx="535360" cy="526995"/>
            </a:xfrm>
            <a:prstGeom prst="rect">
              <a:avLst/>
            </a:prstGeom>
          </p:spPr>
        </p:pic>
        <p:pic>
          <p:nvPicPr>
            <p:cNvPr id="386" name="図 385">
              <a:extLst>
                <a:ext uri="{FF2B5EF4-FFF2-40B4-BE49-F238E27FC236}">
                  <a16:creationId xmlns:a16="http://schemas.microsoft.com/office/drawing/2014/main" id="{4F7BE593-F36A-4F73-90C5-9FBDFC0C3B91}"/>
                </a:ext>
              </a:extLst>
            </p:cNvPr>
            <p:cNvPicPr>
              <a:picLocks noChangeAspect="1"/>
            </p:cNvPicPr>
            <p:nvPr/>
          </p:nvPicPr>
          <p:blipFill>
            <a:blip r:embed="rId173"/>
            <a:stretch>
              <a:fillRect/>
            </a:stretch>
          </p:blipFill>
          <p:spPr>
            <a:xfrm>
              <a:off x="5920273" y="6226100"/>
              <a:ext cx="535360" cy="526995"/>
            </a:xfrm>
            <a:prstGeom prst="rect">
              <a:avLst/>
            </a:prstGeom>
          </p:spPr>
        </p:pic>
        <p:pic>
          <p:nvPicPr>
            <p:cNvPr id="384" name="図 383">
              <a:extLst>
                <a:ext uri="{FF2B5EF4-FFF2-40B4-BE49-F238E27FC236}">
                  <a16:creationId xmlns:a16="http://schemas.microsoft.com/office/drawing/2014/main" id="{7E546719-A170-4C4C-B426-63560E95FC97}"/>
                </a:ext>
              </a:extLst>
            </p:cNvPr>
            <p:cNvPicPr>
              <a:picLocks noChangeAspect="1"/>
            </p:cNvPicPr>
            <p:nvPr/>
          </p:nvPicPr>
          <p:blipFill>
            <a:blip r:embed="rId174"/>
            <a:stretch>
              <a:fillRect/>
            </a:stretch>
          </p:blipFill>
          <p:spPr>
            <a:xfrm>
              <a:off x="5484591" y="6226100"/>
              <a:ext cx="535360" cy="526995"/>
            </a:xfrm>
            <a:prstGeom prst="rect">
              <a:avLst/>
            </a:prstGeom>
          </p:spPr>
        </p:pic>
        <p:pic>
          <p:nvPicPr>
            <p:cNvPr id="382" name="図 381">
              <a:extLst>
                <a:ext uri="{FF2B5EF4-FFF2-40B4-BE49-F238E27FC236}">
                  <a16:creationId xmlns:a16="http://schemas.microsoft.com/office/drawing/2014/main" id="{E4A2CF24-3458-4D3C-87CE-8D635E0A474A}"/>
                </a:ext>
              </a:extLst>
            </p:cNvPr>
            <p:cNvPicPr>
              <a:picLocks noChangeAspect="1"/>
            </p:cNvPicPr>
            <p:nvPr/>
          </p:nvPicPr>
          <p:blipFill>
            <a:blip r:embed="rId175"/>
            <a:stretch>
              <a:fillRect/>
            </a:stretch>
          </p:blipFill>
          <p:spPr>
            <a:xfrm>
              <a:off x="5048908" y="6226100"/>
              <a:ext cx="535360" cy="526995"/>
            </a:xfrm>
            <a:prstGeom prst="rect">
              <a:avLst/>
            </a:prstGeom>
          </p:spPr>
        </p:pic>
        <p:pic>
          <p:nvPicPr>
            <p:cNvPr id="380" name="図 379">
              <a:extLst>
                <a:ext uri="{FF2B5EF4-FFF2-40B4-BE49-F238E27FC236}">
                  <a16:creationId xmlns:a16="http://schemas.microsoft.com/office/drawing/2014/main" id="{9828EBB9-C26C-4DEA-901B-7FCE28F6580D}"/>
                </a:ext>
              </a:extLst>
            </p:cNvPr>
            <p:cNvPicPr>
              <a:picLocks noChangeAspect="1"/>
            </p:cNvPicPr>
            <p:nvPr/>
          </p:nvPicPr>
          <p:blipFill>
            <a:blip r:embed="rId176"/>
            <a:stretch>
              <a:fillRect/>
            </a:stretch>
          </p:blipFill>
          <p:spPr>
            <a:xfrm>
              <a:off x="4167281" y="6226100"/>
              <a:ext cx="535360" cy="526995"/>
            </a:xfrm>
            <a:prstGeom prst="rect">
              <a:avLst/>
            </a:prstGeom>
          </p:spPr>
        </p:pic>
        <p:pic>
          <p:nvPicPr>
            <p:cNvPr id="378" name="図 377">
              <a:extLst>
                <a:ext uri="{FF2B5EF4-FFF2-40B4-BE49-F238E27FC236}">
                  <a16:creationId xmlns:a16="http://schemas.microsoft.com/office/drawing/2014/main" id="{B8DDC518-B97A-4B13-8BB5-AF29935DF735}"/>
                </a:ext>
              </a:extLst>
            </p:cNvPr>
            <p:cNvPicPr>
              <a:picLocks noChangeAspect="1"/>
            </p:cNvPicPr>
            <p:nvPr/>
          </p:nvPicPr>
          <p:blipFill>
            <a:blip r:embed="rId177"/>
            <a:stretch>
              <a:fillRect/>
            </a:stretch>
          </p:blipFill>
          <p:spPr>
            <a:xfrm>
              <a:off x="3721409" y="6226100"/>
              <a:ext cx="535360" cy="526995"/>
            </a:xfrm>
            <a:prstGeom prst="rect">
              <a:avLst/>
            </a:prstGeom>
          </p:spPr>
        </p:pic>
        <p:pic>
          <p:nvPicPr>
            <p:cNvPr id="376" name="図 375">
              <a:extLst>
                <a:ext uri="{FF2B5EF4-FFF2-40B4-BE49-F238E27FC236}">
                  <a16:creationId xmlns:a16="http://schemas.microsoft.com/office/drawing/2014/main" id="{8012D340-D8CA-41A7-81B4-A1B7D2E0D6FB}"/>
                </a:ext>
              </a:extLst>
            </p:cNvPr>
            <p:cNvPicPr>
              <a:picLocks noChangeAspect="1"/>
            </p:cNvPicPr>
            <p:nvPr/>
          </p:nvPicPr>
          <p:blipFill>
            <a:blip r:embed="rId178"/>
            <a:stretch>
              <a:fillRect/>
            </a:stretch>
          </p:blipFill>
          <p:spPr>
            <a:xfrm>
              <a:off x="3263354" y="6226100"/>
              <a:ext cx="535360" cy="526995"/>
            </a:xfrm>
            <a:prstGeom prst="rect">
              <a:avLst/>
            </a:prstGeom>
          </p:spPr>
        </p:pic>
        <p:pic>
          <p:nvPicPr>
            <p:cNvPr id="374" name="図 373">
              <a:extLst>
                <a:ext uri="{FF2B5EF4-FFF2-40B4-BE49-F238E27FC236}">
                  <a16:creationId xmlns:a16="http://schemas.microsoft.com/office/drawing/2014/main" id="{9DF8F36D-F813-4AAC-BD81-1ABD691A238B}"/>
                </a:ext>
              </a:extLst>
            </p:cNvPr>
            <p:cNvPicPr>
              <a:picLocks noChangeAspect="1"/>
            </p:cNvPicPr>
            <p:nvPr/>
          </p:nvPicPr>
          <p:blipFill>
            <a:blip r:embed="rId179"/>
            <a:stretch>
              <a:fillRect/>
            </a:stretch>
          </p:blipFill>
          <p:spPr>
            <a:xfrm>
              <a:off x="2822248" y="6226100"/>
              <a:ext cx="535360" cy="526995"/>
            </a:xfrm>
            <a:prstGeom prst="rect">
              <a:avLst/>
            </a:prstGeom>
          </p:spPr>
        </p:pic>
        <p:pic>
          <p:nvPicPr>
            <p:cNvPr id="372" name="図 371">
              <a:extLst>
                <a:ext uri="{FF2B5EF4-FFF2-40B4-BE49-F238E27FC236}">
                  <a16:creationId xmlns:a16="http://schemas.microsoft.com/office/drawing/2014/main" id="{E496D5F2-EACF-4701-AA60-759FE85EF0FB}"/>
                </a:ext>
              </a:extLst>
            </p:cNvPr>
            <p:cNvPicPr>
              <a:picLocks noChangeAspect="1"/>
            </p:cNvPicPr>
            <p:nvPr/>
          </p:nvPicPr>
          <p:blipFill>
            <a:blip r:embed="rId180"/>
            <a:stretch>
              <a:fillRect/>
            </a:stretch>
          </p:blipFill>
          <p:spPr>
            <a:xfrm>
              <a:off x="2380919" y="6226100"/>
              <a:ext cx="535360" cy="526995"/>
            </a:xfrm>
            <a:prstGeom prst="rect">
              <a:avLst/>
            </a:prstGeom>
          </p:spPr>
        </p:pic>
        <p:pic>
          <p:nvPicPr>
            <p:cNvPr id="370" name="図 369">
              <a:extLst>
                <a:ext uri="{FF2B5EF4-FFF2-40B4-BE49-F238E27FC236}">
                  <a16:creationId xmlns:a16="http://schemas.microsoft.com/office/drawing/2014/main" id="{9216A9F7-CE34-43D3-A443-073821C02609}"/>
                </a:ext>
              </a:extLst>
            </p:cNvPr>
            <p:cNvPicPr>
              <a:picLocks noChangeAspect="1"/>
            </p:cNvPicPr>
            <p:nvPr/>
          </p:nvPicPr>
          <p:blipFill>
            <a:blip r:embed="rId181"/>
            <a:stretch>
              <a:fillRect/>
            </a:stretch>
          </p:blipFill>
          <p:spPr>
            <a:xfrm>
              <a:off x="1940075" y="6226100"/>
              <a:ext cx="535360" cy="526995"/>
            </a:xfrm>
            <a:prstGeom prst="rect">
              <a:avLst/>
            </a:prstGeom>
          </p:spPr>
        </p:pic>
        <p:pic>
          <p:nvPicPr>
            <p:cNvPr id="368" name="図 367">
              <a:extLst>
                <a:ext uri="{FF2B5EF4-FFF2-40B4-BE49-F238E27FC236}">
                  <a16:creationId xmlns:a16="http://schemas.microsoft.com/office/drawing/2014/main" id="{9F71BF0F-3142-4974-B94D-5BDD0D785BA5}"/>
                </a:ext>
              </a:extLst>
            </p:cNvPr>
            <p:cNvPicPr>
              <a:picLocks noChangeAspect="1"/>
            </p:cNvPicPr>
            <p:nvPr/>
          </p:nvPicPr>
          <p:blipFill>
            <a:blip r:embed="rId182"/>
            <a:stretch>
              <a:fillRect/>
            </a:stretch>
          </p:blipFill>
          <p:spPr>
            <a:xfrm>
              <a:off x="1494377" y="6226100"/>
              <a:ext cx="535360" cy="526995"/>
            </a:xfrm>
            <a:prstGeom prst="rect">
              <a:avLst/>
            </a:prstGeom>
          </p:spPr>
        </p:pic>
        <p:pic>
          <p:nvPicPr>
            <p:cNvPr id="366" name="図 365">
              <a:extLst>
                <a:ext uri="{FF2B5EF4-FFF2-40B4-BE49-F238E27FC236}">
                  <a16:creationId xmlns:a16="http://schemas.microsoft.com/office/drawing/2014/main" id="{BF2C1B0C-EED2-41BD-A120-C63FFA6D5A42}"/>
                </a:ext>
              </a:extLst>
            </p:cNvPr>
            <p:cNvPicPr>
              <a:picLocks noChangeAspect="1"/>
            </p:cNvPicPr>
            <p:nvPr/>
          </p:nvPicPr>
          <p:blipFill>
            <a:blip r:embed="rId183"/>
            <a:stretch>
              <a:fillRect/>
            </a:stretch>
          </p:blipFill>
          <p:spPr>
            <a:xfrm>
              <a:off x="1051451" y="6226100"/>
              <a:ext cx="535360" cy="526995"/>
            </a:xfrm>
            <a:prstGeom prst="rect">
              <a:avLst/>
            </a:prstGeom>
          </p:spPr>
        </p:pic>
      </p:grpSp>
      <p:sp>
        <p:nvSpPr>
          <p:cNvPr id="392" name="正方形/長方形 391">
            <a:extLst>
              <a:ext uri="{FF2B5EF4-FFF2-40B4-BE49-F238E27FC236}">
                <a16:creationId xmlns:a16="http://schemas.microsoft.com/office/drawing/2014/main" id="{BC53924E-A35C-4DD9-BBC3-9DCC47E3B4CF}"/>
              </a:ext>
            </a:extLst>
          </p:cNvPr>
          <p:cNvSpPr/>
          <p:nvPr/>
        </p:nvSpPr>
        <p:spPr>
          <a:xfrm>
            <a:off x="2865923" y="579235"/>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3" name="正方形/長方形 392">
            <a:extLst>
              <a:ext uri="{FF2B5EF4-FFF2-40B4-BE49-F238E27FC236}">
                <a16:creationId xmlns:a16="http://schemas.microsoft.com/office/drawing/2014/main" id="{BBA55601-B0A3-4FAC-B39F-B662D84C57C8}"/>
              </a:ext>
            </a:extLst>
          </p:cNvPr>
          <p:cNvSpPr/>
          <p:nvPr/>
        </p:nvSpPr>
        <p:spPr>
          <a:xfrm>
            <a:off x="3301648" y="577578"/>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正方形/長方形 393">
            <a:extLst>
              <a:ext uri="{FF2B5EF4-FFF2-40B4-BE49-F238E27FC236}">
                <a16:creationId xmlns:a16="http://schemas.microsoft.com/office/drawing/2014/main" id="{BEBBDFB9-E860-4FA7-84DB-F4F7BA725D04}"/>
              </a:ext>
            </a:extLst>
          </p:cNvPr>
          <p:cNvSpPr/>
          <p:nvPr/>
        </p:nvSpPr>
        <p:spPr>
          <a:xfrm>
            <a:off x="3735943" y="576954"/>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正方形/長方形 394">
            <a:extLst>
              <a:ext uri="{FF2B5EF4-FFF2-40B4-BE49-F238E27FC236}">
                <a16:creationId xmlns:a16="http://schemas.microsoft.com/office/drawing/2014/main" id="{14036957-C84F-4859-BCC7-6CABEA3EB189}"/>
              </a:ext>
            </a:extLst>
          </p:cNvPr>
          <p:cNvSpPr/>
          <p:nvPr/>
        </p:nvSpPr>
        <p:spPr>
          <a:xfrm>
            <a:off x="5078595" y="576953"/>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正方形/長方形 395">
            <a:extLst>
              <a:ext uri="{FF2B5EF4-FFF2-40B4-BE49-F238E27FC236}">
                <a16:creationId xmlns:a16="http://schemas.microsoft.com/office/drawing/2014/main" id="{F03082D3-633D-46DF-AEDF-BB3E780885F9}"/>
              </a:ext>
            </a:extLst>
          </p:cNvPr>
          <p:cNvSpPr/>
          <p:nvPr/>
        </p:nvSpPr>
        <p:spPr>
          <a:xfrm>
            <a:off x="5530663" y="576952"/>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7" name="正方形/長方形 396">
            <a:extLst>
              <a:ext uri="{FF2B5EF4-FFF2-40B4-BE49-F238E27FC236}">
                <a16:creationId xmlns:a16="http://schemas.microsoft.com/office/drawing/2014/main" id="{FDA81935-1196-40CD-991A-C5B30770C97F}"/>
              </a:ext>
            </a:extLst>
          </p:cNvPr>
          <p:cNvSpPr/>
          <p:nvPr/>
        </p:nvSpPr>
        <p:spPr>
          <a:xfrm>
            <a:off x="6837432" y="561886"/>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正方形/長方形 397">
            <a:extLst>
              <a:ext uri="{FF2B5EF4-FFF2-40B4-BE49-F238E27FC236}">
                <a16:creationId xmlns:a16="http://schemas.microsoft.com/office/drawing/2014/main" id="{F3AE8BE4-183E-4C4B-964E-DD6CCD35ACD1}"/>
              </a:ext>
            </a:extLst>
          </p:cNvPr>
          <p:cNvSpPr/>
          <p:nvPr/>
        </p:nvSpPr>
        <p:spPr>
          <a:xfrm>
            <a:off x="1962523" y="1469982"/>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正方形/長方形 398">
            <a:extLst>
              <a:ext uri="{FF2B5EF4-FFF2-40B4-BE49-F238E27FC236}">
                <a16:creationId xmlns:a16="http://schemas.microsoft.com/office/drawing/2014/main" id="{C0C5BA28-FB95-43D6-9251-596D7DC4A53A}"/>
              </a:ext>
            </a:extLst>
          </p:cNvPr>
          <p:cNvSpPr/>
          <p:nvPr/>
        </p:nvSpPr>
        <p:spPr>
          <a:xfrm>
            <a:off x="2856477" y="147006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正方形/長方形 399">
            <a:extLst>
              <a:ext uri="{FF2B5EF4-FFF2-40B4-BE49-F238E27FC236}">
                <a16:creationId xmlns:a16="http://schemas.microsoft.com/office/drawing/2014/main" id="{1D29E152-8E67-459B-A2EF-5ACD684A4ED9}"/>
              </a:ext>
            </a:extLst>
          </p:cNvPr>
          <p:cNvSpPr/>
          <p:nvPr/>
        </p:nvSpPr>
        <p:spPr>
          <a:xfrm>
            <a:off x="3735617" y="145636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正方形/長方形 400">
            <a:extLst>
              <a:ext uri="{FF2B5EF4-FFF2-40B4-BE49-F238E27FC236}">
                <a16:creationId xmlns:a16="http://schemas.microsoft.com/office/drawing/2014/main" id="{B31D6B7B-6413-4087-B246-EEB2A1255A75}"/>
              </a:ext>
            </a:extLst>
          </p:cNvPr>
          <p:cNvSpPr/>
          <p:nvPr/>
        </p:nvSpPr>
        <p:spPr>
          <a:xfrm>
            <a:off x="2406520" y="1469981"/>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正方形/長方形 401">
            <a:extLst>
              <a:ext uri="{FF2B5EF4-FFF2-40B4-BE49-F238E27FC236}">
                <a16:creationId xmlns:a16="http://schemas.microsoft.com/office/drawing/2014/main" id="{E39CBB09-BB00-4DFA-9669-F614A67305ED}"/>
              </a:ext>
            </a:extLst>
          </p:cNvPr>
          <p:cNvSpPr/>
          <p:nvPr/>
        </p:nvSpPr>
        <p:spPr>
          <a:xfrm>
            <a:off x="4643483" y="1457004"/>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3" name="正方形/長方形 402">
            <a:extLst>
              <a:ext uri="{FF2B5EF4-FFF2-40B4-BE49-F238E27FC236}">
                <a16:creationId xmlns:a16="http://schemas.microsoft.com/office/drawing/2014/main" id="{B9B55DD2-994E-4297-B476-2BDE423A8456}"/>
              </a:ext>
            </a:extLst>
          </p:cNvPr>
          <p:cNvSpPr/>
          <p:nvPr/>
        </p:nvSpPr>
        <p:spPr>
          <a:xfrm>
            <a:off x="5085231" y="1456368"/>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正方形/長方形 403">
            <a:extLst>
              <a:ext uri="{FF2B5EF4-FFF2-40B4-BE49-F238E27FC236}">
                <a16:creationId xmlns:a16="http://schemas.microsoft.com/office/drawing/2014/main" id="{93237B06-E62B-4F78-81E6-3C3CF3FCDA1D}"/>
              </a:ext>
            </a:extLst>
          </p:cNvPr>
          <p:cNvSpPr/>
          <p:nvPr/>
        </p:nvSpPr>
        <p:spPr>
          <a:xfrm>
            <a:off x="5522386" y="1456367"/>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正方形/長方形 404">
            <a:extLst>
              <a:ext uri="{FF2B5EF4-FFF2-40B4-BE49-F238E27FC236}">
                <a16:creationId xmlns:a16="http://schemas.microsoft.com/office/drawing/2014/main" id="{5401991D-356B-423B-A2A5-923C48394805}"/>
              </a:ext>
            </a:extLst>
          </p:cNvPr>
          <p:cNvSpPr/>
          <p:nvPr/>
        </p:nvSpPr>
        <p:spPr>
          <a:xfrm>
            <a:off x="6838466" y="1466322"/>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6" name="正方形/長方形 405">
            <a:extLst>
              <a:ext uri="{FF2B5EF4-FFF2-40B4-BE49-F238E27FC236}">
                <a16:creationId xmlns:a16="http://schemas.microsoft.com/office/drawing/2014/main" id="{446B2D3C-04D0-4996-95E6-9CE63A2DC8BA}"/>
              </a:ext>
            </a:extLst>
          </p:cNvPr>
          <p:cNvSpPr/>
          <p:nvPr/>
        </p:nvSpPr>
        <p:spPr>
          <a:xfrm>
            <a:off x="4643064" y="1894168"/>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正方形/長方形 406">
            <a:extLst>
              <a:ext uri="{FF2B5EF4-FFF2-40B4-BE49-F238E27FC236}">
                <a16:creationId xmlns:a16="http://schemas.microsoft.com/office/drawing/2014/main" id="{5FE14E0E-141D-486F-9D25-D85B637F05EC}"/>
              </a:ext>
            </a:extLst>
          </p:cNvPr>
          <p:cNvSpPr/>
          <p:nvPr/>
        </p:nvSpPr>
        <p:spPr>
          <a:xfrm>
            <a:off x="6401200" y="1893538"/>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正方形/長方形 407">
            <a:extLst>
              <a:ext uri="{FF2B5EF4-FFF2-40B4-BE49-F238E27FC236}">
                <a16:creationId xmlns:a16="http://schemas.microsoft.com/office/drawing/2014/main" id="{FADE5E73-C409-40C6-AB9A-DD3BE8F5D7B0}"/>
              </a:ext>
            </a:extLst>
          </p:cNvPr>
          <p:cNvSpPr/>
          <p:nvPr/>
        </p:nvSpPr>
        <p:spPr>
          <a:xfrm>
            <a:off x="1967157" y="2331964"/>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正方形/長方形 408">
            <a:extLst>
              <a:ext uri="{FF2B5EF4-FFF2-40B4-BE49-F238E27FC236}">
                <a16:creationId xmlns:a16="http://schemas.microsoft.com/office/drawing/2014/main" id="{C3741FDA-6D2A-409C-8839-7A5CA7D7581D}"/>
              </a:ext>
            </a:extLst>
          </p:cNvPr>
          <p:cNvSpPr/>
          <p:nvPr/>
        </p:nvSpPr>
        <p:spPr>
          <a:xfrm>
            <a:off x="2849443" y="2335250"/>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正方形/長方形 409">
            <a:extLst>
              <a:ext uri="{FF2B5EF4-FFF2-40B4-BE49-F238E27FC236}">
                <a16:creationId xmlns:a16="http://schemas.microsoft.com/office/drawing/2014/main" id="{4E180100-5F2E-4EFD-A351-975CB1D4373F}"/>
              </a:ext>
            </a:extLst>
          </p:cNvPr>
          <p:cNvSpPr/>
          <p:nvPr/>
        </p:nvSpPr>
        <p:spPr>
          <a:xfrm>
            <a:off x="3292047" y="2339987"/>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1" name="正方形/長方形 410">
            <a:extLst>
              <a:ext uri="{FF2B5EF4-FFF2-40B4-BE49-F238E27FC236}">
                <a16:creationId xmlns:a16="http://schemas.microsoft.com/office/drawing/2014/main" id="{56F227A2-B886-4FA1-B531-2B2A34DED8E2}"/>
              </a:ext>
            </a:extLst>
          </p:cNvPr>
          <p:cNvSpPr/>
          <p:nvPr/>
        </p:nvSpPr>
        <p:spPr>
          <a:xfrm>
            <a:off x="3737723" y="2774557"/>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2" name="正方形/長方形 411">
            <a:extLst>
              <a:ext uri="{FF2B5EF4-FFF2-40B4-BE49-F238E27FC236}">
                <a16:creationId xmlns:a16="http://schemas.microsoft.com/office/drawing/2014/main" id="{D0955312-424A-4059-B710-D7F28A825B90}"/>
              </a:ext>
            </a:extLst>
          </p:cNvPr>
          <p:cNvSpPr/>
          <p:nvPr/>
        </p:nvSpPr>
        <p:spPr>
          <a:xfrm>
            <a:off x="7718484" y="233686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3" name="正方形/長方形 412">
            <a:extLst>
              <a:ext uri="{FF2B5EF4-FFF2-40B4-BE49-F238E27FC236}">
                <a16:creationId xmlns:a16="http://schemas.microsoft.com/office/drawing/2014/main" id="{0423A857-D3FF-4B3C-B946-7103B41F04C9}"/>
              </a:ext>
            </a:extLst>
          </p:cNvPr>
          <p:cNvSpPr/>
          <p:nvPr/>
        </p:nvSpPr>
        <p:spPr>
          <a:xfrm>
            <a:off x="2847549" y="2769316"/>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4" name="正方形/長方形 413">
            <a:extLst>
              <a:ext uri="{FF2B5EF4-FFF2-40B4-BE49-F238E27FC236}">
                <a16:creationId xmlns:a16="http://schemas.microsoft.com/office/drawing/2014/main" id="{66F3AF41-E3AC-42F5-B308-E8D7DCD5A95A}"/>
              </a:ext>
            </a:extLst>
          </p:cNvPr>
          <p:cNvSpPr/>
          <p:nvPr/>
        </p:nvSpPr>
        <p:spPr>
          <a:xfrm>
            <a:off x="3288117" y="276867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5" name="正方形/長方形 414">
            <a:extLst>
              <a:ext uri="{FF2B5EF4-FFF2-40B4-BE49-F238E27FC236}">
                <a16:creationId xmlns:a16="http://schemas.microsoft.com/office/drawing/2014/main" id="{AB03D8A2-ED73-4EFC-B371-483BA97A6AD4}"/>
              </a:ext>
            </a:extLst>
          </p:cNvPr>
          <p:cNvSpPr/>
          <p:nvPr/>
        </p:nvSpPr>
        <p:spPr>
          <a:xfrm>
            <a:off x="4633653" y="277757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6" name="正方形/長方形 415">
            <a:extLst>
              <a:ext uri="{FF2B5EF4-FFF2-40B4-BE49-F238E27FC236}">
                <a16:creationId xmlns:a16="http://schemas.microsoft.com/office/drawing/2014/main" id="{18627277-8463-4637-830B-18C8F39E79CA}"/>
              </a:ext>
            </a:extLst>
          </p:cNvPr>
          <p:cNvSpPr/>
          <p:nvPr/>
        </p:nvSpPr>
        <p:spPr>
          <a:xfrm>
            <a:off x="4184186" y="2776128"/>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7" name="正方形/長方形 416">
            <a:extLst>
              <a:ext uri="{FF2B5EF4-FFF2-40B4-BE49-F238E27FC236}">
                <a16:creationId xmlns:a16="http://schemas.microsoft.com/office/drawing/2014/main" id="{0D5F9C79-045B-4130-8597-7B7E77244DCC}"/>
              </a:ext>
            </a:extLst>
          </p:cNvPr>
          <p:cNvSpPr/>
          <p:nvPr/>
        </p:nvSpPr>
        <p:spPr>
          <a:xfrm>
            <a:off x="5083284" y="277929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8" name="正方形/長方形 417">
            <a:extLst>
              <a:ext uri="{FF2B5EF4-FFF2-40B4-BE49-F238E27FC236}">
                <a16:creationId xmlns:a16="http://schemas.microsoft.com/office/drawing/2014/main" id="{A8F3022B-ADA0-4F0D-AE7B-71EA3B2FAEB0}"/>
              </a:ext>
            </a:extLst>
          </p:cNvPr>
          <p:cNvSpPr/>
          <p:nvPr/>
        </p:nvSpPr>
        <p:spPr>
          <a:xfrm>
            <a:off x="5966429" y="277859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 name="正方形/長方形 418">
            <a:extLst>
              <a:ext uri="{FF2B5EF4-FFF2-40B4-BE49-F238E27FC236}">
                <a16:creationId xmlns:a16="http://schemas.microsoft.com/office/drawing/2014/main" id="{0477D480-C92E-4C91-8276-B046E5E30B72}"/>
              </a:ext>
            </a:extLst>
          </p:cNvPr>
          <p:cNvSpPr/>
          <p:nvPr/>
        </p:nvSpPr>
        <p:spPr>
          <a:xfrm>
            <a:off x="6838466" y="2782878"/>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 name="正方形/長方形 419">
            <a:extLst>
              <a:ext uri="{FF2B5EF4-FFF2-40B4-BE49-F238E27FC236}">
                <a16:creationId xmlns:a16="http://schemas.microsoft.com/office/drawing/2014/main" id="{FFB6E127-9721-4787-AC30-95CAA41DA189}"/>
              </a:ext>
            </a:extLst>
          </p:cNvPr>
          <p:cNvSpPr/>
          <p:nvPr/>
        </p:nvSpPr>
        <p:spPr>
          <a:xfrm>
            <a:off x="1966850" y="321423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1" name="正方形/長方形 420">
            <a:extLst>
              <a:ext uri="{FF2B5EF4-FFF2-40B4-BE49-F238E27FC236}">
                <a16:creationId xmlns:a16="http://schemas.microsoft.com/office/drawing/2014/main" id="{0D0449E5-CCDB-4CA5-9E28-1C8F9EE47803}"/>
              </a:ext>
            </a:extLst>
          </p:cNvPr>
          <p:cNvSpPr/>
          <p:nvPr/>
        </p:nvSpPr>
        <p:spPr>
          <a:xfrm>
            <a:off x="2407246" y="3214238"/>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2" name="正方形/長方形 421">
            <a:extLst>
              <a:ext uri="{FF2B5EF4-FFF2-40B4-BE49-F238E27FC236}">
                <a16:creationId xmlns:a16="http://schemas.microsoft.com/office/drawing/2014/main" id="{B2448330-F4F5-46DA-9B5A-FA1265218A5F}"/>
              </a:ext>
            </a:extLst>
          </p:cNvPr>
          <p:cNvSpPr/>
          <p:nvPr/>
        </p:nvSpPr>
        <p:spPr>
          <a:xfrm>
            <a:off x="5526465" y="321002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3" name="正方形/長方形 422">
            <a:extLst>
              <a:ext uri="{FF2B5EF4-FFF2-40B4-BE49-F238E27FC236}">
                <a16:creationId xmlns:a16="http://schemas.microsoft.com/office/drawing/2014/main" id="{3D156C3A-05B6-4220-8247-F0262EE05930}"/>
              </a:ext>
            </a:extLst>
          </p:cNvPr>
          <p:cNvSpPr/>
          <p:nvPr/>
        </p:nvSpPr>
        <p:spPr>
          <a:xfrm>
            <a:off x="3292921" y="3200734"/>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4" name="正方形/長方形 423">
            <a:extLst>
              <a:ext uri="{FF2B5EF4-FFF2-40B4-BE49-F238E27FC236}">
                <a16:creationId xmlns:a16="http://schemas.microsoft.com/office/drawing/2014/main" id="{32AB755E-7ED0-427F-B95E-C640BA338ACE}"/>
              </a:ext>
            </a:extLst>
          </p:cNvPr>
          <p:cNvSpPr/>
          <p:nvPr/>
        </p:nvSpPr>
        <p:spPr>
          <a:xfrm>
            <a:off x="2406653" y="3648920"/>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5" name="正方形/長方形 424">
            <a:extLst>
              <a:ext uri="{FF2B5EF4-FFF2-40B4-BE49-F238E27FC236}">
                <a16:creationId xmlns:a16="http://schemas.microsoft.com/office/drawing/2014/main" id="{AE7C5678-F3AF-42B2-830A-297399ACE815}"/>
              </a:ext>
            </a:extLst>
          </p:cNvPr>
          <p:cNvSpPr/>
          <p:nvPr/>
        </p:nvSpPr>
        <p:spPr>
          <a:xfrm>
            <a:off x="4178749" y="3661175"/>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正方形/長方形 425">
            <a:extLst>
              <a:ext uri="{FF2B5EF4-FFF2-40B4-BE49-F238E27FC236}">
                <a16:creationId xmlns:a16="http://schemas.microsoft.com/office/drawing/2014/main" id="{9D2B983D-5476-41E8-BC3C-C24A733EC997}"/>
              </a:ext>
            </a:extLst>
          </p:cNvPr>
          <p:cNvSpPr/>
          <p:nvPr/>
        </p:nvSpPr>
        <p:spPr>
          <a:xfrm>
            <a:off x="7284613" y="3664686"/>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7" name="正方形/長方形 426">
            <a:extLst>
              <a:ext uri="{FF2B5EF4-FFF2-40B4-BE49-F238E27FC236}">
                <a16:creationId xmlns:a16="http://schemas.microsoft.com/office/drawing/2014/main" id="{6C654CC5-F38D-4CB5-9A1B-AA5F4D2AC425}"/>
              </a:ext>
            </a:extLst>
          </p:cNvPr>
          <p:cNvSpPr/>
          <p:nvPr/>
        </p:nvSpPr>
        <p:spPr>
          <a:xfrm>
            <a:off x="3742496" y="4081653"/>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正方形/長方形 427">
            <a:extLst>
              <a:ext uri="{FF2B5EF4-FFF2-40B4-BE49-F238E27FC236}">
                <a16:creationId xmlns:a16="http://schemas.microsoft.com/office/drawing/2014/main" id="{567F15DC-7BF4-4896-8126-BFD809A721B2}"/>
              </a:ext>
            </a:extLst>
          </p:cNvPr>
          <p:cNvSpPr/>
          <p:nvPr/>
        </p:nvSpPr>
        <p:spPr>
          <a:xfrm>
            <a:off x="4639822" y="4085828"/>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正方形/長方形 428">
            <a:extLst>
              <a:ext uri="{FF2B5EF4-FFF2-40B4-BE49-F238E27FC236}">
                <a16:creationId xmlns:a16="http://schemas.microsoft.com/office/drawing/2014/main" id="{D82566B5-1259-4C0F-9113-1B1E1A0A5D65}"/>
              </a:ext>
            </a:extLst>
          </p:cNvPr>
          <p:cNvSpPr/>
          <p:nvPr/>
        </p:nvSpPr>
        <p:spPr>
          <a:xfrm>
            <a:off x="5530420" y="4093188"/>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正方形/長方形 429">
            <a:extLst>
              <a:ext uri="{FF2B5EF4-FFF2-40B4-BE49-F238E27FC236}">
                <a16:creationId xmlns:a16="http://schemas.microsoft.com/office/drawing/2014/main" id="{7E8100C4-2123-455D-8168-454DDC46A7B2}"/>
              </a:ext>
            </a:extLst>
          </p:cNvPr>
          <p:cNvSpPr/>
          <p:nvPr/>
        </p:nvSpPr>
        <p:spPr>
          <a:xfrm>
            <a:off x="5980475" y="409587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1" name="正方形/長方形 430">
            <a:extLst>
              <a:ext uri="{FF2B5EF4-FFF2-40B4-BE49-F238E27FC236}">
                <a16:creationId xmlns:a16="http://schemas.microsoft.com/office/drawing/2014/main" id="{C87C6FFE-8FD5-4F59-AED2-04A6D48040EB}"/>
              </a:ext>
            </a:extLst>
          </p:cNvPr>
          <p:cNvSpPr/>
          <p:nvPr/>
        </p:nvSpPr>
        <p:spPr>
          <a:xfrm>
            <a:off x="2853025" y="4531134"/>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2" name="正方形/長方形 431">
            <a:extLst>
              <a:ext uri="{FF2B5EF4-FFF2-40B4-BE49-F238E27FC236}">
                <a16:creationId xmlns:a16="http://schemas.microsoft.com/office/drawing/2014/main" id="{AC55C36C-6C69-418E-B2F5-8B7FB4AD3AE5}"/>
              </a:ext>
            </a:extLst>
          </p:cNvPr>
          <p:cNvSpPr/>
          <p:nvPr/>
        </p:nvSpPr>
        <p:spPr>
          <a:xfrm>
            <a:off x="3299082" y="4529645"/>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3" name="正方形/長方形 432">
            <a:extLst>
              <a:ext uri="{FF2B5EF4-FFF2-40B4-BE49-F238E27FC236}">
                <a16:creationId xmlns:a16="http://schemas.microsoft.com/office/drawing/2014/main" id="{477667F6-F8B1-4CE7-BD1E-968FC15ECE08}"/>
              </a:ext>
            </a:extLst>
          </p:cNvPr>
          <p:cNvSpPr/>
          <p:nvPr/>
        </p:nvSpPr>
        <p:spPr>
          <a:xfrm>
            <a:off x="5529794" y="4526014"/>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正方形/長方形 433">
            <a:extLst>
              <a:ext uri="{FF2B5EF4-FFF2-40B4-BE49-F238E27FC236}">
                <a16:creationId xmlns:a16="http://schemas.microsoft.com/office/drawing/2014/main" id="{8E52973D-9590-45F8-A63B-2956E6A4E6BC}"/>
              </a:ext>
            </a:extLst>
          </p:cNvPr>
          <p:cNvSpPr/>
          <p:nvPr/>
        </p:nvSpPr>
        <p:spPr>
          <a:xfrm>
            <a:off x="6845541" y="4532433"/>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5" name="正方形/長方形 434">
            <a:extLst>
              <a:ext uri="{FF2B5EF4-FFF2-40B4-BE49-F238E27FC236}">
                <a16:creationId xmlns:a16="http://schemas.microsoft.com/office/drawing/2014/main" id="{A802E0D7-0457-4812-8BE5-D3B272C263CE}"/>
              </a:ext>
            </a:extLst>
          </p:cNvPr>
          <p:cNvSpPr/>
          <p:nvPr/>
        </p:nvSpPr>
        <p:spPr>
          <a:xfrm>
            <a:off x="4638650" y="4974847"/>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正方形/長方形 435">
            <a:extLst>
              <a:ext uri="{FF2B5EF4-FFF2-40B4-BE49-F238E27FC236}">
                <a16:creationId xmlns:a16="http://schemas.microsoft.com/office/drawing/2014/main" id="{DC84EEFB-C5BF-466A-9084-89E8D9F6C287}"/>
              </a:ext>
            </a:extLst>
          </p:cNvPr>
          <p:cNvSpPr/>
          <p:nvPr/>
        </p:nvSpPr>
        <p:spPr>
          <a:xfrm>
            <a:off x="2410853" y="5418850"/>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7" name="正方形/長方形 436">
            <a:extLst>
              <a:ext uri="{FF2B5EF4-FFF2-40B4-BE49-F238E27FC236}">
                <a16:creationId xmlns:a16="http://schemas.microsoft.com/office/drawing/2014/main" id="{A46E609B-9162-477A-B60F-06FBF04D6B7E}"/>
              </a:ext>
            </a:extLst>
          </p:cNvPr>
          <p:cNvSpPr/>
          <p:nvPr/>
        </p:nvSpPr>
        <p:spPr>
          <a:xfrm>
            <a:off x="3303079" y="5851481"/>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8" name="正方形/長方形 437">
            <a:extLst>
              <a:ext uri="{FF2B5EF4-FFF2-40B4-BE49-F238E27FC236}">
                <a16:creationId xmlns:a16="http://schemas.microsoft.com/office/drawing/2014/main" id="{0505925C-1499-4AA0-B8E6-07C15C5BDB3C}"/>
              </a:ext>
            </a:extLst>
          </p:cNvPr>
          <p:cNvSpPr/>
          <p:nvPr/>
        </p:nvSpPr>
        <p:spPr>
          <a:xfrm>
            <a:off x="5095450" y="5857755"/>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正方形/長方形 438">
            <a:extLst>
              <a:ext uri="{FF2B5EF4-FFF2-40B4-BE49-F238E27FC236}">
                <a16:creationId xmlns:a16="http://schemas.microsoft.com/office/drawing/2014/main" id="{403020E6-4494-4B35-A8CA-8D586347B429}"/>
              </a:ext>
            </a:extLst>
          </p:cNvPr>
          <p:cNvSpPr/>
          <p:nvPr/>
        </p:nvSpPr>
        <p:spPr>
          <a:xfrm>
            <a:off x="3751448" y="629459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0" name="正方形/長方形 439">
            <a:extLst>
              <a:ext uri="{FF2B5EF4-FFF2-40B4-BE49-F238E27FC236}">
                <a16:creationId xmlns:a16="http://schemas.microsoft.com/office/drawing/2014/main" id="{E0DBDA36-5C53-44BA-8C00-0C004FF8175E}"/>
              </a:ext>
            </a:extLst>
          </p:cNvPr>
          <p:cNvSpPr/>
          <p:nvPr/>
        </p:nvSpPr>
        <p:spPr>
          <a:xfrm>
            <a:off x="6845541" y="6294598"/>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1" name="正方形/長方形 470">
            <a:extLst>
              <a:ext uri="{FF2B5EF4-FFF2-40B4-BE49-F238E27FC236}">
                <a16:creationId xmlns:a16="http://schemas.microsoft.com/office/drawing/2014/main" id="{ED3D6E5F-4D64-4267-9A55-15844CDFB44B}"/>
              </a:ext>
            </a:extLst>
          </p:cNvPr>
          <p:cNvSpPr/>
          <p:nvPr/>
        </p:nvSpPr>
        <p:spPr>
          <a:xfrm>
            <a:off x="7719450" y="4964632"/>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5" name="テキスト ボックス 474">
            <a:extLst>
              <a:ext uri="{FF2B5EF4-FFF2-40B4-BE49-F238E27FC236}">
                <a16:creationId xmlns:a16="http://schemas.microsoft.com/office/drawing/2014/main" id="{5668D3D4-E9B4-4322-9940-76E5A4E56FB9}"/>
              </a:ext>
            </a:extLst>
          </p:cNvPr>
          <p:cNvSpPr txBox="1"/>
          <p:nvPr/>
        </p:nvSpPr>
        <p:spPr>
          <a:xfrm>
            <a:off x="2838386" y="13664"/>
            <a:ext cx="4268797" cy="400110"/>
          </a:xfrm>
          <a:prstGeom prst="rect">
            <a:avLst/>
          </a:prstGeom>
          <a:noFill/>
        </p:spPr>
        <p:txBody>
          <a:bodyPr wrap="none" rtlCol="0">
            <a:spAutoFit/>
          </a:bodyPr>
          <a:lstStyle/>
          <a:p>
            <a:r>
              <a:rPr kumimoji="1" lang="en-US" altLang="ja-JP" sz="2000" b="1" dirty="0">
                <a:solidFill>
                  <a:srgbClr val="C00000"/>
                </a:solidFill>
              </a:rPr>
              <a:t>Tube1-14 </a:t>
            </a:r>
            <a:r>
              <a:rPr kumimoji="1" lang="ja-JP" altLang="en-US" sz="2000" b="1" dirty="0">
                <a:solidFill>
                  <a:srgbClr val="C00000"/>
                </a:solidFill>
              </a:rPr>
              <a:t>を用いた蛍光補正 </a:t>
            </a:r>
            <a:r>
              <a:rPr kumimoji="1" lang="en-US" altLang="ja-JP" sz="2000" b="1" dirty="0">
                <a:solidFill>
                  <a:srgbClr val="C00000"/>
                </a:solidFill>
              </a:rPr>
              <a:t>(</a:t>
            </a:r>
            <a:r>
              <a:rPr kumimoji="1" lang="ja-JP" altLang="en-US" sz="2000" b="1" dirty="0">
                <a:solidFill>
                  <a:srgbClr val="C00000"/>
                </a:solidFill>
              </a:rPr>
              <a:t>補正前</a:t>
            </a:r>
            <a:r>
              <a:rPr kumimoji="1" lang="en-US" altLang="ja-JP" sz="2000" b="1" dirty="0">
                <a:solidFill>
                  <a:srgbClr val="C00000"/>
                </a:solidFill>
              </a:rPr>
              <a:t>)</a:t>
            </a:r>
            <a:endParaRPr kumimoji="1" lang="ja-JP" altLang="en-US" sz="2000" b="1" dirty="0">
              <a:solidFill>
                <a:srgbClr val="C00000"/>
              </a:solidFill>
            </a:endParaRPr>
          </a:p>
        </p:txBody>
      </p:sp>
    </p:spTree>
    <p:extLst>
      <p:ext uri="{BB962C8B-B14F-4D97-AF65-F5344CB8AC3E}">
        <p14:creationId xmlns:p14="http://schemas.microsoft.com/office/powerpoint/2010/main" val="2053113056"/>
      </p:ext>
    </p:extLst>
  </p:cSld>
  <p:clrMapOvr>
    <a:masterClrMapping/>
  </p:clrMapOvr>
  <mc:AlternateContent xmlns:mc="http://schemas.openxmlformats.org/markup-compatibility/2006" xmlns:p14="http://schemas.microsoft.com/office/powerpoint/2010/main">
    <mc:Choice Requires="p14">
      <p:transition spd="slow" p14:dur="2000" advTm="236355"/>
    </mc:Choice>
    <mc:Fallback xmlns="">
      <p:transition spd="slow" advTm="23635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テキスト ボックス 398">
            <a:extLst>
              <a:ext uri="{FF2B5EF4-FFF2-40B4-BE49-F238E27FC236}">
                <a16:creationId xmlns:a16="http://schemas.microsoft.com/office/drawing/2014/main" id="{3EA6A991-82BB-4EB1-A6A2-2B5F8C985DD1}"/>
              </a:ext>
            </a:extLst>
          </p:cNvPr>
          <p:cNvSpPr txBox="1"/>
          <p:nvPr/>
        </p:nvSpPr>
        <p:spPr>
          <a:xfrm>
            <a:off x="2922093" y="39420"/>
            <a:ext cx="4268797" cy="400110"/>
          </a:xfrm>
          <a:prstGeom prst="rect">
            <a:avLst/>
          </a:prstGeom>
          <a:noFill/>
        </p:spPr>
        <p:txBody>
          <a:bodyPr wrap="none" rtlCol="0">
            <a:spAutoFit/>
          </a:bodyPr>
          <a:lstStyle/>
          <a:p>
            <a:r>
              <a:rPr kumimoji="1" lang="en-US" altLang="ja-JP" sz="2000" b="1" dirty="0">
                <a:solidFill>
                  <a:srgbClr val="C00000"/>
                </a:solidFill>
              </a:rPr>
              <a:t>Tube1-14 </a:t>
            </a:r>
            <a:r>
              <a:rPr kumimoji="1" lang="ja-JP" altLang="en-US" sz="2000" b="1" dirty="0">
                <a:solidFill>
                  <a:srgbClr val="C00000"/>
                </a:solidFill>
              </a:rPr>
              <a:t>を用いた蛍光補正 </a:t>
            </a:r>
            <a:r>
              <a:rPr kumimoji="1" lang="en-US" altLang="ja-JP" sz="2000" b="1" dirty="0">
                <a:solidFill>
                  <a:srgbClr val="C00000"/>
                </a:solidFill>
              </a:rPr>
              <a:t>(</a:t>
            </a:r>
            <a:r>
              <a:rPr kumimoji="1" lang="ja-JP" altLang="en-US" sz="2000" b="1" dirty="0">
                <a:solidFill>
                  <a:srgbClr val="C00000"/>
                </a:solidFill>
              </a:rPr>
              <a:t>補正後</a:t>
            </a:r>
            <a:r>
              <a:rPr kumimoji="1" lang="en-US" altLang="ja-JP" sz="2000" b="1" dirty="0">
                <a:solidFill>
                  <a:srgbClr val="C00000"/>
                </a:solidFill>
              </a:rPr>
              <a:t>)</a:t>
            </a:r>
            <a:endParaRPr kumimoji="1" lang="ja-JP" altLang="en-US" sz="2000" b="1" dirty="0">
              <a:solidFill>
                <a:srgbClr val="C00000"/>
              </a:solidFill>
            </a:endParaRPr>
          </a:p>
        </p:txBody>
      </p:sp>
      <p:grpSp>
        <p:nvGrpSpPr>
          <p:cNvPr id="2" name="グループ化 1">
            <a:extLst>
              <a:ext uri="{FF2B5EF4-FFF2-40B4-BE49-F238E27FC236}">
                <a16:creationId xmlns:a16="http://schemas.microsoft.com/office/drawing/2014/main" id="{7DDC1F31-858C-4A51-A15B-7499D128E12F}"/>
              </a:ext>
            </a:extLst>
          </p:cNvPr>
          <p:cNvGrpSpPr/>
          <p:nvPr/>
        </p:nvGrpSpPr>
        <p:grpSpPr>
          <a:xfrm>
            <a:off x="1853273" y="439530"/>
            <a:ext cx="6450643" cy="6394311"/>
            <a:chOff x="1853273" y="439530"/>
            <a:chExt cx="6450643" cy="6394311"/>
          </a:xfrm>
        </p:grpSpPr>
        <p:grpSp>
          <p:nvGrpSpPr>
            <p:cNvPr id="384" name="グループ化 383">
              <a:extLst>
                <a:ext uri="{FF2B5EF4-FFF2-40B4-BE49-F238E27FC236}">
                  <a16:creationId xmlns:a16="http://schemas.microsoft.com/office/drawing/2014/main" id="{66EB4FAF-65A8-487C-9DBB-5A2623C73832}"/>
                </a:ext>
              </a:extLst>
            </p:cNvPr>
            <p:cNvGrpSpPr/>
            <p:nvPr/>
          </p:nvGrpSpPr>
          <p:grpSpPr>
            <a:xfrm>
              <a:off x="1853273" y="439530"/>
              <a:ext cx="6450643" cy="6394311"/>
              <a:chOff x="1425745" y="435542"/>
              <a:chExt cx="6450643" cy="6394311"/>
            </a:xfrm>
          </p:grpSpPr>
          <p:sp>
            <p:nvSpPr>
              <p:cNvPr id="370" name="テキスト ボックス 369">
                <a:extLst>
                  <a:ext uri="{FF2B5EF4-FFF2-40B4-BE49-F238E27FC236}">
                    <a16:creationId xmlns:a16="http://schemas.microsoft.com/office/drawing/2014/main" id="{F4FF8681-D7F0-4694-A424-54A81681C120}"/>
                  </a:ext>
                </a:extLst>
              </p:cNvPr>
              <p:cNvSpPr txBox="1"/>
              <p:nvPr/>
            </p:nvSpPr>
            <p:spPr>
              <a:xfrm>
                <a:off x="1577392" y="435542"/>
                <a:ext cx="403700" cy="184666"/>
              </a:xfrm>
              <a:prstGeom prst="rect">
                <a:avLst/>
              </a:prstGeom>
              <a:solidFill>
                <a:schemeClr val="bg1"/>
              </a:solidFill>
            </p:spPr>
            <p:txBody>
              <a:bodyPr wrap="none" lIns="0" tIns="0" rIns="0" bIns="0" rtlCol="0">
                <a:spAutoFit/>
              </a:bodyPr>
              <a:lstStyle/>
              <a:p>
                <a:r>
                  <a:rPr kumimoji="1" lang="en-US" altLang="ja-JP" sz="1200" dirty="0"/>
                  <a:t>BV421</a:t>
                </a:r>
                <a:endParaRPr kumimoji="1" lang="ja-JP" altLang="en-US" sz="1200" dirty="0"/>
              </a:p>
            </p:txBody>
          </p:sp>
          <p:sp>
            <p:nvSpPr>
              <p:cNvPr id="371" name="テキスト ボックス 370">
                <a:extLst>
                  <a:ext uri="{FF2B5EF4-FFF2-40B4-BE49-F238E27FC236}">
                    <a16:creationId xmlns:a16="http://schemas.microsoft.com/office/drawing/2014/main" id="{A38FAB2E-EC09-412D-9038-0289932442BF}"/>
                  </a:ext>
                </a:extLst>
              </p:cNvPr>
              <p:cNvSpPr txBox="1"/>
              <p:nvPr/>
            </p:nvSpPr>
            <p:spPr>
              <a:xfrm>
                <a:off x="2033483" y="435542"/>
                <a:ext cx="403700" cy="184666"/>
              </a:xfrm>
              <a:prstGeom prst="rect">
                <a:avLst/>
              </a:prstGeom>
              <a:solidFill>
                <a:schemeClr val="bg1"/>
              </a:solidFill>
            </p:spPr>
            <p:txBody>
              <a:bodyPr wrap="none" lIns="0" tIns="0" rIns="0" bIns="0" rtlCol="0">
                <a:spAutoFit/>
              </a:bodyPr>
              <a:lstStyle/>
              <a:p>
                <a:r>
                  <a:rPr kumimoji="1" lang="en-US" altLang="ja-JP" sz="1200" dirty="0"/>
                  <a:t>BV480</a:t>
                </a:r>
                <a:endParaRPr kumimoji="1" lang="ja-JP" altLang="en-US" sz="1200" dirty="0"/>
              </a:p>
            </p:txBody>
          </p:sp>
          <p:sp>
            <p:nvSpPr>
              <p:cNvPr id="372" name="テキスト ボックス 371">
                <a:extLst>
                  <a:ext uri="{FF2B5EF4-FFF2-40B4-BE49-F238E27FC236}">
                    <a16:creationId xmlns:a16="http://schemas.microsoft.com/office/drawing/2014/main" id="{F9506E93-71AA-45A3-B504-E3BDCA8528C4}"/>
                  </a:ext>
                </a:extLst>
              </p:cNvPr>
              <p:cNvSpPr txBox="1"/>
              <p:nvPr/>
            </p:nvSpPr>
            <p:spPr>
              <a:xfrm>
                <a:off x="2473081" y="435542"/>
                <a:ext cx="403700" cy="184666"/>
              </a:xfrm>
              <a:prstGeom prst="rect">
                <a:avLst/>
              </a:prstGeom>
              <a:solidFill>
                <a:schemeClr val="bg1"/>
              </a:solidFill>
            </p:spPr>
            <p:txBody>
              <a:bodyPr wrap="none" lIns="0" tIns="0" rIns="0" bIns="0" rtlCol="0">
                <a:spAutoFit/>
              </a:bodyPr>
              <a:lstStyle/>
              <a:p>
                <a:r>
                  <a:rPr kumimoji="1" lang="en-US" altLang="ja-JP" sz="1200" dirty="0"/>
                  <a:t>BV650</a:t>
                </a:r>
                <a:endParaRPr kumimoji="1" lang="ja-JP" altLang="en-US" sz="1200" dirty="0"/>
              </a:p>
            </p:txBody>
          </p:sp>
          <p:sp>
            <p:nvSpPr>
              <p:cNvPr id="373" name="テキスト ボックス 372">
                <a:extLst>
                  <a:ext uri="{FF2B5EF4-FFF2-40B4-BE49-F238E27FC236}">
                    <a16:creationId xmlns:a16="http://schemas.microsoft.com/office/drawing/2014/main" id="{954F3B97-9757-41F1-9706-70B748E861A6}"/>
                  </a:ext>
                </a:extLst>
              </p:cNvPr>
              <p:cNvSpPr txBox="1"/>
              <p:nvPr/>
            </p:nvSpPr>
            <p:spPr>
              <a:xfrm>
                <a:off x="2910603" y="435542"/>
                <a:ext cx="403700" cy="184666"/>
              </a:xfrm>
              <a:prstGeom prst="rect">
                <a:avLst/>
              </a:prstGeom>
              <a:solidFill>
                <a:schemeClr val="bg1"/>
              </a:solidFill>
            </p:spPr>
            <p:txBody>
              <a:bodyPr wrap="none" lIns="0" tIns="0" rIns="0" bIns="0" rtlCol="0">
                <a:spAutoFit/>
              </a:bodyPr>
              <a:lstStyle/>
              <a:p>
                <a:r>
                  <a:rPr kumimoji="1" lang="en-US" altLang="ja-JP" sz="1200" dirty="0"/>
                  <a:t>BV711</a:t>
                </a:r>
                <a:endParaRPr kumimoji="1" lang="ja-JP" altLang="en-US" sz="1200" dirty="0"/>
              </a:p>
            </p:txBody>
          </p:sp>
          <p:sp>
            <p:nvSpPr>
              <p:cNvPr id="374" name="テキスト ボックス 373">
                <a:extLst>
                  <a:ext uri="{FF2B5EF4-FFF2-40B4-BE49-F238E27FC236}">
                    <a16:creationId xmlns:a16="http://schemas.microsoft.com/office/drawing/2014/main" id="{F4876E93-E595-4FAE-85B5-39E2ACE6E25A}"/>
                  </a:ext>
                </a:extLst>
              </p:cNvPr>
              <p:cNvSpPr txBox="1"/>
              <p:nvPr/>
            </p:nvSpPr>
            <p:spPr>
              <a:xfrm>
                <a:off x="3354240" y="435542"/>
                <a:ext cx="403700" cy="184666"/>
              </a:xfrm>
              <a:prstGeom prst="rect">
                <a:avLst/>
              </a:prstGeom>
              <a:solidFill>
                <a:schemeClr val="bg1"/>
              </a:solidFill>
            </p:spPr>
            <p:txBody>
              <a:bodyPr wrap="none" lIns="0" tIns="0" rIns="0" bIns="0" rtlCol="0">
                <a:spAutoFit/>
              </a:bodyPr>
              <a:lstStyle/>
              <a:p>
                <a:r>
                  <a:rPr kumimoji="1" lang="en-US" altLang="ja-JP" sz="1200" dirty="0"/>
                  <a:t>BV786</a:t>
                </a:r>
                <a:endParaRPr kumimoji="1" lang="ja-JP" altLang="en-US" sz="1200" dirty="0"/>
              </a:p>
            </p:txBody>
          </p:sp>
          <p:sp>
            <p:nvSpPr>
              <p:cNvPr id="375" name="テキスト ボックス 374">
                <a:extLst>
                  <a:ext uri="{FF2B5EF4-FFF2-40B4-BE49-F238E27FC236}">
                    <a16:creationId xmlns:a16="http://schemas.microsoft.com/office/drawing/2014/main" id="{7107AD49-F310-402E-A92F-9B928786A875}"/>
                  </a:ext>
                </a:extLst>
              </p:cNvPr>
              <p:cNvSpPr txBox="1"/>
              <p:nvPr/>
            </p:nvSpPr>
            <p:spPr>
              <a:xfrm>
                <a:off x="3863559" y="435542"/>
                <a:ext cx="262957" cy="184666"/>
              </a:xfrm>
              <a:prstGeom prst="rect">
                <a:avLst/>
              </a:prstGeom>
              <a:solidFill>
                <a:schemeClr val="bg1"/>
              </a:solidFill>
            </p:spPr>
            <p:txBody>
              <a:bodyPr wrap="none" lIns="0" tIns="0" rIns="0" bIns="0" rtlCol="0">
                <a:spAutoFit/>
              </a:bodyPr>
              <a:lstStyle/>
              <a:p>
                <a:r>
                  <a:rPr kumimoji="1" lang="en-US" altLang="ja-JP" sz="1200" dirty="0"/>
                  <a:t>FITC</a:t>
                </a:r>
                <a:endParaRPr kumimoji="1" lang="ja-JP" altLang="en-US" sz="1200" dirty="0"/>
              </a:p>
            </p:txBody>
          </p:sp>
          <p:sp>
            <p:nvSpPr>
              <p:cNvPr id="376" name="テキスト ボックス 375">
                <a:extLst>
                  <a:ext uri="{FF2B5EF4-FFF2-40B4-BE49-F238E27FC236}">
                    <a16:creationId xmlns:a16="http://schemas.microsoft.com/office/drawing/2014/main" id="{1428CD6F-BFA7-4FE6-A87C-71DD7E71FDE1}"/>
                  </a:ext>
                </a:extLst>
              </p:cNvPr>
              <p:cNvSpPr txBox="1"/>
              <p:nvPr/>
            </p:nvSpPr>
            <p:spPr>
              <a:xfrm>
                <a:off x="5730787" y="435542"/>
                <a:ext cx="155492" cy="184666"/>
              </a:xfrm>
              <a:prstGeom prst="rect">
                <a:avLst/>
              </a:prstGeom>
              <a:solidFill>
                <a:schemeClr val="bg1"/>
              </a:solidFill>
            </p:spPr>
            <p:txBody>
              <a:bodyPr wrap="none" lIns="0" tIns="0" rIns="0" bIns="0" rtlCol="0">
                <a:spAutoFit/>
              </a:bodyPr>
              <a:lstStyle/>
              <a:p>
                <a:r>
                  <a:rPr kumimoji="1" lang="en-US" altLang="ja-JP" sz="1200" dirty="0"/>
                  <a:t>PE</a:t>
                </a:r>
                <a:endParaRPr kumimoji="1" lang="ja-JP" altLang="en-US" sz="1200" dirty="0"/>
              </a:p>
            </p:txBody>
          </p:sp>
          <p:sp>
            <p:nvSpPr>
              <p:cNvPr id="377" name="テキスト ボックス 376">
                <a:extLst>
                  <a:ext uri="{FF2B5EF4-FFF2-40B4-BE49-F238E27FC236}">
                    <a16:creationId xmlns:a16="http://schemas.microsoft.com/office/drawing/2014/main" id="{0A7FAB0D-B881-4132-B67E-FAF70FE05CB6}"/>
                  </a:ext>
                </a:extLst>
              </p:cNvPr>
              <p:cNvSpPr txBox="1"/>
              <p:nvPr/>
            </p:nvSpPr>
            <p:spPr>
              <a:xfrm>
                <a:off x="4700854" y="435542"/>
                <a:ext cx="251672" cy="184666"/>
              </a:xfrm>
              <a:prstGeom prst="rect">
                <a:avLst/>
              </a:prstGeom>
              <a:solidFill>
                <a:schemeClr val="bg1"/>
              </a:solidFill>
            </p:spPr>
            <p:txBody>
              <a:bodyPr wrap="none" lIns="0" tIns="0" rIns="0" bIns="0" rtlCol="0">
                <a:spAutoFit/>
              </a:bodyPr>
              <a:lstStyle/>
              <a:p>
                <a:r>
                  <a:rPr kumimoji="1" lang="en-US" altLang="ja-JP" sz="1200" dirty="0"/>
                  <a:t>APC</a:t>
                </a:r>
                <a:endParaRPr kumimoji="1" lang="ja-JP" altLang="en-US" sz="1200" dirty="0"/>
              </a:p>
            </p:txBody>
          </p:sp>
          <p:sp>
            <p:nvSpPr>
              <p:cNvPr id="378" name="テキスト ボックス 377">
                <a:extLst>
                  <a:ext uri="{FF2B5EF4-FFF2-40B4-BE49-F238E27FC236}">
                    <a16:creationId xmlns:a16="http://schemas.microsoft.com/office/drawing/2014/main" id="{5D89B5BF-BA02-45EC-ADF4-2542BE5BFFD3}"/>
                  </a:ext>
                </a:extLst>
              </p:cNvPr>
              <p:cNvSpPr txBox="1"/>
              <p:nvPr/>
            </p:nvSpPr>
            <p:spPr>
              <a:xfrm>
                <a:off x="5131893" y="435542"/>
                <a:ext cx="472886" cy="184666"/>
              </a:xfrm>
              <a:prstGeom prst="rect">
                <a:avLst/>
              </a:prstGeom>
              <a:solidFill>
                <a:schemeClr val="bg1"/>
              </a:solidFill>
            </p:spPr>
            <p:txBody>
              <a:bodyPr wrap="none" lIns="0" tIns="0" rIns="0" bIns="0" rtlCol="0">
                <a:spAutoFit/>
              </a:bodyPr>
              <a:lstStyle/>
              <a:p>
                <a:r>
                  <a:rPr kumimoji="1" lang="en-US" altLang="ja-JP" sz="1200" dirty="0"/>
                  <a:t>APC-H7</a:t>
                </a:r>
                <a:endParaRPr kumimoji="1" lang="ja-JP" altLang="en-US" sz="1200" dirty="0"/>
              </a:p>
            </p:txBody>
          </p:sp>
          <p:sp>
            <p:nvSpPr>
              <p:cNvPr id="379" name="テキスト ボックス 378">
                <a:extLst>
                  <a:ext uri="{FF2B5EF4-FFF2-40B4-BE49-F238E27FC236}">
                    <a16:creationId xmlns:a16="http://schemas.microsoft.com/office/drawing/2014/main" id="{BC20DC2C-029E-4025-940F-6EE56BCCDD33}"/>
                  </a:ext>
                </a:extLst>
              </p:cNvPr>
              <p:cNvSpPr txBox="1"/>
              <p:nvPr/>
            </p:nvSpPr>
            <p:spPr>
              <a:xfrm>
                <a:off x="6037614" y="435542"/>
                <a:ext cx="330219" cy="184666"/>
              </a:xfrm>
              <a:prstGeom prst="rect">
                <a:avLst/>
              </a:prstGeom>
              <a:solidFill>
                <a:schemeClr val="bg1"/>
              </a:solidFill>
            </p:spPr>
            <p:txBody>
              <a:bodyPr wrap="none" lIns="0" tIns="0" rIns="0" bIns="0" rtlCol="0">
                <a:spAutoFit/>
              </a:bodyPr>
              <a:lstStyle/>
              <a:p>
                <a:r>
                  <a:rPr kumimoji="1" lang="en-US" altLang="ja-JP" sz="1200" dirty="0"/>
                  <a:t>D594</a:t>
                </a:r>
                <a:endParaRPr kumimoji="1" lang="ja-JP" altLang="en-US" sz="1200" dirty="0"/>
              </a:p>
            </p:txBody>
          </p:sp>
          <p:sp>
            <p:nvSpPr>
              <p:cNvPr id="380" name="テキスト ボックス 379">
                <a:extLst>
                  <a:ext uri="{FF2B5EF4-FFF2-40B4-BE49-F238E27FC236}">
                    <a16:creationId xmlns:a16="http://schemas.microsoft.com/office/drawing/2014/main" id="{98DB6E03-DDE4-42FA-B1B3-610237A30EEA}"/>
                  </a:ext>
                </a:extLst>
              </p:cNvPr>
              <p:cNvSpPr txBox="1"/>
              <p:nvPr/>
            </p:nvSpPr>
            <p:spPr>
              <a:xfrm>
                <a:off x="6514952" y="435542"/>
                <a:ext cx="240450" cy="184666"/>
              </a:xfrm>
              <a:prstGeom prst="rect">
                <a:avLst/>
              </a:prstGeom>
              <a:solidFill>
                <a:schemeClr val="bg1"/>
              </a:solidFill>
            </p:spPr>
            <p:txBody>
              <a:bodyPr wrap="none" lIns="0" tIns="0" rIns="0" bIns="0" rtlCol="0">
                <a:spAutoFit/>
              </a:bodyPr>
              <a:lstStyle/>
              <a:p>
                <a:r>
                  <a:rPr kumimoji="1" lang="en-US" altLang="ja-JP" sz="1200" dirty="0"/>
                  <a:t>PC7</a:t>
                </a:r>
                <a:endParaRPr kumimoji="1" lang="ja-JP" altLang="en-US" sz="1200" dirty="0"/>
              </a:p>
            </p:txBody>
          </p:sp>
          <p:sp>
            <p:nvSpPr>
              <p:cNvPr id="381" name="テキスト ボックス 380">
                <a:extLst>
                  <a:ext uri="{FF2B5EF4-FFF2-40B4-BE49-F238E27FC236}">
                    <a16:creationId xmlns:a16="http://schemas.microsoft.com/office/drawing/2014/main" id="{FF350D17-EBF4-46D9-98E9-EECB005931C2}"/>
                  </a:ext>
                </a:extLst>
              </p:cNvPr>
              <p:cNvSpPr txBox="1"/>
              <p:nvPr/>
            </p:nvSpPr>
            <p:spPr>
              <a:xfrm>
                <a:off x="6855923" y="435542"/>
                <a:ext cx="504946" cy="184666"/>
              </a:xfrm>
              <a:prstGeom prst="rect">
                <a:avLst/>
              </a:prstGeom>
              <a:solidFill>
                <a:schemeClr val="bg1"/>
              </a:solidFill>
            </p:spPr>
            <p:txBody>
              <a:bodyPr wrap="none" lIns="0" tIns="0" rIns="0" bIns="0" rtlCol="0">
                <a:spAutoFit/>
              </a:bodyPr>
              <a:lstStyle/>
              <a:p>
                <a:r>
                  <a:rPr kumimoji="1" lang="en-US" altLang="ja-JP" sz="1200" dirty="0"/>
                  <a:t>BUV395</a:t>
                </a:r>
                <a:endParaRPr kumimoji="1" lang="ja-JP" altLang="en-US" sz="1200" dirty="0"/>
              </a:p>
            </p:txBody>
          </p:sp>
          <p:sp>
            <p:nvSpPr>
              <p:cNvPr id="382" name="テキスト ボックス 381">
                <a:extLst>
                  <a:ext uri="{FF2B5EF4-FFF2-40B4-BE49-F238E27FC236}">
                    <a16:creationId xmlns:a16="http://schemas.microsoft.com/office/drawing/2014/main" id="{90959527-B1A6-4D69-9C1C-6643097231F3}"/>
                  </a:ext>
                </a:extLst>
              </p:cNvPr>
              <p:cNvSpPr txBox="1"/>
              <p:nvPr/>
            </p:nvSpPr>
            <p:spPr>
              <a:xfrm>
                <a:off x="7371442" y="435542"/>
                <a:ext cx="504946" cy="184666"/>
              </a:xfrm>
              <a:prstGeom prst="rect">
                <a:avLst/>
              </a:prstGeom>
              <a:solidFill>
                <a:schemeClr val="bg1"/>
              </a:solidFill>
            </p:spPr>
            <p:txBody>
              <a:bodyPr wrap="none" lIns="0" tIns="0" rIns="0" bIns="0" rtlCol="0">
                <a:spAutoFit/>
              </a:bodyPr>
              <a:lstStyle/>
              <a:p>
                <a:r>
                  <a:rPr kumimoji="1" lang="en-US" altLang="ja-JP" sz="1200" dirty="0"/>
                  <a:t>BUV496</a:t>
                </a:r>
                <a:endParaRPr kumimoji="1" lang="ja-JP" altLang="en-US" sz="1200" dirty="0"/>
              </a:p>
            </p:txBody>
          </p:sp>
          <p:pic>
            <p:nvPicPr>
              <p:cNvPr id="351" name="図 350">
                <a:extLst>
                  <a:ext uri="{FF2B5EF4-FFF2-40B4-BE49-F238E27FC236}">
                    <a16:creationId xmlns:a16="http://schemas.microsoft.com/office/drawing/2014/main" id="{FAA60BF9-FB27-40E4-8671-37330D11AE51}"/>
                  </a:ext>
                </a:extLst>
              </p:cNvPr>
              <p:cNvPicPr>
                <a:picLocks noChangeAspect="1"/>
              </p:cNvPicPr>
              <p:nvPr/>
            </p:nvPicPr>
            <p:blipFill>
              <a:blip r:embed="rId2"/>
              <a:stretch>
                <a:fillRect/>
              </a:stretch>
            </p:blipFill>
            <p:spPr>
              <a:xfrm>
                <a:off x="7281099" y="582842"/>
                <a:ext cx="535360" cy="526995"/>
              </a:xfrm>
              <a:prstGeom prst="rect">
                <a:avLst/>
              </a:prstGeom>
            </p:spPr>
          </p:pic>
          <p:pic>
            <p:nvPicPr>
              <p:cNvPr id="353" name="図 352">
                <a:extLst>
                  <a:ext uri="{FF2B5EF4-FFF2-40B4-BE49-F238E27FC236}">
                    <a16:creationId xmlns:a16="http://schemas.microsoft.com/office/drawing/2014/main" id="{5084C831-C054-456F-8C1A-ADB6CA4B1961}"/>
                  </a:ext>
                </a:extLst>
              </p:cNvPr>
              <p:cNvPicPr>
                <a:picLocks noChangeAspect="1"/>
              </p:cNvPicPr>
              <p:nvPr/>
            </p:nvPicPr>
            <p:blipFill>
              <a:blip r:embed="rId3"/>
              <a:stretch>
                <a:fillRect/>
              </a:stretch>
            </p:blipFill>
            <p:spPr>
              <a:xfrm>
                <a:off x="6839382" y="582842"/>
                <a:ext cx="537262" cy="528867"/>
              </a:xfrm>
              <a:prstGeom prst="rect">
                <a:avLst/>
              </a:prstGeom>
            </p:spPr>
          </p:pic>
          <p:pic>
            <p:nvPicPr>
              <p:cNvPr id="355" name="図 354">
                <a:extLst>
                  <a:ext uri="{FF2B5EF4-FFF2-40B4-BE49-F238E27FC236}">
                    <a16:creationId xmlns:a16="http://schemas.microsoft.com/office/drawing/2014/main" id="{268397C3-A02C-4CF3-BEDE-FBF967B3CFFD}"/>
                  </a:ext>
                </a:extLst>
              </p:cNvPr>
              <p:cNvPicPr>
                <a:picLocks noChangeAspect="1"/>
              </p:cNvPicPr>
              <p:nvPr/>
            </p:nvPicPr>
            <p:blipFill>
              <a:blip r:embed="rId4"/>
              <a:stretch>
                <a:fillRect/>
              </a:stretch>
            </p:blipFill>
            <p:spPr>
              <a:xfrm>
                <a:off x="6390243" y="582842"/>
                <a:ext cx="535359" cy="526995"/>
              </a:xfrm>
              <a:prstGeom prst="rect">
                <a:avLst/>
              </a:prstGeom>
            </p:spPr>
          </p:pic>
          <p:pic>
            <p:nvPicPr>
              <p:cNvPr id="357" name="図 356">
                <a:extLst>
                  <a:ext uri="{FF2B5EF4-FFF2-40B4-BE49-F238E27FC236}">
                    <a16:creationId xmlns:a16="http://schemas.microsoft.com/office/drawing/2014/main" id="{51608787-2DD2-4C46-8C85-7B41634338D9}"/>
                  </a:ext>
                </a:extLst>
              </p:cNvPr>
              <p:cNvPicPr>
                <a:picLocks noChangeAspect="1"/>
              </p:cNvPicPr>
              <p:nvPr/>
            </p:nvPicPr>
            <p:blipFill>
              <a:blip r:embed="rId5"/>
              <a:stretch>
                <a:fillRect/>
              </a:stretch>
            </p:blipFill>
            <p:spPr>
              <a:xfrm>
                <a:off x="5939476" y="582842"/>
                <a:ext cx="535359" cy="526995"/>
              </a:xfrm>
              <a:prstGeom prst="rect">
                <a:avLst/>
              </a:prstGeom>
            </p:spPr>
          </p:pic>
          <p:pic>
            <p:nvPicPr>
              <p:cNvPr id="359" name="図 358">
                <a:extLst>
                  <a:ext uri="{FF2B5EF4-FFF2-40B4-BE49-F238E27FC236}">
                    <a16:creationId xmlns:a16="http://schemas.microsoft.com/office/drawing/2014/main" id="{71FCF759-DD9D-48B2-81A5-01F862E08700}"/>
                  </a:ext>
                </a:extLst>
              </p:cNvPr>
              <p:cNvPicPr>
                <a:picLocks noChangeAspect="1"/>
              </p:cNvPicPr>
              <p:nvPr/>
            </p:nvPicPr>
            <p:blipFill>
              <a:blip r:embed="rId6"/>
              <a:stretch>
                <a:fillRect/>
              </a:stretch>
            </p:blipFill>
            <p:spPr>
              <a:xfrm>
                <a:off x="5479065" y="582842"/>
                <a:ext cx="537315" cy="528920"/>
              </a:xfrm>
              <a:prstGeom prst="rect">
                <a:avLst/>
              </a:prstGeom>
            </p:spPr>
          </p:pic>
          <p:pic>
            <p:nvPicPr>
              <p:cNvPr id="361" name="図 360">
                <a:extLst>
                  <a:ext uri="{FF2B5EF4-FFF2-40B4-BE49-F238E27FC236}">
                    <a16:creationId xmlns:a16="http://schemas.microsoft.com/office/drawing/2014/main" id="{B820B7BD-72E1-4585-A93D-9400FA3ED221}"/>
                  </a:ext>
                </a:extLst>
              </p:cNvPr>
              <p:cNvPicPr>
                <a:picLocks noChangeAspect="1"/>
              </p:cNvPicPr>
              <p:nvPr/>
            </p:nvPicPr>
            <p:blipFill>
              <a:blip r:embed="rId7"/>
              <a:stretch>
                <a:fillRect/>
              </a:stretch>
            </p:blipFill>
            <p:spPr>
              <a:xfrm>
                <a:off x="5026607" y="582842"/>
                <a:ext cx="537314" cy="528919"/>
              </a:xfrm>
              <a:prstGeom prst="rect">
                <a:avLst/>
              </a:prstGeom>
            </p:spPr>
          </p:pic>
          <p:pic>
            <p:nvPicPr>
              <p:cNvPr id="363" name="図 362">
                <a:extLst>
                  <a:ext uri="{FF2B5EF4-FFF2-40B4-BE49-F238E27FC236}">
                    <a16:creationId xmlns:a16="http://schemas.microsoft.com/office/drawing/2014/main" id="{7972820F-ECB3-4C27-A9EF-CBD7BCD0CDAB}"/>
                  </a:ext>
                </a:extLst>
              </p:cNvPr>
              <p:cNvPicPr>
                <a:picLocks noChangeAspect="1"/>
              </p:cNvPicPr>
              <p:nvPr/>
            </p:nvPicPr>
            <p:blipFill>
              <a:blip r:embed="rId8"/>
              <a:stretch>
                <a:fillRect/>
              </a:stretch>
            </p:blipFill>
            <p:spPr>
              <a:xfrm>
                <a:off x="4581944" y="582842"/>
                <a:ext cx="537914" cy="529509"/>
              </a:xfrm>
              <a:prstGeom prst="rect">
                <a:avLst/>
              </a:prstGeom>
            </p:spPr>
          </p:pic>
          <p:pic>
            <p:nvPicPr>
              <p:cNvPr id="365" name="図 364">
                <a:extLst>
                  <a:ext uri="{FF2B5EF4-FFF2-40B4-BE49-F238E27FC236}">
                    <a16:creationId xmlns:a16="http://schemas.microsoft.com/office/drawing/2014/main" id="{FAA82731-5EEA-49A4-ACBC-C491657FE596}"/>
                  </a:ext>
                </a:extLst>
              </p:cNvPr>
              <p:cNvPicPr>
                <a:picLocks noChangeAspect="1"/>
              </p:cNvPicPr>
              <p:nvPr/>
            </p:nvPicPr>
            <p:blipFill>
              <a:blip r:embed="rId9"/>
              <a:stretch>
                <a:fillRect/>
              </a:stretch>
            </p:blipFill>
            <p:spPr>
              <a:xfrm>
                <a:off x="3682330" y="582842"/>
                <a:ext cx="542129" cy="533658"/>
              </a:xfrm>
              <a:prstGeom prst="rect">
                <a:avLst/>
              </a:prstGeom>
            </p:spPr>
          </p:pic>
          <p:pic>
            <p:nvPicPr>
              <p:cNvPr id="367" name="図 366">
                <a:extLst>
                  <a:ext uri="{FF2B5EF4-FFF2-40B4-BE49-F238E27FC236}">
                    <a16:creationId xmlns:a16="http://schemas.microsoft.com/office/drawing/2014/main" id="{15CB137D-2781-4969-85DF-C4E994256C13}"/>
                  </a:ext>
                </a:extLst>
              </p:cNvPr>
              <p:cNvPicPr>
                <a:picLocks noChangeAspect="1"/>
              </p:cNvPicPr>
              <p:nvPr/>
            </p:nvPicPr>
            <p:blipFill>
              <a:blip r:embed="rId10"/>
              <a:stretch>
                <a:fillRect/>
              </a:stretch>
            </p:blipFill>
            <p:spPr>
              <a:xfrm>
                <a:off x="3231507" y="582842"/>
                <a:ext cx="537314" cy="528918"/>
              </a:xfrm>
              <a:prstGeom prst="rect">
                <a:avLst/>
              </a:prstGeom>
            </p:spPr>
          </p:pic>
          <p:pic>
            <p:nvPicPr>
              <p:cNvPr id="369" name="図 368">
                <a:extLst>
                  <a:ext uri="{FF2B5EF4-FFF2-40B4-BE49-F238E27FC236}">
                    <a16:creationId xmlns:a16="http://schemas.microsoft.com/office/drawing/2014/main" id="{34839872-EDB0-4038-AE52-E1B03C96EAE6}"/>
                  </a:ext>
                </a:extLst>
              </p:cNvPr>
              <p:cNvPicPr>
                <a:picLocks noChangeAspect="1"/>
              </p:cNvPicPr>
              <p:nvPr/>
            </p:nvPicPr>
            <p:blipFill>
              <a:blip r:embed="rId11"/>
              <a:stretch>
                <a:fillRect/>
              </a:stretch>
            </p:blipFill>
            <p:spPr>
              <a:xfrm>
                <a:off x="2780997" y="582842"/>
                <a:ext cx="534510" cy="526158"/>
              </a:xfrm>
              <a:prstGeom prst="rect">
                <a:avLst/>
              </a:prstGeom>
            </p:spPr>
          </p:pic>
          <p:pic>
            <p:nvPicPr>
              <p:cNvPr id="8" name="図 7">
                <a:extLst>
                  <a:ext uri="{FF2B5EF4-FFF2-40B4-BE49-F238E27FC236}">
                    <a16:creationId xmlns:a16="http://schemas.microsoft.com/office/drawing/2014/main" id="{E73819E2-0EE5-4895-A21A-CF3A35D8457F}"/>
                  </a:ext>
                </a:extLst>
              </p:cNvPr>
              <p:cNvPicPr>
                <a:picLocks noChangeAspect="1"/>
              </p:cNvPicPr>
              <p:nvPr/>
            </p:nvPicPr>
            <p:blipFill>
              <a:blip r:embed="rId12"/>
              <a:stretch>
                <a:fillRect/>
              </a:stretch>
            </p:blipFill>
            <p:spPr>
              <a:xfrm>
                <a:off x="2337782" y="582842"/>
                <a:ext cx="535360" cy="526995"/>
              </a:xfrm>
              <a:prstGeom prst="rect">
                <a:avLst/>
              </a:prstGeom>
            </p:spPr>
          </p:pic>
          <p:pic>
            <p:nvPicPr>
              <p:cNvPr id="6" name="図 5">
                <a:extLst>
                  <a:ext uri="{FF2B5EF4-FFF2-40B4-BE49-F238E27FC236}">
                    <a16:creationId xmlns:a16="http://schemas.microsoft.com/office/drawing/2014/main" id="{7B61B939-2283-410E-A040-E9A52D1CA664}"/>
                  </a:ext>
                </a:extLst>
              </p:cNvPr>
              <p:cNvPicPr>
                <a:picLocks noChangeAspect="1"/>
              </p:cNvPicPr>
              <p:nvPr/>
            </p:nvPicPr>
            <p:blipFill>
              <a:blip r:embed="rId13"/>
              <a:stretch>
                <a:fillRect/>
              </a:stretch>
            </p:blipFill>
            <p:spPr>
              <a:xfrm>
                <a:off x="1887021" y="582842"/>
                <a:ext cx="535360" cy="526995"/>
              </a:xfrm>
              <a:prstGeom prst="rect">
                <a:avLst/>
              </a:prstGeom>
            </p:spPr>
          </p:pic>
          <p:pic>
            <p:nvPicPr>
              <p:cNvPr id="4" name="図 3">
                <a:extLst>
                  <a:ext uri="{FF2B5EF4-FFF2-40B4-BE49-F238E27FC236}">
                    <a16:creationId xmlns:a16="http://schemas.microsoft.com/office/drawing/2014/main" id="{7186AF5D-AAE5-4A1D-8CA6-563B4AC66193}"/>
                  </a:ext>
                </a:extLst>
              </p:cNvPr>
              <p:cNvPicPr>
                <a:picLocks noChangeAspect="1"/>
              </p:cNvPicPr>
              <p:nvPr/>
            </p:nvPicPr>
            <p:blipFill>
              <a:blip r:embed="rId14"/>
              <a:stretch>
                <a:fillRect/>
              </a:stretch>
            </p:blipFill>
            <p:spPr>
              <a:xfrm>
                <a:off x="1436260" y="582842"/>
                <a:ext cx="535360" cy="526995"/>
              </a:xfrm>
              <a:prstGeom prst="rect">
                <a:avLst/>
              </a:prstGeom>
            </p:spPr>
          </p:pic>
          <p:pic>
            <p:nvPicPr>
              <p:cNvPr id="324" name="図 323">
                <a:extLst>
                  <a:ext uri="{FF2B5EF4-FFF2-40B4-BE49-F238E27FC236}">
                    <a16:creationId xmlns:a16="http://schemas.microsoft.com/office/drawing/2014/main" id="{52278774-D156-4EE0-8AAC-FE2C0728F610}"/>
                  </a:ext>
                </a:extLst>
              </p:cNvPr>
              <p:cNvPicPr>
                <a:picLocks noChangeAspect="1"/>
              </p:cNvPicPr>
              <p:nvPr/>
            </p:nvPicPr>
            <p:blipFill>
              <a:blip r:embed="rId15"/>
              <a:stretch>
                <a:fillRect/>
              </a:stretch>
            </p:blipFill>
            <p:spPr>
              <a:xfrm>
                <a:off x="7278867" y="1018338"/>
                <a:ext cx="535360" cy="526995"/>
              </a:xfrm>
              <a:prstGeom prst="rect">
                <a:avLst/>
              </a:prstGeom>
            </p:spPr>
          </p:pic>
          <p:pic>
            <p:nvPicPr>
              <p:cNvPr id="326" name="図 325">
                <a:extLst>
                  <a:ext uri="{FF2B5EF4-FFF2-40B4-BE49-F238E27FC236}">
                    <a16:creationId xmlns:a16="http://schemas.microsoft.com/office/drawing/2014/main" id="{6CF522EE-9247-48E6-BEDB-F02629B7F4A5}"/>
                  </a:ext>
                </a:extLst>
              </p:cNvPr>
              <p:cNvPicPr>
                <a:picLocks noChangeAspect="1"/>
              </p:cNvPicPr>
              <p:nvPr/>
            </p:nvPicPr>
            <p:blipFill>
              <a:blip r:embed="rId16"/>
              <a:stretch>
                <a:fillRect/>
              </a:stretch>
            </p:blipFill>
            <p:spPr>
              <a:xfrm>
                <a:off x="6385419" y="1018338"/>
                <a:ext cx="543750" cy="535254"/>
              </a:xfrm>
              <a:prstGeom prst="rect">
                <a:avLst/>
              </a:prstGeom>
            </p:spPr>
          </p:pic>
          <p:pic>
            <p:nvPicPr>
              <p:cNvPr id="328" name="図 327">
                <a:extLst>
                  <a:ext uri="{FF2B5EF4-FFF2-40B4-BE49-F238E27FC236}">
                    <a16:creationId xmlns:a16="http://schemas.microsoft.com/office/drawing/2014/main" id="{9C93FAD3-9721-4471-A780-D238667C4B91}"/>
                  </a:ext>
                </a:extLst>
              </p:cNvPr>
              <p:cNvPicPr>
                <a:picLocks noChangeAspect="1"/>
              </p:cNvPicPr>
              <p:nvPr/>
            </p:nvPicPr>
            <p:blipFill>
              <a:blip r:embed="rId17"/>
              <a:stretch>
                <a:fillRect/>
              </a:stretch>
            </p:blipFill>
            <p:spPr>
              <a:xfrm>
                <a:off x="5932120" y="1018338"/>
                <a:ext cx="540563" cy="532117"/>
              </a:xfrm>
              <a:prstGeom prst="rect">
                <a:avLst/>
              </a:prstGeom>
            </p:spPr>
          </p:pic>
          <p:pic>
            <p:nvPicPr>
              <p:cNvPr id="330" name="図 329">
                <a:extLst>
                  <a:ext uri="{FF2B5EF4-FFF2-40B4-BE49-F238E27FC236}">
                    <a16:creationId xmlns:a16="http://schemas.microsoft.com/office/drawing/2014/main" id="{DEAAA3A5-E544-4445-876A-662AA59AC7CB}"/>
                  </a:ext>
                </a:extLst>
              </p:cNvPr>
              <p:cNvPicPr>
                <a:picLocks noChangeAspect="1"/>
              </p:cNvPicPr>
              <p:nvPr/>
            </p:nvPicPr>
            <p:blipFill>
              <a:blip r:embed="rId18"/>
              <a:stretch>
                <a:fillRect/>
              </a:stretch>
            </p:blipFill>
            <p:spPr>
              <a:xfrm>
                <a:off x="5475247" y="1018338"/>
                <a:ext cx="535360" cy="526995"/>
              </a:xfrm>
              <a:prstGeom prst="rect">
                <a:avLst/>
              </a:prstGeom>
            </p:spPr>
          </p:pic>
          <p:pic>
            <p:nvPicPr>
              <p:cNvPr id="332" name="図 331">
                <a:extLst>
                  <a:ext uri="{FF2B5EF4-FFF2-40B4-BE49-F238E27FC236}">
                    <a16:creationId xmlns:a16="http://schemas.microsoft.com/office/drawing/2014/main" id="{D8180B65-88FB-4658-A801-12D0F90AF560}"/>
                  </a:ext>
                </a:extLst>
              </p:cNvPr>
              <p:cNvPicPr>
                <a:picLocks noChangeAspect="1"/>
              </p:cNvPicPr>
              <p:nvPr/>
            </p:nvPicPr>
            <p:blipFill>
              <a:blip r:embed="rId19"/>
              <a:stretch>
                <a:fillRect/>
              </a:stretch>
            </p:blipFill>
            <p:spPr>
              <a:xfrm>
                <a:off x="5026409" y="1018338"/>
                <a:ext cx="535360" cy="526995"/>
              </a:xfrm>
              <a:prstGeom prst="rect">
                <a:avLst/>
              </a:prstGeom>
            </p:spPr>
          </p:pic>
          <p:pic>
            <p:nvPicPr>
              <p:cNvPr id="334" name="図 333">
                <a:extLst>
                  <a:ext uri="{FF2B5EF4-FFF2-40B4-BE49-F238E27FC236}">
                    <a16:creationId xmlns:a16="http://schemas.microsoft.com/office/drawing/2014/main" id="{AD14B657-0553-4A67-AB8F-2457918BF6A4}"/>
                  </a:ext>
                </a:extLst>
              </p:cNvPr>
              <p:cNvPicPr>
                <a:picLocks noChangeAspect="1"/>
              </p:cNvPicPr>
              <p:nvPr/>
            </p:nvPicPr>
            <p:blipFill>
              <a:blip r:embed="rId20"/>
              <a:stretch>
                <a:fillRect/>
              </a:stretch>
            </p:blipFill>
            <p:spPr>
              <a:xfrm>
                <a:off x="4576739" y="1018338"/>
                <a:ext cx="537261" cy="528867"/>
              </a:xfrm>
              <a:prstGeom prst="rect">
                <a:avLst/>
              </a:prstGeom>
            </p:spPr>
          </p:pic>
          <p:pic>
            <p:nvPicPr>
              <p:cNvPr id="336" name="図 335">
                <a:extLst>
                  <a:ext uri="{FF2B5EF4-FFF2-40B4-BE49-F238E27FC236}">
                    <a16:creationId xmlns:a16="http://schemas.microsoft.com/office/drawing/2014/main" id="{93914B9F-0E64-44FA-B178-B361B988562B}"/>
                  </a:ext>
                </a:extLst>
              </p:cNvPr>
              <p:cNvPicPr>
                <a:picLocks noChangeAspect="1"/>
              </p:cNvPicPr>
              <p:nvPr/>
            </p:nvPicPr>
            <p:blipFill>
              <a:blip r:embed="rId21"/>
              <a:stretch>
                <a:fillRect/>
              </a:stretch>
            </p:blipFill>
            <p:spPr>
              <a:xfrm>
                <a:off x="4130580" y="1018338"/>
                <a:ext cx="537914" cy="529509"/>
              </a:xfrm>
              <a:prstGeom prst="rect">
                <a:avLst/>
              </a:prstGeom>
            </p:spPr>
          </p:pic>
          <p:pic>
            <p:nvPicPr>
              <p:cNvPr id="338" name="図 337">
                <a:extLst>
                  <a:ext uri="{FF2B5EF4-FFF2-40B4-BE49-F238E27FC236}">
                    <a16:creationId xmlns:a16="http://schemas.microsoft.com/office/drawing/2014/main" id="{5A725C9B-AB65-4AE1-B5F4-85347A71D3F8}"/>
                  </a:ext>
                </a:extLst>
              </p:cNvPr>
              <p:cNvPicPr>
                <a:picLocks noChangeAspect="1"/>
              </p:cNvPicPr>
              <p:nvPr/>
            </p:nvPicPr>
            <p:blipFill>
              <a:blip r:embed="rId22"/>
              <a:stretch>
                <a:fillRect/>
              </a:stretch>
            </p:blipFill>
            <p:spPr>
              <a:xfrm>
                <a:off x="3681520" y="1018338"/>
                <a:ext cx="543750" cy="535254"/>
              </a:xfrm>
              <a:prstGeom prst="rect">
                <a:avLst/>
              </a:prstGeom>
            </p:spPr>
          </p:pic>
          <p:pic>
            <p:nvPicPr>
              <p:cNvPr id="340" name="図 339">
                <a:extLst>
                  <a:ext uri="{FF2B5EF4-FFF2-40B4-BE49-F238E27FC236}">
                    <a16:creationId xmlns:a16="http://schemas.microsoft.com/office/drawing/2014/main" id="{78014E9C-2BDC-43D2-A173-8AEFEFFA6E20}"/>
                  </a:ext>
                </a:extLst>
              </p:cNvPr>
              <p:cNvPicPr>
                <a:picLocks noChangeAspect="1"/>
              </p:cNvPicPr>
              <p:nvPr/>
            </p:nvPicPr>
            <p:blipFill>
              <a:blip r:embed="rId23"/>
              <a:stretch>
                <a:fillRect/>
              </a:stretch>
            </p:blipFill>
            <p:spPr>
              <a:xfrm>
                <a:off x="3233419" y="1018338"/>
                <a:ext cx="537314" cy="528918"/>
              </a:xfrm>
              <a:prstGeom prst="rect">
                <a:avLst/>
              </a:prstGeom>
            </p:spPr>
          </p:pic>
          <p:pic>
            <p:nvPicPr>
              <p:cNvPr id="342" name="図 341">
                <a:extLst>
                  <a:ext uri="{FF2B5EF4-FFF2-40B4-BE49-F238E27FC236}">
                    <a16:creationId xmlns:a16="http://schemas.microsoft.com/office/drawing/2014/main" id="{42D1DF6F-E24C-4A16-9A47-A1765183B522}"/>
                  </a:ext>
                </a:extLst>
              </p:cNvPr>
              <p:cNvPicPr>
                <a:picLocks noChangeAspect="1"/>
              </p:cNvPicPr>
              <p:nvPr/>
            </p:nvPicPr>
            <p:blipFill>
              <a:blip r:embed="rId24"/>
              <a:stretch>
                <a:fillRect/>
              </a:stretch>
            </p:blipFill>
            <p:spPr>
              <a:xfrm>
                <a:off x="2783076" y="1018338"/>
                <a:ext cx="541515" cy="533054"/>
              </a:xfrm>
              <a:prstGeom prst="rect">
                <a:avLst/>
              </a:prstGeom>
            </p:spPr>
          </p:pic>
          <p:pic>
            <p:nvPicPr>
              <p:cNvPr id="344" name="図 343">
                <a:extLst>
                  <a:ext uri="{FF2B5EF4-FFF2-40B4-BE49-F238E27FC236}">
                    <a16:creationId xmlns:a16="http://schemas.microsoft.com/office/drawing/2014/main" id="{FD2E66AF-D9C7-43A4-99DA-5BCE495B9E70}"/>
                  </a:ext>
                </a:extLst>
              </p:cNvPr>
              <p:cNvPicPr>
                <a:picLocks noChangeAspect="1"/>
              </p:cNvPicPr>
              <p:nvPr/>
            </p:nvPicPr>
            <p:blipFill>
              <a:blip r:embed="rId25"/>
              <a:stretch>
                <a:fillRect/>
              </a:stretch>
            </p:blipFill>
            <p:spPr>
              <a:xfrm>
                <a:off x="2329727" y="1018338"/>
                <a:ext cx="540876" cy="532425"/>
              </a:xfrm>
              <a:prstGeom prst="rect">
                <a:avLst/>
              </a:prstGeom>
            </p:spPr>
          </p:pic>
          <p:pic>
            <p:nvPicPr>
              <p:cNvPr id="346" name="図 345">
                <a:extLst>
                  <a:ext uri="{FF2B5EF4-FFF2-40B4-BE49-F238E27FC236}">
                    <a16:creationId xmlns:a16="http://schemas.microsoft.com/office/drawing/2014/main" id="{0C708D08-8D02-4E75-93D3-17D1EE9D79CC}"/>
                  </a:ext>
                </a:extLst>
              </p:cNvPr>
              <p:cNvPicPr>
                <a:picLocks noChangeAspect="1"/>
              </p:cNvPicPr>
              <p:nvPr/>
            </p:nvPicPr>
            <p:blipFill>
              <a:blip r:embed="rId26"/>
              <a:stretch>
                <a:fillRect/>
              </a:stretch>
            </p:blipFill>
            <p:spPr>
              <a:xfrm>
                <a:off x="1880581" y="1018338"/>
                <a:ext cx="535360" cy="526995"/>
              </a:xfrm>
              <a:prstGeom prst="rect">
                <a:avLst/>
              </a:prstGeom>
            </p:spPr>
          </p:pic>
          <p:pic>
            <p:nvPicPr>
              <p:cNvPr id="349" name="図 348">
                <a:extLst>
                  <a:ext uri="{FF2B5EF4-FFF2-40B4-BE49-F238E27FC236}">
                    <a16:creationId xmlns:a16="http://schemas.microsoft.com/office/drawing/2014/main" id="{203934F9-5C19-4D13-8ADF-36A96323BF75}"/>
                  </a:ext>
                </a:extLst>
              </p:cNvPr>
              <p:cNvPicPr>
                <a:picLocks noChangeAspect="1"/>
              </p:cNvPicPr>
              <p:nvPr/>
            </p:nvPicPr>
            <p:blipFill>
              <a:blip r:embed="rId27"/>
              <a:stretch>
                <a:fillRect/>
              </a:stretch>
            </p:blipFill>
            <p:spPr>
              <a:xfrm>
                <a:off x="1446468" y="1018338"/>
                <a:ext cx="531076" cy="522778"/>
              </a:xfrm>
              <a:prstGeom prst="rect">
                <a:avLst/>
              </a:prstGeom>
            </p:spPr>
          </p:pic>
          <p:pic>
            <p:nvPicPr>
              <p:cNvPr id="298" name="図 297">
                <a:extLst>
                  <a:ext uri="{FF2B5EF4-FFF2-40B4-BE49-F238E27FC236}">
                    <a16:creationId xmlns:a16="http://schemas.microsoft.com/office/drawing/2014/main" id="{728960C9-2B91-4E0A-97CB-68F5DED0F4C2}"/>
                  </a:ext>
                </a:extLst>
              </p:cNvPr>
              <p:cNvPicPr>
                <a:picLocks noChangeAspect="1"/>
              </p:cNvPicPr>
              <p:nvPr/>
            </p:nvPicPr>
            <p:blipFill>
              <a:blip r:embed="rId28"/>
              <a:stretch>
                <a:fillRect/>
              </a:stretch>
            </p:blipFill>
            <p:spPr>
              <a:xfrm>
                <a:off x="7276715" y="1459360"/>
                <a:ext cx="539665" cy="531233"/>
              </a:xfrm>
              <a:prstGeom prst="rect">
                <a:avLst/>
              </a:prstGeom>
            </p:spPr>
          </p:pic>
          <p:pic>
            <p:nvPicPr>
              <p:cNvPr id="300" name="図 299">
                <a:extLst>
                  <a:ext uri="{FF2B5EF4-FFF2-40B4-BE49-F238E27FC236}">
                    <a16:creationId xmlns:a16="http://schemas.microsoft.com/office/drawing/2014/main" id="{E2FAC691-7104-4B18-A1E5-43F3FD2F4836}"/>
                  </a:ext>
                </a:extLst>
              </p:cNvPr>
              <p:cNvPicPr>
                <a:picLocks noChangeAspect="1"/>
              </p:cNvPicPr>
              <p:nvPr/>
            </p:nvPicPr>
            <p:blipFill>
              <a:blip r:embed="rId29"/>
              <a:stretch>
                <a:fillRect/>
              </a:stretch>
            </p:blipFill>
            <p:spPr>
              <a:xfrm>
                <a:off x="6835499" y="1459360"/>
                <a:ext cx="535360" cy="526995"/>
              </a:xfrm>
              <a:prstGeom prst="rect">
                <a:avLst/>
              </a:prstGeom>
            </p:spPr>
          </p:pic>
          <p:pic>
            <p:nvPicPr>
              <p:cNvPr id="302" name="図 301">
                <a:extLst>
                  <a:ext uri="{FF2B5EF4-FFF2-40B4-BE49-F238E27FC236}">
                    <a16:creationId xmlns:a16="http://schemas.microsoft.com/office/drawing/2014/main" id="{0B7A12BC-1284-48C8-B791-1352A1F3C29C}"/>
                  </a:ext>
                </a:extLst>
              </p:cNvPr>
              <p:cNvPicPr>
                <a:picLocks noChangeAspect="1"/>
              </p:cNvPicPr>
              <p:nvPr/>
            </p:nvPicPr>
            <p:blipFill>
              <a:blip r:embed="rId30"/>
              <a:stretch>
                <a:fillRect/>
              </a:stretch>
            </p:blipFill>
            <p:spPr>
              <a:xfrm>
                <a:off x="6382880" y="1459360"/>
                <a:ext cx="539473" cy="531044"/>
              </a:xfrm>
              <a:prstGeom prst="rect">
                <a:avLst/>
              </a:prstGeom>
            </p:spPr>
          </p:pic>
          <p:pic>
            <p:nvPicPr>
              <p:cNvPr id="304" name="図 303">
                <a:extLst>
                  <a:ext uri="{FF2B5EF4-FFF2-40B4-BE49-F238E27FC236}">
                    <a16:creationId xmlns:a16="http://schemas.microsoft.com/office/drawing/2014/main" id="{DC9163E7-0D6A-4A8D-BFF2-A96EEEEE6BDB}"/>
                  </a:ext>
                </a:extLst>
              </p:cNvPr>
              <p:cNvPicPr>
                <a:picLocks noChangeAspect="1"/>
              </p:cNvPicPr>
              <p:nvPr/>
            </p:nvPicPr>
            <p:blipFill>
              <a:blip r:embed="rId31"/>
              <a:stretch>
                <a:fillRect/>
              </a:stretch>
            </p:blipFill>
            <p:spPr>
              <a:xfrm>
                <a:off x="5923528" y="1459360"/>
                <a:ext cx="543661" cy="535166"/>
              </a:xfrm>
              <a:prstGeom prst="rect">
                <a:avLst/>
              </a:prstGeom>
            </p:spPr>
          </p:pic>
          <p:pic>
            <p:nvPicPr>
              <p:cNvPr id="306" name="図 305">
                <a:extLst>
                  <a:ext uri="{FF2B5EF4-FFF2-40B4-BE49-F238E27FC236}">
                    <a16:creationId xmlns:a16="http://schemas.microsoft.com/office/drawing/2014/main" id="{DA43C4D6-0C6A-47A2-A334-C75AFBA4D39A}"/>
                  </a:ext>
                </a:extLst>
              </p:cNvPr>
              <p:cNvPicPr>
                <a:picLocks noChangeAspect="1"/>
              </p:cNvPicPr>
              <p:nvPr/>
            </p:nvPicPr>
            <p:blipFill>
              <a:blip r:embed="rId32"/>
              <a:stretch>
                <a:fillRect/>
              </a:stretch>
            </p:blipFill>
            <p:spPr>
              <a:xfrm>
                <a:off x="5478819" y="1459360"/>
                <a:ext cx="540565" cy="532119"/>
              </a:xfrm>
              <a:prstGeom prst="rect">
                <a:avLst/>
              </a:prstGeom>
            </p:spPr>
          </p:pic>
          <p:pic>
            <p:nvPicPr>
              <p:cNvPr id="308" name="図 307">
                <a:extLst>
                  <a:ext uri="{FF2B5EF4-FFF2-40B4-BE49-F238E27FC236}">
                    <a16:creationId xmlns:a16="http://schemas.microsoft.com/office/drawing/2014/main" id="{C8259B76-D4CD-4952-A43A-8D1AAB625394}"/>
                  </a:ext>
                </a:extLst>
              </p:cNvPr>
              <p:cNvPicPr>
                <a:picLocks noChangeAspect="1"/>
              </p:cNvPicPr>
              <p:nvPr/>
            </p:nvPicPr>
            <p:blipFill>
              <a:blip r:embed="rId33"/>
              <a:stretch>
                <a:fillRect/>
              </a:stretch>
            </p:blipFill>
            <p:spPr>
              <a:xfrm>
                <a:off x="5028130" y="1459360"/>
                <a:ext cx="540565" cy="532119"/>
              </a:xfrm>
              <a:prstGeom prst="rect">
                <a:avLst/>
              </a:prstGeom>
            </p:spPr>
          </p:pic>
          <p:pic>
            <p:nvPicPr>
              <p:cNvPr id="310" name="図 309">
                <a:extLst>
                  <a:ext uri="{FF2B5EF4-FFF2-40B4-BE49-F238E27FC236}">
                    <a16:creationId xmlns:a16="http://schemas.microsoft.com/office/drawing/2014/main" id="{411540EC-1195-47FE-B2B5-DFB0160A1631}"/>
                  </a:ext>
                </a:extLst>
              </p:cNvPr>
              <p:cNvPicPr>
                <a:picLocks noChangeAspect="1"/>
              </p:cNvPicPr>
              <p:nvPr/>
            </p:nvPicPr>
            <p:blipFill>
              <a:blip r:embed="rId34"/>
              <a:stretch>
                <a:fillRect/>
              </a:stretch>
            </p:blipFill>
            <p:spPr>
              <a:xfrm>
                <a:off x="4580275" y="1459360"/>
                <a:ext cx="536689" cy="528303"/>
              </a:xfrm>
              <a:prstGeom prst="rect">
                <a:avLst/>
              </a:prstGeom>
            </p:spPr>
          </p:pic>
          <p:pic>
            <p:nvPicPr>
              <p:cNvPr id="312" name="図 311">
                <a:extLst>
                  <a:ext uri="{FF2B5EF4-FFF2-40B4-BE49-F238E27FC236}">
                    <a16:creationId xmlns:a16="http://schemas.microsoft.com/office/drawing/2014/main" id="{1F0703A8-B8AD-4610-A482-0CE25BE427D4}"/>
                  </a:ext>
                </a:extLst>
              </p:cNvPr>
              <p:cNvPicPr>
                <a:picLocks noChangeAspect="1"/>
              </p:cNvPicPr>
              <p:nvPr/>
            </p:nvPicPr>
            <p:blipFill>
              <a:blip r:embed="rId35"/>
              <a:stretch>
                <a:fillRect/>
              </a:stretch>
            </p:blipFill>
            <p:spPr>
              <a:xfrm>
                <a:off x="4130580" y="1459360"/>
                <a:ext cx="543750" cy="535254"/>
              </a:xfrm>
              <a:prstGeom prst="rect">
                <a:avLst/>
              </a:prstGeom>
            </p:spPr>
          </p:pic>
          <p:pic>
            <p:nvPicPr>
              <p:cNvPr id="314" name="図 313">
                <a:extLst>
                  <a:ext uri="{FF2B5EF4-FFF2-40B4-BE49-F238E27FC236}">
                    <a16:creationId xmlns:a16="http://schemas.microsoft.com/office/drawing/2014/main" id="{2F667A6F-9FF1-46EF-B478-8E6A4BDEC485}"/>
                  </a:ext>
                </a:extLst>
              </p:cNvPr>
              <p:cNvPicPr>
                <a:picLocks noChangeAspect="1"/>
              </p:cNvPicPr>
              <p:nvPr/>
            </p:nvPicPr>
            <p:blipFill>
              <a:blip r:embed="rId36"/>
              <a:stretch>
                <a:fillRect/>
              </a:stretch>
            </p:blipFill>
            <p:spPr>
              <a:xfrm>
                <a:off x="3684363" y="1459360"/>
                <a:ext cx="541171" cy="532716"/>
              </a:xfrm>
              <a:prstGeom prst="rect">
                <a:avLst/>
              </a:prstGeom>
            </p:spPr>
          </p:pic>
          <p:pic>
            <p:nvPicPr>
              <p:cNvPr id="316" name="図 315">
                <a:extLst>
                  <a:ext uri="{FF2B5EF4-FFF2-40B4-BE49-F238E27FC236}">
                    <a16:creationId xmlns:a16="http://schemas.microsoft.com/office/drawing/2014/main" id="{D6FA3499-F64E-4BBD-92AC-B404228A59FE}"/>
                  </a:ext>
                </a:extLst>
              </p:cNvPr>
              <p:cNvPicPr>
                <a:picLocks noChangeAspect="1"/>
              </p:cNvPicPr>
              <p:nvPr/>
            </p:nvPicPr>
            <p:blipFill>
              <a:blip r:embed="rId37"/>
              <a:stretch>
                <a:fillRect/>
              </a:stretch>
            </p:blipFill>
            <p:spPr>
              <a:xfrm>
                <a:off x="3229396" y="1459360"/>
                <a:ext cx="540782" cy="532332"/>
              </a:xfrm>
              <a:prstGeom prst="rect">
                <a:avLst/>
              </a:prstGeom>
            </p:spPr>
          </p:pic>
          <p:pic>
            <p:nvPicPr>
              <p:cNvPr id="318" name="図 317">
                <a:extLst>
                  <a:ext uri="{FF2B5EF4-FFF2-40B4-BE49-F238E27FC236}">
                    <a16:creationId xmlns:a16="http://schemas.microsoft.com/office/drawing/2014/main" id="{607CEFED-7152-4865-B858-3BCC3FF5C98D}"/>
                  </a:ext>
                </a:extLst>
              </p:cNvPr>
              <p:cNvPicPr>
                <a:picLocks noChangeAspect="1"/>
              </p:cNvPicPr>
              <p:nvPr/>
            </p:nvPicPr>
            <p:blipFill>
              <a:blip r:embed="rId38"/>
              <a:stretch>
                <a:fillRect/>
              </a:stretch>
            </p:blipFill>
            <p:spPr>
              <a:xfrm>
                <a:off x="2325442" y="1459360"/>
                <a:ext cx="536689" cy="528303"/>
              </a:xfrm>
              <a:prstGeom prst="rect">
                <a:avLst/>
              </a:prstGeom>
            </p:spPr>
          </p:pic>
          <p:pic>
            <p:nvPicPr>
              <p:cNvPr id="320" name="図 319">
                <a:extLst>
                  <a:ext uri="{FF2B5EF4-FFF2-40B4-BE49-F238E27FC236}">
                    <a16:creationId xmlns:a16="http://schemas.microsoft.com/office/drawing/2014/main" id="{57E554D1-4359-406E-8D27-E84F4A8612B3}"/>
                  </a:ext>
                </a:extLst>
              </p:cNvPr>
              <p:cNvPicPr>
                <a:picLocks noChangeAspect="1"/>
              </p:cNvPicPr>
              <p:nvPr/>
            </p:nvPicPr>
            <p:blipFill>
              <a:blip r:embed="rId39"/>
              <a:stretch>
                <a:fillRect/>
              </a:stretch>
            </p:blipFill>
            <p:spPr>
              <a:xfrm>
                <a:off x="1876509" y="1459360"/>
                <a:ext cx="543751" cy="535254"/>
              </a:xfrm>
              <a:prstGeom prst="rect">
                <a:avLst/>
              </a:prstGeom>
            </p:spPr>
          </p:pic>
          <p:pic>
            <p:nvPicPr>
              <p:cNvPr id="322" name="図 321">
                <a:extLst>
                  <a:ext uri="{FF2B5EF4-FFF2-40B4-BE49-F238E27FC236}">
                    <a16:creationId xmlns:a16="http://schemas.microsoft.com/office/drawing/2014/main" id="{1E736219-7B1A-4267-A0F4-0ACEAF80A0C4}"/>
                  </a:ext>
                </a:extLst>
              </p:cNvPr>
              <p:cNvPicPr>
                <a:picLocks noChangeAspect="1"/>
              </p:cNvPicPr>
              <p:nvPr/>
            </p:nvPicPr>
            <p:blipFill>
              <a:blip r:embed="rId40"/>
              <a:stretch>
                <a:fillRect/>
              </a:stretch>
            </p:blipFill>
            <p:spPr>
              <a:xfrm>
                <a:off x="1447023" y="1459360"/>
                <a:ext cx="535360" cy="526995"/>
              </a:xfrm>
              <a:prstGeom prst="rect">
                <a:avLst/>
              </a:prstGeom>
            </p:spPr>
          </p:pic>
          <p:pic>
            <p:nvPicPr>
              <p:cNvPr id="272" name="図 271">
                <a:extLst>
                  <a:ext uri="{FF2B5EF4-FFF2-40B4-BE49-F238E27FC236}">
                    <a16:creationId xmlns:a16="http://schemas.microsoft.com/office/drawing/2014/main" id="{03A7958E-DC47-4612-BCA4-84E7791C513F}"/>
                  </a:ext>
                </a:extLst>
              </p:cNvPr>
              <p:cNvPicPr>
                <a:picLocks noChangeAspect="1"/>
              </p:cNvPicPr>
              <p:nvPr/>
            </p:nvPicPr>
            <p:blipFill>
              <a:blip r:embed="rId41"/>
              <a:stretch>
                <a:fillRect/>
              </a:stretch>
            </p:blipFill>
            <p:spPr>
              <a:xfrm>
                <a:off x="7277155" y="1901186"/>
                <a:ext cx="539665" cy="531233"/>
              </a:xfrm>
              <a:prstGeom prst="rect">
                <a:avLst/>
              </a:prstGeom>
            </p:spPr>
          </p:pic>
          <p:pic>
            <p:nvPicPr>
              <p:cNvPr id="274" name="図 273">
                <a:extLst>
                  <a:ext uri="{FF2B5EF4-FFF2-40B4-BE49-F238E27FC236}">
                    <a16:creationId xmlns:a16="http://schemas.microsoft.com/office/drawing/2014/main" id="{6F453217-B056-4B3D-B5CF-6A10B402864F}"/>
                  </a:ext>
                </a:extLst>
              </p:cNvPr>
              <p:cNvPicPr>
                <a:picLocks noChangeAspect="1"/>
              </p:cNvPicPr>
              <p:nvPr/>
            </p:nvPicPr>
            <p:blipFill>
              <a:blip r:embed="rId42"/>
              <a:stretch>
                <a:fillRect/>
              </a:stretch>
            </p:blipFill>
            <p:spPr>
              <a:xfrm>
                <a:off x="6825692" y="1901186"/>
                <a:ext cx="543749" cy="535253"/>
              </a:xfrm>
              <a:prstGeom prst="rect">
                <a:avLst/>
              </a:prstGeom>
            </p:spPr>
          </p:pic>
          <p:pic>
            <p:nvPicPr>
              <p:cNvPr id="276" name="図 275">
                <a:extLst>
                  <a:ext uri="{FF2B5EF4-FFF2-40B4-BE49-F238E27FC236}">
                    <a16:creationId xmlns:a16="http://schemas.microsoft.com/office/drawing/2014/main" id="{945A6B20-BFA6-425B-9776-2746FD188BD2}"/>
                  </a:ext>
                </a:extLst>
              </p:cNvPr>
              <p:cNvPicPr>
                <a:picLocks noChangeAspect="1"/>
              </p:cNvPicPr>
              <p:nvPr/>
            </p:nvPicPr>
            <p:blipFill>
              <a:blip r:embed="rId43"/>
              <a:stretch>
                <a:fillRect/>
              </a:stretch>
            </p:blipFill>
            <p:spPr>
              <a:xfrm>
                <a:off x="6379897" y="1901186"/>
                <a:ext cx="539665" cy="531233"/>
              </a:xfrm>
              <a:prstGeom prst="rect">
                <a:avLst/>
              </a:prstGeom>
            </p:spPr>
          </p:pic>
          <p:pic>
            <p:nvPicPr>
              <p:cNvPr id="278" name="図 277">
                <a:extLst>
                  <a:ext uri="{FF2B5EF4-FFF2-40B4-BE49-F238E27FC236}">
                    <a16:creationId xmlns:a16="http://schemas.microsoft.com/office/drawing/2014/main" id="{5968CE25-7332-4A81-A8C6-34BC14E75EE2}"/>
                  </a:ext>
                </a:extLst>
              </p:cNvPr>
              <p:cNvPicPr>
                <a:picLocks noChangeAspect="1"/>
              </p:cNvPicPr>
              <p:nvPr/>
            </p:nvPicPr>
            <p:blipFill>
              <a:blip r:embed="rId44"/>
              <a:stretch>
                <a:fillRect/>
              </a:stretch>
            </p:blipFill>
            <p:spPr>
              <a:xfrm>
                <a:off x="5925456" y="1901186"/>
                <a:ext cx="543749" cy="535253"/>
              </a:xfrm>
              <a:prstGeom prst="rect">
                <a:avLst/>
              </a:prstGeom>
            </p:spPr>
          </p:pic>
          <p:pic>
            <p:nvPicPr>
              <p:cNvPr id="280" name="図 279">
                <a:extLst>
                  <a:ext uri="{FF2B5EF4-FFF2-40B4-BE49-F238E27FC236}">
                    <a16:creationId xmlns:a16="http://schemas.microsoft.com/office/drawing/2014/main" id="{F37442EB-E861-4A80-9CCF-69EFD2451FF0}"/>
                  </a:ext>
                </a:extLst>
              </p:cNvPr>
              <p:cNvPicPr>
                <a:picLocks noChangeAspect="1"/>
              </p:cNvPicPr>
              <p:nvPr/>
            </p:nvPicPr>
            <p:blipFill>
              <a:blip r:embed="rId45"/>
              <a:stretch>
                <a:fillRect/>
              </a:stretch>
            </p:blipFill>
            <p:spPr>
              <a:xfrm>
                <a:off x="5025936" y="1901186"/>
                <a:ext cx="543750" cy="535254"/>
              </a:xfrm>
              <a:prstGeom prst="rect">
                <a:avLst/>
              </a:prstGeom>
            </p:spPr>
          </p:pic>
          <p:pic>
            <p:nvPicPr>
              <p:cNvPr id="282" name="図 281">
                <a:extLst>
                  <a:ext uri="{FF2B5EF4-FFF2-40B4-BE49-F238E27FC236}">
                    <a16:creationId xmlns:a16="http://schemas.microsoft.com/office/drawing/2014/main" id="{4CE1B89A-37C9-4691-876A-5028559F42D5}"/>
                  </a:ext>
                </a:extLst>
              </p:cNvPr>
              <p:cNvPicPr>
                <a:picLocks noChangeAspect="1"/>
              </p:cNvPicPr>
              <p:nvPr/>
            </p:nvPicPr>
            <p:blipFill>
              <a:blip r:embed="rId46"/>
              <a:stretch>
                <a:fillRect/>
              </a:stretch>
            </p:blipFill>
            <p:spPr>
              <a:xfrm>
                <a:off x="4576238" y="1901186"/>
                <a:ext cx="538799" cy="530380"/>
              </a:xfrm>
              <a:prstGeom prst="rect">
                <a:avLst/>
              </a:prstGeom>
            </p:spPr>
          </p:pic>
          <p:pic>
            <p:nvPicPr>
              <p:cNvPr id="284" name="図 283">
                <a:extLst>
                  <a:ext uri="{FF2B5EF4-FFF2-40B4-BE49-F238E27FC236}">
                    <a16:creationId xmlns:a16="http://schemas.microsoft.com/office/drawing/2014/main" id="{6A790507-2296-4E72-B63C-30539DD62360}"/>
                  </a:ext>
                </a:extLst>
              </p:cNvPr>
              <p:cNvPicPr>
                <a:picLocks noChangeAspect="1"/>
              </p:cNvPicPr>
              <p:nvPr/>
            </p:nvPicPr>
            <p:blipFill>
              <a:blip r:embed="rId47"/>
              <a:stretch>
                <a:fillRect/>
              </a:stretch>
            </p:blipFill>
            <p:spPr>
              <a:xfrm>
                <a:off x="4133236" y="1901186"/>
                <a:ext cx="542129" cy="533658"/>
              </a:xfrm>
              <a:prstGeom prst="rect">
                <a:avLst/>
              </a:prstGeom>
            </p:spPr>
          </p:pic>
          <p:pic>
            <p:nvPicPr>
              <p:cNvPr id="286" name="図 285">
                <a:extLst>
                  <a:ext uri="{FF2B5EF4-FFF2-40B4-BE49-F238E27FC236}">
                    <a16:creationId xmlns:a16="http://schemas.microsoft.com/office/drawing/2014/main" id="{EC73DD85-6808-456D-A277-6611A935BA58}"/>
                  </a:ext>
                </a:extLst>
              </p:cNvPr>
              <p:cNvPicPr>
                <a:picLocks noChangeAspect="1"/>
              </p:cNvPicPr>
              <p:nvPr/>
            </p:nvPicPr>
            <p:blipFill>
              <a:blip r:embed="rId48"/>
              <a:stretch>
                <a:fillRect/>
              </a:stretch>
            </p:blipFill>
            <p:spPr>
              <a:xfrm>
                <a:off x="3680016" y="1901186"/>
                <a:ext cx="546759" cy="538217"/>
              </a:xfrm>
              <a:prstGeom prst="rect">
                <a:avLst/>
              </a:prstGeom>
            </p:spPr>
          </p:pic>
          <p:pic>
            <p:nvPicPr>
              <p:cNvPr id="288" name="図 287">
                <a:extLst>
                  <a:ext uri="{FF2B5EF4-FFF2-40B4-BE49-F238E27FC236}">
                    <a16:creationId xmlns:a16="http://schemas.microsoft.com/office/drawing/2014/main" id="{648CA697-DA33-480C-9563-6BF39DDC31A0}"/>
                  </a:ext>
                </a:extLst>
              </p:cNvPr>
              <p:cNvPicPr>
                <a:picLocks noChangeAspect="1"/>
              </p:cNvPicPr>
              <p:nvPr/>
            </p:nvPicPr>
            <p:blipFill>
              <a:blip r:embed="rId49"/>
              <a:stretch>
                <a:fillRect/>
              </a:stretch>
            </p:blipFill>
            <p:spPr>
              <a:xfrm>
                <a:off x="3226408" y="1901186"/>
                <a:ext cx="542704" cy="534225"/>
              </a:xfrm>
              <a:prstGeom prst="rect">
                <a:avLst/>
              </a:prstGeom>
            </p:spPr>
          </p:pic>
          <p:pic>
            <p:nvPicPr>
              <p:cNvPr id="290" name="図 289">
                <a:extLst>
                  <a:ext uri="{FF2B5EF4-FFF2-40B4-BE49-F238E27FC236}">
                    <a16:creationId xmlns:a16="http://schemas.microsoft.com/office/drawing/2014/main" id="{CD5AD6AC-B5D9-427A-AFB9-0F9A4C0B2871}"/>
                  </a:ext>
                </a:extLst>
              </p:cNvPr>
              <p:cNvPicPr>
                <a:picLocks noChangeAspect="1"/>
              </p:cNvPicPr>
              <p:nvPr/>
            </p:nvPicPr>
            <p:blipFill>
              <a:blip r:embed="rId50"/>
              <a:stretch>
                <a:fillRect/>
              </a:stretch>
            </p:blipFill>
            <p:spPr>
              <a:xfrm>
                <a:off x="2766650" y="1901186"/>
                <a:ext cx="550448" cy="541847"/>
              </a:xfrm>
              <a:prstGeom prst="rect">
                <a:avLst/>
              </a:prstGeom>
            </p:spPr>
          </p:pic>
          <p:pic>
            <p:nvPicPr>
              <p:cNvPr id="292" name="図 291">
                <a:extLst>
                  <a:ext uri="{FF2B5EF4-FFF2-40B4-BE49-F238E27FC236}">
                    <a16:creationId xmlns:a16="http://schemas.microsoft.com/office/drawing/2014/main" id="{DD720961-27DB-43EC-B022-A7BF5260F47C}"/>
                  </a:ext>
                </a:extLst>
              </p:cNvPr>
              <p:cNvPicPr>
                <a:picLocks noChangeAspect="1"/>
              </p:cNvPicPr>
              <p:nvPr/>
            </p:nvPicPr>
            <p:blipFill>
              <a:blip r:embed="rId51"/>
              <a:stretch>
                <a:fillRect/>
              </a:stretch>
            </p:blipFill>
            <p:spPr>
              <a:xfrm>
                <a:off x="2321543" y="1901186"/>
                <a:ext cx="548585" cy="540014"/>
              </a:xfrm>
              <a:prstGeom prst="rect">
                <a:avLst/>
              </a:prstGeom>
            </p:spPr>
          </p:pic>
          <p:pic>
            <p:nvPicPr>
              <p:cNvPr id="294" name="図 293">
                <a:extLst>
                  <a:ext uri="{FF2B5EF4-FFF2-40B4-BE49-F238E27FC236}">
                    <a16:creationId xmlns:a16="http://schemas.microsoft.com/office/drawing/2014/main" id="{20A1B7B9-F5DB-4964-AA55-A796B0D9FFFC}"/>
                  </a:ext>
                </a:extLst>
              </p:cNvPr>
              <p:cNvPicPr>
                <a:picLocks noChangeAspect="1"/>
              </p:cNvPicPr>
              <p:nvPr/>
            </p:nvPicPr>
            <p:blipFill>
              <a:blip r:embed="rId52"/>
              <a:stretch>
                <a:fillRect/>
              </a:stretch>
            </p:blipFill>
            <p:spPr>
              <a:xfrm>
                <a:off x="1883406" y="1901186"/>
                <a:ext cx="536689" cy="528303"/>
              </a:xfrm>
              <a:prstGeom prst="rect">
                <a:avLst/>
              </a:prstGeom>
            </p:spPr>
          </p:pic>
          <p:pic>
            <p:nvPicPr>
              <p:cNvPr id="296" name="図 295">
                <a:extLst>
                  <a:ext uri="{FF2B5EF4-FFF2-40B4-BE49-F238E27FC236}">
                    <a16:creationId xmlns:a16="http://schemas.microsoft.com/office/drawing/2014/main" id="{194F21D9-518D-402F-91ED-5E9B3B7970DA}"/>
                  </a:ext>
                </a:extLst>
              </p:cNvPr>
              <p:cNvPicPr>
                <a:picLocks noChangeAspect="1"/>
              </p:cNvPicPr>
              <p:nvPr/>
            </p:nvPicPr>
            <p:blipFill>
              <a:blip r:embed="rId53"/>
              <a:stretch>
                <a:fillRect/>
              </a:stretch>
            </p:blipFill>
            <p:spPr>
              <a:xfrm>
                <a:off x="1448441" y="1901186"/>
                <a:ext cx="535360" cy="526995"/>
              </a:xfrm>
              <a:prstGeom prst="rect">
                <a:avLst/>
              </a:prstGeom>
            </p:spPr>
          </p:pic>
          <p:pic>
            <p:nvPicPr>
              <p:cNvPr id="246" name="図 245">
                <a:extLst>
                  <a:ext uri="{FF2B5EF4-FFF2-40B4-BE49-F238E27FC236}">
                    <a16:creationId xmlns:a16="http://schemas.microsoft.com/office/drawing/2014/main" id="{25C7A7BB-2BB6-4091-8732-1E9D0B359011}"/>
                  </a:ext>
                </a:extLst>
              </p:cNvPr>
              <p:cNvPicPr>
                <a:picLocks noChangeAspect="1"/>
              </p:cNvPicPr>
              <p:nvPr/>
            </p:nvPicPr>
            <p:blipFill>
              <a:blip r:embed="rId54"/>
              <a:stretch>
                <a:fillRect/>
              </a:stretch>
            </p:blipFill>
            <p:spPr>
              <a:xfrm>
                <a:off x="7274395" y="2346586"/>
                <a:ext cx="548584" cy="540012"/>
              </a:xfrm>
              <a:prstGeom prst="rect">
                <a:avLst/>
              </a:prstGeom>
            </p:spPr>
          </p:pic>
          <p:pic>
            <p:nvPicPr>
              <p:cNvPr id="248" name="図 247">
                <a:extLst>
                  <a:ext uri="{FF2B5EF4-FFF2-40B4-BE49-F238E27FC236}">
                    <a16:creationId xmlns:a16="http://schemas.microsoft.com/office/drawing/2014/main" id="{6A743A99-E438-473A-8915-3473E0F29297}"/>
                  </a:ext>
                </a:extLst>
              </p:cNvPr>
              <p:cNvPicPr>
                <a:picLocks noChangeAspect="1"/>
              </p:cNvPicPr>
              <p:nvPr/>
            </p:nvPicPr>
            <p:blipFill>
              <a:blip r:embed="rId55"/>
              <a:stretch>
                <a:fillRect/>
              </a:stretch>
            </p:blipFill>
            <p:spPr>
              <a:xfrm>
                <a:off x="6829364" y="2346586"/>
                <a:ext cx="540563" cy="532117"/>
              </a:xfrm>
              <a:prstGeom prst="rect">
                <a:avLst/>
              </a:prstGeom>
            </p:spPr>
          </p:pic>
          <p:pic>
            <p:nvPicPr>
              <p:cNvPr id="250" name="図 249">
                <a:extLst>
                  <a:ext uri="{FF2B5EF4-FFF2-40B4-BE49-F238E27FC236}">
                    <a16:creationId xmlns:a16="http://schemas.microsoft.com/office/drawing/2014/main" id="{18A4267F-018A-4F13-B65B-D3D387AE460C}"/>
                  </a:ext>
                </a:extLst>
              </p:cNvPr>
              <p:cNvPicPr>
                <a:picLocks noChangeAspect="1"/>
              </p:cNvPicPr>
              <p:nvPr/>
            </p:nvPicPr>
            <p:blipFill>
              <a:blip r:embed="rId56"/>
              <a:stretch>
                <a:fillRect/>
              </a:stretch>
            </p:blipFill>
            <p:spPr>
              <a:xfrm>
                <a:off x="6385039" y="2346586"/>
                <a:ext cx="540563" cy="532117"/>
              </a:xfrm>
              <a:prstGeom prst="rect">
                <a:avLst/>
              </a:prstGeom>
            </p:spPr>
          </p:pic>
          <p:pic>
            <p:nvPicPr>
              <p:cNvPr id="252" name="図 251">
                <a:extLst>
                  <a:ext uri="{FF2B5EF4-FFF2-40B4-BE49-F238E27FC236}">
                    <a16:creationId xmlns:a16="http://schemas.microsoft.com/office/drawing/2014/main" id="{868C4A04-52C6-4B1F-82E6-2A7D0D6B1A87}"/>
                  </a:ext>
                </a:extLst>
              </p:cNvPr>
              <p:cNvPicPr>
                <a:picLocks noChangeAspect="1"/>
              </p:cNvPicPr>
              <p:nvPr/>
            </p:nvPicPr>
            <p:blipFill>
              <a:blip r:embed="rId57"/>
              <a:stretch>
                <a:fillRect/>
              </a:stretch>
            </p:blipFill>
            <p:spPr>
              <a:xfrm>
                <a:off x="5923841" y="2346586"/>
                <a:ext cx="543348" cy="534858"/>
              </a:xfrm>
              <a:prstGeom prst="rect">
                <a:avLst/>
              </a:prstGeom>
            </p:spPr>
          </p:pic>
          <p:pic>
            <p:nvPicPr>
              <p:cNvPr id="254" name="図 253">
                <a:extLst>
                  <a:ext uri="{FF2B5EF4-FFF2-40B4-BE49-F238E27FC236}">
                    <a16:creationId xmlns:a16="http://schemas.microsoft.com/office/drawing/2014/main" id="{EF1914B0-2DC6-40EC-99BC-3922E84CAFBA}"/>
                  </a:ext>
                </a:extLst>
              </p:cNvPr>
              <p:cNvPicPr>
                <a:picLocks noChangeAspect="1"/>
              </p:cNvPicPr>
              <p:nvPr/>
            </p:nvPicPr>
            <p:blipFill>
              <a:blip r:embed="rId58"/>
              <a:stretch>
                <a:fillRect/>
              </a:stretch>
            </p:blipFill>
            <p:spPr>
              <a:xfrm>
                <a:off x="5470807" y="2346586"/>
                <a:ext cx="543749" cy="535253"/>
              </a:xfrm>
              <a:prstGeom prst="rect">
                <a:avLst/>
              </a:prstGeom>
            </p:spPr>
          </p:pic>
          <p:pic>
            <p:nvPicPr>
              <p:cNvPr id="256" name="図 255">
                <a:extLst>
                  <a:ext uri="{FF2B5EF4-FFF2-40B4-BE49-F238E27FC236}">
                    <a16:creationId xmlns:a16="http://schemas.microsoft.com/office/drawing/2014/main" id="{427EBE6D-0148-4D05-A014-76564B398829}"/>
                  </a:ext>
                </a:extLst>
              </p:cNvPr>
              <p:cNvPicPr>
                <a:picLocks noChangeAspect="1"/>
              </p:cNvPicPr>
              <p:nvPr/>
            </p:nvPicPr>
            <p:blipFill>
              <a:blip r:embed="rId59"/>
              <a:stretch>
                <a:fillRect/>
              </a:stretch>
            </p:blipFill>
            <p:spPr>
              <a:xfrm>
                <a:off x="5022215" y="2346586"/>
                <a:ext cx="543749" cy="535253"/>
              </a:xfrm>
              <a:prstGeom prst="rect">
                <a:avLst/>
              </a:prstGeom>
            </p:spPr>
          </p:pic>
          <p:pic>
            <p:nvPicPr>
              <p:cNvPr id="258" name="図 257">
                <a:extLst>
                  <a:ext uri="{FF2B5EF4-FFF2-40B4-BE49-F238E27FC236}">
                    <a16:creationId xmlns:a16="http://schemas.microsoft.com/office/drawing/2014/main" id="{CFECBF50-07B5-4FFB-B7E2-EE453130744D}"/>
                  </a:ext>
                </a:extLst>
              </p:cNvPr>
              <p:cNvPicPr>
                <a:picLocks noChangeAspect="1"/>
              </p:cNvPicPr>
              <p:nvPr/>
            </p:nvPicPr>
            <p:blipFill>
              <a:blip r:embed="rId60"/>
              <a:stretch>
                <a:fillRect/>
              </a:stretch>
            </p:blipFill>
            <p:spPr>
              <a:xfrm>
                <a:off x="4572284" y="2346586"/>
                <a:ext cx="543750" cy="535254"/>
              </a:xfrm>
              <a:prstGeom prst="rect">
                <a:avLst/>
              </a:prstGeom>
            </p:spPr>
          </p:pic>
          <p:pic>
            <p:nvPicPr>
              <p:cNvPr id="260" name="図 259">
                <a:extLst>
                  <a:ext uri="{FF2B5EF4-FFF2-40B4-BE49-F238E27FC236}">
                    <a16:creationId xmlns:a16="http://schemas.microsoft.com/office/drawing/2014/main" id="{D99B172B-31C1-4684-B8C9-37BA20CF02C4}"/>
                  </a:ext>
                </a:extLst>
              </p:cNvPr>
              <p:cNvPicPr>
                <a:picLocks noChangeAspect="1"/>
              </p:cNvPicPr>
              <p:nvPr/>
            </p:nvPicPr>
            <p:blipFill>
              <a:blip r:embed="rId61"/>
              <a:stretch>
                <a:fillRect/>
              </a:stretch>
            </p:blipFill>
            <p:spPr>
              <a:xfrm>
                <a:off x="4133285" y="2346586"/>
                <a:ext cx="540563" cy="532117"/>
              </a:xfrm>
              <a:prstGeom prst="rect">
                <a:avLst/>
              </a:prstGeom>
            </p:spPr>
          </p:pic>
          <p:pic>
            <p:nvPicPr>
              <p:cNvPr id="262" name="図 261">
                <a:extLst>
                  <a:ext uri="{FF2B5EF4-FFF2-40B4-BE49-F238E27FC236}">
                    <a16:creationId xmlns:a16="http://schemas.microsoft.com/office/drawing/2014/main" id="{577387D5-3CAF-490B-B800-B28D644F3CB6}"/>
                  </a:ext>
                </a:extLst>
              </p:cNvPr>
              <p:cNvPicPr>
                <a:picLocks noChangeAspect="1"/>
              </p:cNvPicPr>
              <p:nvPr/>
            </p:nvPicPr>
            <p:blipFill>
              <a:blip r:embed="rId62"/>
              <a:stretch>
                <a:fillRect/>
              </a:stretch>
            </p:blipFill>
            <p:spPr>
              <a:xfrm>
                <a:off x="3683593" y="2346586"/>
                <a:ext cx="548584" cy="540012"/>
              </a:xfrm>
              <a:prstGeom prst="rect">
                <a:avLst/>
              </a:prstGeom>
            </p:spPr>
          </p:pic>
          <p:pic>
            <p:nvPicPr>
              <p:cNvPr id="264" name="図 263">
                <a:extLst>
                  <a:ext uri="{FF2B5EF4-FFF2-40B4-BE49-F238E27FC236}">
                    <a16:creationId xmlns:a16="http://schemas.microsoft.com/office/drawing/2014/main" id="{858C62E0-EF2A-41B3-925A-9B6D5FA018C4}"/>
                  </a:ext>
                </a:extLst>
              </p:cNvPr>
              <p:cNvPicPr>
                <a:picLocks noChangeAspect="1"/>
              </p:cNvPicPr>
              <p:nvPr/>
            </p:nvPicPr>
            <p:blipFill>
              <a:blip r:embed="rId63"/>
              <a:stretch>
                <a:fillRect/>
              </a:stretch>
            </p:blipFill>
            <p:spPr>
              <a:xfrm>
                <a:off x="3225252" y="2346586"/>
                <a:ext cx="543966" cy="535466"/>
              </a:xfrm>
              <a:prstGeom prst="rect">
                <a:avLst/>
              </a:prstGeom>
            </p:spPr>
          </p:pic>
          <p:pic>
            <p:nvPicPr>
              <p:cNvPr id="266" name="図 265">
                <a:extLst>
                  <a:ext uri="{FF2B5EF4-FFF2-40B4-BE49-F238E27FC236}">
                    <a16:creationId xmlns:a16="http://schemas.microsoft.com/office/drawing/2014/main" id="{11DAB0BC-D36F-4CEA-BEB5-AE40FA18621B}"/>
                  </a:ext>
                </a:extLst>
              </p:cNvPr>
              <p:cNvPicPr>
                <a:picLocks noChangeAspect="1"/>
              </p:cNvPicPr>
              <p:nvPr/>
            </p:nvPicPr>
            <p:blipFill>
              <a:blip r:embed="rId64"/>
              <a:stretch>
                <a:fillRect/>
              </a:stretch>
            </p:blipFill>
            <p:spPr>
              <a:xfrm>
                <a:off x="2776375" y="2346586"/>
                <a:ext cx="540566" cy="532120"/>
              </a:xfrm>
              <a:prstGeom prst="rect">
                <a:avLst/>
              </a:prstGeom>
            </p:spPr>
          </p:pic>
          <p:pic>
            <p:nvPicPr>
              <p:cNvPr id="268" name="図 267">
                <a:extLst>
                  <a:ext uri="{FF2B5EF4-FFF2-40B4-BE49-F238E27FC236}">
                    <a16:creationId xmlns:a16="http://schemas.microsoft.com/office/drawing/2014/main" id="{8F54FE51-DAC8-4BD0-9DE9-3451D30A21C5}"/>
                  </a:ext>
                </a:extLst>
              </p:cNvPr>
              <p:cNvPicPr>
                <a:picLocks noChangeAspect="1"/>
              </p:cNvPicPr>
              <p:nvPr/>
            </p:nvPicPr>
            <p:blipFill>
              <a:blip r:embed="rId65"/>
              <a:stretch>
                <a:fillRect/>
              </a:stretch>
            </p:blipFill>
            <p:spPr>
              <a:xfrm>
                <a:off x="2324459" y="2346586"/>
                <a:ext cx="542129" cy="533659"/>
              </a:xfrm>
              <a:prstGeom prst="rect">
                <a:avLst/>
              </a:prstGeom>
            </p:spPr>
          </p:pic>
          <p:pic>
            <p:nvPicPr>
              <p:cNvPr id="270" name="図 269">
                <a:extLst>
                  <a:ext uri="{FF2B5EF4-FFF2-40B4-BE49-F238E27FC236}">
                    <a16:creationId xmlns:a16="http://schemas.microsoft.com/office/drawing/2014/main" id="{3DDEA2B9-ABDF-4014-BA5C-D2B1CD32E1EF}"/>
                  </a:ext>
                </a:extLst>
              </p:cNvPr>
              <p:cNvPicPr>
                <a:picLocks noChangeAspect="1"/>
              </p:cNvPicPr>
              <p:nvPr/>
            </p:nvPicPr>
            <p:blipFill>
              <a:blip r:embed="rId66"/>
              <a:stretch>
                <a:fillRect/>
              </a:stretch>
            </p:blipFill>
            <p:spPr>
              <a:xfrm>
                <a:off x="1435902" y="2346586"/>
                <a:ext cx="548585" cy="540013"/>
              </a:xfrm>
              <a:prstGeom prst="rect">
                <a:avLst/>
              </a:prstGeom>
            </p:spPr>
          </p:pic>
          <p:pic>
            <p:nvPicPr>
              <p:cNvPr id="220" name="図 219">
                <a:extLst>
                  <a:ext uri="{FF2B5EF4-FFF2-40B4-BE49-F238E27FC236}">
                    <a16:creationId xmlns:a16="http://schemas.microsoft.com/office/drawing/2014/main" id="{CEC0B507-5F90-4D00-9E99-1286858F3ADE}"/>
                  </a:ext>
                </a:extLst>
              </p:cNvPr>
              <p:cNvPicPr>
                <a:picLocks noChangeAspect="1"/>
              </p:cNvPicPr>
              <p:nvPr/>
            </p:nvPicPr>
            <p:blipFill>
              <a:blip r:embed="rId67"/>
              <a:stretch>
                <a:fillRect/>
              </a:stretch>
            </p:blipFill>
            <p:spPr>
              <a:xfrm>
                <a:off x="7280184" y="2787597"/>
                <a:ext cx="540567" cy="532120"/>
              </a:xfrm>
              <a:prstGeom prst="rect">
                <a:avLst/>
              </a:prstGeom>
            </p:spPr>
          </p:pic>
          <p:pic>
            <p:nvPicPr>
              <p:cNvPr id="222" name="図 221">
                <a:extLst>
                  <a:ext uri="{FF2B5EF4-FFF2-40B4-BE49-F238E27FC236}">
                    <a16:creationId xmlns:a16="http://schemas.microsoft.com/office/drawing/2014/main" id="{07A88E86-0E0D-4EC4-95D5-6F9824876E08}"/>
                  </a:ext>
                </a:extLst>
              </p:cNvPr>
              <p:cNvPicPr>
                <a:picLocks noChangeAspect="1"/>
              </p:cNvPicPr>
              <p:nvPr/>
            </p:nvPicPr>
            <p:blipFill>
              <a:blip r:embed="rId68"/>
              <a:stretch>
                <a:fillRect/>
              </a:stretch>
            </p:blipFill>
            <p:spPr>
              <a:xfrm>
                <a:off x="6835653" y="2787597"/>
                <a:ext cx="533567" cy="525230"/>
              </a:xfrm>
              <a:prstGeom prst="rect">
                <a:avLst/>
              </a:prstGeom>
            </p:spPr>
          </p:pic>
          <p:pic>
            <p:nvPicPr>
              <p:cNvPr id="224" name="図 223">
                <a:extLst>
                  <a:ext uri="{FF2B5EF4-FFF2-40B4-BE49-F238E27FC236}">
                    <a16:creationId xmlns:a16="http://schemas.microsoft.com/office/drawing/2014/main" id="{4E957069-80B5-4680-8CDE-50413C8F9A89}"/>
                  </a:ext>
                </a:extLst>
              </p:cNvPr>
              <p:cNvPicPr>
                <a:picLocks noChangeAspect="1"/>
              </p:cNvPicPr>
              <p:nvPr/>
            </p:nvPicPr>
            <p:blipFill>
              <a:blip r:embed="rId69"/>
              <a:stretch>
                <a:fillRect/>
              </a:stretch>
            </p:blipFill>
            <p:spPr>
              <a:xfrm>
                <a:off x="6383377" y="2787597"/>
                <a:ext cx="543348" cy="534858"/>
              </a:xfrm>
              <a:prstGeom prst="rect">
                <a:avLst/>
              </a:prstGeom>
            </p:spPr>
          </p:pic>
          <p:pic>
            <p:nvPicPr>
              <p:cNvPr id="226" name="図 225">
                <a:extLst>
                  <a:ext uri="{FF2B5EF4-FFF2-40B4-BE49-F238E27FC236}">
                    <a16:creationId xmlns:a16="http://schemas.microsoft.com/office/drawing/2014/main" id="{DA8B47E2-3F55-47FE-87E1-7789AF0E4BC1}"/>
                  </a:ext>
                </a:extLst>
              </p:cNvPr>
              <p:cNvPicPr>
                <a:picLocks noChangeAspect="1"/>
              </p:cNvPicPr>
              <p:nvPr/>
            </p:nvPicPr>
            <p:blipFill>
              <a:blip r:embed="rId70"/>
              <a:stretch>
                <a:fillRect/>
              </a:stretch>
            </p:blipFill>
            <p:spPr>
              <a:xfrm>
                <a:off x="5471719" y="2787597"/>
                <a:ext cx="543348" cy="534858"/>
              </a:xfrm>
              <a:prstGeom prst="rect">
                <a:avLst/>
              </a:prstGeom>
            </p:spPr>
          </p:pic>
          <p:pic>
            <p:nvPicPr>
              <p:cNvPr id="228" name="図 227">
                <a:extLst>
                  <a:ext uri="{FF2B5EF4-FFF2-40B4-BE49-F238E27FC236}">
                    <a16:creationId xmlns:a16="http://schemas.microsoft.com/office/drawing/2014/main" id="{C63907EA-4FF5-420E-A6FC-3DA1F4EE93F6}"/>
                  </a:ext>
                </a:extLst>
              </p:cNvPr>
              <p:cNvPicPr>
                <a:picLocks noChangeAspect="1"/>
              </p:cNvPicPr>
              <p:nvPr/>
            </p:nvPicPr>
            <p:blipFill>
              <a:blip r:embed="rId71"/>
              <a:stretch>
                <a:fillRect/>
              </a:stretch>
            </p:blipFill>
            <p:spPr>
              <a:xfrm>
                <a:off x="5029026" y="2787597"/>
                <a:ext cx="535360" cy="526995"/>
              </a:xfrm>
              <a:prstGeom prst="rect">
                <a:avLst/>
              </a:prstGeom>
            </p:spPr>
          </p:pic>
          <p:pic>
            <p:nvPicPr>
              <p:cNvPr id="230" name="図 229">
                <a:extLst>
                  <a:ext uri="{FF2B5EF4-FFF2-40B4-BE49-F238E27FC236}">
                    <a16:creationId xmlns:a16="http://schemas.microsoft.com/office/drawing/2014/main" id="{1CE8C2AB-D596-498E-9EB7-B2A8346151E4}"/>
                  </a:ext>
                </a:extLst>
              </p:cNvPr>
              <p:cNvPicPr>
                <a:picLocks noChangeAspect="1"/>
              </p:cNvPicPr>
              <p:nvPr/>
            </p:nvPicPr>
            <p:blipFill>
              <a:blip r:embed="rId72"/>
              <a:stretch>
                <a:fillRect/>
              </a:stretch>
            </p:blipFill>
            <p:spPr>
              <a:xfrm>
                <a:off x="4576510" y="2787597"/>
                <a:ext cx="543348" cy="534858"/>
              </a:xfrm>
              <a:prstGeom prst="rect">
                <a:avLst/>
              </a:prstGeom>
            </p:spPr>
          </p:pic>
          <p:pic>
            <p:nvPicPr>
              <p:cNvPr id="232" name="図 231">
                <a:extLst>
                  <a:ext uri="{FF2B5EF4-FFF2-40B4-BE49-F238E27FC236}">
                    <a16:creationId xmlns:a16="http://schemas.microsoft.com/office/drawing/2014/main" id="{F86ABE61-8A2D-4FC7-9449-35E56BB45522}"/>
                  </a:ext>
                </a:extLst>
              </p:cNvPr>
              <p:cNvPicPr>
                <a:picLocks noChangeAspect="1"/>
              </p:cNvPicPr>
              <p:nvPr/>
            </p:nvPicPr>
            <p:blipFill>
              <a:blip r:embed="rId73"/>
              <a:stretch>
                <a:fillRect/>
              </a:stretch>
            </p:blipFill>
            <p:spPr>
              <a:xfrm>
                <a:off x="4135053" y="2787597"/>
                <a:ext cx="539665" cy="531233"/>
              </a:xfrm>
              <a:prstGeom prst="rect">
                <a:avLst/>
              </a:prstGeom>
            </p:spPr>
          </p:pic>
          <p:pic>
            <p:nvPicPr>
              <p:cNvPr id="234" name="図 233">
                <a:extLst>
                  <a:ext uri="{FF2B5EF4-FFF2-40B4-BE49-F238E27FC236}">
                    <a16:creationId xmlns:a16="http://schemas.microsoft.com/office/drawing/2014/main" id="{336175DF-D201-48E3-BA6C-732DD6EED480}"/>
                  </a:ext>
                </a:extLst>
              </p:cNvPr>
              <p:cNvPicPr>
                <a:picLocks noChangeAspect="1"/>
              </p:cNvPicPr>
              <p:nvPr/>
            </p:nvPicPr>
            <p:blipFill>
              <a:blip r:embed="rId74"/>
              <a:stretch>
                <a:fillRect/>
              </a:stretch>
            </p:blipFill>
            <p:spPr>
              <a:xfrm>
                <a:off x="3691443" y="2787597"/>
                <a:ext cx="535360" cy="526995"/>
              </a:xfrm>
              <a:prstGeom prst="rect">
                <a:avLst/>
              </a:prstGeom>
            </p:spPr>
          </p:pic>
          <p:pic>
            <p:nvPicPr>
              <p:cNvPr id="236" name="図 235">
                <a:extLst>
                  <a:ext uri="{FF2B5EF4-FFF2-40B4-BE49-F238E27FC236}">
                    <a16:creationId xmlns:a16="http://schemas.microsoft.com/office/drawing/2014/main" id="{36F33900-34E0-4439-B475-F6B8DDB68115}"/>
                  </a:ext>
                </a:extLst>
              </p:cNvPr>
              <p:cNvPicPr>
                <a:picLocks noChangeAspect="1"/>
              </p:cNvPicPr>
              <p:nvPr/>
            </p:nvPicPr>
            <p:blipFill>
              <a:blip r:embed="rId75"/>
              <a:stretch>
                <a:fillRect/>
              </a:stretch>
            </p:blipFill>
            <p:spPr>
              <a:xfrm>
                <a:off x="3230517" y="2787597"/>
                <a:ext cx="540039" cy="531601"/>
              </a:xfrm>
              <a:prstGeom prst="rect">
                <a:avLst/>
              </a:prstGeom>
            </p:spPr>
          </p:pic>
          <p:pic>
            <p:nvPicPr>
              <p:cNvPr id="238" name="図 237">
                <a:extLst>
                  <a:ext uri="{FF2B5EF4-FFF2-40B4-BE49-F238E27FC236}">
                    <a16:creationId xmlns:a16="http://schemas.microsoft.com/office/drawing/2014/main" id="{94391FD5-A442-4D78-B3FF-E77C284729FE}"/>
                  </a:ext>
                </a:extLst>
              </p:cNvPr>
              <p:cNvPicPr>
                <a:picLocks noChangeAspect="1"/>
              </p:cNvPicPr>
              <p:nvPr/>
            </p:nvPicPr>
            <p:blipFill>
              <a:blip r:embed="rId76"/>
              <a:stretch>
                <a:fillRect/>
              </a:stretch>
            </p:blipFill>
            <p:spPr>
              <a:xfrm>
                <a:off x="2776375" y="2787597"/>
                <a:ext cx="540567" cy="532120"/>
              </a:xfrm>
              <a:prstGeom prst="rect">
                <a:avLst/>
              </a:prstGeom>
            </p:spPr>
          </p:pic>
          <p:pic>
            <p:nvPicPr>
              <p:cNvPr id="240" name="図 239">
                <a:extLst>
                  <a:ext uri="{FF2B5EF4-FFF2-40B4-BE49-F238E27FC236}">
                    <a16:creationId xmlns:a16="http://schemas.microsoft.com/office/drawing/2014/main" id="{B4077F48-58C5-411F-AD45-C90ABA036006}"/>
                  </a:ext>
                </a:extLst>
              </p:cNvPr>
              <p:cNvPicPr>
                <a:picLocks noChangeAspect="1"/>
              </p:cNvPicPr>
              <p:nvPr/>
            </p:nvPicPr>
            <p:blipFill>
              <a:blip r:embed="rId77"/>
              <a:stretch>
                <a:fillRect/>
              </a:stretch>
            </p:blipFill>
            <p:spPr>
              <a:xfrm>
                <a:off x="2331719" y="2787597"/>
                <a:ext cx="535361" cy="526996"/>
              </a:xfrm>
              <a:prstGeom prst="rect">
                <a:avLst/>
              </a:prstGeom>
            </p:spPr>
          </p:pic>
          <p:pic>
            <p:nvPicPr>
              <p:cNvPr id="242" name="図 241">
                <a:extLst>
                  <a:ext uri="{FF2B5EF4-FFF2-40B4-BE49-F238E27FC236}">
                    <a16:creationId xmlns:a16="http://schemas.microsoft.com/office/drawing/2014/main" id="{9B0A827E-8843-4CAB-8E44-39B51BCCFE28}"/>
                  </a:ext>
                </a:extLst>
              </p:cNvPr>
              <p:cNvPicPr>
                <a:picLocks noChangeAspect="1"/>
              </p:cNvPicPr>
              <p:nvPr/>
            </p:nvPicPr>
            <p:blipFill>
              <a:blip r:embed="rId78"/>
              <a:stretch>
                <a:fillRect/>
              </a:stretch>
            </p:blipFill>
            <p:spPr>
              <a:xfrm>
                <a:off x="1886924" y="2787597"/>
                <a:ext cx="540567" cy="532120"/>
              </a:xfrm>
              <a:prstGeom prst="rect">
                <a:avLst/>
              </a:prstGeom>
            </p:spPr>
          </p:pic>
          <p:pic>
            <p:nvPicPr>
              <p:cNvPr id="244" name="図 243">
                <a:extLst>
                  <a:ext uri="{FF2B5EF4-FFF2-40B4-BE49-F238E27FC236}">
                    <a16:creationId xmlns:a16="http://schemas.microsoft.com/office/drawing/2014/main" id="{47C1DFF0-DE93-48FC-B8EA-70383B1F4A6A}"/>
                  </a:ext>
                </a:extLst>
              </p:cNvPr>
              <p:cNvPicPr>
                <a:picLocks noChangeAspect="1"/>
              </p:cNvPicPr>
              <p:nvPr/>
            </p:nvPicPr>
            <p:blipFill>
              <a:blip r:embed="rId79"/>
              <a:stretch>
                <a:fillRect/>
              </a:stretch>
            </p:blipFill>
            <p:spPr>
              <a:xfrm>
                <a:off x="1440453" y="2787597"/>
                <a:ext cx="543348" cy="534859"/>
              </a:xfrm>
              <a:prstGeom prst="rect">
                <a:avLst/>
              </a:prstGeom>
            </p:spPr>
          </p:pic>
          <p:pic>
            <p:nvPicPr>
              <p:cNvPr id="194" name="図 193">
                <a:extLst>
                  <a:ext uri="{FF2B5EF4-FFF2-40B4-BE49-F238E27FC236}">
                    <a16:creationId xmlns:a16="http://schemas.microsoft.com/office/drawing/2014/main" id="{B9639FB8-C2D9-4DA5-A8A0-034D0D2598CD}"/>
                  </a:ext>
                </a:extLst>
              </p:cNvPr>
              <p:cNvPicPr>
                <a:picLocks noChangeAspect="1"/>
              </p:cNvPicPr>
              <p:nvPr/>
            </p:nvPicPr>
            <p:blipFill>
              <a:blip r:embed="rId80"/>
              <a:stretch>
                <a:fillRect/>
              </a:stretch>
            </p:blipFill>
            <p:spPr>
              <a:xfrm>
                <a:off x="7284557" y="3229716"/>
                <a:ext cx="531823" cy="523513"/>
              </a:xfrm>
              <a:prstGeom prst="rect">
                <a:avLst/>
              </a:prstGeom>
            </p:spPr>
          </p:pic>
          <p:pic>
            <p:nvPicPr>
              <p:cNvPr id="196" name="図 195">
                <a:extLst>
                  <a:ext uri="{FF2B5EF4-FFF2-40B4-BE49-F238E27FC236}">
                    <a16:creationId xmlns:a16="http://schemas.microsoft.com/office/drawing/2014/main" id="{A25A138D-FEA5-4F24-A202-683AE811919C}"/>
                  </a:ext>
                </a:extLst>
              </p:cNvPr>
              <p:cNvPicPr>
                <a:picLocks noChangeAspect="1"/>
              </p:cNvPicPr>
              <p:nvPr/>
            </p:nvPicPr>
            <p:blipFill>
              <a:blip r:embed="rId81"/>
              <a:stretch>
                <a:fillRect/>
              </a:stretch>
            </p:blipFill>
            <p:spPr>
              <a:xfrm>
                <a:off x="6834059" y="3229716"/>
                <a:ext cx="533567" cy="525230"/>
              </a:xfrm>
              <a:prstGeom prst="rect">
                <a:avLst/>
              </a:prstGeom>
            </p:spPr>
          </p:pic>
          <p:pic>
            <p:nvPicPr>
              <p:cNvPr id="198" name="図 197">
                <a:extLst>
                  <a:ext uri="{FF2B5EF4-FFF2-40B4-BE49-F238E27FC236}">
                    <a16:creationId xmlns:a16="http://schemas.microsoft.com/office/drawing/2014/main" id="{8CB9F47C-C90B-4F7F-8140-5A69A18A29D7}"/>
                  </a:ext>
                </a:extLst>
              </p:cNvPr>
              <p:cNvPicPr>
                <a:picLocks noChangeAspect="1"/>
              </p:cNvPicPr>
              <p:nvPr/>
            </p:nvPicPr>
            <p:blipFill>
              <a:blip r:embed="rId82"/>
              <a:stretch>
                <a:fillRect/>
              </a:stretch>
            </p:blipFill>
            <p:spPr>
              <a:xfrm>
                <a:off x="6387011" y="3229716"/>
                <a:ext cx="540567" cy="532120"/>
              </a:xfrm>
              <a:prstGeom prst="rect">
                <a:avLst/>
              </a:prstGeom>
            </p:spPr>
          </p:pic>
          <p:pic>
            <p:nvPicPr>
              <p:cNvPr id="200" name="図 199">
                <a:extLst>
                  <a:ext uri="{FF2B5EF4-FFF2-40B4-BE49-F238E27FC236}">
                    <a16:creationId xmlns:a16="http://schemas.microsoft.com/office/drawing/2014/main" id="{2D40F221-4ED5-4BEB-AEB9-6DE64575B8BF}"/>
                  </a:ext>
                </a:extLst>
              </p:cNvPr>
              <p:cNvPicPr>
                <a:picLocks noChangeAspect="1"/>
              </p:cNvPicPr>
              <p:nvPr/>
            </p:nvPicPr>
            <p:blipFill>
              <a:blip r:embed="rId83"/>
              <a:stretch>
                <a:fillRect/>
              </a:stretch>
            </p:blipFill>
            <p:spPr>
              <a:xfrm>
                <a:off x="5919032" y="3229716"/>
                <a:ext cx="540566" cy="532120"/>
              </a:xfrm>
              <a:prstGeom prst="rect">
                <a:avLst/>
              </a:prstGeom>
            </p:spPr>
          </p:pic>
          <p:pic>
            <p:nvPicPr>
              <p:cNvPr id="202" name="図 201">
                <a:extLst>
                  <a:ext uri="{FF2B5EF4-FFF2-40B4-BE49-F238E27FC236}">
                    <a16:creationId xmlns:a16="http://schemas.microsoft.com/office/drawing/2014/main" id="{8DFBC40E-C200-4353-BF29-BC09E73C80CE}"/>
                  </a:ext>
                </a:extLst>
              </p:cNvPr>
              <p:cNvPicPr>
                <a:picLocks noChangeAspect="1"/>
              </p:cNvPicPr>
              <p:nvPr/>
            </p:nvPicPr>
            <p:blipFill>
              <a:blip r:embed="rId84"/>
              <a:stretch>
                <a:fillRect/>
              </a:stretch>
            </p:blipFill>
            <p:spPr>
              <a:xfrm>
                <a:off x="5474504" y="3229716"/>
                <a:ext cx="540563" cy="532117"/>
              </a:xfrm>
              <a:prstGeom prst="rect">
                <a:avLst/>
              </a:prstGeom>
            </p:spPr>
          </p:pic>
          <p:pic>
            <p:nvPicPr>
              <p:cNvPr id="204" name="図 203">
                <a:extLst>
                  <a:ext uri="{FF2B5EF4-FFF2-40B4-BE49-F238E27FC236}">
                    <a16:creationId xmlns:a16="http://schemas.microsoft.com/office/drawing/2014/main" id="{90789653-CBA0-451A-B6DF-A2BE8B830688}"/>
                  </a:ext>
                </a:extLst>
              </p:cNvPr>
              <p:cNvPicPr>
                <a:picLocks noChangeAspect="1"/>
              </p:cNvPicPr>
              <p:nvPr/>
            </p:nvPicPr>
            <p:blipFill>
              <a:blip r:embed="rId85"/>
              <a:stretch>
                <a:fillRect/>
              </a:stretch>
            </p:blipFill>
            <p:spPr>
              <a:xfrm>
                <a:off x="5031292" y="3229716"/>
                <a:ext cx="540566" cy="532120"/>
              </a:xfrm>
              <a:prstGeom prst="rect">
                <a:avLst/>
              </a:prstGeom>
            </p:spPr>
          </p:pic>
          <p:pic>
            <p:nvPicPr>
              <p:cNvPr id="206" name="図 205">
                <a:extLst>
                  <a:ext uri="{FF2B5EF4-FFF2-40B4-BE49-F238E27FC236}">
                    <a16:creationId xmlns:a16="http://schemas.microsoft.com/office/drawing/2014/main" id="{1194C85A-8060-4A09-BADF-2785B31B8FED}"/>
                  </a:ext>
                </a:extLst>
              </p:cNvPr>
              <p:cNvPicPr>
                <a:picLocks noChangeAspect="1"/>
              </p:cNvPicPr>
              <p:nvPr/>
            </p:nvPicPr>
            <p:blipFill>
              <a:blip r:embed="rId86"/>
              <a:stretch>
                <a:fillRect/>
              </a:stretch>
            </p:blipFill>
            <p:spPr>
              <a:xfrm>
                <a:off x="4585072" y="3229716"/>
                <a:ext cx="538954" cy="530533"/>
              </a:xfrm>
              <a:prstGeom prst="rect">
                <a:avLst/>
              </a:prstGeom>
            </p:spPr>
          </p:pic>
          <p:pic>
            <p:nvPicPr>
              <p:cNvPr id="208" name="図 207">
                <a:extLst>
                  <a:ext uri="{FF2B5EF4-FFF2-40B4-BE49-F238E27FC236}">
                    <a16:creationId xmlns:a16="http://schemas.microsoft.com/office/drawing/2014/main" id="{02F89744-8629-4EC4-A390-760CAE1F95DA}"/>
                  </a:ext>
                </a:extLst>
              </p:cNvPr>
              <p:cNvPicPr>
                <a:picLocks noChangeAspect="1"/>
              </p:cNvPicPr>
              <p:nvPr/>
            </p:nvPicPr>
            <p:blipFill>
              <a:blip r:embed="rId87"/>
              <a:stretch>
                <a:fillRect/>
              </a:stretch>
            </p:blipFill>
            <p:spPr>
              <a:xfrm>
                <a:off x="4138885" y="3229716"/>
                <a:ext cx="533567" cy="525230"/>
              </a:xfrm>
              <a:prstGeom prst="rect">
                <a:avLst/>
              </a:prstGeom>
            </p:spPr>
          </p:pic>
          <p:pic>
            <p:nvPicPr>
              <p:cNvPr id="210" name="図 209">
                <a:extLst>
                  <a:ext uri="{FF2B5EF4-FFF2-40B4-BE49-F238E27FC236}">
                    <a16:creationId xmlns:a16="http://schemas.microsoft.com/office/drawing/2014/main" id="{F0AA8520-C8CC-4330-96E9-218D6C675AC3}"/>
                  </a:ext>
                </a:extLst>
              </p:cNvPr>
              <p:cNvPicPr>
                <a:picLocks noChangeAspect="1"/>
              </p:cNvPicPr>
              <p:nvPr/>
            </p:nvPicPr>
            <p:blipFill>
              <a:blip r:embed="rId88"/>
              <a:stretch>
                <a:fillRect/>
              </a:stretch>
            </p:blipFill>
            <p:spPr>
              <a:xfrm>
                <a:off x="3690047" y="3229716"/>
                <a:ext cx="540567" cy="532121"/>
              </a:xfrm>
              <a:prstGeom prst="rect">
                <a:avLst/>
              </a:prstGeom>
            </p:spPr>
          </p:pic>
          <p:pic>
            <p:nvPicPr>
              <p:cNvPr id="212" name="図 211">
                <a:extLst>
                  <a:ext uri="{FF2B5EF4-FFF2-40B4-BE49-F238E27FC236}">
                    <a16:creationId xmlns:a16="http://schemas.microsoft.com/office/drawing/2014/main" id="{7A50AAFB-26EC-4427-ADF5-2BF2F4C45E36}"/>
                  </a:ext>
                </a:extLst>
              </p:cNvPr>
              <p:cNvPicPr>
                <a:picLocks noChangeAspect="1"/>
              </p:cNvPicPr>
              <p:nvPr/>
            </p:nvPicPr>
            <p:blipFill>
              <a:blip r:embed="rId89"/>
              <a:stretch>
                <a:fillRect/>
              </a:stretch>
            </p:blipFill>
            <p:spPr>
              <a:xfrm>
                <a:off x="2777969" y="3229716"/>
                <a:ext cx="540567" cy="532121"/>
              </a:xfrm>
              <a:prstGeom prst="rect">
                <a:avLst/>
              </a:prstGeom>
            </p:spPr>
          </p:pic>
          <p:pic>
            <p:nvPicPr>
              <p:cNvPr id="214" name="図 213">
                <a:extLst>
                  <a:ext uri="{FF2B5EF4-FFF2-40B4-BE49-F238E27FC236}">
                    <a16:creationId xmlns:a16="http://schemas.microsoft.com/office/drawing/2014/main" id="{9555B8D5-D0DB-4096-9379-CBC83398382A}"/>
                  </a:ext>
                </a:extLst>
              </p:cNvPr>
              <p:cNvPicPr>
                <a:picLocks noChangeAspect="1"/>
              </p:cNvPicPr>
              <p:nvPr/>
            </p:nvPicPr>
            <p:blipFill>
              <a:blip r:embed="rId90"/>
              <a:stretch>
                <a:fillRect/>
              </a:stretch>
            </p:blipFill>
            <p:spPr>
              <a:xfrm>
                <a:off x="2339822" y="3229716"/>
                <a:ext cx="534496" cy="526145"/>
              </a:xfrm>
              <a:prstGeom prst="rect">
                <a:avLst/>
              </a:prstGeom>
            </p:spPr>
          </p:pic>
          <p:pic>
            <p:nvPicPr>
              <p:cNvPr id="216" name="図 215">
                <a:extLst>
                  <a:ext uri="{FF2B5EF4-FFF2-40B4-BE49-F238E27FC236}">
                    <a16:creationId xmlns:a16="http://schemas.microsoft.com/office/drawing/2014/main" id="{B493585E-4A4B-4776-8C95-EFCBD2C12494}"/>
                  </a:ext>
                </a:extLst>
              </p:cNvPr>
              <p:cNvPicPr>
                <a:picLocks noChangeAspect="1"/>
              </p:cNvPicPr>
              <p:nvPr/>
            </p:nvPicPr>
            <p:blipFill>
              <a:blip r:embed="rId91"/>
              <a:stretch>
                <a:fillRect/>
              </a:stretch>
            </p:blipFill>
            <p:spPr>
              <a:xfrm>
                <a:off x="1888751" y="3229716"/>
                <a:ext cx="535360" cy="526995"/>
              </a:xfrm>
              <a:prstGeom prst="rect">
                <a:avLst/>
              </a:prstGeom>
            </p:spPr>
          </p:pic>
          <p:pic>
            <p:nvPicPr>
              <p:cNvPr id="218" name="図 217">
                <a:extLst>
                  <a:ext uri="{FF2B5EF4-FFF2-40B4-BE49-F238E27FC236}">
                    <a16:creationId xmlns:a16="http://schemas.microsoft.com/office/drawing/2014/main" id="{56F3D84A-3421-424D-8718-52E12C972045}"/>
                  </a:ext>
                </a:extLst>
              </p:cNvPr>
              <p:cNvPicPr>
                <a:picLocks noChangeAspect="1"/>
              </p:cNvPicPr>
              <p:nvPr/>
            </p:nvPicPr>
            <p:blipFill>
              <a:blip r:embed="rId92"/>
              <a:stretch>
                <a:fillRect/>
              </a:stretch>
            </p:blipFill>
            <p:spPr>
              <a:xfrm>
                <a:off x="1443295" y="3229716"/>
                <a:ext cx="535360" cy="526995"/>
              </a:xfrm>
              <a:prstGeom prst="rect">
                <a:avLst/>
              </a:prstGeom>
            </p:spPr>
          </p:pic>
          <p:pic>
            <p:nvPicPr>
              <p:cNvPr id="168" name="図 167">
                <a:extLst>
                  <a:ext uri="{FF2B5EF4-FFF2-40B4-BE49-F238E27FC236}">
                    <a16:creationId xmlns:a16="http://schemas.microsoft.com/office/drawing/2014/main" id="{11EB3F30-9AE1-4E97-AAEC-3179348D6FB8}"/>
                  </a:ext>
                </a:extLst>
              </p:cNvPr>
              <p:cNvPicPr>
                <a:picLocks noChangeAspect="1"/>
              </p:cNvPicPr>
              <p:nvPr/>
            </p:nvPicPr>
            <p:blipFill>
              <a:blip r:embed="rId93"/>
              <a:stretch>
                <a:fillRect/>
              </a:stretch>
            </p:blipFill>
            <p:spPr>
              <a:xfrm>
                <a:off x="6835803" y="3670230"/>
                <a:ext cx="531823" cy="523513"/>
              </a:xfrm>
              <a:prstGeom prst="rect">
                <a:avLst/>
              </a:prstGeom>
            </p:spPr>
          </p:pic>
          <p:pic>
            <p:nvPicPr>
              <p:cNvPr id="170" name="図 169">
                <a:extLst>
                  <a:ext uri="{FF2B5EF4-FFF2-40B4-BE49-F238E27FC236}">
                    <a16:creationId xmlns:a16="http://schemas.microsoft.com/office/drawing/2014/main" id="{5ADDF64E-F00E-4FF1-8303-6708C90CC6C5}"/>
                  </a:ext>
                </a:extLst>
              </p:cNvPr>
              <p:cNvPicPr>
                <a:picLocks noChangeAspect="1"/>
              </p:cNvPicPr>
              <p:nvPr/>
            </p:nvPicPr>
            <p:blipFill>
              <a:blip r:embed="rId94"/>
              <a:stretch>
                <a:fillRect/>
              </a:stretch>
            </p:blipFill>
            <p:spPr>
              <a:xfrm>
                <a:off x="6387016" y="3670230"/>
                <a:ext cx="540562" cy="532116"/>
              </a:xfrm>
              <a:prstGeom prst="rect">
                <a:avLst/>
              </a:prstGeom>
            </p:spPr>
          </p:pic>
          <p:pic>
            <p:nvPicPr>
              <p:cNvPr id="172" name="図 171">
                <a:extLst>
                  <a:ext uri="{FF2B5EF4-FFF2-40B4-BE49-F238E27FC236}">
                    <a16:creationId xmlns:a16="http://schemas.microsoft.com/office/drawing/2014/main" id="{6209500D-E254-459C-ADA5-F40A0F4D68AD}"/>
                  </a:ext>
                </a:extLst>
              </p:cNvPr>
              <p:cNvPicPr>
                <a:picLocks noChangeAspect="1"/>
              </p:cNvPicPr>
              <p:nvPr/>
            </p:nvPicPr>
            <p:blipFill>
              <a:blip r:embed="rId95"/>
              <a:stretch>
                <a:fillRect/>
              </a:stretch>
            </p:blipFill>
            <p:spPr>
              <a:xfrm>
                <a:off x="5916737" y="3670230"/>
                <a:ext cx="535360" cy="526995"/>
              </a:xfrm>
              <a:prstGeom prst="rect">
                <a:avLst/>
              </a:prstGeom>
            </p:spPr>
          </p:pic>
          <p:pic>
            <p:nvPicPr>
              <p:cNvPr id="174" name="図 173">
                <a:extLst>
                  <a:ext uri="{FF2B5EF4-FFF2-40B4-BE49-F238E27FC236}">
                    <a16:creationId xmlns:a16="http://schemas.microsoft.com/office/drawing/2014/main" id="{ED62A9A1-2A11-4EC0-BAD5-5C5C46982746}"/>
                  </a:ext>
                </a:extLst>
              </p:cNvPr>
              <p:cNvPicPr>
                <a:picLocks noChangeAspect="1"/>
              </p:cNvPicPr>
              <p:nvPr/>
            </p:nvPicPr>
            <p:blipFill>
              <a:blip r:embed="rId96"/>
              <a:stretch>
                <a:fillRect/>
              </a:stretch>
            </p:blipFill>
            <p:spPr>
              <a:xfrm>
                <a:off x="5471144" y="3670230"/>
                <a:ext cx="540562" cy="532116"/>
              </a:xfrm>
              <a:prstGeom prst="rect">
                <a:avLst/>
              </a:prstGeom>
            </p:spPr>
          </p:pic>
          <p:pic>
            <p:nvPicPr>
              <p:cNvPr id="176" name="図 175">
                <a:extLst>
                  <a:ext uri="{FF2B5EF4-FFF2-40B4-BE49-F238E27FC236}">
                    <a16:creationId xmlns:a16="http://schemas.microsoft.com/office/drawing/2014/main" id="{AFB4AE4C-5228-4E68-9434-53E9554339DA}"/>
                  </a:ext>
                </a:extLst>
              </p:cNvPr>
              <p:cNvPicPr>
                <a:picLocks noChangeAspect="1"/>
              </p:cNvPicPr>
              <p:nvPr/>
            </p:nvPicPr>
            <p:blipFill>
              <a:blip r:embed="rId97"/>
              <a:stretch>
                <a:fillRect/>
              </a:stretch>
            </p:blipFill>
            <p:spPr>
              <a:xfrm>
                <a:off x="5028905" y="3670230"/>
                <a:ext cx="540563" cy="532117"/>
              </a:xfrm>
              <a:prstGeom prst="rect">
                <a:avLst/>
              </a:prstGeom>
            </p:spPr>
          </p:pic>
          <p:pic>
            <p:nvPicPr>
              <p:cNvPr id="178" name="図 177">
                <a:extLst>
                  <a:ext uri="{FF2B5EF4-FFF2-40B4-BE49-F238E27FC236}">
                    <a16:creationId xmlns:a16="http://schemas.microsoft.com/office/drawing/2014/main" id="{1BAA89FE-F2F9-449D-856A-97A274B24534}"/>
                  </a:ext>
                </a:extLst>
              </p:cNvPr>
              <p:cNvPicPr>
                <a:picLocks noChangeAspect="1"/>
              </p:cNvPicPr>
              <p:nvPr/>
            </p:nvPicPr>
            <p:blipFill>
              <a:blip r:embed="rId98"/>
              <a:stretch>
                <a:fillRect/>
              </a:stretch>
            </p:blipFill>
            <p:spPr>
              <a:xfrm>
                <a:off x="4589757" y="3670230"/>
                <a:ext cx="531823" cy="523513"/>
              </a:xfrm>
              <a:prstGeom prst="rect">
                <a:avLst/>
              </a:prstGeom>
            </p:spPr>
          </p:pic>
          <p:pic>
            <p:nvPicPr>
              <p:cNvPr id="180" name="図 179">
                <a:extLst>
                  <a:ext uri="{FF2B5EF4-FFF2-40B4-BE49-F238E27FC236}">
                    <a16:creationId xmlns:a16="http://schemas.microsoft.com/office/drawing/2014/main" id="{4EB4F571-D836-4BB6-A52D-E897BB8EABC5}"/>
                  </a:ext>
                </a:extLst>
              </p:cNvPr>
              <p:cNvPicPr>
                <a:picLocks noChangeAspect="1"/>
              </p:cNvPicPr>
              <p:nvPr/>
            </p:nvPicPr>
            <p:blipFill>
              <a:blip r:embed="rId99"/>
              <a:stretch>
                <a:fillRect/>
              </a:stretch>
            </p:blipFill>
            <p:spPr>
              <a:xfrm>
                <a:off x="4138029" y="3670230"/>
                <a:ext cx="536689" cy="528303"/>
              </a:xfrm>
              <a:prstGeom prst="rect">
                <a:avLst/>
              </a:prstGeom>
            </p:spPr>
          </p:pic>
          <p:pic>
            <p:nvPicPr>
              <p:cNvPr id="182" name="図 181">
                <a:extLst>
                  <a:ext uri="{FF2B5EF4-FFF2-40B4-BE49-F238E27FC236}">
                    <a16:creationId xmlns:a16="http://schemas.microsoft.com/office/drawing/2014/main" id="{684E241D-3A17-4938-B2E5-DA96758F1C6D}"/>
                  </a:ext>
                </a:extLst>
              </p:cNvPr>
              <p:cNvPicPr>
                <a:picLocks noChangeAspect="1"/>
              </p:cNvPicPr>
              <p:nvPr/>
            </p:nvPicPr>
            <p:blipFill>
              <a:blip r:embed="rId100"/>
              <a:stretch>
                <a:fillRect/>
              </a:stretch>
            </p:blipFill>
            <p:spPr>
              <a:xfrm>
                <a:off x="3697209" y="3670230"/>
                <a:ext cx="531823" cy="523513"/>
              </a:xfrm>
              <a:prstGeom prst="rect">
                <a:avLst/>
              </a:prstGeom>
            </p:spPr>
          </p:pic>
          <p:pic>
            <p:nvPicPr>
              <p:cNvPr id="184" name="図 183">
                <a:extLst>
                  <a:ext uri="{FF2B5EF4-FFF2-40B4-BE49-F238E27FC236}">
                    <a16:creationId xmlns:a16="http://schemas.microsoft.com/office/drawing/2014/main" id="{96F61900-7C9C-46D9-9D5E-ADF4C719F7A3}"/>
                  </a:ext>
                </a:extLst>
              </p:cNvPr>
              <p:cNvPicPr>
                <a:picLocks noChangeAspect="1"/>
              </p:cNvPicPr>
              <p:nvPr/>
            </p:nvPicPr>
            <p:blipFill>
              <a:blip r:embed="rId101"/>
              <a:stretch>
                <a:fillRect/>
              </a:stretch>
            </p:blipFill>
            <p:spPr>
              <a:xfrm>
                <a:off x="3241911" y="3670230"/>
                <a:ext cx="540565" cy="525231"/>
              </a:xfrm>
              <a:prstGeom prst="rect">
                <a:avLst/>
              </a:prstGeom>
            </p:spPr>
          </p:pic>
          <p:pic>
            <p:nvPicPr>
              <p:cNvPr id="186" name="図 185">
                <a:extLst>
                  <a:ext uri="{FF2B5EF4-FFF2-40B4-BE49-F238E27FC236}">
                    <a16:creationId xmlns:a16="http://schemas.microsoft.com/office/drawing/2014/main" id="{AB10D026-6243-4404-B325-7D4F2F673C9B}"/>
                  </a:ext>
                </a:extLst>
              </p:cNvPr>
              <p:cNvPicPr>
                <a:picLocks noChangeAspect="1"/>
              </p:cNvPicPr>
              <p:nvPr/>
            </p:nvPicPr>
            <p:blipFill>
              <a:blip r:embed="rId102"/>
              <a:stretch>
                <a:fillRect/>
              </a:stretch>
            </p:blipFill>
            <p:spPr>
              <a:xfrm>
                <a:off x="2783512" y="3670230"/>
                <a:ext cx="540565" cy="532119"/>
              </a:xfrm>
              <a:prstGeom prst="rect">
                <a:avLst/>
              </a:prstGeom>
            </p:spPr>
          </p:pic>
          <p:pic>
            <p:nvPicPr>
              <p:cNvPr id="188" name="図 187">
                <a:extLst>
                  <a:ext uri="{FF2B5EF4-FFF2-40B4-BE49-F238E27FC236}">
                    <a16:creationId xmlns:a16="http://schemas.microsoft.com/office/drawing/2014/main" id="{3B6E5D97-ED96-4BC1-89B1-0FC2B305E8C1}"/>
                  </a:ext>
                </a:extLst>
              </p:cNvPr>
              <p:cNvPicPr>
                <a:picLocks noChangeAspect="1"/>
              </p:cNvPicPr>
              <p:nvPr/>
            </p:nvPicPr>
            <p:blipFill>
              <a:blip r:embed="rId103"/>
              <a:stretch>
                <a:fillRect/>
              </a:stretch>
            </p:blipFill>
            <p:spPr>
              <a:xfrm>
                <a:off x="2341404" y="3670230"/>
                <a:ext cx="540566" cy="532120"/>
              </a:xfrm>
              <a:prstGeom prst="rect">
                <a:avLst/>
              </a:prstGeom>
            </p:spPr>
          </p:pic>
          <p:pic>
            <p:nvPicPr>
              <p:cNvPr id="190" name="図 189">
                <a:extLst>
                  <a:ext uri="{FF2B5EF4-FFF2-40B4-BE49-F238E27FC236}">
                    <a16:creationId xmlns:a16="http://schemas.microsoft.com/office/drawing/2014/main" id="{8A8120F7-9EEF-47F9-8B1F-90BBA4FDAFFC}"/>
                  </a:ext>
                </a:extLst>
              </p:cNvPr>
              <p:cNvPicPr>
                <a:picLocks noChangeAspect="1"/>
              </p:cNvPicPr>
              <p:nvPr/>
            </p:nvPicPr>
            <p:blipFill>
              <a:blip r:embed="rId104"/>
              <a:stretch>
                <a:fillRect/>
              </a:stretch>
            </p:blipFill>
            <p:spPr>
              <a:xfrm>
                <a:off x="1888751" y="3670230"/>
                <a:ext cx="535360" cy="526995"/>
              </a:xfrm>
              <a:prstGeom prst="rect">
                <a:avLst/>
              </a:prstGeom>
            </p:spPr>
          </p:pic>
          <p:pic>
            <p:nvPicPr>
              <p:cNvPr id="192" name="図 191">
                <a:extLst>
                  <a:ext uri="{FF2B5EF4-FFF2-40B4-BE49-F238E27FC236}">
                    <a16:creationId xmlns:a16="http://schemas.microsoft.com/office/drawing/2014/main" id="{B38663F2-C7A7-4B53-95BE-45783D3B2E9F}"/>
                  </a:ext>
                </a:extLst>
              </p:cNvPr>
              <p:cNvPicPr>
                <a:picLocks noChangeAspect="1"/>
              </p:cNvPicPr>
              <p:nvPr/>
            </p:nvPicPr>
            <p:blipFill>
              <a:blip r:embed="rId105"/>
              <a:stretch>
                <a:fillRect/>
              </a:stretch>
            </p:blipFill>
            <p:spPr>
              <a:xfrm>
                <a:off x="1444473" y="3670230"/>
                <a:ext cx="531824" cy="523514"/>
              </a:xfrm>
              <a:prstGeom prst="rect">
                <a:avLst/>
              </a:prstGeom>
            </p:spPr>
          </p:pic>
          <p:pic>
            <p:nvPicPr>
              <p:cNvPr id="142" name="図 141">
                <a:extLst>
                  <a:ext uri="{FF2B5EF4-FFF2-40B4-BE49-F238E27FC236}">
                    <a16:creationId xmlns:a16="http://schemas.microsoft.com/office/drawing/2014/main" id="{35B46339-D49B-4D1F-81CE-4FF1F2678BA3}"/>
                  </a:ext>
                </a:extLst>
              </p:cNvPr>
              <p:cNvPicPr>
                <a:picLocks noChangeAspect="1"/>
              </p:cNvPicPr>
              <p:nvPr/>
            </p:nvPicPr>
            <p:blipFill>
              <a:blip r:embed="rId106"/>
              <a:stretch>
                <a:fillRect/>
              </a:stretch>
            </p:blipFill>
            <p:spPr>
              <a:xfrm>
                <a:off x="7281099" y="4108208"/>
                <a:ext cx="540561" cy="532115"/>
              </a:xfrm>
              <a:prstGeom prst="rect">
                <a:avLst/>
              </a:prstGeom>
            </p:spPr>
          </p:pic>
          <p:pic>
            <p:nvPicPr>
              <p:cNvPr id="144" name="図 143">
                <a:extLst>
                  <a:ext uri="{FF2B5EF4-FFF2-40B4-BE49-F238E27FC236}">
                    <a16:creationId xmlns:a16="http://schemas.microsoft.com/office/drawing/2014/main" id="{C0768BE6-1BF3-4B65-99FC-97219AF06C2F}"/>
                  </a:ext>
                </a:extLst>
              </p:cNvPr>
              <p:cNvPicPr>
                <a:picLocks noChangeAspect="1"/>
              </p:cNvPicPr>
              <p:nvPr/>
            </p:nvPicPr>
            <p:blipFill>
              <a:blip r:embed="rId107"/>
              <a:stretch>
                <a:fillRect/>
              </a:stretch>
            </p:blipFill>
            <p:spPr>
              <a:xfrm>
                <a:off x="6831434" y="4108208"/>
                <a:ext cx="540562" cy="532115"/>
              </a:xfrm>
              <a:prstGeom prst="rect">
                <a:avLst/>
              </a:prstGeom>
            </p:spPr>
          </p:pic>
          <p:pic>
            <p:nvPicPr>
              <p:cNvPr id="146" name="図 145">
                <a:extLst>
                  <a:ext uri="{FF2B5EF4-FFF2-40B4-BE49-F238E27FC236}">
                    <a16:creationId xmlns:a16="http://schemas.microsoft.com/office/drawing/2014/main" id="{56B91E0F-9BA6-402A-A90C-529898868905}"/>
                  </a:ext>
                </a:extLst>
              </p:cNvPr>
              <p:cNvPicPr>
                <a:picLocks noChangeAspect="1"/>
              </p:cNvPicPr>
              <p:nvPr/>
            </p:nvPicPr>
            <p:blipFill>
              <a:blip r:embed="rId108"/>
              <a:stretch>
                <a:fillRect/>
              </a:stretch>
            </p:blipFill>
            <p:spPr>
              <a:xfrm>
                <a:off x="5915189" y="4108208"/>
                <a:ext cx="540561" cy="532115"/>
              </a:xfrm>
              <a:prstGeom prst="rect">
                <a:avLst/>
              </a:prstGeom>
            </p:spPr>
          </p:pic>
          <p:pic>
            <p:nvPicPr>
              <p:cNvPr id="148" name="図 147">
                <a:extLst>
                  <a:ext uri="{FF2B5EF4-FFF2-40B4-BE49-F238E27FC236}">
                    <a16:creationId xmlns:a16="http://schemas.microsoft.com/office/drawing/2014/main" id="{62792E91-1D73-49C1-A47D-B8FF9DC9B443}"/>
                  </a:ext>
                </a:extLst>
              </p:cNvPr>
              <p:cNvPicPr>
                <a:picLocks noChangeAspect="1"/>
              </p:cNvPicPr>
              <p:nvPr/>
            </p:nvPicPr>
            <p:blipFill>
              <a:blip r:embed="rId109"/>
              <a:stretch>
                <a:fillRect/>
              </a:stretch>
            </p:blipFill>
            <p:spPr>
              <a:xfrm>
                <a:off x="5475247" y="4108208"/>
                <a:ext cx="535360" cy="526995"/>
              </a:xfrm>
              <a:prstGeom prst="rect">
                <a:avLst/>
              </a:prstGeom>
            </p:spPr>
          </p:pic>
          <p:pic>
            <p:nvPicPr>
              <p:cNvPr id="150" name="図 149">
                <a:extLst>
                  <a:ext uri="{FF2B5EF4-FFF2-40B4-BE49-F238E27FC236}">
                    <a16:creationId xmlns:a16="http://schemas.microsoft.com/office/drawing/2014/main" id="{76D21448-FF2E-495B-9479-CF4FE58EA8BF}"/>
                  </a:ext>
                </a:extLst>
              </p:cNvPr>
              <p:cNvPicPr>
                <a:picLocks noChangeAspect="1"/>
              </p:cNvPicPr>
              <p:nvPr/>
            </p:nvPicPr>
            <p:blipFill>
              <a:blip r:embed="rId110"/>
              <a:stretch>
                <a:fillRect/>
              </a:stretch>
            </p:blipFill>
            <p:spPr>
              <a:xfrm>
                <a:off x="5033757" y="4108208"/>
                <a:ext cx="535360" cy="526995"/>
              </a:xfrm>
              <a:prstGeom prst="rect">
                <a:avLst/>
              </a:prstGeom>
            </p:spPr>
          </p:pic>
          <p:pic>
            <p:nvPicPr>
              <p:cNvPr id="152" name="図 151">
                <a:extLst>
                  <a:ext uri="{FF2B5EF4-FFF2-40B4-BE49-F238E27FC236}">
                    <a16:creationId xmlns:a16="http://schemas.microsoft.com/office/drawing/2014/main" id="{FD3B5EC0-6490-4C09-863E-7B2308F59579}"/>
                  </a:ext>
                </a:extLst>
              </p:cNvPr>
              <p:cNvPicPr>
                <a:picLocks noChangeAspect="1"/>
              </p:cNvPicPr>
              <p:nvPr/>
            </p:nvPicPr>
            <p:blipFill>
              <a:blip r:embed="rId111"/>
              <a:stretch>
                <a:fillRect/>
              </a:stretch>
            </p:blipFill>
            <p:spPr>
              <a:xfrm>
                <a:off x="4595701" y="4108208"/>
                <a:ext cx="531823" cy="523513"/>
              </a:xfrm>
              <a:prstGeom prst="rect">
                <a:avLst/>
              </a:prstGeom>
            </p:spPr>
          </p:pic>
          <p:pic>
            <p:nvPicPr>
              <p:cNvPr id="154" name="図 153">
                <a:extLst>
                  <a:ext uri="{FF2B5EF4-FFF2-40B4-BE49-F238E27FC236}">
                    <a16:creationId xmlns:a16="http://schemas.microsoft.com/office/drawing/2014/main" id="{6134DB9E-1291-4164-9992-27A544176323}"/>
                  </a:ext>
                </a:extLst>
              </p:cNvPr>
              <p:cNvPicPr>
                <a:picLocks noChangeAspect="1"/>
              </p:cNvPicPr>
              <p:nvPr/>
            </p:nvPicPr>
            <p:blipFill>
              <a:blip r:embed="rId112"/>
              <a:stretch>
                <a:fillRect/>
              </a:stretch>
            </p:blipFill>
            <p:spPr>
              <a:xfrm>
                <a:off x="4142399" y="4108208"/>
                <a:ext cx="536689" cy="528303"/>
              </a:xfrm>
              <a:prstGeom prst="rect">
                <a:avLst/>
              </a:prstGeom>
            </p:spPr>
          </p:pic>
          <p:pic>
            <p:nvPicPr>
              <p:cNvPr id="156" name="図 155">
                <a:extLst>
                  <a:ext uri="{FF2B5EF4-FFF2-40B4-BE49-F238E27FC236}">
                    <a16:creationId xmlns:a16="http://schemas.microsoft.com/office/drawing/2014/main" id="{3B6847B4-611C-4A48-A26C-367A8685CC1B}"/>
                  </a:ext>
                </a:extLst>
              </p:cNvPr>
              <p:cNvPicPr>
                <a:picLocks noChangeAspect="1"/>
              </p:cNvPicPr>
              <p:nvPr/>
            </p:nvPicPr>
            <p:blipFill>
              <a:blip r:embed="rId113"/>
              <a:stretch>
                <a:fillRect/>
              </a:stretch>
            </p:blipFill>
            <p:spPr>
              <a:xfrm>
                <a:off x="3698978" y="4108208"/>
                <a:ext cx="536689" cy="528303"/>
              </a:xfrm>
              <a:prstGeom prst="rect">
                <a:avLst/>
              </a:prstGeom>
            </p:spPr>
          </p:pic>
          <p:pic>
            <p:nvPicPr>
              <p:cNvPr id="158" name="図 157">
                <a:extLst>
                  <a:ext uri="{FF2B5EF4-FFF2-40B4-BE49-F238E27FC236}">
                    <a16:creationId xmlns:a16="http://schemas.microsoft.com/office/drawing/2014/main" id="{032F8D22-ED61-4507-9D66-8D13107F6641}"/>
                  </a:ext>
                </a:extLst>
              </p:cNvPr>
              <p:cNvPicPr>
                <a:picLocks noChangeAspect="1"/>
              </p:cNvPicPr>
              <p:nvPr/>
            </p:nvPicPr>
            <p:blipFill>
              <a:blip r:embed="rId114"/>
              <a:stretch>
                <a:fillRect/>
              </a:stretch>
            </p:blipFill>
            <p:spPr>
              <a:xfrm>
                <a:off x="3244505" y="4108208"/>
                <a:ext cx="536689" cy="528303"/>
              </a:xfrm>
              <a:prstGeom prst="rect">
                <a:avLst/>
              </a:prstGeom>
            </p:spPr>
          </p:pic>
          <p:pic>
            <p:nvPicPr>
              <p:cNvPr id="160" name="図 159">
                <a:extLst>
                  <a:ext uri="{FF2B5EF4-FFF2-40B4-BE49-F238E27FC236}">
                    <a16:creationId xmlns:a16="http://schemas.microsoft.com/office/drawing/2014/main" id="{38880817-038F-44C6-AF26-43BC141A4F30}"/>
                  </a:ext>
                </a:extLst>
              </p:cNvPr>
              <p:cNvPicPr>
                <a:picLocks noChangeAspect="1"/>
              </p:cNvPicPr>
              <p:nvPr/>
            </p:nvPicPr>
            <p:blipFill>
              <a:blip r:embed="rId115"/>
              <a:stretch>
                <a:fillRect/>
              </a:stretch>
            </p:blipFill>
            <p:spPr>
              <a:xfrm>
                <a:off x="2787165" y="4108208"/>
                <a:ext cx="535360" cy="526995"/>
              </a:xfrm>
              <a:prstGeom prst="rect">
                <a:avLst/>
              </a:prstGeom>
            </p:spPr>
          </p:pic>
          <p:pic>
            <p:nvPicPr>
              <p:cNvPr id="162" name="図 161">
                <a:extLst>
                  <a:ext uri="{FF2B5EF4-FFF2-40B4-BE49-F238E27FC236}">
                    <a16:creationId xmlns:a16="http://schemas.microsoft.com/office/drawing/2014/main" id="{9FF36635-392F-4267-A67C-8C3354C45677}"/>
                  </a:ext>
                </a:extLst>
              </p:cNvPr>
              <p:cNvPicPr>
                <a:picLocks noChangeAspect="1"/>
              </p:cNvPicPr>
              <p:nvPr/>
            </p:nvPicPr>
            <p:blipFill>
              <a:blip r:embed="rId116"/>
              <a:stretch>
                <a:fillRect/>
              </a:stretch>
            </p:blipFill>
            <p:spPr>
              <a:xfrm>
                <a:off x="2344086" y="4108208"/>
                <a:ext cx="538574" cy="530159"/>
              </a:xfrm>
              <a:prstGeom prst="rect">
                <a:avLst/>
              </a:prstGeom>
            </p:spPr>
          </p:pic>
          <p:pic>
            <p:nvPicPr>
              <p:cNvPr id="164" name="図 163">
                <a:extLst>
                  <a:ext uri="{FF2B5EF4-FFF2-40B4-BE49-F238E27FC236}">
                    <a16:creationId xmlns:a16="http://schemas.microsoft.com/office/drawing/2014/main" id="{786A3937-AA3E-4B51-A116-187DE2AB6F35}"/>
                  </a:ext>
                </a:extLst>
              </p:cNvPr>
              <p:cNvPicPr>
                <a:picLocks noChangeAspect="1"/>
              </p:cNvPicPr>
              <p:nvPr/>
            </p:nvPicPr>
            <p:blipFill>
              <a:blip r:embed="rId117"/>
              <a:stretch>
                <a:fillRect/>
              </a:stretch>
            </p:blipFill>
            <p:spPr>
              <a:xfrm>
                <a:off x="1882238" y="4108208"/>
                <a:ext cx="535360" cy="526995"/>
              </a:xfrm>
              <a:prstGeom prst="rect">
                <a:avLst/>
              </a:prstGeom>
            </p:spPr>
          </p:pic>
          <p:pic>
            <p:nvPicPr>
              <p:cNvPr id="166" name="図 165">
                <a:extLst>
                  <a:ext uri="{FF2B5EF4-FFF2-40B4-BE49-F238E27FC236}">
                    <a16:creationId xmlns:a16="http://schemas.microsoft.com/office/drawing/2014/main" id="{74B9DDD9-BFFB-4E81-9426-8408D62DF562}"/>
                  </a:ext>
                </a:extLst>
              </p:cNvPr>
              <p:cNvPicPr>
                <a:picLocks noChangeAspect="1"/>
              </p:cNvPicPr>
              <p:nvPr/>
            </p:nvPicPr>
            <p:blipFill>
              <a:blip r:embed="rId118"/>
              <a:stretch>
                <a:fillRect/>
              </a:stretch>
            </p:blipFill>
            <p:spPr>
              <a:xfrm>
                <a:off x="1437751" y="4108208"/>
                <a:ext cx="536689" cy="528303"/>
              </a:xfrm>
              <a:prstGeom prst="rect">
                <a:avLst/>
              </a:prstGeom>
            </p:spPr>
          </p:pic>
          <p:pic>
            <p:nvPicPr>
              <p:cNvPr id="116" name="図 115">
                <a:extLst>
                  <a:ext uri="{FF2B5EF4-FFF2-40B4-BE49-F238E27FC236}">
                    <a16:creationId xmlns:a16="http://schemas.microsoft.com/office/drawing/2014/main" id="{008E4164-5E62-43C2-83C7-5DFB63DCDC20}"/>
                  </a:ext>
                </a:extLst>
              </p:cNvPr>
              <p:cNvPicPr>
                <a:picLocks noChangeAspect="1"/>
              </p:cNvPicPr>
              <p:nvPr/>
            </p:nvPicPr>
            <p:blipFill>
              <a:blip r:embed="rId119"/>
              <a:stretch>
                <a:fillRect/>
              </a:stretch>
            </p:blipFill>
            <p:spPr>
              <a:xfrm>
                <a:off x="7281100" y="4551164"/>
                <a:ext cx="540561" cy="532115"/>
              </a:xfrm>
              <a:prstGeom prst="rect">
                <a:avLst/>
              </a:prstGeom>
            </p:spPr>
          </p:pic>
          <p:pic>
            <p:nvPicPr>
              <p:cNvPr id="118" name="図 117">
                <a:extLst>
                  <a:ext uri="{FF2B5EF4-FFF2-40B4-BE49-F238E27FC236}">
                    <a16:creationId xmlns:a16="http://schemas.microsoft.com/office/drawing/2014/main" id="{8DF1941D-454E-4EA0-9AB2-04EC50CB358F}"/>
                  </a:ext>
                </a:extLst>
              </p:cNvPr>
              <p:cNvPicPr>
                <a:picLocks noChangeAspect="1"/>
              </p:cNvPicPr>
              <p:nvPr/>
            </p:nvPicPr>
            <p:blipFill>
              <a:blip r:embed="rId120"/>
              <a:stretch>
                <a:fillRect/>
              </a:stretch>
            </p:blipFill>
            <p:spPr>
              <a:xfrm>
                <a:off x="6837055" y="4551164"/>
                <a:ext cx="540560" cy="532114"/>
              </a:xfrm>
              <a:prstGeom prst="rect">
                <a:avLst/>
              </a:prstGeom>
            </p:spPr>
          </p:pic>
          <p:pic>
            <p:nvPicPr>
              <p:cNvPr id="120" name="図 119">
                <a:extLst>
                  <a:ext uri="{FF2B5EF4-FFF2-40B4-BE49-F238E27FC236}">
                    <a16:creationId xmlns:a16="http://schemas.microsoft.com/office/drawing/2014/main" id="{A76BCFA9-8FE0-4411-A583-852270944F13}"/>
                  </a:ext>
                </a:extLst>
              </p:cNvPr>
              <p:cNvPicPr>
                <a:picLocks noChangeAspect="1"/>
              </p:cNvPicPr>
              <p:nvPr/>
            </p:nvPicPr>
            <p:blipFill>
              <a:blip r:embed="rId121"/>
              <a:stretch>
                <a:fillRect/>
              </a:stretch>
            </p:blipFill>
            <p:spPr>
              <a:xfrm>
                <a:off x="6372911" y="4551164"/>
                <a:ext cx="540560" cy="532114"/>
              </a:xfrm>
              <a:prstGeom prst="rect">
                <a:avLst/>
              </a:prstGeom>
            </p:spPr>
          </p:pic>
          <p:pic>
            <p:nvPicPr>
              <p:cNvPr id="122" name="図 121">
                <a:extLst>
                  <a:ext uri="{FF2B5EF4-FFF2-40B4-BE49-F238E27FC236}">
                    <a16:creationId xmlns:a16="http://schemas.microsoft.com/office/drawing/2014/main" id="{E9BDEA9A-9FE4-47AD-A39F-07ADADA41824}"/>
                  </a:ext>
                </a:extLst>
              </p:cNvPr>
              <p:cNvPicPr>
                <a:picLocks noChangeAspect="1"/>
              </p:cNvPicPr>
              <p:nvPr/>
            </p:nvPicPr>
            <p:blipFill>
              <a:blip r:embed="rId122"/>
              <a:stretch>
                <a:fillRect/>
              </a:stretch>
            </p:blipFill>
            <p:spPr>
              <a:xfrm>
                <a:off x="5912636" y="4551164"/>
                <a:ext cx="540560" cy="532114"/>
              </a:xfrm>
              <a:prstGeom prst="rect">
                <a:avLst/>
              </a:prstGeom>
            </p:spPr>
          </p:pic>
          <p:pic>
            <p:nvPicPr>
              <p:cNvPr id="124" name="図 123">
                <a:extLst>
                  <a:ext uri="{FF2B5EF4-FFF2-40B4-BE49-F238E27FC236}">
                    <a16:creationId xmlns:a16="http://schemas.microsoft.com/office/drawing/2014/main" id="{FDFBA367-B650-4806-B289-54D6CB284FEF}"/>
                  </a:ext>
                </a:extLst>
              </p:cNvPr>
              <p:cNvPicPr>
                <a:picLocks noChangeAspect="1"/>
              </p:cNvPicPr>
              <p:nvPr/>
            </p:nvPicPr>
            <p:blipFill>
              <a:blip r:embed="rId123"/>
              <a:stretch>
                <a:fillRect/>
              </a:stretch>
            </p:blipFill>
            <p:spPr>
              <a:xfrm>
                <a:off x="5471145" y="4551164"/>
                <a:ext cx="540561" cy="532115"/>
              </a:xfrm>
              <a:prstGeom prst="rect">
                <a:avLst/>
              </a:prstGeom>
            </p:spPr>
          </p:pic>
          <p:pic>
            <p:nvPicPr>
              <p:cNvPr id="126" name="図 125">
                <a:extLst>
                  <a:ext uri="{FF2B5EF4-FFF2-40B4-BE49-F238E27FC236}">
                    <a16:creationId xmlns:a16="http://schemas.microsoft.com/office/drawing/2014/main" id="{D150B8F1-DDBB-44D6-BBBF-639B00CC2A47}"/>
                  </a:ext>
                </a:extLst>
              </p:cNvPr>
              <p:cNvPicPr>
                <a:picLocks noChangeAspect="1"/>
              </p:cNvPicPr>
              <p:nvPr/>
            </p:nvPicPr>
            <p:blipFill>
              <a:blip r:embed="rId124"/>
              <a:stretch>
                <a:fillRect/>
              </a:stretch>
            </p:blipFill>
            <p:spPr>
              <a:xfrm>
                <a:off x="5034391" y="4551164"/>
                <a:ext cx="535360" cy="526995"/>
              </a:xfrm>
              <a:prstGeom prst="rect">
                <a:avLst/>
              </a:prstGeom>
            </p:spPr>
          </p:pic>
          <p:pic>
            <p:nvPicPr>
              <p:cNvPr id="128" name="図 127">
                <a:extLst>
                  <a:ext uri="{FF2B5EF4-FFF2-40B4-BE49-F238E27FC236}">
                    <a16:creationId xmlns:a16="http://schemas.microsoft.com/office/drawing/2014/main" id="{20A4E2AB-3CAC-4E43-BF04-068054296C5B}"/>
                  </a:ext>
                </a:extLst>
              </p:cNvPr>
              <p:cNvPicPr>
                <a:picLocks noChangeAspect="1"/>
              </p:cNvPicPr>
              <p:nvPr/>
            </p:nvPicPr>
            <p:blipFill>
              <a:blip r:embed="rId125"/>
              <a:stretch>
                <a:fillRect/>
              </a:stretch>
            </p:blipFill>
            <p:spPr>
              <a:xfrm>
                <a:off x="4142780" y="4551164"/>
                <a:ext cx="535360" cy="526995"/>
              </a:xfrm>
              <a:prstGeom prst="rect">
                <a:avLst/>
              </a:prstGeom>
            </p:spPr>
          </p:pic>
          <p:pic>
            <p:nvPicPr>
              <p:cNvPr id="130" name="図 129">
                <a:extLst>
                  <a:ext uri="{FF2B5EF4-FFF2-40B4-BE49-F238E27FC236}">
                    <a16:creationId xmlns:a16="http://schemas.microsoft.com/office/drawing/2014/main" id="{61945803-049E-4B93-A6B1-511ABBEDBAD1}"/>
                  </a:ext>
                </a:extLst>
              </p:cNvPr>
              <p:cNvPicPr>
                <a:picLocks noChangeAspect="1"/>
              </p:cNvPicPr>
              <p:nvPr/>
            </p:nvPicPr>
            <p:blipFill>
              <a:blip r:embed="rId126"/>
              <a:stretch>
                <a:fillRect/>
              </a:stretch>
            </p:blipFill>
            <p:spPr>
              <a:xfrm>
                <a:off x="3696246" y="4551164"/>
                <a:ext cx="536689" cy="528303"/>
              </a:xfrm>
              <a:prstGeom prst="rect">
                <a:avLst/>
              </a:prstGeom>
            </p:spPr>
          </p:pic>
          <p:pic>
            <p:nvPicPr>
              <p:cNvPr id="132" name="図 131">
                <a:extLst>
                  <a:ext uri="{FF2B5EF4-FFF2-40B4-BE49-F238E27FC236}">
                    <a16:creationId xmlns:a16="http://schemas.microsoft.com/office/drawing/2014/main" id="{D01A92CE-AE28-4393-A749-16AAD5540152}"/>
                  </a:ext>
                </a:extLst>
              </p:cNvPr>
              <p:cNvPicPr>
                <a:picLocks noChangeAspect="1"/>
              </p:cNvPicPr>
              <p:nvPr/>
            </p:nvPicPr>
            <p:blipFill>
              <a:blip r:embed="rId127"/>
              <a:stretch>
                <a:fillRect/>
              </a:stretch>
            </p:blipFill>
            <p:spPr>
              <a:xfrm>
                <a:off x="3240805" y="4551164"/>
                <a:ext cx="535360" cy="526995"/>
              </a:xfrm>
              <a:prstGeom prst="rect">
                <a:avLst/>
              </a:prstGeom>
            </p:spPr>
          </p:pic>
          <p:pic>
            <p:nvPicPr>
              <p:cNvPr id="134" name="図 133">
                <a:extLst>
                  <a:ext uri="{FF2B5EF4-FFF2-40B4-BE49-F238E27FC236}">
                    <a16:creationId xmlns:a16="http://schemas.microsoft.com/office/drawing/2014/main" id="{50B585D1-F5EE-4B0E-8FEE-DEE8F30CE015}"/>
                  </a:ext>
                </a:extLst>
              </p:cNvPr>
              <p:cNvPicPr>
                <a:picLocks noChangeAspect="1"/>
              </p:cNvPicPr>
              <p:nvPr/>
            </p:nvPicPr>
            <p:blipFill>
              <a:blip r:embed="rId128"/>
              <a:stretch>
                <a:fillRect/>
              </a:stretch>
            </p:blipFill>
            <p:spPr>
              <a:xfrm>
                <a:off x="2785530" y="4551164"/>
                <a:ext cx="536689" cy="528303"/>
              </a:xfrm>
              <a:prstGeom prst="rect">
                <a:avLst/>
              </a:prstGeom>
            </p:spPr>
          </p:pic>
          <p:pic>
            <p:nvPicPr>
              <p:cNvPr id="136" name="図 135">
                <a:extLst>
                  <a:ext uri="{FF2B5EF4-FFF2-40B4-BE49-F238E27FC236}">
                    <a16:creationId xmlns:a16="http://schemas.microsoft.com/office/drawing/2014/main" id="{F4E9864C-1752-40E3-8B8F-1B5EEE11668B}"/>
                  </a:ext>
                </a:extLst>
              </p:cNvPr>
              <p:cNvPicPr>
                <a:picLocks noChangeAspect="1"/>
              </p:cNvPicPr>
              <p:nvPr/>
            </p:nvPicPr>
            <p:blipFill>
              <a:blip r:embed="rId129"/>
              <a:stretch>
                <a:fillRect/>
              </a:stretch>
            </p:blipFill>
            <p:spPr>
              <a:xfrm>
                <a:off x="2344007" y="4551164"/>
                <a:ext cx="535360" cy="526995"/>
              </a:xfrm>
              <a:prstGeom prst="rect">
                <a:avLst/>
              </a:prstGeom>
            </p:spPr>
          </p:pic>
          <p:pic>
            <p:nvPicPr>
              <p:cNvPr id="138" name="図 137">
                <a:extLst>
                  <a:ext uri="{FF2B5EF4-FFF2-40B4-BE49-F238E27FC236}">
                    <a16:creationId xmlns:a16="http://schemas.microsoft.com/office/drawing/2014/main" id="{827A98D8-EF51-4708-8B62-9459A61E0F70}"/>
                  </a:ext>
                </a:extLst>
              </p:cNvPr>
              <p:cNvPicPr>
                <a:picLocks noChangeAspect="1"/>
              </p:cNvPicPr>
              <p:nvPr/>
            </p:nvPicPr>
            <p:blipFill>
              <a:blip r:embed="rId130"/>
              <a:stretch>
                <a:fillRect/>
              </a:stretch>
            </p:blipFill>
            <p:spPr>
              <a:xfrm>
                <a:off x="1882238" y="4551164"/>
                <a:ext cx="535360" cy="526995"/>
              </a:xfrm>
              <a:prstGeom prst="rect">
                <a:avLst/>
              </a:prstGeom>
            </p:spPr>
          </p:pic>
          <p:pic>
            <p:nvPicPr>
              <p:cNvPr id="140" name="図 139">
                <a:extLst>
                  <a:ext uri="{FF2B5EF4-FFF2-40B4-BE49-F238E27FC236}">
                    <a16:creationId xmlns:a16="http://schemas.microsoft.com/office/drawing/2014/main" id="{D298FB8C-F89B-4F15-BB1C-106C26EC4405}"/>
                  </a:ext>
                </a:extLst>
              </p:cNvPr>
              <p:cNvPicPr>
                <a:picLocks noChangeAspect="1"/>
              </p:cNvPicPr>
              <p:nvPr/>
            </p:nvPicPr>
            <p:blipFill>
              <a:blip r:embed="rId131"/>
              <a:stretch>
                <a:fillRect/>
              </a:stretch>
            </p:blipFill>
            <p:spPr>
              <a:xfrm>
                <a:off x="1442032" y="4551164"/>
                <a:ext cx="535360" cy="526995"/>
              </a:xfrm>
              <a:prstGeom prst="rect">
                <a:avLst/>
              </a:prstGeom>
            </p:spPr>
          </p:pic>
          <p:pic>
            <p:nvPicPr>
              <p:cNvPr id="90" name="図 89">
                <a:extLst>
                  <a:ext uri="{FF2B5EF4-FFF2-40B4-BE49-F238E27FC236}">
                    <a16:creationId xmlns:a16="http://schemas.microsoft.com/office/drawing/2014/main" id="{0C2A6574-DBC5-47A2-BACD-5684E09B86A2}"/>
                  </a:ext>
                </a:extLst>
              </p:cNvPr>
              <p:cNvPicPr>
                <a:picLocks noChangeAspect="1"/>
              </p:cNvPicPr>
              <p:nvPr/>
            </p:nvPicPr>
            <p:blipFill>
              <a:blip r:embed="rId132"/>
              <a:stretch>
                <a:fillRect/>
              </a:stretch>
            </p:blipFill>
            <p:spPr>
              <a:xfrm>
                <a:off x="7287498" y="4989874"/>
                <a:ext cx="536686" cy="528300"/>
              </a:xfrm>
              <a:prstGeom prst="rect">
                <a:avLst/>
              </a:prstGeom>
            </p:spPr>
          </p:pic>
          <p:pic>
            <p:nvPicPr>
              <p:cNvPr id="92" name="図 91">
                <a:extLst>
                  <a:ext uri="{FF2B5EF4-FFF2-40B4-BE49-F238E27FC236}">
                    <a16:creationId xmlns:a16="http://schemas.microsoft.com/office/drawing/2014/main" id="{E848A708-53A9-4B7C-BA73-0FD58271EE58}"/>
                  </a:ext>
                </a:extLst>
              </p:cNvPr>
              <p:cNvPicPr>
                <a:picLocks noChangeAspect="1"/>
              </p:cNvPicPr>
              <p:nvPr/>
            </p:nvPicPr>
            <p:blipFill>
              <a:blip r:embed="rId133"/>
              <a:stretch>
                <a:fillRect/>
              </a:stretch>
            </p:blipFill>
            <p:spPr>
              <a:xfrm>
                <a:off x="6845290" y="4989874"/>
                <a:ext cx="527865" cy="519617"/>
              </a:xfrm>
              <a:prstGeom prst="rect">
                <a:avLst/>
              </a:prstGeom>
            </p:spPr>
          </p:pic>
          <p:pic>
            <p:nvPicPr>
              <p:cNvPr id="94" name="図 93">
                <a:extLst>
                  <a:ext uri="{FF2B5EF4-FFF2-40B4-BE49-F238E27FC236}">
                    <a16:creationId xmlns:a16="http://schemas.microsoft.com/office/drawing/2014/main" id="{BD0CC899-E829-4367-8C3B-A25748AECC79}"/>
                  </a:ext>
                </a:extLst>
              </p:cNvPr>
              <p:cNvPicPr>
                <a:picLocks noChangeAspect="1"/>
              </p:cNvPicPr>
              <p:nvPr/>
            </p:nvPicPr>
            <p:blipFill>
              <a:blip r:embed="rId134"/>
              <a:stretch>
                <a:fillRect/>
              </a:stretch>
            </p:blipFill>
            <p:spPr>
              <a:xfrm>
                <a:off x="6379029" y="4989874"/>
                <a:ext cx="531822" cy="523512"/>
              </a:xfrm>
              <a:prstGeom prst="rect">
                <a:avLst/>
              </a:prstGeom>
            </p:spPr>
          </p:pic>
          <p:pic>
            <p:nvPicPr>
              <p:cNvPr id="96" name="図 95">
                <a:extLst>
                  <a:ext uri="{FF2B5EF4-FFF2-40B4-BE49-F238E27FC236}">
                    <a16:creationId xmlns:a16="http://schemas.microsoft.com/office/drawing/2014/main" id="{8EB6D43D-80A8-4C10-9007-54CD4F3B88CC}"/>
                  </a:ext>
                </a:extLst>
              </p:cNvPr>
              <p:cNvPicPr>
                <a:picLocks noChangeAspect="1"/>
              </p:cNvPicPr>
              <p:nvPr/>
            </p:nvPicPr>
            <p:blipFill>
              <a:blip r:embed="rId135"/>
              <a:stretch>
                <a:fillRect/>
              </a:stretch>
            </p:blipFill>
            <p:spPr>
              <a:xfrm>
                <a:off x="5922961" y="4989874"/>
                <a:ext cx="537817" cy="529414"/>
              </a:xfrm>
              <a:prstGeom prst="rect">
                <a:avLst/>
              </a:prstGeom>
            </p:spPr>
          </p:pic>
          <p:pic>
            <p:nvPicPr>
              <p:cNvPr id="98" name="図 97">
                <a:extLst>
                  <a:ext uri="{FF2B5EF4-FFF2-40B4-BE49-F238E27FC236}">
                    <a16:creationId xmlns:a16="http://schemas.microsoft.com/office/drawing/2014/main" id="{BF4ACED3-3F74-4334-9139-46BDD3AF2531}"/>
                  </a:ext>
                </a:extLst>
              </p:cNvPr>
              <p:cNvPicPr>
                <a:picLocks noChangeAspect="1"/>
              </p:cNvPicPr>
              <p:nvPr/>
            </p:nvPicPr>
            <p:blipFill>
              <a:blip r:embed="rId136"/>
              <a:stretch>
                <a:fillRect/>
              </a:stretch>
            </p:blipFill>
            <p:spPr>
              <a:xfrm>
                <a:off x="5479141" y="4989874"/>
                <a:ext cx="540560" cy="532114"/>
              </a:xfrm>
              <a:prstGeom prst="rect">
                <a:avLst/>
              </a:prstGeom>
            </p:spPr>
          </p:pic>
          <p:pic>
            <p:nvPicPr>
              <p:cNvPr id="100" name="図 99">
                <a:extLst>
                  <a:ext uri="{FF2B5EF4-FFF2-40B4-BE49-F238E27FC236}">
                    <a16:creationId xmlns:a16="http://schemas.microsoft.com/office/drawing/2014/main" id="{0C00FA5C-5B26-4BDA-B125-481C33CA72FC}"/>
                  </a:ext>
                </a:extLst>
              </p:cNvPr>
              <p:cNvPicPr>
                <a:picLocks noChangeAspect="1"/>
              </p:cNvPicPr>
              <p:nvPr/>
            </p:nvPicPr>
            <p:blipFill>
              <a:blip r:embed="rId137"/>
              <a:stretch>
                <a:fillRect/>
              </a:stretch>
            </p:blipFill>
            <p:spPr>
              <a:xfrm>
                <a:off x="5033251" y="4989874"/>
                <a:ext cx="540560" cy="532114"/>
              </a:xfrm>
              <a:prstGeom prst="rect">
                <a:avLst/>
              </a:prstGeom>
            </p:spPr>
          </p:pic>
          <p:pic>
            <p:nvPicPr>
              <p:cNvPr id="102" name="図 101">
                <a:extLst>
                  <a:ext uri="{FF2B5EF4-FFF2-40B4-BE49-F238E27FC236}">
                    <a16:creationId xmlns:a16="http://schemas.microsoft.com/office/drawing/2014/main" id="{876B45E9-7C8C-426E-A67C-DFFAC16F2930}"/>
                  </a:ext>
                </a:extLst>
              </p:cNvPr>
              <p:cNvPicPr>
                <a:picLocks noChangeAspect="1"/>
              </p:cNvPicPr>
              <p:nvPr/>
            </p:nvPicPr>
            <p:blipFill>
              <a:blip r:embed="rId138"/>
              <a:stretch>
                <a:fillRect/>
              </a:stretch>
            </p:blipFill>
            <p:spPr>
              <a:xfrm>
                <a:off x="4584016" y="4989874"/>
                <a:ext cx="532018" cy="523705"/>
              </a:xfrm>
              <a:prstGeom prst="rect">
                <a:avLst/>
              </a:prstGeom>
            </p:spPr>
          </p:pic>
          <p:pic>
            <p:nvPicPr>
              <p:cNvPr id="104" name="図 103">
                <a:extLst>
                  <a:ext uri="{FF2B5EF4-FFF2-40B4-BE49-F238E27FC236}">
                    <a16:creationId xmlns:a16="http://schemas.microsoft.com/office/drawing/2014/main" id="{5B5607EF-D966-4FBB-A717-087CC6C57ED8}"/>
                  </a:ext>
                </a:extLst>
              </p:cNvPr>
              <p:cNvPicPr>
                <a:picLocks noChangeAspect="1"/>
              </p:cNvPicPr>
              <p:nvPr/>
            </p:nvPicPr>
            <p:blipFill>
              <a:blip r:embed="rId139"/>
              <a:stretch>
                <a:fillRect/>
              </a:stretch>
            </p:blipFill>
            <p:spPr>
              <a:xfrm>
                <a:off x="4141195" y="4989874"/>
                <a:ext cx="531822" cy="523512"/>
              </a:xfrm>
              <a:prstGeom prst="rect">
                <a:avLst/>
              </a:prstGeom>
            </p:spPr>
          </p:pic>
          <p:pic>
            <p:nvPicPr>
              <p:cNvPr id="106" name="図 105">
                <a:extLst>
                  <a:ext uri="{FF2B5EF4-FFF2-40B4-BE49-F238E27FC236}">
                    <a16:creationId xmlns:a16="http://schemas.microsoft.com/office/drawing/2014/main" id="{B9C6F60D-2C97-4BF4-B24C-2543703773A7}"/>
                  </a:ext>
                </a:extLst>
              </p:cNvPr>
              <p:cNvPicPr>
                <a:picLocks noChangeAspect="1"/>
              </p:cNvPicPr>
              <p:nvPr/>
            </p:nvPicPr>
            <p:blipFill>
              <a:blip r:embed="rId140"/>
              <a:stretch>
                <a:fillRect/>
              </a:stretch>
            </p:blipFill>
            <p:spPr>
              <a:xfrm>
                <a:off x="3240141" y="4989874"/>
                <a:ext cx="536689" cy="528303"/>
              </a:xfrm>
              <a:prstGeom prst="rect">
                <a:avLst/>
              </a:prstGeom>
            </p:spPr>
          </p:pic>
          <p:pic>
            <p:nvPicPr>
              <p:cNvPr id="108" name="図 107">
                <a:extLst>
                  <a:ext uri="{FF2B5EF4-FFF2-40B4-BE49-F238E27FC236}">
                    <a16:creationId xmlns:a16="http://schemas.microsoft.com/office/drawing/2014/main" id="{81933789-3AB2-4AD6-8B1F-9A67752C9A4E}"/>
                  </a:ext>
                </a:extLst>
              </p:cNvPr>
              <p:cNvPicPr>
                <a:picLocks noChangeAspect="1"/>
              </p:cNvPicPr>
              <p:nvPr/>
            </p:nvPicPr>
            <p:blipFill>
              <a:blip r:embed="rId141"/>
              <a:stretch>
                <a:fillRect/>
              </a:stretch>
            </p:blipFill>
            <p:spPr>
              <a:xfrm>
                <a:off x="2781195" y="4989874"/>
                <a:ext cx="535360" cy="526995"/>
              </a:xfrm>
              <a:prstGeom prst="rect">
                <a:avLst/>
              </a:prstGeom>
            </p:spPr>
          </p:pic>
          <p:pic>
            <p:nvPicPr>
              <p:cNvPr id="110" name="図 109">
                <a:extLst>
                  <a:ext uri="{FF2B5EF4-FFF2-40B4-BE49-F238E27FC236}">
                    <a16:creationId xmlns:a16="http://schemas.microsoft.com/office/drawing/2014/main" id="{FE9F3F75-BD45-4823-8D53-792C0E5FEFE5}"/>
                  </a:ext>
                </a:extLst>
              </p:cNvPr>
              <p:cNvPicPr>
                <a:picLocks noChangeAspect="1"/>
              </p:cNvPicPr>
              <p:nvPr/>
            </p:nvPicPr>
            <p:blipFill>
              <a:blip r:embed="rId142"/>
              <a:stretch>
                <a:fillRect/>
              </a:stretch>
            </p:blipFill>
            <p:spPr>
              <a:xfrm>
                <a:off x="2335770" y="4989874"/>
                <a:ext cx="536689" cy="528303"/>
              </a:xfrm>
              <a:prstGeom prst="rect">
                <a:avLst/>
              </a:prstGeom>
            </p:spPr>
          </p:pic>
          <p:pic>
            <p:nvPicPr>
              <p:cNvPr id="112" name="図 111">
                <a:extLst>
                  <a:ext uri="{FF2B5EF4-FFF2-40B4-BE49-F238E27FC236}">
                    <a16:creationId xmlns:a16="http://schemas.microsoft.com/office/drawing/2014/main" id="{2F1F1797-203F-4924-8C09-58178AC385A0}"/>
                  </a:ext>
                </a:extLst>
              </p:cNvPr>
              <p:cNvPicPr>
                <a:picLocks noChangeAspect="1"/>
              </p:cNvPicPr>
              <p:nvPr/>
            </p:nvPicPr>
            <p:blipFill>
              <a:blip r:embed="rId143"/>
              <a:stretch>
                <a:fillRect/>
              </a:stretch>
            </p:blipFill>
            <p:spPr>
              <a:xfrm>
                <a:off x="1882238" y="4989874"/>
                <a:ext cx="535360" cy="526995"/>
              </a:xfrm>
              <a:prstGeom prst="rect">
                <a:avLst/>
              </a:prstGeom>
            </p:spPr>
          </p:pic>
          <p:pic>
            <p:nvPicPr>
              <p:cNvPr id="114" name="図 113">
                <a:extLst>
                  <a:ext uri="{FF2B5EF4-FFF2-40B4-BE49-F238E27FC236}">
                    <a16:creationId xmlns:a16="http://schemas.microsoft.com/office/drawing/2014/main" id="{DD206815-ADDB-40DA-86D3-D7B4AA2DE65B}"/>
                  </a:ext>
                </a:extLst>
              </p:cNvPr>
              <p:cNvPicPr>
                <a:picLocks noChangeAspect="1"/>
              </p:cNvPicPr>
              <p:nvPr/>
            </p:nvPicPr>
            <p:blipFill>
              <a:blip r:embed="rId144"/>
              <a:stretch>
                <a:fillRect/>
              </a:stretch>
            </p:blipFill>
            <p:spPr>
              <a:xfrm>
                <a:off x="1436813" y="4989874"/>
                <a:ext cx="535360" cy="526995"/>
              </a:xfrm>
              <a:prstGeom prst="rect">
                <a:avLst/>
              </a:prstGeom>
            </p:spPr>
          </p:pic>
          <p:pic>
            <p:nvPicPr>
              <p:cNvPr id="64" name="図 63">
                <a:extLst>
                  <a:ext uri="{FF2B5EF4-FFF2-40B4-BE49-F238E27FC236}">
                    <a16:creationId xmlns:a16="http://schemas.microsoft.com/office/drawing/2014/main" id="{2E91786C-62C9-40CD-B3E2-CE14C1AE8F6C}"/>
                  </a:ext>
                </a:extLst>
              </p:cNvPr>
              <p:cNvPicPr>
                <a:picLocks noChangeAspect="1"/>
              </p:cNvPicPr>
              <p:nvPr/>
            </p:nvPicPr>
            <p:blipFill>
              <a:blip r:embed="rId145"/>
              <a:stretch>
                <a:fillRect/>
              </a:stretch>
            </p:blipFill>
            <p:spPr>
              <a:xfrm>
                <a:off x="7290692" y="5427611"/>
                <a:ext cx="536686" cy="528300"/>
              </a:xfrm>
              <a:prstGeom prst="rect">
                <a:avLst/>
              </a:prstGeom>
            </p:spPr>
          </p:pic>
          <p:pic>
            <p:nvPicPr>
              <p:cNvPr id="66" name="図 65">
                <a:extLst>
                  <a:ext uri="{FF2B5EF4-FFF2-40B4-BE49-F238E27FC236}">
                    <a16:creationId xmlns:a16="http://schemas.microsoft.com/office/drawing/2014/main" id="{475A8DF0-5BA7-45BA-AD88-E03C639141EA}"/>
                  </a:ext>
                </a:extLst>
              </p:cNvPr>
              <p:cNvPicPr>
                <a:picLocks noChangeAspect="1"/>
              </p:cNvPicPr>
              <p:nvPr/>
            </p:nvPicPr>
            <p:blipFill>
              <a:blip r:embed="rId146"/>
              <a:stretch>
                <a:fillRect/>
              </a:stretch>
            </p:blipFill>
            <p:spPr>
              <a:xfrm>
                <a:off x="6839959" y="5427611"/>
                <a:ext cx="536686" cy="528300"/>
              </a:xfrm>
              <a:prstGeom prst="rect">
                <a:avLst/>
              </a:prstGeom>
            </p:spPr>
          </p:pic>
          <p:pic>
            <p:nvPicPr>
              <p:cNvPr id="68" name="図 67">
                <a:extLst>
                  <a:ext uri="{FF2B5EF4-FFF2-40B4-BE49-F238E27FC236}">
                    <a16:creationId xmlns:a16="http://schemas.microsoft.com/office/drawing/2014/main" id="{6FAA1BB8-9B35-4332-B2D7-2AA1B6AC5C98}"/>
                  </a:ext>
                </a:extLst>
              </p:cNvPr>
              <p:cNvPicPr>
                <a:picLocks noChangeAspect="1"/>
              </p:cNvPicPr>
              <p:nvPr/>
            </p:nvPicPr>
            <p:blipFill>
              <a:blip r:embed="rId147"/>
              <a:stretch>
                <a:fillRect/>
              </a:stretch>
            </p:blipFill>
            <p:spPr>
              <a:xfrm>
                <a:off x="6382160" y="5427611"/>
                <a:ext cx="536687" cy="528301"/>
              </a:xfrm>
              <a:prstGeom prst="rect">
                <a:avLst/>
              </a:prstGeom>
            </p:spPr>
          </p:pic>
          <p:pic>
            <p:nvPicPr>
              <p:cNvPr id="70" name="図 69">
                <a:extLst>
                  <a:ext uri="{FF2B5EF4-FFF2-40B4-BE49-F238E27FC236}">
                    <a16:creationId xmlns:a16="http://schemas.microsoft.com/office/drawing/2014/main" id="{16C1FF10-712A-48F8-A216-4A434686F0B9}"/>
                  </a:ext>
                </a:extLst>
              </p:cNvPr>
              <p:cNvPicPr>
                <a:picLocks noChangeAspect="1"/>
              </p:cNvPicPr>
              <p:nvPr/>
            </p:nvPicPr>
            <p:blipFill>
              <a:blip r:embed="rId148"/>
              <a:stretch>
                <a:fillRect/>
              </a:stretch>
            </p:blipFill>
            <p:spPr>
              <a:xfrm>
                <a:off x="5926070" y="5427611"/>
                <a:ext cx="536687" cy="528301"/>
              </a:xfrm>
              <a:prstGeom prst="rect">
                <a:avLst/>
              </a:prstGeom>
            </p:spPr>
          </p:pic>
          <p:pic>
            <p:nvPicPr>
              <p:cNvPr id="72" name="図 71">
                <a:extLst>
                  <a:ext uri="{FF2B5EF4-FFF2-40B4-BE49-F238E27FC236}">
                    <a16:creationId xmlns:a16="http://schemas.microsoft.com/office/drawing/2014/main" id="{44548F48-BF5C-4450-B03B-26464DE20FFC}"/>
                  </a:ext>
                </a:extLst>
              </p:cNvPr>
              <p:cNvPicPr>
                <a:picLocks noChangeAspect="1"/>
              </p:cNvPicPr>
              <p:nvPr/>
            </p:nvPicPr>
            <p:blipFill>
              <a:blip r:embed="rId149"/>
              <a:stretch>
                <a:fillRect/>
              </a:stretch>
            </p:blipFill>
            <p:spPr>
              <a:xfrm>
                <a:off x="5485233" y="5427611"/>
                <a:ext cx="536687" cy="528302"/>
              </a:xfrm>
              <a:prstGeom prst="rect">
                <a:avLst/>
              </a:prstGeom>
            </p:spPr>
          </p:pic>
          <p:pic>
            <p:nvPicPr>
              <p:cNvPr id="74" name="図 73">
                <a:extLst>
                  <a:ext uri="{FF2B5EF4-FFF2-40B4-BE49-F238E27FC236}">
                    <a16:creationId xmlns:a16="http://schemas.microsoft.com/office/drawing/2014/main" id="{B8E6A4E3-AA46-4968-917D-5C1E9EFCEE2B}"/>
                  </a:ext>
                </a:extLst>
              </p:cNvPr>
              <p:cNvPicPr>
                <a:picLocks noChangeAspect="1"/>
              </p:cNvPicPr>
              <p:nvPr/>
            </p:nvPicPr>
            <p:blipFill>
              <a:blip r:embed="rId150"/>
              <a:stretch>
                <a:fillRect/>
              </a:stretch>
            </p:blipFill>
            <p:spPr>
              <a:xfrm>
                <a:off x="5037524" y="5427611"/>
                <a:ext cx="536687" cy="528301"/>
              </a:xfrm>
              <a:prstGeom prst="rect">
                <a:avLst/>
              </a:prstGeom>
            </p:spPr>
          </p:pic>
          <p:pic>
            <p:nvPicPr>
              <p:cNvPr id="76" name="図 75">
                <a:extLst>
                  <a:ext uri="{FF2B5EF4-FFF2-40B4-BE49-F238E27FC236}">
                    <a16:creationId xmlns:a16="http://schemas.microsoft.com/office/drawing/2014/main" id="{E9F0BCA1-CF37-4426-B6BE-CB4345DCEC57}"/>
                  </a:ext>
                </a:extLst>
              </p:cNvPr>
              <p:cNvPicPr>
                <a:picLocks noChangeAspect="1"/>
              </p:cNvPicPr>
              <p:nvPr/>
            </p:nvPicPr>
            <p:blipFill>
              <a:blip r:embed="rId151"/>
              <a:stretch>
                <a:fillRect/>
              </a:stretch>
            </p:blipFill>
            <p:spPr>
              <a:xfrm>
                <a:off x="4581404" y="5427611"/>
                <a:ext cx="536688" cy="528302"/>
              </a:xfrm>
              <a:prstGeom prst="rect">
                <a:avLst/>
              </a:prstGeom>
            </p:spPr>
          </p:pic>
          <p:pic>
            <p:nvPicPr>
              <p:cNvPr id="78" name="図 77">
                <a:extLst>
                  <a:ext uri="{FF2B5EF4-FFF2-40B4-BE49-F238E27FC236}">
                    <a16:creationId xmlns:a16="http://schemas.microsoft.com/office/drawing/2014/main" id="{8EB25386-8E94-4963-8839-BA9C9A91235A}"/>
                  </a:ext>
                </a:extLst>
              </p:cNvPr>
              <p:cNvPicPr>
                <a:picLocks noChangeAspect="1"/>
              </p:cNvPicPr>
              <p:nvPr/>
            </p:nvPicPr>
            <p:blipFill>
              <a:blip r:embed="rId152"/>
              <a:stretch>
                <a:fillRect/>
              </a:stretch>
            </p:blipFill>
            <p:spPr>
              <a:xfrm>
                <a:off x="4138762" y="5427611"/>
                <a:ext cx="536688" cy="528302"/>
              </a:xfrm>
              <a:prstGeom prst="rect">
                <a:avLst/>
              </a:prstGeom>
            </p:spPr>
          </p:pic>
          <p:pic>
            <p:nvPicPr>
              <p:cNvPr id="80" name="図 79">
                <a:extLst>
                  <a:ext uri="{FF2B5EF4-FFF2-40B4-BE49-F238E27FC236}">
                    <a16:creationId xmlns:a16="http://schemas.microsoft.com/office/drawing/2014/main" id="{D82F2548-4973-47F0-8623-8595D13055D1}"/>
                  </a:ext>
                </a:extLst>
              </p:cNvPr>
              <p:cNvPicPr>
                <a:picLocks noChangeAspect="1"/>
              </p:cNvPicPr>
              <p:nvPr/>
            </p:nvPicPr>
            <p:blipFill>
              <a:blip r:embed="rId153"/>
              <a:stretch>
                <a:fillRect/>
              </a:stretch>
            </p:blipFill>
            <p:spPr>
              <a:xfrm>
                <a:off x="3689005" y="5427611"/>
                <a:ext cx="536689" cy="528303"/>
              </a:xfrm>
              <a:prstGeom prst="rect">
                <a:avLst/>
              </a:prstGeom>
            </p:spPr>
          </p:pic>
          <p:pic>
            <p:nvPicPr>
              <p:cNvPr id="82" name="図 81">
                <a:extLst>
                  <a:ext uri="{FF2B5EF4-FFF2-40B4-BE49-F238E27FC236}">
                    <a16:creationId xmlns:a16="http://schemas.microsoft.com/office/drawing/2014/main" id="{81857B02-1644-4BFE-BA2F-51CA699C09BC}"/>
                  </a:ext>
                </a:extLst>
              </p:cNvPr>
              <p:cNvPicPr>
                <a:picLocks noChangeAspect="1"/>
              </p:cNvPicPr>
              <p:nvPr/>
            </p:nvPicPr>
            <p:blipFill>
              <a:blip r:embed="rId154"/>
              <a:stretch>
                <a:fillRect/>
              </a:stretch>
            </p:blipFill>
            <p:spPr>
              <a:xfrm>
                <a:off x="3241169" y="5427611"/>
                <a:ext cx="536689" cy="528303"/>
              </a:xfrm>
              <a:prstGeom prst="rect">
                <a:avLst/>
              </a:prstGeom>
            </p:spPr>
          </p:pic>
          <p:pic>
            <p:nvPicPr>
              <p:cNvPr id="84" name="図 83">
                <a:extLst>
                  <a:ext uri="{FF2B5EF4-FFF2-40B4-BE49-F238E27FC236}">
                    <a16:creationId xmlns:a16="http://schemas.microsoft.com/office/drawing/2014/main" id="{1FB7F49F-E3E3-4E1C-91D0-40E7827F611F}"/>
                  </a:ext>
                </a:extLst>
              </p:cNvPr>
              <p:cNvPicPr>
                <a:picLocks noChangeAspect="1"/>
              </p:cNvPicPr>
              <p:nvPr/>
            </p:nvPicPr>
            <p:blipFill>
              <a:blip r:embed="rId155"/>
              <a:stretch>
                <a:fillRect/>
              </a:stretch>
            </p:blipFill>
            <p:spPr>
              <a:xfrm>
                <a:off x="2781963" y="5427611"/>
                <a:ext cx="536689" cy="528303"/>
              </a:xfrm>
              <a:prstGeom prst="rect">
                <a:avLst/>
              </a:prstGeom>
            </p:spPr>
          </p:pic>
          <p:pic>
            <p:nvPicPr>
              <p:cNvPr id="86" name="図 85">
                <a:extLst>
                  <a:ext uri="{FF2B5EF4-FFF2-40B4-BE49-F238E27FC236}">
                    <a16:creationId xmlns:a16="http://schemas.microsoft.com/office/drawing/2014/main" id="{FA217526-CBF9-4456-99C5-E83B580ADB9A}"/>
                  </a:ext>
                </a:extLst>
              </p:cNvPr>
              <p:cNvPicPr>
                <a:picLocks noChangeAspect="1"/>
              </p:cNvPicPr>
              <p:nvPr/>
            </p:nvPicPr>
            <p:blipFill>
              <a:blip r:embed="rId156"/>
              <a:stretch>
                <a:fillRect/>
              </a:stretch>
            </p:blipFill>
            <p:spPr>
              <a:xfrm>
                <a:off x="2335771" y="5427611"/>
                <a:ext cx="536689" cy="528303"/>
              </a:xfrm>
              <a:prstGeom prst="rect">
                <a:avLst/>
              </a:prstGeom>
            </p:spPr>
          </p:pic>
          <p:pic>
            <p:nvPicPr>
              <p:cNvPr id="88" name="図 87">
                <a:extLst>
                  <a:ext uri="{FF2B5EF4-FFF2-40B4-BE49-F238E27FC236}">
                    <a16:creationId xmlns:a16="http://schemas.microsoft.com/office/drawing/2014/main" id="{2733700E-0E4C-462C-9EEF-FC8A2BA7E73B}"/>
                  </a:ext>
                </a:extLst>
              </p:cNvPr>
              <p:cNvPicPr>
                <a:picLocks noChangeAspect="1"/>
              </p:cNvPicPr>
              <p:nvPr/>
            </p:nvPicPr>
            <p:blipFill>
              <a:blip r:embed="rId157"/>
              <a:stretch>
                <a:fillRect/>
              </a:stretch>
            </p:blipFill>
            <p:spPr>
              <a:xfrm>
                <a:off x="1875982" y="5427611"/>
                <a:ext cx="536688" cy="528302"/>
              </a:xfrm>
              <a:prstGeom prst="rect">
                <a:avLst/>
              </a:prstGeom>
            </p:spPr>
          </p:pic>
          <p:pic>
            <p:nvPicPr>
              <p:cNvPr id="38" name="図 37">
                <a:extLst>
                  <a:ext uri="{FF2B5EF4-FFF2-40B4-BE49-F238E27FC236}">
                    <a16:creationId xmlns:a16="http://schemas.microsoft.com/office/drawing/2014/main" id="{FB4BEE54-2D04-41DF-8059-4383726DED78}"/>
                  </a:ext>
                </a:extLst>
              </p:cNvPr>
              <p:cNvPicPr>
                <a:picLocks noChangeAspect="1"/>
              </p:cNvPicPr>
              <p:nvPr/>
            </p:nvPicPr>
            <p:blipFill>
              <a:blip r:embed="rId158"/>
              <a:stretch>
                <a:fillRect/>
              </a:stretch>
            </p:blipFill>
            <p:spPr>
              <a:xfrm>
                <a:off x="7298028" y="5861703"/>
                <a:ext cx="535360" cy="526995"/>
              </a:xfrm>
              <a:prstGeom prst="rect">
                <a:avLst/>
              </a:prstGeom>
            </p:spPr>
          </p:pic>
          <p:pic>
            <p:nvPicPr>
              <p:cNvPr id="40" name="図 39">
                <a:extLst>
                  <a:ext uri="{FF2B5EF4-FFF2-40B4-BE49-F238E27FC236}">
                    <a16:creationId xmlns:a16="http://schemas.microsoft.com/office/drawing/2014/main" id="{5CD76A5E-2783-4C8D-811D-2B522E6F0D5E}"/>
                  </a:ext>
                </a:extLst>
              </p:cNvPr>
              <p:cNvPicPr>
                <a:picLocks noChangeAspect="1"/>
              </p:cNvPicPr>
              <p:nvPr/>
            </p:nvPicPr>
            <p:blipFill>
              <a:blip r:embed="rId159"/>
              <a:stretch>
                <a:fillRect/>
              </a:stretch>
            </p:blipFill>
            <p:spPr>
              <a:xfrm>
                <a:off x="6839960" y="5861703"/>
                <a:ext cx="536684" cy="528298"/>
              </a:xfrm>
              <a:prstGeom prst="rect">
                <a:avLst/>
              </a:prstGeom>
            </p:spPr>
          </p:pic>
          <p:pic>
            <p:nvPicPr>
              <p:cNvPr id="42" name="図 41">
                <a:extLst>
                  <a:ext uri="{FF2B5EF4-FFF2-40B4-BE49-F238E27FC236}">
                    <a16:creationId xmlns:a16="http://schemas.microsoft.com/office/drawing/2014/main" id="{5A224893-B25B-4DC0-B95A-2D7E8453E300}"/>
                  </a:ext>
                </a:extLst>
              </p:cNvPr>
              <p:cNvPicPr>
                <a:picLocks noChangeAspect="1"/>
              </p:cNvPicPr>
              <p:nvPr/>
            </p:nvPicPr>
            <p:blipFill>
              <a:blip r:embed="rId160"/>
              <a:stretch>
                <a:fillRect/>
              </a:stretch>
            </p:blipFill>
            <p:spPr>
              <a:xfrm>
                <a:off x="6378917" y="5861703"/>
                <a:ext cx="536684" cy="528298"/>
              </a:xfrm>
              <a:prstGeom prst="rect">
                <a:avLst/>
              </a:prstGeom>
            </p:spPr>
          </p:pic>
          <p:pic>
            <p:nvPicPr>
              <p:cNvPr id="44" name="図 43">
                <a:extLst>
                  <a:ext uri="{FF2B5EF4-FFF2-40B4-BE49-F238E27FC236}">
                    <a16:creationId xmlns:a16="http://schemas.microsoft.com/office/drawing/2014/main" id="{225DC7C9-4E36-4F87-BF1A-7666541C750C}"/>
                  </a:ext>
                </a:extLst>
              </p:cNvPr>
              <p:cNvPicPr>
                <a:picLocks noChangeAspect="1"/>
              </p:cNvPicPr>
              <p:nvPr/>
            </p:nvPicPr>
            <p:blipFill>
              <a:blip r:embed="rId161"/>
              <a:stretch>
                <a:fillRect/>
              </a:stretch>
            </p:blipFill>
            <p:spPr>
              <a:xfrm>
                <a:off x="5935946" y="5861703"/>
                <a:ext cx="535362" cy="526997"/>
              </a:xfrm>
              <a:prstGeom prst="rect">
                <a:avLst/>
              </a:prstGeom>
            </p:spPr>
          </p:pic>
          <p:pic>
            <p:nvPicPr>
              <p:cNvPr id="46" name="図 45">
                <a:extLst>
                  <a:ext uri="{FF2B5EF4-FFF2-40B4-BE49-F238E27FC236}">
                    <a16:creationId xmlns:a16="http://schemas.microsoft.com/office/drawing/2014/main" id="{3E25A288-F18C-47D8-AC33-AFAA622C2DD3}"/>
                  </a:ext>
                </a:extLst>
              </p:cNvPr>
              <p:cNvPicPr>
                <a:picLocks noChangeAspect="1"/>
              </p:cNvPicPr>
              <p:nvPr/>
            </p:nvPicPr>
            <p:blipFill>
              <a:blip r:embed="rId162"/>
              <a:stretch>
                <a:fillRect/>
              </a:stretch>
            </p:blipFill>
            <p:spPr>
              <a:xfrm>
                <a:off x="5491327" y="5861703"/>
                <a:ext cx="536685" cy="528299"/>
              </a:xfrm>
              <a:prstGeom prst="rect">
                <a:avLst/>
              </a:prstGeom>
            </p:spPr>
          </p:pic>
          <p:pic>
            <p:nvPicPr>
              <p:cNvPr id="48" name="図 47">
                <a:extLst>
                  <a:ext uri="{FF2B5EF4-FFF2-40B4-BE49-F238E27FC236}">
                    <a16:creationId xmlns:a16="http://schemas.microsoft.com/office/drawing/2014/main" id="{CBA85677-6F65-4B90-B610-B4267695917E}"/>
                  </a:ext>
                </a:extLst>
              </p:cNvPr>
              <p:cNvPicPr>
                <a:picLocks noChangeAspect="1"/>
              </p:cNvPicPr>
              <p:nvPr/>
            </p:nvPicPr>
            <p:blipFill>
              <a:blip r:embed="rId163"/>
              <a:stretch>
                <a:fillRect/>
              </a:stretch>
            </p:blipFill>
            <p:spPr>
              <a:xfrm>
                <a:off x="5037525" y="5861703"/>
                <a:ext cx="536686" cy="528300"/>
              </a:xfrm>
              <a:prstGeom prst="rect">
                <a:avLst/>
              </a:prstGeom>
            </p:spPr>
          </p:pic>
          <p:pic>
            <p:nvPicPr>
              <p:cNvPr id="50" name="図 49">
                <a:extLst>
                  <a:ext uri="{FF2B5EF4-FFF2-40B4-BE49-F238E27FC236}">
                    <a16:creationId xmlns:a16="http://schemas.microsoft.com/office/drawing/2014/main" id="{30012870-F4CB-44CB-9788-C5407FAFF423}"/>
                  </a:ext>
                </a:extLst>
              </p:cNvPr>
              <p:cNvPicPr>
                <a:picLocks noChangeAspect="1"/>
              </p:cNvPicPr>
              <p:nvPr/>
            </p:nvPicPr>
            <p:blipFill>
              <a:blip r:embed="rId164"/>
              <a:stretch>
                <a:fillRect/>
              </a:stretch>
            </p:blipFill>
            <p:spPr>
              <a:xfrm>
                <a:off x="4585989" y="5861703"/>
                <a:ext cx="536686" cy="528300"/>
              </a:xfrm>
              <a:prstGeom prst="rect">
                <a:avLst/>
              </a:prstGeom>
            </p:spPr>
          </p:pic>
          <p:pic>
            <p:nvPicPr>
              <p:cNvPr id="52" name="図 51">
                <a:extLst>
                  <a:ext uri="{FF2B5EF4-FFF2-40B4-BE49-F238E27FC236}">
                    <a16:creationId xmlns:a16="http://schemas.microsoft.com/office/drawing/2014/main" id="{F8AC19D2-6791-4F45-A2C5-1A227A2869CA}"/>
                  </a:ext>
                </a:extLst>
              </p:cNvPr>
              <p:cNvPicPr>
                <a:picLocks noChangeAspect="1"/>
              </p:cNvPicPr>
              <p:nvPr/>
            </p:nvPicPr>
            <p:blipFill>
              <a:blip r:embed="rId165"/>
              <a:stretch>
                <a:fillRect/>
              </a:stretch>
            </p:blipFill>
            <p:spPr>
              <a:xfrm>
                <a:off x="4138764" y="5861703"/>
                <a:ext cx="536686" cy="528300"/>
              </a:xfrm>
              <a:prstGeom prst="rect">
                <a:avLst/>
              </a:prstGeom>
            </p:spPr>
          </p:pic>
          <p:pic>
            <p:nvPicPr>
              <p:cNvPr id="54" name="図 53">
                <a:extLst>
                  <a:ext uri="{FF2B5EF4-FFF2-40B4-BE49-F238E27FC236}">
                    <a16:creationId xmlns:a16="http://schemas.microsoft.com/office/drawing/2014/main" id="{D1905A11-AB06-46E4-ABB8-82ABA01A8067}"/>
                  </a:ext>
                </a:extLst>
              </p:cNvPr>
              <p:cNvPicPr>
                <a:picLocks noChangeAspect="1"/>
              </p:cNvPicPr>
              <p:nvPr/>
            </p:nvPicPr>
            <p:blipFill>
              <a:blip r:embed="rId166"/>
              <a:stretch>
                <a:fillRect/>
              </a:stretch>
            </p:blipFill>
            <p:spPr>
              <a:xfrm>
                <a:off x="3690060" y="5861703"/>
                <a:ext cx="536687" cy="528301"/>
              </a:xfrm>
              <a:prstGeom prst="rect">
                <a:avLst/>
              </a:prstGeom>
            </p:spPr>
          </p:pic>
          <p:pic>
            <p:nvPicPr>
              <p:cNvPr id="56" name="図 55">
                <a:extLst>
                  <a:ext uri="{FF2B5EF4-FFF2-40B4-BE49-F238E27FC236}">
                    <a16:creationId xmlns:a16="http://schemas.microsoft.com/office/drawing/2014/main" id="{6D454DB8-6076-4829-813B-B4E4E7FEB9CE}"/>
                  </a:ext>
                </a:extLst>
              </p:cNvPr>
              <p:cNvPicPr>
                <a:picLocks noChangeAspect="1"/>
              </p:cNvPicPr>
              <p:nvPr/>
            </p:nvPicPr>
            <p:blipFill>
              <a:blip r:embed="rId167"/>
              <a:stretch>
                <a:fillRect/>
              </a:stretch>
            </p:blipFill>
            <p:spPr>
              <a:xfrm>
                <a:off x="3240143" y="5861703"/>
                <a:ext cx="536687" cy="528301"/>
              </a:xfrm>
              <a:prstGeom prst="rect">
                <a:avLst/>
              </a:prstGeom>
            </p:spPr>
          </p:pic>
          <p:pic>
            <p:nvPicPr>
              <p:cNvPr id="58" name="図 57">
                <a:extLst>
                  <a:ext uri="{FF2B5EF4-FFF2-40B4-BE49-F238E27FC236}">
                    <a16:creationId xmlns:a16="http://schemas.microsoft.com/office/drawing/2014/main" id="{6F8DEB4D-6FA7-4185-94B9-40208367EDD3}"/>
                  </a:ext>
                </a:extLst>
              </p:cNvPr>
              <p:cNvPicPr>
                <a:picLocks noChangeAspect="1"/>
              </p:cNvPicPr>
              <p:nvPr/>
            </p:nvPicPr>
            <p:blipFill>
              <a:blip r:embed="rId168"/>
              <a:stretch>
                <a:fillRect/>
              </a:stretch>
            </p:blipFill>
            <p:spPr>
              <a:xfrm>
                <a:off x="2782344" y="5861703"/>
                <a:ext cx="536687" cy="528301"/>
              </a:xfrm>
              <a:prstGeom prst="rect">
                <a:avLst/>
              </a:prstGeom>
            </p:spPr>
          </p:pic>
          <p:pic>
            <p:nvPicPr>
              <p:cNvPr id="60" name="図 59">
                <a:extLst>
                  <a:ext uri="{FF2B5EF4-FFF2-40B4-BE49-F238E27FC236}">
                    <a16:creationId xmlns:a16="http://schemas.microsoft.com/office/drawing/2014/main" id="{7DCB22B7-1965-4281-AE0A-87E2597E4A88}"/>
                  </a:ext>
                </a:extLst>
              </p:cNvPr>
              <p:cNvPicPr>
                <a:picLocks noChangeAspect="1"/>
              </p:cNvPicPr>
              <p:nvPr/>
            </p:nvPicPr>
            <p:blipFill>
              <a:blip r:embed="rId169"/>
              <a:stretch>
                <a:fillRect/>
              </a:stretch>
            </p:blipFill>
            <p:spPr>
              <a:xfrm>
                <a:off x="1875691" y="5861703"/>
                <a:ext cx="535360" cy="526995"/>
              </a:xfrm>
              <a:prstGeom prst="rect">
                <a:avLst/>
              </a:prstGeom>
            </p:spPr>
          </p:pic>
          <p:pic>
            <p:nvPicPr>
              <p:cNvPr id="62" name="図 61">
                <a:extLst>
                  <a:ext uri="{FF2B5EF4-FFF2-40B4-BE49-F238E27FC236}">
                    <a16:creationId xmlns:a16="http://schemas.microsoft.com/office/drawing/2014/main" id="{E680483F-3937-4FA7-9D10-D9014801EF9F}"/>
                  </a:ext>
                </a:extLst>
              </p:cNvPr>
              <p:cNvPicPr>
                <a:picLocks noChangeAspect="1"/>
              </p:cNvPicPr>
              <p:nvPr/>
            </p:nvPicPr>
            <p:blipFill>
              <a:blip r:embed="rId170"/>
              <a:stretch>
                <a:fillRect/>
              </a:stretch>
            </p:blipFill>
            <p:spPr>
              <a:xfrm>
                <a:off x="1426404" y="5861703"/>
                <a:ext cx="536687" cy="528301"/>
              </a:xfrm>
              <a:prstGeom prst="rect">
                <a:avLst/>
              </a:prstGeom>
            </p:spPr>
          </p:pic>
          <p:pic>
            <p:nvPicPr>
              <p:cNvPr id="10" name="図 9">
                <a:extLst>
                  <a:ext uri="{FF2B5EF4-FFF2-40B4-BE49-F238E27FC236}">
                    <a16:creationId xmlns:a16="http://schemas.microsoft.com/office/drawing/2014/main" id="{93BA90B0-CAA2-42DC-94B0-BB6914C2AF6C}"/>
                  </a:ext>
                </a:extLst>
              </p:cNvPr>
              <p:cNvPicPr>
                <a:picLocks noChangeAspect="1"/>
              </p:cNvPicPr>
              <p:nvPr/>
            </p:nvPicPr>
            <p:blipFill>
              <a:blip r:embed="rId171"/>
              <a:stretch>
                <a:fillRect/>
              </a:stretch>
            </p:blipFill>
            <p:spPr>
              <a:xfrm>
                <a:off x="7298028" y="6301555"/>
                <a:ext cx="535360" cy="526995"/>
              </a:xfrm>
              <a:prstGeom prst="rect">
                <a:avLst/>
              </a:prstGeom>
            </p:spPr>
          </p:pic>
          <p:pic>
            <p:nvPicPr>
              <p:cNvPr id="12" name="図 11">
                <a:extLst>
                  <a:ext uri="{FF2B5EF4-FFF2-40B4-BE49-F238E27FC236}">
                    <a16:creationId xmlns:a16="http://schemas.microsoft.com/office/drawing/2014/main" id="{9BE7F47C-74D2-4911-A537-7888A6A23715}"/>
                  </a:ext>
                </a:extLst>
              </p:cNvPr>
              <p:cNvPicPr>
                <a:picLocks noChangeAspect="1"/>
              </p:cNvPicPr>
              <p:nvPr/>
            </p:nvPicPr>
            <p:blipFill>
              <a:blip r:embed="rId172"/>
              <a:stretch>
                <a:fillRect/>
              </a:stretch>
            </p:blipFill>
            <p:spPr>
              <a:xfrm>
                <a:off x="6843450" y="6301555"/>
                <a:ext cx="529705" cy="521428"/>
              </a:xfrm>
              <a:prstGeom prst="rect">
                <a:avLst/>
              </a:prstGeom>
            </p:spPr>
          </p:pic>
          <p:pic>
            <p:nvPicPr>
              <p:cNvPr id="14" name="図 13">
                <a:extLst>
                  <a:ext uri="{FF2B5EF4-FFF2-40B4-BE49-F238E27FC236}">
                    <a16:creationId xmlns:a16="http://schemas.microsoft.com/office/drawing/2014/main" id="{8F0EDC4F-4769-4EA0-9148-B45C6E390424}"/>
                  </a:ext>
                </a:extLst>
              </p:cNvPr>
              <p:cNvPicPr>
                <a:picLocks noChangeAspect="1"/>
              </p:cNvPicPr>
              <p:nvPr/>
            </p:nvPicPr>
            <p:blipFill>
              <a:blip r:embed="rId173"/>
              <a:stretch>
                <a:fillRect/>
              </a:stretch>
            </p:blipFill>
            <p:spPr>
              <a:xfrm>
                <a:off x="6383217" y="6301555"/>
                <a:ext cx="535361" cy="526995"/>
              </a:xfrm>
              <a:prstGeom prst="rect">
                <a:avLst/>
              </a:prstGeom>
            </p:spPr>
          </p:pic>
          <p:pic>
            <p:nvPicPr>
              <p:cNvPr id="16" name="図 15">
                <a:extLst>
                  <a:ext uri="{FF2B5EF4-FFF2-40B4-BE49-F238E27FC236}">
                    <a16:creationId xmlns:a16="http://schemas.microsoft.com/office/drawing/2014/main" id="{DB28B188-F336-4A51-A6F4-71D7325A6C0A}"/>
                  </a:ext>
                </a:extLst>
              </p:cNvPr>
              <p:cNvPicPr>
                <a:picLocks noChangeAspect="1"/>
              </p:cNvPicPr>
              <p:nvPr/>
            </p:nvPicPr>
            <p:blipFill>
              <a:blip r:embed="rId174"/>
              <a:stretch>
                <a:fillRect/>
              </a:stretch>
            </p:blipFill>
            <p:spPr>
              <a:xfrm>
                <a:off x="5928640" y="6301555"/>
                <a:ext cx="535360" cy="526995"/>
              </a:xfrm>
              <a:prstGeom prst="rect">
                <a:avLst/>
              </a:prstGeom>
            </p:spPr>
          </p:pic>
          <p:pic>
            <p:nvPicPr>
              <p:cNvPr id="18" name="図 17">
                <a:extLst>
                  <a:ext uri="{FF2B5EF4-FFF2-40B4-BE49-F238E27FC236}">
                    <a16:creationId xmlns:a16="http://schemas.microsoft.com/office/drawing/2014/main" id="{F15B5EB0-162D-42F5-B763-429E30EB9060}"/>
                  </a:ext>
                </a:extLst>
              </p:cNvPr>
              <p:cNvPicPr>
                <a:picLocks noChangeAspect="1"/>
              </p:cNvPicPr>
              <p:nvPr/>
            </p:nvPicPr>
            <p:blipFill>
              <a:blip r:embed="rId175"/>
              <a:stretch>
                <a:fillRect/>
              </a:stretch>
            </p:blipFill>
            <p:spPr>
              <a:xfrm>
                <a:off x="5487724" y="6301555"/>
                <a:ext cx="535362" cy="526997"/>
              </a:xfrm>
              <a:prstGeom prst="rect">
                <a:avLst/>
              </a:prstGeom>
            </p:spPr>
          </p:pic>
          <p:pic>
            <p:nvPicPr>
              <p:cNvPr id="20" name="図 19">
                <a:extLst>
                  <a:ext uri="{FF2B5EF4-FFF2-40B4-BE49-F238E27FC236}">
                    <a16:creationId xmlns:a16="http://schemas.microsoft.com/office/drawing/2014/main" id="{020BDD8E-0E87-4F66-9622-D4EEBF6E3A31}"/>
                  </a:ext>
                </a:extLst>
              </p:cNvPr>
              <p:cNvPicPr>
                <a:picLocks noChangeAspect="1"/>
              </p:cNvPicPr>
              <p:nvPr/>
            </p:nvPicPr>
            <p:blipFill>
              <a:blip r:embed="rId176"/>
              <a:stretch>
                <a:fillRect/>
              </a:stretch>
            </p:blipFill>
            <p:spPr>
              <a:xfrm>
                <a:off x="4596531" y="6301555"/>
                <a:ext cx="535362" cy="526997"/>
              </a:xfrm>
              <a:prstGeom prst="rect">
                <a:avLst/>
              </a:prstGeom>
            </p:spPr>
          </p:pic>
          <p:pic>
            <p:nvPicPr>
              <p:cNvPr id="24" name="図 23">
                <a:extLst>
                  <a:ext uri="{FF2B5EF4-FFF2-40B4-BE49-F238E27FC236}">
                    <a16:creationId xmlns:a16="http://schemas.microsoft.com/office/drawing/2014/main" id="{53BA7538-10C5-4730-B5B7-09F3F9752EDE}"/>
                  </a:ext>
                </a:extLst>
              </p:cNvPr>
              <p:cNvPicPr>
                <a:picLocks noChangeAspect="1"/>
              </p:cNvPicPr>
              <p:nvPr/>
            </p:nvPicPr>
            <p:blipFill>
              <a:blip r:embed="rId177"/>
              <a:stretch>
                <a:fillRect/>
              </a:stretch>
            </p:blipFill>
            <p:spPr>
              <a:xfrm>
                <a:off x="4148785" y="6301555"/>
                <a:ext cx="535362" cy="526997"/>
              </a:xfrm>
              <a:prstGeom prst="rect">
                <a:avLst/>
              </a:prstGeom>
            </p:spPr>
          </p:pic>
          <p:pic>
            <p:nvPicPr>
              <p:cNvPr id="26" name="図 25">
                <a:extLst>
                  <a:ext uri="{FF2B5EF4-FFF2-40B4-BE49-F238E27FC236}">
                    <a16:creationId xmlns:a16="http://schemas.microsoft.com/office/drawing/2014/main" id="{A1851740-D17E-4C78-B0C4-ED229FF466D1}"/>
                  </a:ext>
                </a:extLst>
              </p:cNvPr>
              <p:cNvPicPr>
                <a:picLocks noChangeAspect="1"/>
              </p:cNvPicPr>
              <p:nvPr/>
            </p:nvPicPr>
            <p:blipFill>
              <a:blip r:embed="rId177"/>
              <a:stretch>
                <a:fillRect/>
              </a:stretch>
            </p:blipFill>
            <p:spPr>
              <a:xfrm>
                <a:off x="3688552" y="6301555"/>
                <a:ext cx="535362" cy="526997"/>
              </a:xfrm>
              <a:prstGeom prst="rect">
                <a:avLst/>
              </a:prstGeom>
            </p:spPr>
          </p:pic>
          <p:pic>
            <p:nvPicPr>
              <p:cNvPr id="28" name="図 27">
                <a:extLst>
                  <a:ext uri="{FF2B5EF4-FFF2-40B4-BE49-F238E27FC236}">
                    <a16:creationId xmlns:a16="http://schemas.microsoft.com/office/drawing/2014/main" id="{7461E796-4B4C-4D68-A9AC-246D8616BD8D}"/>
                  </a:ext>
                </a:extLst>
              </p:cNvPr>
              <p:cNvPicPr>
                <a:picLocks noChangeAspect="1"/>
              </p:cNvPicPr>
              <p:nvPr/>
            </p:nvPicPr>
            <p:blipFill>
              <a:blip r:embed="rId178"/>
              <a:stretch>
                <a:fillRect/>
              </a:stretch>
            </p:blipFill>
            <p:spPr>
              <a:xfrm>
                <a:off x="3240805" y="6301555"/>
                <a:ext cx="535363" cy="526998"/>
              </a:xfrm>
              <a:prstGeom prst="rect">
                <a:avLst/>
              </a:prstGeom>
            </p:spPr>
          </p:pic>
          <p:pic>
            <p:nvPicPr>
              <p:cNvPr id="30" name="図 29">
                <a:extLst>
                  <a:ext uri="{FF2B5EF4-FFF2-40B4-BE49-F238E27FC236}">
                    <a16:creationId xmlns:a16="http://schemas.microsoft.com/office/drawing/2014/main" id="{5C82C2B7-2945-4F60-BCEF-45E0D7364742}"/>
                  </a:ext>
                </a:extLst>
              </p:cNvPr>
              <p:cNvPicPr>
                <a:picLocks noChangeAspect="1"/>
              </p:cNvPicPr>
              <p:nvPr/>
            </p:nvPicPr>
            <p:blipFill>
              <a:blip r:embed="rId179"/>
              <a:stretch>
                <a:fillRect/>
              </a:stretch>
            </p:blipFill>
            <p:spPr>
              <a:xfrm>
                <a:off x="2780572" y="6301555"/>
                <a:ext cx="535363" cy="526998"/>
              </a:xfrm>
              <a:prstGeom prst="rect">
                <a:avLst/>
              </a:prstGeom>
            </p:spPr>
          </p:pic>
          <p:pic>
            <p:nvPicPr>
              <p:cNvPr id="32" name="図 31">
                <a:extLst>
                  <a:ext uri="{FF2B5EF4-FFF2-40B4-BE49-F238E27FC236}">
                    <a16:creationId xmlns:a16="http://schemas.microsoft.com/office/drawing/2014/main" id="{AE8B22D1-0A94-4291-A749-61B5DAC7F3CA}"/>
                  </a:ext>
                </a:extLst>
              </p:cNvPr>
              <p:cNvPicPr>
                <a:picLocks noChangeAspect="1"/>
              </p:cNvPicPr>
              <p:nvPr/>
            </p:nvPicPr>
            <p:blipFill>
              <a:blip r:embed="rId180"/>
              <a:stretch>
                <a:fillRect/>
              </a:stretch>
            </p:blipFill>
            <p:spPr>
              <a:xfrm>
                <a:off x="2325992" y="6301555"/>
                <a:ext cx="535363" cy="526998"/>
              </a:xfrm>
              <a:prstGeom prst="rect">
                <a:avLst/>
              </a:prstGeom>
            </p:spPr>
          </p:pic>
          <p:pic>
            <p:nvPicPr>
              <p:cNvPr id="34" name="図 33">
                <a:extLst>
                  <a:ext uri="{FF2B5EF4-FFF2-40B4-BE49-F238E27FC236}">
                    <a16:creationId xmlns:a16="http://schemas.microsoft.com/office/drawing/2014/main" id="{BAB6DC34-A9A0-4A6E-83BF-A1F4916DEF87}"/>
                  </a:ext>
                </a:extLst>
              </p:cNvPr>
              <p:cNvPicPr>
                <a:picLocks noChangeAspect="1"/>
              </p:cNvPicPr>
              <p:nvPr/>
            </p:nvPicPr>
            <p:blipFill>
              <a:blip r:embed="rId181"/>
              <a:stretch>
                <a:fillRect/>
              </a:stretch>
            </p:blipFill>
            <p:spPr>
              <a:xfrm>
                <a:off x="1878245" y="6301555"/>
                <a:ext cx="535363" cy="526998"/>
              </a:xfrm>
              <a:prstGeom prst="rect">
                <a:avLst/>
              </a:prstGeom>
            </p:spPr>
          </p:pic>
          <p:pic>
            <p:nvPicPr>
              <p:cNvPr id="36" name="図 35">
                <a:extLst>
                  <a:ext uri="{FF2B5EF4-FFF2-40B4-BE49-F238E27FC236}">
                    <a16:creationId xmlns:a16="http://schemas.microsoft.com/office/drawing/2014/main" id="{05835FD8-6628-4DA3-95A1-8991D049F894}"/>
                  </a:ext>
                </a:extLst>
              </p:cNvPr>
              <p:cNvPicPr>
                <a:picLocks noChangeAspect="1"/>
              </p:cNvPicPr>
              <p:nvPr/>
            </p:nvPicPr>
            <p:blipFill>
              <a:blip r:embed="rId182"/>
              <a:stretch>
                <a:fillRect/>
              </a:stretch>
            </p:blipFill>
            <p:spPr>
              <a:xfrm>
                <a:off x="1425745" y="6301555"/>
                <a:ext cx="536684" cy="528298"/>
              </a:xfrm>
              <a:prstGeom prst="rect">
                <a:avLst/>
              </a:prstGeom>
            </p:spPr>
          </p:pic>
          <p:sp>
            <p:nvSpPr>
              <p:cNvPr id="383" name="テキスト ボックス 382">
                <a:extLst>
                  <a:ext uri="{FF2B5EF4-FFF2-40B4-BE49-F238E27FC236}">
                    <a16:creationId xmlns:a16="http://schemas.microsoft.com/office/drawing/2014/main" id="{36B643C4-0DE5-4AB3-AD4B-6D9B69306F3E}"/>
                  </a:ext>
                </a:extLst>
              </p:cNvPr>
              <p:cNvSpPr txBox="1"/>
              <p:nvPr/>
            </p:nvSpPr>
            <p:spPr>
              <a:xfrm>
                <a:off x="4147096" y="435542"/>
                <a:ext cx="619717" cy="379848"/>
              </a:xfrm>
              <a:prstGeom prst="rect">
                <a:avLst/>
              </a:prstGeom>
              <a:noFill/>
            </p:spPr>
            <p:txBody>
              <a:bodyPr wrap="square">
                <a:spAutoFit/>
              </a:bodyPr>
              <a:lstStyle/>
              <a:p>
                <a:pPr>
                  <a:lnSpc>
                    <a:spcPts val="1100"/>
                  </a:lnSpc>
                </a:pPr>
                <a:r>
                  <a:rPr kumimoji="1" lang="en-US" altLang="ja-JP" sz="1200" dirty="0" err="1"/>
                  <a:t>PerCP</a:t>
                </a:r>
                <a:r>
                  <a:rPr kumimoji="1" lang="en-US" altLang="ja-JP" sz="1200" dirty="0"/>
                  <a:t>-</a:t>
                </a:r>
              </a:p>
              <a:p>
                <a:pPr>
                  <a:lnSpc>
                    <a:spcPts val="1100"/>
                  </a:lnSpc>
                </a:pPr>
                <a:r>
                  <a:rPr kumimoji="1" lang="en-US" altLang="ja-JP" sz="1200" dirty="0"/>
                  <a:t>Cy5.5</a:t>
                </a:r>
                <a:endParaRPr lang="ja-JP" altLang="en-US" sz="1200" dirty="0"/>
              </a:p>
            </p:txBody>
          </p:sp>
        </p:grpSp>
        <p:sp>
          <p:nvSpPr>
            <p:cNvPr id="555" name="正方形/長方形 554">
              <a:extLst>
                <a:ext uri="{FF2B5EF4-FFF2-40B4-BE49-F238E27FC236}">
                  <a16:creationId xmlns:a16="http://schemas.microsoft.com/office/drawing/2014/main" id="{D43A03DD-3261-4A24-AEA1-778F4813045F}"/>
                </a:ext>
              </a:extLst>
            </p:cNvPr>
            <p:cNvSpPr/>
            <p:nvPr/>
          </p:nvSpPr>
          <p:spPr>
            <a:xfrm>
              <a:off x="2859249" y="592583"/>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6" name="正方形/長方形 555">
              <a:extLst>
                <a:ext uri="{FF2B5EF4-FFF2-40B4-BE49-F238E27FC236}">
                  <a16:creationId xmlns:a16="http://schemas.microsoft.com/office/drawing/2014/main" id="{F7469FC4-B3F6-4821-98C2-A11B33D07EDA}"/>
                </a:ext>
              </a:extLst>
            </p:cNvPr>
            <p:cNvSpPr/>
            <p:nvPr/>
          </p:nvSpPr>
          <p:spPr>
            <a:xfrm>
              <a:off x="3301648" y="590926"/>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7" name="正方形/長方形 556">
              <a:extLst>
                <a:ext uri="{FF2B5EF4-FFF2-40B4-BE49-F238E27FC236}">
                  <a16:creationId xmlns:a16="http://schemas.microsoft.com/office/drawing/2014/main" id="{58407CBB-57FD-4B18-9EF6-E7C375D7B273}"/>
                </a:ext>
              </a:extLst>
            </p:cNvPr>
            <p:cNvSpPr/>
            <p:nvPr/>
          </p:nvSpPr>
          <p:spPr>
            <a:xfrm>
              <a:off x="3755965" y="596976"/>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8" name="正方形/長方形 557">
              <a:extLst>
                <a:ext uri="{FF2B5EF4-FFF2-40B4-BE49-F238E27FC236}">
                  <a16:creationId xmlns:a16="http://schemas.microsoft.com/office/drawing/2014/main" id="{19474234-E69A-4A0F-B500-B2A2EC52B8C0}"/>
                </a:ext>
              </a:extLst>
            </p:cNvPr>
            <p:cNvSpPr/>
            <p:nvPr/>
          </p:nvSpPr>
          <p:spPr>
            <a:xfrm>
              <a:off x="5105291" y="596975"/>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9" name="正方形/長方形 558">
              <a:extLst>
                <a:ext uri="{FF2B5EF4-FFF2-40B4-BE49-F238E27FC236}">
                  <a16:creationId xmlns:a16="http://schemas.microsoft.com/office/drawing/2014/main" id="{1B5B7EA3-16F9-4BBD-9D91-2097B6DC8832}"/>
                </a:ext>
              </a:extLst>
            </p:cNvPr>
            <p:cNvSpPr/>
            <p:nvPr/>
          </p:nvSpPr>
          <p:spPr>
            <a:xfrm>
              <a:off x="5550685" y="596974"/>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0" name="正方形/長方形 559">
              <a:extLst>
                <a:ext uri="{FF2B5EF4-FFF2-40B4-BE49-F238E27FC236}">
                  <a16:creationId xmlns:a16="http://schemas.microsoft.com/office/drawing/2014/main" id="{259DF4A5-85B7-43EA-BD98-52ED6C007B49}"/>
                </a:ext>
              </a:extLst>
            </p:cNvPr>
            <p:cNvSpPr/>
            <p:nvPr/>
          </p:nvSpPr>
          <p:spPr>
            <a:xfrm>
              <a:off x="6918053" y="599116"/>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1" name="正方形/長方形 560">
              <a:extLst>
                <a:ext uri="{FF2B5EF4-FFF2-40B4-BE49-F238E27FC236}">
                  <a16:creationId xmlns:a16="http://schemas.microsoft.com/office/drawing/2014/main" id="{2C3A194B-0424-42BA-91A5-CB052125AE11}"/>
                </a:ext>
              </a:extLst>
            </p:cNvPr>
            <p:cNvSpPr/>
            <p:nvPr/>
          </p:nvSpPr>
          <p:spPr>
            <a:xfrm>
              <a:off x="1962523" y="1469982"/>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2" name="正方形/長方形 561">
              <a:extLst>
                <a:ext uri="{FF2B5EF4-FFF2-40B4-BE49-F238E27FC236}">
                  <a16:creationId xmlns:a16="http://schemas.microsoft.com/office/drawing/2014/main" id="{FB7933B2-BD43-4083-BD9E-53741F83ABC0}"/>
                </a:ext>
              </a:extLst>
            </p:cNvPr>
            <p:cNvSpPr/>
            <p:nvPr/>
          </p:nvSpPr>
          <p:spPr>
            <a:xfrm>
              <a:off x="2856477" y="147006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3" name="正方形/長方形 562">
              <a:extLst>
                <a:ext uri="{FF2B5EF4-FFF2-40B4-BE49-F238E27FC236}">
                  <a16:creationId xmlns:a16="http://schemas.microsoft.com/office/drawing/2014/main" id="{C2536870-350C-44DA-809D-17D7BE76661B}"/>
                </a:ext>
              </a:extLst>
            </p:cNvPr>
            <p:cNvSpPr/>
            <p:nvPr/>
          </p:nvSpPr>
          <p:spPr>
            <a:xfrm>
              <a:off x="3748965" y="1476391"/>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4" name="正方形/長方形 563">
              <a:extLst>
                <a:ext uri="{FF2B5EF4-FFF2-40B4-BE49-F238E27FC236}">
                  <a16:creationId xmlns:a16="http://schemas.microsoft.com/office/drawing/2014/main" id="{E49F153E-803E-4594-87E7-CAB752E1FAF9}"/>
                </a:ext>
              </a:extLst>
            </p:cNvPr>
            <p:cNvSpPr/>
            <p:nvPr/>
          </p:nvSpPr>
          <p:spPr>
            <a:xfrm>
              <a:off x="2406520" y="1469981"/>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5" name="正方形/長方形 564">
              <a:extLst>
                <a:ext uri="{FF2B5EF4-FFF2-40B4-BE49-F238E27FC236}">
                  <a16:creationId xmlns:a16="http://schemas.microsoft.com/office/drawing/2014/main" id="{85ADF950-2E8E-450B-9928-B5C580E7CA87}"/>
                </a:ext>
              </a:extLst>
            </p:cNvPr>
            <p:cNvSpPr/>
            <p:nvPr/>
          </p:nvSpPr>
          <p:spPr>
            <a:xfrm>
              <a:off x="4650157" y="1463678"/>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6" name="正方形/長方形 565">
              <a:extLst>
                <a:ext uri="{FF2B5EF4-FFF2-40B4-BE49-F238E27FC236}">
                  <a16:creationId xmlns:a16="http://schemas.microsoft.com/office/drawing/2014/main" id="{1AA32303-0ED2-4D7B-B9B3-49601B2F0C32}"/>
                </a:ext>
              </a:extLst>
            </p:cNvPr>
            <p:cNvSpPr/>
            <p:nvPr/>
          </p:nvSpPr>
          <p:spPr>
            <a:xfrm>
              <a:off x="5098579" y="1463042"/>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7" name="正方形/長方形 566">
              <a:extLst>
                <a:ext uri="{FF2B5EF4-FFF2-40B4-BE49-F238E27FC236}">
                  <a16:creationId xmlns:a16="http://schemas.microsoft.com/office/drawing/2014/main" id="{E582DEAF-4ACF-43F7-B7B5-40892D59BAFF}"/>
                </a:ext>
              </a:extLst>
            </p:cNvPr>
            <p:cNvSpPr/>
            <p:nvPr/>
          </p:nvSpPr>
          <p:spPr>
            <a:xfrm>
              <a:off x="5542408" y="1463041"/>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8" name="正方形/長方形 567">
              <a:extLst>
                <a:ext uri="{FF2B5EF4-FFF2-40B4-BE49-F238E27FC236}">
                  <a16:creationId xmlns:a16="http://schemas.microsoft.com/office/drawing/2014/main" id="{C76407BE-E479-4C45-B533-AD46DAF8B3FD}"/>
                </a:ext>
              </a:extLst>
            </p:cNvPr>
            <p:cNvSpPr/>
            <p:nvPr/>
          </p:nvSpPr>
          <p:spPr>
            <a:xfrm>
              <a:off x="6905206" y="1472996"/>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9" name="正方形/長方形 568">
              <a:extLst>
                <a:ext uri="{FF2B5EF4-FFF2-40B4-BE49-F238E27FC236}">
                  <a16:creationId xmlns:a16="http://schemas.microsoft.com/office/drawing/2014/main" id="{745FB6CB-A7A4-4F29-8F0D-4CA32BD6B3D6}"/>
                </a:ext>
              </a:extLst>
            </p:cNvPr>
            <p:cNvSpPr/>
            <p:nvPr/>
          </p:nvSpPr>
          <p:spPr>
            <a:xfrm>
              <a:off x="4656412" y="1920864"/>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0" name="正方形/長方形 569">
              <a:extLst>
                <a:ext uri="{FF2B5EF4-FFF2-40B4-BE49-F238E27FC236}">
                  <a16:creationId xmlns:a16="http://schemas.microsoft.com/office/drawing/2014/main" id="{0A60EA3C-60EA-4C26-95A6-36031BFE0437}"/>
                </a:ext>
              </a:extLst>
            </p:cNvPr>
            <p:cNvSpPr/>
            <p:nvPr/>
          </p:nvSpPr>
          <p:spPr>
            <a:xfrm>
              <a:off x="6908435" y="1913560"/>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1" name="正方形/長方形 570">
              <a:extLst>
                <a:ext uri="{FF2B5EF4-FFF2-40B4-BE49-F238E27FC236}">
                  <a16:creationId xmlns:a16="http://schemas.microsoft.com/office/drawing/2014/main" id="{45DC57F0-9EB4-4487-B27F-ABFDE98CA73E}"/>
                </a:ext>
              </a:extLst>
            </p:cNvPr>
            <p:cNvSpPr/>
            <p:nvPr/>
          </p:nvSpPr>
          <p:spPr>
            <a:xfrm>
              <a:off x="1967157" y="2372008"/>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2" name="正方形/長方形 571">
              <a:extLst>
                <a:ext uri="{FF2B5EF4-FFF2-40B4-BE49-F238E27FC236}">
                  <a16:creationId xmlns:a16="http://schemas.microsoft.com/office/drawing/2014/main" id="{32D0CF69-01FA-4D73-A03E-523D1F23CCCA}"/>
                </a:ext>
              </a:extLst>
            </p:cNvPr>
            <p:cNvSpPr/>
            <p:nvPr/>
          </p:nvSpPr>
          <p:spPr>
            <a:xfrm>
              <a:off x="2849443" y="2361946"/>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3" name="正方形/長方形 572">
              <a:extLst>
                <a:ext uri="{FF2B5EF4-FFF2-40B4-BE49-F238E27FC236}">
                  <a16:creationId xmlns:a16="http://schemas.microsoft.com/office/drawing/2014/main" id="{A1BD8F52-071E-4630-82E0-BD8F1FFEB19D}"/>
                </a:ext>
              </a:extLst>
            </p:cNvPr>
            <p:cNvSpPr/>
            <p:nvPr/>
          </p:nvSpPr>
          <p:spPr>
            <a:xfrm>
              <a:off x="3292047" y="236000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4" name="正方形/長方形 573">
              <a:extLst>
                <a:ext uri="{FF2B5EF4-FFF2-40B4-BE49-F238E27FC236}">
                  <a16:creationId xmlns:a16="http://schemas.microsoft.com/office/drawing/2014/main" id="{D2CD33FE-0075-431D-ABCC-0045F37FBC33}"/>
                </a:ext>
              </a:extLst>
            </p:cNvPr>
            <p:cNvSpPr/>
            <p:nvPr/>
          </p:nvSpPr>
          <p:spPr>
            <a:xfrm>
              <a:off x="3757745" y="2807927"/>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5" name="正方形/長方形 574">
              <a:extLst>
                <a:ext uri="{FF2B5EF4-FFF2-40B4-BE49-F238E27FC236}">
                  <a16:creationId xmlns:a16="http://schemas.microsoft.com/office/drawing/2014/main" id="{946B837D-3094-4E21-B6E6-4FB2A36CDD13}"/>
                </a:ext>
              </a:extLst>
            </p:cNvPr>
            <p:cNvSpPr/>
            <p:nvPr/>
          </p:nvSpPr>
          <p:spPr>
            <a:xfrm>
              <a:off x="7811920" y="237023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6" name="正方形/長方形 575">
              <a:extLst>
                <a:ext uri="{FF2B5EF4-FFF2-40B4-BE49-F238E27FC236}">
                  <a16:creationId xmlns:a16="http://schemas.microsoft.com/office/drawing/2014/main" id="{EBC73140-F8E3-46FD-BC9B-8A27055D41EE}"/>
                </a:ext>
              </a:extLst>
            </p:cNvPr>
            <p:cNvSpPr/>
            <p:nvPr/>
          </p:nvSpPr>
          <p:spPr>
            <a:xfrm>
              <a:off x="2847549" y="2802686"/>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7" name="正方形/長方形 576">
              <a:extLst>
                <a:ext uri="{FF2B5EF4-FFF2-40B4-BE49-F238E27FC236}">
                  <a16:creationId xmlns:a16="http://schemas.microsoft.com/office/drawing/2014/main" id="{86BC774D-1D67-400C-AD67-6678A6E81577}"/>
                </a:ext>
              </a:extLst>
            </p:cNvPr>
            <p:cNvSpPr/>
            <p:nvPr/>
          </p:nvSpPr>
          <p:spPr>
            <a:xfrm>
              <a:off x="3301465" y="280204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8" name="正方形/長方形 577">
              <a:extLst>
                <a:ext uri="{FF2B5EF4-FFF2-40B4-BE49-F238E27FC236}">
                  <a16:creationId xmlns:a16="http://schemas.microsoft.com/office/drawing/2014/main" id="{89511C2E-FDAF-4B0D-AD17-72B3468222FE}"/>
                </a:ext>
              </a:extLst>
            </p:cNvPr>
            <p:cNvSpPr/>
            <p:nvPr/>
          </p:nvSpPr>
          <p:spPr>
            <a:xfrm>
              <a:off x="4647001" y="281094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9" name="正方形/長方形 578">
              <a:extLst>
                <a:ext uri="{FF2B5EF4-FFF2-40B4-BE49-F238E27FC236}">
                  <a16:creationId xmlns:a16="http://schemas.microsoft.com/office/drawing/2014/main" id="{86C0649E-FFAC-40E6-9982-5BEB4C514CB1}"/>
                </a:ext>
              </a:extLst>
            </p:cNvPr>
            <p:cNvSpPr/>
            <p:nvPr/>
          </p:nvSpPr>
          <p:spPr>
            <a:xfrm>
              <a:off x="4197534" y="2809498"/>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0" name="正方形/長方形 579">
              <a:extLst>
                <a:ext uri="{FF2B5EF4-FFF2-40B4-BE49-F238E27FC236}">
                  <a16:creationId xmlns:a16="http://schemas.microsoft.com/office/drawing/2014/main" id="{F04B8C0D-0261-4F5C-B901-F1D1AFDCD414}"/>
                </a:ext>
              </a:extLst>
            </p:cNvPr>
            <p:cNvSpPr/>
            <p:nvPr/>
          </p:nvSpPr>
          <p:spPr>
            <a:xfrm>
              <a:off x="5096632" y="281266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1" name="正方形/長方形 580">
              <a:extLst>
                <a:ext uri="{FF2B5EF4-FFF2-40B4-BE49-F238E27FC236}">
                  <a16:creationId xmlns:a16="http://schemas.microsoft.com/office/drawing/2014/main" id="{16689448-442B-4968-9380-18EDAD27D094}"/>
                </a:ext>
              </a:extLst>
            </p:cNvPr>
            <p:cNvSpPr/>
            <p:nvPr/>
          </p:nvSpPr>
          <p:spPr>
            <a:xfrm>
              <a:off x="5999799" y="2818643"/>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2" name="正方形/長方形 581">
              <a:extLst>
                <a:ext uri="{FF2B5EF4-FFF2-40B4-BE49-F238E27FC236}">
                  <a16:creationId xmlns:a16="http://schemas.microsoft.com/office/drawing/2014/main" id="{6CAB41DE-701B-44A1-94F5-4B643336A2BB}"/>
                </a:ext>
              </a:extLst>
            </p:cNvPr>
            <p:cNvSpPr/>
            <p:nvPr/>
          </p:nvSpPr>
          <p:spPr>
            <a:xfrm>
              <a:off x="6905206" y="2816248"/>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3" name="正方形/長方形 582">
              <a:extLst>
                <a:ext uri="{FF2B5EF4-FFF2-40B4-BE49-F238E27FC236}">
                  <a16:creationId xmlns:a16="http://schemas.microsoft.com/office/drawing/2014/main" id="{14A84A11-41CA-4FD7-8D0A-07A86F3D34AD}"/>
                </a:ext>
              </a:extLst>
            </p:cNvPr>
            <p:cNvSpPr/>
            <p:nvPr/>
          </p:nvSpPr>
          <p:spPr>
            <a:xfrm>
              <a:off x="1973524" y="3254283"/>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4" name="正方形/長方形 583">
              <a:extLst>
                <a:ext uri="{FF2B5EF4-FFF2-40B4-BE49-F238E27FC236}">
                  <a16:creationId xmlns:a16="http://schemas.microsoft.com/office/drawing/2014/main" id="{20C032B7-EE43-4D7F-BC5A-719C0B64B6A4}"/>
                </a:ext>
              </a:extLst>
            </p:cNvPr>
            <p:cNvSpPr/>
            <p:nvPr/>
          </p:nvSpPr>
          <p:spPr>
            <a:xfrm>
              <a:off x="2413920" y="3254282"/>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5" name="正方形/長方形 584">
              <a:extLst>
                <a:ext uri="{FF2B5EF4-FFF2-40B4-BE49-F238E27FC236}">
                  <a16:creationId xmlns:a16="http://schemas.microsoft.com/office/drawing/2014/main" id="{984ACBE6-8C62-49CD-B0A3-EC34D9EB8712}"/>
                </a:ext>
              </a:extLst>
            </p:cNvPr>
            <p:cNvSpPr/>
            <p:nvPr/>
          </p:nvSpPr>
          <p:spPr>
            <a:xfrm>
              <a:off x="5559835" y="324339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6" name="正方形/長方形 585">
              <a:extLst>
                <a:ext uri="{FF2B5EF4-FFF2-40B4-BE49-F238E27FC236}">
                  <a16:creationId xmlns:a16="http://schemas.microsoft.com/office/drawing/2014/main" id="{C9223F5D-746E-449E-B876-560EC32392A4}"/>
                </a:ext>
              </a:extLst>
            </p:cNvPr>
            <p:cNvSpPr/>
            <p:nvPr/>
          </p:nvSpPr>
          <p:spPr>
            <a:xfrm>
              <a:off x="3299595" y="3240778"/>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7" name="正方形/長方形 586">
              <a:extLst>
                <a:ext uri="{FF2B5EF4-FFF2-40B4-BE49-F238E27FC236}">
                  <a16:creationId xmlns:a16="http://schemas.microsoft.com/office/drawing/2014/main" id="{57F55136-7BA4-4009-B4A8-BA0A06BA4089}"/>
                </a:ext>
              </a:extLst>
            </p:cNvPr>
            <p:cNvSpPr/>
            <p:nvPr/>
          </p:nvSpPr>
          <p:spPr>
            <a:xfrm>
              <a:off x="2413327" y="3682290"/>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8" name="正方形/長方形 587">
              <a:extLst>
                <a:ext uri="{FF2B5EF4-FFF2-40B4-BE49-F238E27FC236}">
                  <a16:creationId xmlns:a16="http://schemas.microsoft.com/office/drawing/2014/main" id="{0DF6644F-EA9E-4FF6-9036-FCF36204DF50}"/>
                </a:ext>
              </a:extLst>
            </p:cNvPr>
            <p:cNvSpPr/>
            <p:nvPr/>
          </p:nvSpPr>
          <p:spPr>
            <a:xfrm>
              <a:off x="4212119" y="3687871"/>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9" name="正方形/長方形 588">
              <a:extLst>
                <a:ext uri="{FF2B5EF4-FFF2-40B4-BE49-F238E27FC236}">
                  <a16:creationId xmlns:a16="http://schemas.microsoft.com/office/drawing/2014/main" id="{F12032B4-7C7D-40B5-BFDE-469818BB5256}"/>
                </a:ext>
              </a:extLst>
            </p:cNvPr>
            <p:cNvSpPr/>
            <p:nvPr/>
          </p:nvSpPr>
          <p:spPr>
            <a:xfrm>
              <a:off x="7358027" y="3684708"/>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0" name="正方形/長方形 589">
              <a:extLst>
                <a:ext uri="{FF2B5EF4-FFF2-40B4-BE49-F238E27FC236}">
                  <a16:creationId xmlns:a16="http://schemas.microsoft.com/office/drawing/2014/main" id="{7FB3117A-EBAF-4A2A-B70C-C143DB74BFA3}"/>
                </a:ext>
              </a:extLst>
            </p:cNvPr>
            <p:cNvSpPr/>
            <p:nvPr/>
          </p:nvSpPr>
          <p:spPr>
            <a:xfrm>
              <a:off x="3755844" y="4128371"/>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1" name="正方形/長方形 590">
              <a:extLst>
                <a:ext uri="{FF2B5EF4-FFF2-40B4-BE49-F238E27FC236}">
                  <a16:creationId xmlns:a16="http://schemas.microsoft.com/office/drawing/2014/main" id="{30012A8E-11D6-4F15-9FB9-666AE8E4EEC9}"/>
                </a:ext>
              </a:extLst>
            </p:cNvPr>
            <p:cNvSpPr/>
            <p:nvPr/>
          </p:nvSpPr>
          <p:spPr>
            <a:xfrm>
              <a:off x="4666518" y="4119198"/>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2" name="正方形/長方形 591">
              <a:extLst>
                <a:ext uri="{FF2B5EF4-FFF2-40B4-BE49-F238E27FC236}">
                  <a16:creationId xmlns:a16="http://schemas.microsoft.com/office/drawing/2014/main" id="{D0B82C98-6E22-4E35-8F9C-8FC52FA4E030}"/>
                </a:ext>
              </a:extLst>
            </p:cNvPr>
            <p:cNvSpPr/>
            <p:nvPr/>
          </p:nvSpPr>
          <p:spPr>
            <a:xfrm>
              <a:off x="5550442" y="4133232"/>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3" name="正方形/長方形 592">
              <a:extLst>
                <a:ext uri="{FF2B5EF4-FFF2-40B4-BE49-F238E27FC236}">
                  <a16:creationId xmlns:a16="http://schemas.microsoft.com/office/drawing/2014/main" id="{5F3B5FB7-5425-4DC1-A6F3-835C0F9997E9}"/>
                </a:ext>
              </a:extLst>
            </p:cNvPr>
            <p:cNvSpPr/>
            <p:nvPr/>
          </p:nvSpPr>
          <p:spPr>
            <a:xfrm>
              <a:off x="6000497" y="412924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4" name="正方形/長方形 593">
              <a:extLst>
                <a:ext uri="{FF2B5EF4-FFF2-40B4-BE49-F238E27FC236}">
                  <a16:creationId xmlns:a16="http://schemas.microsoft.com/office/drawing/2014/main" id="{0E67A754-A407-4D84-86ED-12407A31008F}"/>
                </a:ext>
              </a:extLst>
            </p:cNvPr>
            <p:cNvSpPr/>
            <p:nvPr/>
          </p:nvSpPr>
          <p:spPr>
            <a:xfrm>
              <a:off x="2859699" y="4564504"/>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5" name="正方形/長方形 594">
              <a:extLst>
                <a:ext uri="{FF2B5EF4-FFF2-40B4-BE49-F238E27FC236}">
                  <a16:creationId xmlns:a16="http://schemas.microsoft.com/office/drawing/2014/main" id="{BDE1FAE3-665F-473E-96BF-BBFB20123ED2}"/>
                </a:ext>
              </a:extLst>
            </p:cNvPr>
            <p:cNvSpPr/>
            <p:nvPr/>
          </p:nvSpPr>
          <p:spPr>
            <a:xfrm>
              <a:off x="3312430" y="4563015"/>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6" name="正方形/長方形 595">
              <a:extLst>
                <a:ext uri="{FF2B5EF4-FFF2-40B4-BE49-F238E27FC236}">
                  <a16:creationId xmlns:a16="http://schemas.microsoft.com/office/drawing/2014/main" id="{A95317EC-DBD9-4DF4-BCD2-72C11DBF6809}"/>
                </a:ext>
              </a:extLst>
            </p:cNvPr>
            <p:cNvSpPr/>
            <p:nvPr/>
          </p:nvSpPr>
          <p:spPr>
            <a:xfrm>
              <a:off x="5556490" y="4566058"/>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7" name="正方形/長方形 596">
              <a:extLst>
                <a:ext uri="{FF2B5EF4-FFF2-40B4-BE49-F238E27FC236}">
                  <a16:creationId xmlns:a16="http://schemas.microsoft.com/office/drawing/2014/main" id="{391A85A8-63C9-48A2-A8CC-F332A07076F2}"/>
                </a:ext>
              </a:extLst>
            </p:cNvPr>
            <p:cNvSpPr/>
            <p:nvPr/>
          </p:nvSpPr>
          <p:spPr>
            <a:xfrm>
              <a:off x="6892259" y="4579151"/>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8" name="正方形/長方形 597">
              <a:extLst>
                <a:ext uri="{FF2B5EF4-FFF2-40B4-BE49-F238E27FC236}">
                  <a16:creationId xmlns:a16="http://schemas.microsoft.com/office/drawing/2014/main" id="{8E97354F-BDA8-40B7-9B98-DD7DA29B5F38}"/>
                </a:ext>
              </a:extLst>
            </p:cNvPr>
            <p:cNvSpPr/>
            <p:nvPr/>
          </p:nvSpPr>
          <p:spPr>
            <a:xfrm>
              <a:off x="4658672" y="5008217"/>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9" name="正方形/長方形 598">
              <a:extLst>
                <a:ext uri="{FF2B5EF4-FFF2-40B4-BE49-F238E27FC236}">
                  <a16:creationId xmlns:a16="http://schemas.microsoft.com/office/drawing/2014/main" id="{F13807A1-0B99-4484-93BD-8EA430D86BE8}"/>
                </a:ext>
              </a:extLst>
            </p:cNvPr>
            <p:cNvSpPr/>
            <p:nvPr/>
          </p:nvSpPr>
          <p:spPr>
            <a:xfrm>
              <a:off x="2404179" y="5438872"/>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0" name="正方形/長方形 599">
              <a:extLst>
                <a:ext uri="{FF2B5EF4-FFF2-40B4-BE49-F238E27FC236}">
                  <a16:creationId xmlns:a16="http://schemas.microsoft.com/office/drawing/2014/main" id="{DA6408D6-418E-4A8A-B3D4-FF4BA973A2B0}"/>
                </a:ext>
              </a:extLst>
            </p:cNvPr>
            <p:cNvSpPr/>
            <p:nvPr/>
          </p:nvSpPr>
          <p:spPr>
            <a:xfrm>
              <a:off x="3303079" y="5884851"/>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1" name="正方形/長方形 600">
              <a:extLst>
                <a:ext uri="{FF2B5EF4-FFF2-40B4-BE49-F238E27FC236}">
                  <a16:creationId xmlns:a16="http://schemas.microsoft.com/office/drawing/2014/main" id="{F3AA8FA7-482C-4818-A4AE-03DA1B4D7B31}"/>
                </a:ext>
              </a:extLst>
            </p:cNvPr>
            <p:cNvSpPr/>
            <p:nvPr/>
          </p:nvSpPr>
          <p:spPr>
            <a:xfrm>
              <a:off x="5115472" y="5884451"/>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2" name="正方形/長方形 601">
              <a:extLst>
                <a:ext uri="{FF2B5EF4-FFF2-40B4-BE49-F238E27FC236}">
                  <a16:creationId xmlns:a16="http://schemas.microsoft.com/office/drawing/2014/main" id="{8C508C2C-C1BD-49FC-BC01-0A0A8C193188}"/>
                </a:ext>
              </a:extLst>
            </p:cNvPr>
            <p:cNvSpPr/>
            <p:nvPr/>
          </p:nvSpPr>
          <p:spPr>
            <a:xfrm>
              <a:off x="3764796" y="6327969"/>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3" name="正方形/長方形 602">
              <a:extLst>
                <a:ext uri="{FF2B5EF4-FFF2-40B4-BE49-F238E27FC236}">
                  <a16:creationId xmlns:a16="http://schemas.microsoft.com/office/drawing/2014/main" id="{0CD05985-74F6-46C9-A56C-9005780CAA0B}"/>
                </a:ext>
              </a:extLst>
            </p:cNvPr>
            <p:cNvSpPr/>
            <p:nvPr/>
          </p:nvSpPr>
          <p:spPr>
            <a:xfrm>
              <a:off x="6898933" y="6321294"/>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4" name="正方形/長方形 603">
              <a:extLst>
                <a:ext uri="{FF2B5EF4-FFF2-40B4-BE49-F238E27FC236}">
                  <a16:creationId xmlns:a16="http://schemas.microsoft.com/office/drawing/2014/main" id="{61837544-6BEA-4440-9D46-BA39B198B2F2}"/>
                </a:ext>
              </a:extLst>
            </p:cNvPr>
            <p:cNvSpPr/>
            <p:nvPr/>
          </p:nvSpPr>
          <p:spPr>
            <a:xfrm>
              <a:off x="7812886" y="5011350"/>
              <a:ext cx="443132" cy="423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5" name="テキスト ボックス 264">
            <a:extLst>
              <a:ext uri="{FF2B5EF4-FFF2-40B4-BE49-F238E27FC236}">
                <a16:creationId xmlns:a16="http://schemas.microsoft.com/office/drawing/2014/main" id="{80D98C24-ED96-4FDA-A6E2-4ADCCBD8C1AE}"/>
              </a:ext>
            </a:extLst>
          </p:cNvPr>
          <p:cNvSpPr txBox="1"/>
          <p:nvPr/>
        </p:nvSpPr>
        <p:spPr>
          <a:xfrm>
            <a:off x="479315" y="618526"/>
            <a:ext cx="1062920" cy="282129"/>
          </a:xfrm>
          <a:prstGeom prst="rect">
            <a:avLst/>
          </a:prstGeom>
          <a:solidFill>
            <a:schemeClr val="bg1"/>
          </a:solidFill>
        </p:spPr>
        <p:txBody>
          <a:bodyPr wrap="none" lIns="0" tIns="0" rIns="0" bIns="0" rtlCol="0">
            <a:spAutoFit/>
          </a:bodyPr>
          <a:lstStyle/>
          <a:p>
            <a:pPr>
              <a:lnSpc>
                <a:spcPts val="1100"/>
              </a:lnSpc>
            </a:pPr>
            <a:r>
              <a:rPr kumimoji="1" lang="en-US" altLang="ja-JP" sz="1200" dirty="0"/>
              <a:t>Tube 1</a:t>
            </a:r>
          </a:p>
          <a:p>
            <a:pPr>
              <a:lnSpc>
                <a:spcPts val="1100"/>
              </a:lnSpc>
            </a:pPr>
            <a:r>
              <a:rPr kumimoji="1" lang="en-US" altLang="ja-JP" sz="1200" dirty="0"/>
              <a:t>CD3-PerCP-Cy5.5</a:t>
            </a:r>
            <a:endParaRPr kumimoji="1" lang="ja-JP" altLang="en-US" sz="1200" dirty="0"/>
          </a:p>
        </p:txBody>
      </p:sp>
      <p:sp>
        <p:nvSpPr>
          <p:cNvPr id="267" name="テキスト ボックス 266">
            <a:extLst>
              <a:ext uri="{FF2B5EF4-FFF2-40B4-BE49-F238E27FC236}">
                <a16:creationId xmlns:a16="http://schemas.microsoft.com/office/drawing/2014/main" id="{79E418D6-6B0C-4556-AD83-72F72536F638}"/>
              </a:ext>
            </a:extLst>
          </p:cNvPr>
          <p:cNvSpPr txBox="1"/>
          <p:nvPr/>
        </p:nvSpPr>
        <p:spPr>
          <a:xfrm>
            <a:off x="479315" y="1091349"/>
            <a:ext cx="806311" cy="282129"/>
          </a:xfrm>
          <a:prstGeom prst="rect">
            <a:avLst/>
          </a:prstGeom>
          <a:solidFill>
            <a:schemeClr val="bg1"/>
          </a:solidFill>
        </p:spPr>
        <p:txBody>
          <a:bodyPr wrap="none" lIns="0" tIns="0" rIns="0" bIns="0" rtlCol="0">
            <a:spAutoFit/>
          </a:bodyPr>
          <a:lstStyle/>
          <a:p>
            <a:pPr>
              <a:lnSpc>
                <a:spcPts val="1100"/>
              </a:lnSpc>
            </a:pPr>
            <a:r>
              <a:rPr kumimoji="1" lang="en-US" altLang="ja-JP" sz="1200" dirty="0"/>
              <a:t>Tube 2</a:t>
            </a:r>
          </a:p>
          <a:p>
            <a:pPr>
              <a:lnSpc>
                <a:spcPts val="1100"/>
              </a:lnSpc>
            </a:pPr>
            <a:r>
              <a:rPr kumimoji="1" lang="en-US" altLang="ja-JP" sz="1200" dirty="0"/>
              <a:t>CD4-BUV395</a:t>
            </a:r>
            <a:endParaRPr kumimoji="1" lang="ja-JP" altLang="en-US" sz="1200" dirty="0"/>
          </a:p>
        </p:txBody>
      </p:sp>
      <p:sp>
        <p:nvSpPr>
          <p:cNvPr id="269" name="テキスト ボックス 268">
            <a:extLst>
              <a:ext uri="{FF2B5EF4-FFF2-40B4-BE49-F238E27FC236}">
                <a16:creationId xmlns:a16="http://schemas.microsoft.com/office/drawing/2014/main" id="{B3458CD4-37A2-4E92-8AC5-78339606A5F8}"/>
              </a:ext>
            </a:extLst>
          </p:cNvPr>
          <p:cNvSpPr txBox="1"/>
          <p:nvPr/>
        </p:nvSpPr>
        <p:spPr>
          <a:xfrm>
            <a:off x="479315" y="1532352"/>
            <a:ext cx="705065" cy="282129"/>
          </a:xfrm>
          <a:prstGeom prst="rect">
            <a:avLst/>
          </a:prstGeom>
          <a:solidFill>
            <a:schemeClr val="bg1"/>
          </a:solidFill>
        </p:spPr>
        <p:txBody>
          <a:bodyPr wrap="none" lIns="0" tIns="0" rIns="0" bIns="0" rtlCol="0">
            <a:spAutoFit/>
          </a:bodyPr>
          <a:lstStyle/>
          <a:p>
            <a:pPr>
              <a:lnSpc>
                <a:spcPts val="1100"/>
              </a:lnSpc>
            </a:pPr>
            <a:r>
              <a:rPr kumimoji="1" lang="en-US" altLang="ja-JP" sz="1200" dirty="0"/>
              <a:t>Tube 3</a:t>
            </a:r>
          </a:p>
          <a:p>
            <a:pPr>
              <a:lnSpc>
                <a:spcPts val="1100"/>
              </a:lnSpc>
            </a:pPr>
            <a:r>
              <a:rPr kumimoji="1" lang="en-US" altLang="ja-JP" sz="1200" dirty="0"/>
              <a:t>CD8-BV711</a:t>
            </a:r>
          </a:p>
        </p:txBody>
      </p:sp>
      <p:sp>
        <p:nvSpPr>
          <p:cNvPr id="271" name="テキスト ボックス 270">
            <a:extLst>
              <a:ext uri="{FF2B5EF4-FFF2-40B4-BE49-F238E27FC236}">
                <a16:creationId xmlns:a16="http://schemas.microsoft.com/office/drawing/2014/main" id="{C7DEE74F-5C07-4605-AD08-F919E4F33C5F}"/>
              </a:ext>
            </a:extLst>
          </p:cNvPr>
          <p:cNvSpPr txBox="1"/>
          <p:nvPr/>
        </p:nvSpPr>
        <p:spPr>
          <a:xfrm>
            <a:off x="479315" y="1964156"/>
            <a:ext cx="601127"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4</a:t>
            </a:r>
          </a:p>
          <a:p>
            <a:pPr>
              <a:lnSpc>
                <a:spcPts val="1100"/>
              </a:lnSpc>
            </a:pPr>
            <a:r>
              <a:rPr kumimoji="1" lang="en-US" altLang="ja-JP" sz="1200" dirty="0"/>
              <a:t>CD11c-PE</a:t>
            </a:r>
            <a:endParaRPr kumimoji="1" lang="ja-JP" altLang="en-US" sz="1200" dirty="0"/>
          </a:p>
        </p:txBody>
      </p:sp>
      <p:sp>
        <p:nvSpPr>
          <p:cNvPr id="273" name="テキスト ボックス 272">
            <a:extLst>
              <a:ext uri="{FF2B5EF4-FFF2-40B4-BE49-F238E27FC236}">
                <a16:creationId xmlns:a16="http://schemas.microsoft.com/office/drawing/2014/main" id="{3F7C7D3F-C28E-45BE-AC34-A8B9DEF9123E}"/>
              </a:ext>
            </a:extLst>
          </p:cNvPr>
          <p:cNvSpPr txBox="1"/>
          <p:nvPr/>
        </p:nvSpPr>
        <p:spPr>
          <a:xfrm>
            <a:off x="479315" y="2885783"/>
            <a:ext cx="1232710"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6</a:t>
            </a:r>
          </a:p>
          <a:p>
            <a:pPr>
              <a:lnSpc>
                <a:spcPts val="1100"/>
              </a:lnSpc>
            </a:pPr>
            <a:r>
              <a:rPr kumimoji="1" lang="en-US" altLang="ja-JP" sz="1200" dirty="0"/>
              <a:t>CD16-PE/Dazzle594</a:t>
            </a:r>
            <a:endParaRPr kumimoji="1" lang="ja-JP" altLang="en-US" sz="1200" dirty="0"/>
          </a:p>
        </p:txBody>
      </p:sp>
      <p:sp>
        <p:nvSpPr>
          <p:cNvPr id="275" name="テキスト ボックス 274">
            <a:extLst>
              <a:ext uri="{FF2B5EF4-FFF2-40B4-BE49-F238E27FC236}">
                <a16:creationId xmlns:a16="http://schemas.microsoft.com/office/drawing/2014/main" id="{A9FC930C-DCD8-4A34-BE65-F7FFC0124486}"/>
              </a:ext>
            </a:extLst>
          </p:cNvPr>
          <p:cNvSpPr txBox="1"/>
          <p:nvPr/>
        </p:nvSpPr>
        <p:spPr>
          <a:xfrm>
            <a:off x="479315" y="3312965"/>
            <a:ext cx="783612"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7</a:t>
            </a:r>
          </a:p>
          <a:p>
            <a:pPr>
              <a:lnSpc>
                <a:spcPts val="1100"/>
              </a:lnSpc>
            </a:pPr>
            <a:r>
              <a:rPr kumimoji="1" lang="en-US" altLang="ja-JP" sz="1200" dirty="0"/>
              <a:t>CD19-BV786</a:t>
            </a:r>
            <a:endParaRPr kumimoji="1" lang="ja-JP" altLang="en-US" sz="1200" dirty="0"/>
          </a:p>
        </p:txBody>
      </p:sp>
      <p:sp>
        <p:nvSpPr>
          <p:cNvPr id="277" name="テキスト ボックス 276">
            <a:extLst>
              <a:ext uri="{FF2B5EF4-FFF2-40B4-BE49-F238E27FC236}">
                <a16:creationId xmlns:a16="http://schemas.microsoft.com/office/drawing/2014/main" id="{46BCBB93-F14F-49D1-85D3-AFBE7A17FD90}"/>
              </a:ext>
            </a:extLst>
          </p:cNvPr>
          <p:cNvSpPr txBox="1"/>
          <p:nvPr/>
        </p:nvSpPr>
        <p:spPr>
          <a:xfrm>
            <a:off x="479315" y="3719432"/>
            <a:ext cx="884858" cy="282129"/>
          </a:xfrm>
          <a:prstGeom prst="rect">
            <a:avLst/>
          </a:prstGeom>
          <a:solidFill>
            <a:schemeClr val="bg1"/>
          </a:solidFill>
        </p:spPr>
        <p:txBody>
          <a:bodyPr wrap="none" lIns="0" tIns="0" rIns="0" bIns="0" rtlCol="0">
            <a:spAutoFit/>
          </a:bodyPr>
          <a:lstStyle/>
          <a:p>
            <a:pPr>
              <a:lnSpc>
                <a:spcPts val="1100"/>
              </a:lnSpc>
            </a:pPr>
            <a:r>
              <a:rPr kumimoji="1" lang="en-US" altLang="ja-JP" sz="1200" dirty="0"/>
              <a:t>Tube 8</a:t>
            </a:r>
          </a:p>
          <a:p>
            <a:pPr>
              <a:lnSpc>
                <a:spcPts val="1100"/>
              </a:lnSpc>
            </a:pPr>
            <a:r>
              <a:rPr kumimoji="1" lang="en-US" altLang="ja-JP" sz="1200" dirty="0"/>
              <a:t>CD25-BUV496</a:t>
            </a:r>
            <a:endParaRPr kumimoji="1" lang="ja-JP" altLang="en-US" sz="1200" dirty="0"/>
          </a:p>
        </p:txBody>
      </p:sp>
      <p:sp>
        <p:nvSpPr>
          <p:cNvPr id="279" name="テキスト ボックス 278">
            <a:extLst>
              <a:ext uri="{FF2B5EF4-FFF2-40B4-BE49-F238E27FC236}">
                <a16:creationId xmlns:a16="http://schemas.microsoft.com/office/drawing/2014/main" id="{49FEFE1F-4458-46A4-B26C-E45D748E91C6}"/>
              </a:ext>
            </a:extLst>
          </p:cNvPr>
          <p:cNvSpPr txBox="1"/>
          <p:nvPr/>
        </p:nvSpPr>
        <p:spPr>
          <a:xfrm>
            <a:off x="479315" y="2407862"/>
            <a:ext cx="783612"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5</a:t>
            </a:r>
          </a:p>
          <a:p>
            <a:pPr>
              <a:lnSpc>
                <a:spcPts val="1100"/>
              </a:lnSpc>
            </a:pPr>
            <a:r>
              <a:rPr kumimoji="1" lang="en-US" altLang="ja-JP" sz="1200" dirty="0"/>
              <a:t>CD14-BV480</a:t>
            </a:r>
            <a:endParaRPr kumimoji="1" lang="ja-JP" altLang="en-US" sz="1200" dirty="0"/>
          </a:p>
        </p:txBody>
      </p:sp>
      <p:sp>
        <p:nvSpPr>
          <p:cNvPr id="281" name="テキスト ボックス 280">
            <a:extLst>
              <a:ext uri="{FF2B5EF4-FFF2-40B4-BE49-F238E27FC236}">
                <a16:creationId xmlns:a16="http://schemas.microsoft.com/office/drawing/2014/main" id="{4E53269C-3566-4DEF-802B-51990A849305}"/>
              </a:ext>
            </a:extLst>
          </p:cNvPr>
          <p:cNvSpPr txBox="1"/>
          <p:nvPr/>
        </p:nvSpPr>
        <p:spPr>
          <a:xfrm>
            <a:off x="479315" y="4183802"/>
            <a:ext cx="620363"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9</a:t>
            </a:r>
          </a:p>
          <a:p>
            <a:pPr>
              <a:lnSpc>
                <a:spcPts val="1100"/>
              </a:lnSpc>
            </a:pPr>
            <a:r>
              <a:rPr kumimoji="1" lang="en-US" altLang="ja-JP" sz="1200" dirty="0"/>
              <a:t>CD33-PC7</a:t>
            </a:r>
            <a:endParaRPr kumimoji="1" lang="ja-JP" altLang="en-US" sz="1200" dirty="0"/>
          </a:p>
        </p:txBody>
      </p:sp>
      <p:sp>
        <p:nvSpPr>
          <p:cNvPr id="283" name="テキスト ボックス 282">
            <a:extLst>
              <a:ext uri="{FF2B5EF4-FFF2-40B4-BE49-F238E27FC236}">
                <a16:creationId xmlns:a16="http://schemas.microsoft.com/office/drawing/2014/main" id="{65816217-ADC6-40A4-A03D-D707A4574CD0}"/>
              </a:ext>
            </a:extLst>
          </p:cNvPr>
          <p:cNvSpPr txBox="1"/>
          <p:nvPr/>
        </p:nvSpPr>
        <p:spPr>
          <a:xfrm>
            <a:off x="479315" y="4597796"/>
            <a:ext cx="631583"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10</a:t>
            </a:r>
          </a:p>
          <a:p>
            <a:pPr>
              <a:lnSpc>
                <a:spcPts val="1100"/>
              </a:lnSpc>
            </a:pPr>
            <a:r>
              <a:rPr kumimoji="1" lang="en-US" altLang="ja-JP" sz="1200" dirty="0"/>
              <a:t>CD56-APC</a:t>
            </a:r>
            <a:endParaRPr kumimoji="1" lang="ja-JP" altLang="en-US" sz="1200" dirty="0"/>
          </a:p>
        </p:txBody>
      </p:sp>
      <p:sp>
        <p:nvSpPr>
          <p:cNvPr id="285" name="テキスト ボックス 284">
            <a:extLst>
              <a:ext uri="{FF2B5EF4-FFF2-40B4-BE49-F238E27FC236}">
                <a16:creationId xmlns:a16="http://schemas.microsoft.com/office/drawing/2014/main" id="{D54A0DD8-70E8-4D5F-AA75-56686596024B}"/>
              </a:ext>
            </a:extLst>
          </p:cNvPr>
          <p:cNvSpPr txBox="1"/>
          <p:nvPr/>
        </p:nvSpPr>
        <p:spPr>
          <a:xfrm>
            <a:off x="479315" y="5015392"/>
            <a:ext cx="642868"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11</a:t>
            </a:r>
          </a:p>
          <a:p>
            <a:pPr>
              <a:lnSpc>
                <a:spcPts val="1100"/>
              </a:lnSpc>
            </a:pPr>
            <a:r>
              <a:rPr kumimoji="1" lang="en-US" altLang="ja-JP" sz="1200" dirty="0"/>
              <a:t>CD57-FITC</a:t>
            </a:r>
            <a:endParaRPr kumimoji="1" lang="ja-JP" altLang="en-US" sz="1200" dirty="0"/>
          </a:p>
        </p:txBody>
      </p:sp>
      <p:sp>
        <p:nvSpPr>
          <p:cNvPr id="287" name="テキスト ボックス 286">
            <a:extLst>
              <a:ext uri="{FF2B5EF4-FFF2-40B4-BE49-F238E27FC236}">
                <a16:creationId xmlns:a16="http://schemas.microsoft.com/office/drawing/2014/main" id="{82E56015-8BD9-46E9-BD16-63962F8A6E5D}"/>
              </a:ext>
            </a:extLst>
          </p:cNvPr>
          <p:cNvSpPr txBox="1"/>
          <p:nvPr/>
        </p:nvSpPr>
        <p:spPr>
          <a:xfrm>
            <a:off x="479315" y="5477360"/>
            <a:ext cx="862159"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12</a:t>
            </a:r>
          </a:p>
          <a:p>
            <a:pPr>
              <a:lnSpc>
                <a:spcPts val="1100"/>
              </a:lnSpc>
            </a:pPr>
            <a:r>
              <a:rPr kumimoji="1" lang="en-US" altLang="ja-JP" sz="1200" dirty="0"/>
              <a:t>CD123-BV421</a:t>
            </a:r>
            <a:endParaRPr kumimoji="1" lang="ja-JP" altLang="en-US" sz="1200" dirty="0"/>
          </a:p>
        </p:txBody>
      </p:sp>
      <p:sp>
        <p:nvSpPr>
          <p:cNvPr id="289" name="テキスト ボックス 288">
            <a:extLst>
              <a:ext uri="{FF2B5EF4-FFF2-40B4-BE49-F238E27FC236}">
                <a16:creationId xmlns:a16="http://schemas.microsoft.com/office/drawing/2014/main" id="{F39B0223-9CE1-4C2C-A6DE-EA94D82F515D}"/>
              </a:ext>
            </a:extLst>
          </p:cNvPr>
          <p:cNvSpPr txBox="1"/>
          <p:nvPr/>
        </p:nvSpPr>
        <p:spPr>
          <a:xfrm>
            <a:off x="479315" y="6346027"/>
            <a:ext cx="993862"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14</a:t>
            </a:r>
          </a:p>
          <a:p>
            <a:pPr>
              <a:lnSpc>
                <a:spcPts val="1100"/>
              </a:lnSpc>
            </a:pPr>
            <a:r>
              <a:rPr kumimoji="1" lang="en-US" altLang="ja-JP" sz="1200" dirty="0"/>
              <a:t>HLA-DR-APC-H7</a:t>
            </a:r>
            <a:endParaRPr kumimoji="1" lang="ja-JP" altLang="en-US" sz="1200" dirty="0"/>
          </a:p>
        </p:txBody>
      </p:sp>
      <p:sp>
        <p:nvSpPr>
          <p:cNvPr id="317" name="テキスト ボックス 316">
            <a:extLst>
              <a:ext uri="{FF2B5EF4-FFF2-40B4-BE49-F238E27FC236}">
                <a16:creationId xmlns:a16="http://schemas.microsoft.com/office/drawing/2014/main" id="{1A3FA757-E4E2-4AE6-B81A-8C1A599EB995}"/>
              </a:ext>
            </a:extLst>
          </p:cNvPr>
          <p:cNvSpPr txBox="1"/>
          <p:nvPr/>
        </p:nvSpPr>
        <p:spPr>
          <a:xfrm>
            <a:off x="479315" y="5939328"/>
            <a:ext cx="1369477" cy="287515"/>
          </a:xfrm>
          <a:prstGeom prst="rect">
            <a:avLst/>
          </a:prstGeom>
          <a:solidFill>
            <a:schemeClr val="bg1"/>
          </a:solidFill>
        </p:spPr>
        <p:txBody>
          <a:bodyPr wrap="none" lIns="0" tIns="0" rIns="0" bIns="0" rtlCol="0">
            <a:spAutoFit/>
          </a:bodyPr>
          <a:lstStyle/>
          <a:p>
            <a:pPr>
              <a:lnSpc>
                <a:spcPts val="1100"/>
              </a:lnSpc>
            </a:pPr>
            <a:r>
              <a:rPr kumimoji="1" lang="en-US" altLang="ja-JP" sz="1200" dirty="0"/>
              <a:t>Tube 13</a:t>
            </a:r>
          </a:p>
          <a:p>
            <a:pPr>
              <a:lnSpc>
                <a:spcPts val="1100"/>
              </a:lnSpc>
            </a:pPr>
            <a:r>
              <a:rPr kumimoji="1" lang="en-US" altLang="ja-JP" sz="1200" dirty="0"/>
              <a:t>CD335(NKp46)-BV650</a:t>
            </a:r>
            <a:endParaRPr kumimoji="1" lang="ja-JP" altLang="en-US" sz="1200" dirty="0"/>
          </a:p>
        </p:txBody>
      </p:sp>
    </p:spTree>
    <p:extLst>
      <p:ext uri="{BB962C8B-B14F-4D97-AF65-F5344CB8AC3E}">
        <p14:creationId xmlns:p14="http://schemas.microsoft.com/office/powerpoint/2010/main" val="2307166427"/>
      </p:ext>
    </p:extLst>
  </p:cSld>
  <p:clrMapOvr>
    <a:masterClrMapping/>
  </p:clrMapOvr>
  <mc:AlternateContent xmlns:mc="http://schemas.openxmlformats.org/markup-compatibility/2006" xmlns:p14="http://schemas.microsoft.com/office/powerpoint/2010/main">
    <mc:Choice Requires="p14">
      <p:transition spd="slow" p14:dur="2000" advTm="69167"/>
    </mc:Choice>
    <mc:Fallback xmlns="">
      <p:transition spd="slow" advTm="6916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p:cNvGrpSpPr/>
          <p:nvPr/>
        </p:nvGrpSpPr>
        <p:grpSpPr>
          <a:xfrm>
            <a:off x="6538259" y="3029367"/>
            <a:ext cx="1536426" cy="1519605"/>
            <a:chOff x="6538259" y="3029367"/>
            <a:chExt cx="1536426" cy="1519605"/>
          </a:xfrm>
        </p:grpSpPr>
        <p:pic>
          <p:nvPicPr>
            <p:cNvPr id="113" name="図 112">
              <a:extLst>
                <a:ext uri="{FF2B5EF4-FFF2-40B4-BE49-F238E27FC236}">
                  <a16:creationId xmlns:a16="http://schemas.microsoft.com/office/drawing/2014/main" id="{04BC4C77-95B7-42AF-8618-167DC09F34B2}"/>
                </a:ext>
              </a:extLst>
            </p:cNvPr>
            <p:cNvPicPr>
              <a:picLocks noChangeAspect="1"/>
            </p:cNvPicPr>
            <p:nvPr/>
          </p:nvPicPr>
          <p:blipFill>
            <a:blip r:embed="rId3"/>
            <a:stretch>
              <a:fillRect/>
            </a:stretch>
          </p:blipFill>
          <p:spPr>
            <a:xfrm>
              <a:off x="6575050" y="3029367"/>
              <a:ext cx="1499635" cy="1444603"/>
            </a:xfrm>
            <a:prstGeom prst="rect">
              <a:avLst/>
            </a:prstGeom>
          </p:spPr>
        </p:pic>
        <p:sp>
          <p:nvSpPr>
            <p:cNvPr id="114" name="テキスト ボックス 113">
              <a:extLst>
                <a:ext uri="{FF2B5EF4-FFF2-40B4-BE49-F238E27FC236}">
                  <a16:creationId xmlns:a16="http://schemas.microsoft.com/office/drawing/2014/main" id="{081720EC-82B7-4153-B5CD-21A935DC82D5}"/>
                </a:ext>
              </a:extLst>
            </p:cNvPr>
            <p:cNvSpPr txBox="1"/>
            <p:nvPr/>
          </p:nvSpPr>
          <p:spPr>
            <a:xfrm rot="16200000">
              <a:off x="6452145" y="3593363"/>
              <a:ext cx="356893" cy="184666"/>
            </a:xfrm>
            <a:prstGeom prst="rect">
              <a:avLst/>
            </a:prstGeom>
            <a:solidFill>
              <a:schemeClr val="bg1"/>
            </a:solidFill>
          </p:spPr>
          <p:txBody>
            <a:bodyPr wrap="none" lIns="0" tIns="0" rIns="0" bIns="0" rtlCol="0">
              <a:spAutoFit/>
            </a:bodyPr>
            <a:lstStyle/>
            <a:p>
              <a:r>
                <a:rPr kumimoji="1" lang="en-US" altLang="ja-JP" sz="1200" dirty="0"/>
                <a:t>FSC-A</a:t>
              </a:r>
              <a:endParaRPr kumimoji="1" lang="ja-JP" altLang="en-US" sz="1200" dirty="0"/>
            </a:p>
          </p:txBody>
        </p:sp>
        <p:sp>
          <p:nvSpPr>
            <p:cNvPr id="144" name="テキスト ボックス 143">
              <a:extLst>
                <a:ext uri="{FF2B5EF4-FFF2-40B4-BE49-F238E27FC236}">
                  <a16:creationId xmlns:a16="http://schemas.microsoft.com/office/drawing/2014/main" id="{1409D905-9A15-4728-9784-E039E95A7EEC}"/>
                </a:ext>
              </a:extLst>
            </p:cNvPr>
            <p:cNvSpPr txBox="1"/>
            <p:nvPr/>
          </p:nvSpPr>
          <p:spPr>
            <a:xfrm>
              <a:off x="7083334" y="4364306"/>
              <a:ext cx="696527" cy="184666"/>
            </a:xfrm>
            <a:prstGeom prst="rect">
              <a:avLst/>
            </a:prstGeom>
            <a:solidFill>
              <a:schemeClr val="bg1"/>
            </a:solidFill>
          </p:spPr>
          <p:txBody>
            <a:bodyPr wrap="square" lIns="0" tIns="0" rIns="0" bIns="0" rtlCol="0">
              <a:spAutoFit/>
            </a:bodyPr>
            <a:lstStyle/>
            <a:p>
              <a:r>
                <a:rPr kumimoji="1" lang="en-US" altLang="ja-JP" sz="1200" dirty="0"/>
                <a:t>     HLA-DR</a:t>
              </a:r>
              <a:endParaRPr kumimoji="1" lang="ja-JP" altLang="en-US" sz="1200" dirty="0"/>
            </a:p>
          </p:txBody>
        </p:sp>
      </p:grpSp>
      <p:grpSp>
        <p:nvGrpSpPr>
          <p:cNvPr id="2" name="グループ化 1"/>
          <p:cNvGrpSpPr/>
          <p:nvPr/>
        </p:nvGrpSpPr>
        <p:grpSpPr>
          <a:xfrm>
            <a:off x="350610" y="1122044"/>
            <a:ext cx="1550342" cy="1475704"/>
            <a:chOff x="350610" y="1122044"/>
            <a:chExt cx="1550342" cy="1475704"/>
          </a:xfrm>
        </p:grpSpPr>
        <p:pic>
          <p:nvPicPr>
            <p:cNvPr id="5" name="図 4">
              <a:extLst>
                <a:ext uri="{FF2B5EF4-FFF2-40B4-BE49-F238E27FC236}">
                  <a16:creationId xmlns:a16="http://schemas.microsoft.com/office/drawing/2014/main" id="{1331FFFB-B41B-4A8B-893E-9B4C60756D6F}"/>
                </a:ext>
              </a:extLst>
            </p:cNvPr>
            <p:cNvPicPr>
              <a:picLocks noChangeAspect="1"/>
            </p:cNvPicPr>
            <p:nvPr/>
          </p:nvPicPr>
          <p:blipFill>
            <a:blip r:embed="rId4"/>
            <a:stretch>
              <a:fillRect/>
            </a:stretch>
          </p:blipFill>
          <p:spPr>
            <a:xfrm>
              <a:off x="431162" y="1122044"/>
              <a:ext cx="1469790" cy="1415853"/>
            </a:xfrm>
            <a:prstGeom prst="rect">
              <a:avLst/>
            </a:prstGeom>
          </p:spPr>
        </p:pic>
        <p:sp>
          <p:nvSpPr>
            <p:cNvPr id="50" name="テキスト ボックス 49">
              <a:extLst>
                <a:ext uri="{FF2B5EF4-FFF2-40B4-BE49-F238E27FC236}">
                  <a16:creationId xmlns:a16="http://schemas.microsoft.com/office/drawing/2014/main" id="{E3253BA6-9BB6-4895-B33F-9B230A5F1A26}"/>
                </a:ext>
              </a:extLst>
            </p:cNvPr>
            <p:cNvSpPr txBox="1"/>
            <p:nvPr/>
          </p:nvSpPr>
          <p:spPr>
            <a:xfrm rot="16200000">
              <a:off x="264496" y="1639808"/>
              <a:ext cx="356893" cy="184666"/>
            </a:xfrm>
            <a:prstGeom prst="rect">
              <a:avLst/>
            </a:prstGeom>
            <a:solidFill>
              <a:schemeClr val="bg1"/>
            </a:solidFill>
          </p:spPr>
          <p:txBody>
            <a:bodyPr wrap="none" lIns="0" tIns="0" rIns="0" bIns="0" rtlCol="0">
              <a:spAutoFit/>
            </a:bodyPr>
            <a:lstStyle/>
            <a:p>
              <a:r>
                <a:rPr kumimoji="1" lang="en-US" altLang="ja-JP" sz="1200" dirty="0"/>
                <a:t>FSC-A</a:t>
              </a:r>
              <a:endParaRPr kumimoji="1" lang="ja-JP" altLang="en-US" sz="1200" dirty="0"/>
            </a:p>
          </p:txBody>
        </p:sp>
        <p:sp>
          <p:nvSpPr>
            <p:cNvPr id="51" name="テキスト ボックス 50">
              <a:extLst>
                <a:ext uri="{FF2B5EF4-FFF2-40B4-BE49-F238E27FC236}">
                  <a16:creationId xmlns:a16="http://schemas.microsoft.com/office/drawing/2014/main" id="{F5500A46-1E11-4702-A143-7DF9C08FFD7B}"/>
                </a:ext>
              </a:extLst>
            </p:cNvPr>
            <p:cNvSpPr txBox="1"/>
            <p:nvPr/>
          </p:nvSpPr>
          <p:spPr>
            <a:xfrm>
              <a:off x="1147316" y="2413082"/>
              <a:ext cx="359073" cy="184666"/>
            </a:xfrm>
            <a:prstGeom prst="rect">
              <a:avLst/>
            </a:prstGeom>
            <a:solidFill>
              <a:schemeClr val="bg1"/>
            </a:solidFill>
          </p:spPr>
          <p:txBody>
            <a:bodyPr wrap="none" lIns="0" tIns="0" rIns="0" bIns="0" rtlCol="0">
              <a:spAutoFit/>
            </a:bodyPr>
            <a:lstStyle/>
            <a:p>
              <a:r>
                <a:rPr kumimoji="1" lang="en-US" altLang="ja-JP" sz="1200" dirty="0"/>
                <a:t>SSC-A</a:t>
              </a:r>
              <a:endParaRPr kumimoji="1" lang="ja-JP" altLang="en-US" sz="1200" dirty="0"/>
            </a:p>
          </p:txBody>
        </p:sp>
      </p:grpSp>
      <p:sp>
        <p:nvSpPr>
          <p:cNvPr id="34" name="楕円 33">
            <a:extLst>
              <a:ext uri="{FF2B5EF4-FFF2-40B4-BE49-F238E27FC236}">
                <a16:creationId xmlns:a16="http://schemas.microsoft.com/office/drawing/2014/main" id="{12F19CFF-EC11-4E5E-963F-8648FB610579}"/>
              </a:ext>
            </a:extLst>
          </p:cNvPr>
          <p:cNvSpPr/>
          <p:nvPr/>
        </p:nvSpPr>
        <p:spPr>
          <a:xfrm rot="1355295">
            <a:off x="834048" y="1682355"/>
            <a:ext cx="131456" cy="34692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矢印コネクタ 36">
            <a:extLst>
              <a:ext uri="{FF2B5EF4-FFF2-40B4-BE49-F238E27FC236}">
                <a16:creationId xmlns:a16="http://schemas.microsoft.com/office/drawing/2014/main" id="{F7E8EEA3-6197-4B19-BFD5-6A1E084B2CCC}"/>
              </a:ext>
            </a:extLst>
          </p:cNvPr>
          <p:cNvCxnSpPr>
            <a:cxnSpLocks/>
          </p:cNvCxnSpPr>
          <p:nvPr/>
        </p:nvCxnSpPr>
        <p:spPr>
          <a:xfrm flipH="1" flipV="1">
            <a:off x="939388" y="1884659"/>
            <a:ext cx="383090" cy="2056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AA162CDF-717C-40A0-895E-77CC5BFD4D8D}"/>
              </a:ext>
            </a:extLst>
          </p:cNvPr>
          <p:cNvSpPr txBox="1"/>
          <p:nvPr/>
        </p:nvSpPr>
        <p:spPr>
          <a:xfrm>
            <a:off x="1119732" y="2023406"/>
            <a:ext cx="996298" cy="276999"/>
          </a:xfrm>
          <a:prstGeom prst="rect">
            <a:avLst/>
          </a:prstGeom>
          <a:noFill/>
        </p:spPr>
        <p:txBody>
          <a:bodyPr wrap="none" rtlCol="0">
            <a:spAutoFit/>
          </a:bodyPr>
          <a:lstStyle/>
          <a:p>
            <a:r>
              <a:rPr kumimoji="1" lang="en-US" altLang="ja-JP" sz="1200" b="1" dirty="0"/>
              <a:t>lymphocytes</a:t>
            </a:r>
            <a:endParaRPr kumimoji="1" lang="ja-JP" altLang="en-US" sz="1200" b="1" dirty="0"/>
          </a:p>
        </p:txBody>
      </p:sp>
      <p:grpSp>
        <p:nvGrpSpPr>
          <p:cNvPr id="4" name="グループ化 3"/>
          <p:cNvGrpSpPr/>
          <p:nvPr/>
        </p:nvGrpSpPr>
        <p:grpSpPr>
          <a:xfrm>
            <a:off x="1014343" y="1488537"/>
            <a:ext cx="1068026" cy="539830"/>
            <a:chOff x="1014343" y="1488537"/>
            <a:chExt cx="1068026" cy="539830"/>
          </a:xfrm>
        </p:grpSpPr>
        <p:sp>
          <p:nvSpPr>
            <p:cNvPr id="35" name="楕円 34">
              <a:extLst>
                <a:ext uri="{FF2B5EF4-FFF2-40B4-BE49-F238E27FC236}">
                  <a16:creationId xmlns:a16="http://schemas.microsoft.com/office/drawing/2014/main" id="{A462C0D5-D7EB-4CAA-AB77-AECD06441017}"/>
                </a:ext>
              </a:extLst>
            </p:cNvPr>
            <p:cNvSpPr/>
            <p:nvPr/>
          </p:nvSpPr>
          <p:spPr>
            <a:xfrm rot="1355295">
              <a:off x="1014343" y="1488537"/>
              <a:ext cx="210779" cy="34692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 name="直線矢印コネクタ 43">
              <a:extLst>
                <a:ext uri="{FF2B5EF4-FFF2-40B4-BE49-F238E27FC236}">
                  <a16:creationId xmlns:a16="http://schemas.microsoft.com/office/drawing/2014/main" id="{7FA04777-82F5-4C20-86C8-958FF33EBFDE}"/>
                </a:ext>
              </a:extLst>
            </p:cNvPr>
            <p:cNvCxnSpPr>
              <a:cxnSpLocks/>
            </p:cNvCxnSpPr>
            <p:nvPr/>
          </p:nvCxnSpPr>
          <p:spPr>
            <a:xfrm flipH="1" flipV="1">
              <a:off x="1230093" y="1630166"/>
              <a:ext cx="383090" cy="2056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B6404A39-4A15-43C2-806D-4EC3D1FD9689}"/>
                </a:ext>
              </a:extLst>
            </p:cNvPr>
            <p:cNvSpPr txBox="1"/>
            <p:nvPr/>
          </p:nvSpPr>
          <p:spPr>
            <a:xfrm>
              <a:off x="1196677" y="1751368"/>
              <a:ext cx="885692" cy="276999"/>
            </a:xfrm>
            <a:prstGeom prst="rect">
              <a:avLst/>
            </a:prstGeom>
            <a:noFill/>
          </p:spPr>
          <p:txBody>
            <a:bodyPr wrap="none" rtlCol="0">
              <a:spAutoFit/>
            </a:bodyPr>
            <a:lstStyle/>
            <a:p>
              <a:r>
                <a:rPr kumimoji="1" lang="en-US" altLang="ja-JP" sz="1200" b="1" dirty="0"/>
                <a:t>monocytes</a:t>
              </a:r>
              <a:endParaRPr kumimoji="1" lang="ja-JP" altLang="en-US" sz="1200" b="1" dirty="0"/>
            </a:p>
          </p:txBody>
        </p:sp>
      </p:grpSp>
      <p:grpSp>
        <p:nvGrpSpPr>
          <p:cNvPr id="3" name="グループ化 2"/>
          <p:cNvGrpSpPr/>
          <p:nvPr/>
        </p:nvGrpSpPr>
        <p:grpSpPr>
          <a:xfrm>
            <a:off x="1050133" y="916493"/>
            <a:ext cx="1438326" cy="348484"/>
            <a:chOff x="1050133" y="916493"/>
            <a:chExt cx="1438326" cy="348484"/>
          </a:xfrm>
        </p:grpSpPr>
        <p:cxnSp>
          <p:nvCxnSpPr>
            <p:cNvPr id="46" name="直線矢印コネクタ 45">
              <a:extLst>
                <a:ext uri="{FF2B5EF4-FFF2-40B4-BE49-F238E27FC236}">
                  <a16:creationId xmlns:a16="http://schemas.microsoft.com/office/drawing/2014/main" id="{CA651FB8-0D42-4725-9F59-EA565F0D4898}"/>
                </a:ext>
              </a:extLst>
            </p:cNvPr>
            <p:cNvCxnSpPr>
              <a:cxnSpLocks/>
            </p:cNvCxnSpPr>
            <p:nvPr/>
          </p:nvCxnSpPr>
          <p:spPr>
            <a:xfrm flipH="1">
              <a:off x="1417749" y="1097331"/>
              <a:ext cx="179624" cy="1676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7C6D74E-BFE0-4C42-ABA8-D718E6278110}"/>
                </a:ext>
              </a:extLst>
            </p:cNvPr>
            <p:cNvSpPr txBox="1"/>
            <p:nvPr/>
          </p:nvSpPr>
          <p:spPr>
            <a:xfrm>
              <a:off x="1050133" y="916493"/>
              <a:ext cx="1438326" cy="248401"/>
            </a:xfrm>
            <a:prstGeom prst="rect">
              <a:avLst/>
            </a:prstGeom>
            <a:noFill/>
          </p:spPr>
          <p:txBody>
            <a:bodyPr wrap="square" rtlCol="0">
              <a:spAutoFit/>
            </a:bodyPr>
            <a:lstStyle/>
            <a:p>
              <a:pPr>
                <a:lnSpc>
                  <a:spcPts val="1200"/>
                </a:lnSpc>
              </a:pPr>
              <a:r>
                <a:rPr kumimoji="1" lang="en-US" altLang="ja-JP" sz="1200" dirty="0"/>
                <a:t>mononuclear cells</a:t>
              </a:r>
              <a:endParaRPr kumimoji="1" lang="ja-JP" altLang="en-US" sz="1200" dirty="0"/>
            </a:p>
          </p:txBody>
        </p:sp>
      </p:grpSp>
      <p:grpSp>
        <p:nvGrpSpPr>
          <p:cNvPr id="6" name="グループ化 5"/>
          <p:cNvGrpSpPr/>
          <p:nvPr/>
        </p:nvGrpSpPr>
        <p:grpSpPr>
          <a:xfrm>
            <a:off x="1952504" y="1122044"/>
            <a:ext cx="1482275" cy="1475704"/>
            <a:chOff x="1952504" y="1122044"/>
            <a:chExt cx="1482275" cy="1475704"/>
          </a:xfrm>
        </p:grpSpPr>
        <p:pic>
          <p:nvPicPr>
            <p:cNvPr id="7" name="図 6">
              <a:extLst>
                <a:ext uri="{FF2B5EF4-FFF2-40B4-BE49-F238E27FC236}">
                  <a16:creationId xmlns:a16="http://schemas.microsoft.com/office/drawing/2014/main" id="{507238C3-00A6-456E-B64B-DB38E70823DC}"/>
                </a:ext>
              </a:extLst>
            </p:cNvPr>
            <p:cNvPicPr>
              <a:picLocks noChangeAspect="1"/>
            </p:cNvPicPr>
            <p:nvPr/>
          </p:nvPicPr>
          <p:blipFill>
            <a:blip r:embed="rId5"/>
            <a:stretch>
              <a:fillRect/>
            </a:stretch>
          </p:blipFill>
          <p:spPr>
            <a:xfrm>
              <a:off x="1964989" y="1122044"/>
              <a:ext cx="1469790" cy="1415853"/>
            </a:xfrm>
            <a:prstGeom prst="rect">
              <a:avLst/>
            </a:prstGeom>
          </p:spPr>
        </p:pic>
        <p:sp>
          <p:nvSpPr>
            <p:cNvPr id="52" name="テキスト ボックス 51">
              <a:extLst>
                <a:ext uri="{FF2B5EF4-FFF2-40B4-BE49-F238E27FC236}">
                  <a16:creationId xmlns:a16="http://schemas.microsoft.com/office/drawing/2014/main" id="{D9F25EE2-BC13-4CFE-8389-628268DCD1AD}"/>
                </a:ext>
              </a:extLst>
            </p:cNvPr>
            <p:cNvSpPr txBox="1"/>
            <p:nvPr/>
          </p:nvSpPr>
          <p:spPr>
            <a:xfrm rot="16200000">
              <a:off x="1863184" y="1606213"/>
              <a:ext cx="363305" cy="184666"/>
            </a:xfrm>
            <a:prstGeom prst="rect">
              <a:avLst/>
            </a:prstGeom>
            <a:solidFill>
              <a:schemeClr val="bg1"/>
            </a:solidFill>
          </p:spPr>
          <p:txBody>
            <a:bodyPr wrap="none" lIns="0" tIns="0" rIns="0" bIns="0" rtlCol="0">
              <a:spAutoFit/>
            </a:bodyPr>
            <a:lstStyle/>
            <a:p>
              <a:r>
                <a:rPr kumimoji="1" lang="en-US" altLang="ja-JP" sz="1200" dirty="0"/>
                <a:t>FSC-H</a:t>
              </a:r>
              <a:endParaRPr kumimoji="1" lang="ja-JP" altLang="en-US" sz="1200" dirty="0"/>
            </a:p>
          </p:txBody>
        </p:sp>
        <p:sp>
          <p:nvSpPr>
            <p:cNvPr id="53" name="テキスト ボックス 52">
              <a:extLst>
                <a:ext uri="{FF2B5EF4-FFF2-40B4-BE49-F238E27FC236}">
                  <a16:creationId xmlns:a16="http://schemas.microsoft.com/office/drawing/2014/main" id="{5DE2E8C4-D9C8-47C8-ABD4-E66E033FAF07}"/>
                </a:ext>
              </a:extLst>
            </p:cNvPr>
            <p:cNvSpPr txBox="1"/>
            <p:nvPr/>
          </p:nvSpPr>
          <p:spPr>
            <a:xfrm>
              <a:off x="2685335" y="2413082"/>
              <a:ext cx="403380" cy="184666"/>
            </a:xfrm>
            <a:prstGeom prst="rect">
              <a:avLst/>
            </a:prstGeom>
            <a:solidFill>
              <a:schemeClr val="bg1"/>
            </a:solidFill>
          </p:spPr>
          <p:txBody>
            <a:bodyPr wrap="none" lIns="0" tIns="0" rIns="0" bIns="0" rtlCol="0">
              <a:spAutoFit/>
            </a:bodyPr>
            <a:lstStyle/>
            <a:p>
              <a:r>
                <a:rPr kumimoji="1" lang="en-US" altLang="ja-JP" sz="1200" dirty="0"/>
                <a:t>FSC-W</a:t>
              </a:r>
              <a:endParaRPr kumimoji="1" lang="ja-JP" altLang="en-US" sz="1200" dirty="0"/>
            </a:p>
          </p:txBody>
        </p:sp>
      </p:grpSp>
      <p:grpSp>
        <p:nvGrpSpPr>
          <p:cNvPr id="8" name="グループ化 7"/>
          <p:cNvGrpSpPr/>
          <p:nvPr/>
        </p:nvGrpSpPr>
        <p:grpSpPr>
          <a:xfrm>
            <a:off x="3553872" y="1119658"/>
            <a:ext cx="1487822" cy="1478090"/>
            <a:chOff x="3553872" y="1119658"/>
            <a:chExt cx="1487822" cy="1478090"/>
          </a:xfrm>
        </p:grpSpPr>
        <p:pic>
          <p:nvPicPr>
            <p:cNvPr id="11" name="図 10">
              <a:extLst>
                <a:ext uri="{FF2B5EF4-FFF2-40B4-BE49-F238E27FC236}">
                  <a16:creationId xmlns:a16="http://schemas.microsoft.com/office/drawing/2014/main" id="{AFBAB26B-6F82-4F1B-A41A-0CCBE2E19960}"/>
                </a:ext>
              </a:extLst>
            </p:cNvPr>
            <p:cNvPicPr>
              <a:picLocks noChangeAspect="1"/>
            </p:cNvPicPr>
            <p:nvPr/>
          </p:nvPicPr>
          <p:blipFill>
            <a:blip r:embed="rId6"/>
            <a:stretch>
              <a:fillRect/>
            </a:stretch>
          </p:blipFill>
          <p:spPr>
            <a:xfrm>
              <a:off x="3571904" y="1119658"/>
              <a:ext cx="1469790" cy="1415853"/>
            </a:xfrm>
            <a:prstGeom prst="rect">
              <a:avLst/>
            </a:prstGeom>
          </p:spPr>
        </p:pic>
        <p:sp>
          <p:nvSpPr>
            <p:cNvPr id="54" name="テキスト ボックス 53">
              <a:extLst>
                <a:ext uri="{FF2B5EF4-FFF2-40B4-BE49-F238E27FC236}">
                  <a16:creationId xmlns:a16="http://schemas.microsoft.com/office/drawing/2014/main" id="{A4BE2A43-8D81-46B3-BC21-AE5921A6CB55}"/>
                </a:ext>
              </a:extLst>
            </p:cNvPr>
            <p:cNvSpPr txBox="1"/>
            <p:nvPr/>
          </p:nvSpPr>
          <p:spPr>
            <a:xfrm rot="16200000">
              <a:off x="3463462" y="1656073"/>
              <a:ext cx="365485" cy="184666"/>
            </a:xfrm>
            <a:prstGeom prst="rect">
              <a:avLst/>
            </a:prstGeom>
            <a:solidFill>
              <a:schemeClr val="bg1"/>
            </a:solidFill>
          </p:spPr>
          <p:txBody>
            <a:bodyPr wrap="none" lIns="0" tIns="0" rIns="0" bIns="0" rtlCol="0">
              <a:spAutoFit/>
            </a:bodyPr>
            <a:lstStyle/>
            <a:p>
              <a:r>
                <a:rPr kumimoji="1" lang="en-US" altLang="ja-JP" sz="1200" dirty="0"/>
                <a:t>SSC-H</a:t>
              </a:r>
              <a:endParaRPr kumimoji="1" lang="ja-JP" altLang="en-US" sz="1200" dirty="0"/>
            </a:p>
          </p:txBody>
        </p:sp>
        <p:sp>
          <p:nvSpPr>
            <p:cNvPr id="55" name="テキスト ボックス 54">
              <a:extLst>
                <a:ext uri="{FF2B5EF4-FFF2-40B4-BE49-F238E27FC236}">
                  <a16:creationId xmlns:a16="http://schemas.microsoft.com/office/drawing/2014/main" id="{3605E3C0-C1A3-47B0-8922-FBB4DB67A622}"/>
                </a:ext>
              </a:extLst>
            </p:cNvPr>
            <p:cNvSpPr txBox="1"/>
            <p:nvPr/>
          </p:nvSpPr>
          <p:spPr>
            <a:xfrm>
              <a:off x="4265396" y="2413082"/>
              <a:ext cx="405560" cy="184666"/>
            </a:xfrm>
            <a:prstGeom prst="rect">
              <a:avLst/>
            </a:prstGeom>
            <a:solidFill>
              <a:schemeClr val="bg1"/>
            </a:solidFill>
          </p:spPr>
          <p:txBody>
            <a:bodyPr wrap="none" lIns="0" tIns="0" rIns="0" bIns="0" rtlCol="0">
              <a:spAutoFit/>
            </a:bodyPr>
            <a:lstStyle/>
            <a:p>
              <a:r>
                <a:rPr kumimoji="1" lang="en-US" altLang="ja-JP" sz="1200" dirty="0"/>
                <a:t>SSC-W</a:t>
              </a:r>
              <a:endParaRPr kumimoji="1" lang="ja-JP" altLang="en-US" sz="1200" dirty="0"/>
            </a:p>
          </p:txBody>
        </p:sp>
      </p:grpSp>
      <p:grpSp>
        <p:nvGrpSpPr>
          <p:cNvPr id="12" name="グループ化 11"/>
          <p:cNvGrpSpPr/>
          <p:nvPr/>
        </p:nvGrpSpPr>
        <p:grpSpPr>
          <a:xfrm>
            <a:off x="5728256" y="1127882"/>
            <a:ext cx="1500566" cy="1506152"/>
            <a:chOff x="5728256" y="1127882"/>
            <a:chExt cx="1500566" cy="1506152"/>
          </a:xfrm>
        </p:grpSpPr>
        <p:pic>
          <p:nvPicPr>
            <p:cNvPr id="13" name="図 12">
              <a:extLst>
                <a:ext uri="{FF2B5EF4-FFF2-40B4-BE49-F238E27FC236}">
                  <a16:creationId xmlns:a16="http://schemas.microsoft.com/office/drawing/2014/main" id="{FF7BD6D8-5699-4392-9E21-2A13EF167498}"/>
                </a:ext>
              </a:extLst>
            </p:cNvPr>
            <p:cNvPicPr>
              <a:picLocks noChangeAspect="1"/>
            </p:cNvPicPr>
            <p:nvPr/>
          </p:nvPicPr>
          <p:blipFill>
            <a:blip r:embed="rId7"/>
            <a:stretch>
              <a:fillRect/>
            </a:stretch>
          </p:blipFill>
          <p:spPr>
            <a:xfrm>
              <a:off x="5790496" y="1127882"/>
              <a:ext cx="1438326" cy="1415853"/>
            </a:xfrm>
            <a:prstGeom prst="rect">
              <a:avLst/>
            </a:prstGeom>
          </p:spPr>
        </p:pic>
        <p:sp>
          <p:nvSpPr>
            <p:cNvPr id="56" name="テキスト ボックス 55">
              <a:extLst>
                <a:ext uri="{FF2B5EF4-FFF2-40B4-BE49-F238E27FC236}">
                  <a16:creationId xmlns:a16="http://schemas.microsoft.com/office/drawing/2014/main" id="{D3A71471-C707-4034-B80F-72203498EF0D}"/>
                </a:ext>
              </a:extLst>
            </p:cNvPr>
            <p:cNvSpPr txBox="1"/>
            <p:nvPr/>
          </p:nvSpPr>
          <p:spPr>
            <a:xfrm rot="16200000">
              <a:off x="5539567" y="1650051"/>
              <a:ext cx="562044" cy="184666"/>
            </a:xfrm>
            <a:prstGeom prst="rect">
              <a:avLst/>
            </a:prstGeom>
            <a:solidFill>
              <a:schemeClr val="bg1"/>
            </a:solidFill>
          </p:spPr>
          <p:txBody>
            <a:bodyPr wrap="square" lIns="0" tIns="0" rIns="0" bIns="0" rtlCol="0">
              <a:spAutoFit/>
            </a:bodyPr>
            <a:lstStyle/>
            <a:p>
              <a:r>
                <a:rPr kumimoji="1" lang="ja-JP" altLang="en-US" sz="1200" dirty="0"/>
                <a:t>   </a:t>
              </a:r>
              <a:r>
                <a:rPr kumimoji="1" lang="en-US" altLang="ja-JP" sz="1200" dirty="0"/>
                <a:t>CD14 </a:t>
              </a:r>
              <a:endParaRPr kumimoji="1" lang="ja-JP" altLang="en-US" sz="1200" dirty="0"/>
            </a:p>
          </p:txBody>
        </p:sp>
        <p:sp>
          <p:nvSpPr>
            <p:cNvPr id="57" name="テキスト ボックス 56">
              <a:extLst>
                <a:ext uri="{FF2B5EF4-FFF2-40B4-BE49-F238E27FC236}">
                  <a16:creationId xmlns:a16="http://schemas.microsoft.com/office/drawing/2014/main" id="{1AD16295-7D50-40BC-AACF-E6F3ACEC864F}"/>
                </a:ext>
              </a:extLst>
            </p:cNvPr>
            <p:cNvSpPr txBox="1"/>
            <p:nvPr/>
          </p:nvSpPr>
          <p:spPr>
            <a:xfrm>
              <a:off x="6283962" y="2449368"/>
              <a:ext cx="696527" cy="184666"/>
            </a:xfrm>
            <a:prstGeom prst="rect">
              <a:avLst/>
            </a:prstGeom>
            <a:solidFill>
              <a:schemeClr val="bg1"/>
            </a:solidFill>
          </p:spPr>
          <p:txBody>
            <a:bodyPr wrap="square" lIns="0" tIns="0" rIns="0" bIns="0" rtlCol="0">
              <a:spAutoFit/>
            </a:bodyPr>
            <a:lstStyle/>
            <a:p>
              <a:r>
                <a:rPr kumimoji="1" lang="en-US" altLang="ja-JP" sz="1200" dirty="0"/>
                <a:t>     CD33</a:t>
              </a:r>
              <a:endParaRPr kumimoji="1" lang="ja-JP" altLang="en-US" sz="1200" dirty="0"/>
            </a:p>
          </p:txBody>
        </p:sp>
      </p:grpSp>
      <p:grpSp>
        <p:nvGrpSpPr>
          <p:cNvPr id="14" name="グループ化 13"/>
          <p:cNvGrpSpPr/>
          <p:nvPr/>
        </p:nvGrpSpPr>
        <p:grpSpPr>
          <a:xfrm>
            <a:off x="7392577" y="1082163"/>
            <a:ext cx="1479380" cy="1580731"/>
            <a:chOff x="7392577" y="1082163"/>
            <a:chExt cx="1479380" cy="1580731"/>
          </a:xfrm>
        </p:grpSpPr>
        <p:pic>
          <p:nvPicPr>
            <p:cNvPr id="33" name="図 32">
              <a:extLst>
                <a:ext uri="{FF2B5EF4-FFF2-40B4-BE49-F238E27FC236}">
                  <a16:creationId xmlns:a16="http://schemas.microsoft.com/office/drawing/2014/main" id="{6399B8D4-E36B-465C-ABDB-855377C8B317}"/>
                </a:ext>
              </a:extLst>
            </p:cNvPr>
            <p:cNvPicPr>
              <a:picLocks noChangeAspect="1"/>
            </p:cNvPicPr>
            <p:nvPr/>
          </p:nvPicPr>
          <p:blipFill>
            <a:blip r:embed="rId8"/>
            <a:stretch>
              <a:fillRect/>
            </a:stretch>
          </p:blipFill>
          <p:spPr>
            <a:xfrm>
              <a:off x="7402167" y="1082163"/>
              <a:ext cx="1469790" cy="1446825"/>
            </a:xfrm>
            <a:prstGeom prst="rect">
              <a:avLst/>
            </a:prstGeom>
          </p:spPr>
        </p:pic>
        <p:sp>
          <p:nvSpPr>
            <p:cNvPr id="58" name="テキスト ボックス 57">
              <a:extLst>
                <a:ext uri="{FF2B5EF4-FFF2-40B4-BE49-F238E27FC236}">
                  <a16:creationId xmlns:a16="http://schemas.microsoft.com/office/drawing/2014/main" id="{122A15E1-9C42-4434-8151-FA0AEAA2E43F}"/>
                </a:ext>
              </a:extLst>
            </p:cNvPr>
            <p:cNvSpPr txBox="1"/>
            <p:nvPr/>
          </p:nvSpPr>
          <p:spPr>
            <a:xfrm>
              <a:off x="7908516" y="2478228"/>
              <a:ext cx="696527" cy="184666"/>
            </a:xfrm>
            <a:prstGeom prst="rect">
              <a:avLst/>
            </a:prstGeom>
            <a:solidFill>
              <a:schemeClr val="bg1"/>
            </a:solidFill>
          </p:spPr>
          <p:txBody>
            <a:bodyPr wrap="square" lIns="0" tIns="0" rIns="0" bIns="0" rtlCol="0">
              <a:spAutoFit/>
            </a:bodyPr>
            <a:lstStyle/>
            <a:p>
              <a:r>
                <a:rPr kumimoji="1" lang="en-US" altLang="ja-JP" sz="1200" dirty="0"/>
                <a:t>     CD16</a:t>
              </a:r>
              <a:endParaRPr kumimoji="1" lang="ja-JP" altLang="en-US" sz="1200" dirty="0"/>
            </a:p>
          </p:txBody>
        </p:sp>
        <p:sp>
          <p:nvSpPr>
            <p:cNvPr id="59" name="テキスト ボックス 58">
              <a:extLst>
                <a:ext uri="{FF2B5EF4-FFF2-40B4-BE49-F238E27FC236}">
                  <a16:creationId xmlns:a16="http://schemas.microsoft.com/office/drawing/2014/main" id="{B5F8E511-C45B-4A33-BE46-C118770884D7}"/>
                </a:ext>
              </a:extLst>
            </p:cNvPr>
            <p:cNvSpPr txBox="1"/>
            <p:nvPr/>
          </p:nvSpPr>
          <p:spPr>
            <a:xfrm rot="16200000">
              <a:off x="7161687" y="1684975"/>
              <a:ext cx="646445" cy="184666"/>
            </a:xfrm>
            <a:prstGeom prst="rect">
              <a:avLst/>
            </a:prstGeom>
            <a:solidFill>
              <a:schemeClr val="bg1"/>
            </a:solidFill>
          </p:spPr>
          <p:txBody>
            <a:bodyPr wrap="square" lIns="0" tIns="0" rIns="0" bIns="0" rtlCol="0">
              <a:spAutoFit/>
            </a:bodyPr>
            <a:lstStyle/>
            <a:p>
              <a:r>
                <a:rPr kumimoji="1" lang="ja-JP" altLang="en-US" sz="1200" dirty="0"/>
                <a:t>   </a:t>
              </a:r>
              <a:r>
                <a:rPr kumimoji="1" lang="en-US" altLang="ja-JP" sz="1200" dirty="0"/>
                <a:t>HLA-DR </a:t>
              </a:r>
              <a:endParaRPr kumimoji="1" lang="ja-JP" altLang="en-US" sz="1200" dirty="0"/>
            </a:p>
          </p:txBody>
        </p:sp>
      </p:grpSp>
      <p:cxnSp>
        <p:nvCxnSpPr>
          <p:cNvPr id="62" name="直線矢印コネクタ 61">
            <a:extLst>
              <a:ext uri="{FF2B5EF4-FFF2-40B4-BE49-F238E27FC236}">
                <a16:creationId xmlns:a16="http://schemas.microsoft.com/office/drawing/2014/main" id="{659D444A-6F33-42B2-88D9-47A8BD3FDA2D}"/>
              </a:ext>
            </a:extLst>
          </p:cNvPr>
          <p:cNvCxnSpPr/>
          <p:nvPr/>
        </p:nvCxnSpPr>
        <p:spPr>
          <a:xfrm>
            <a:off x="1417749" y="1341035"/>
            <a:ext cx="84875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a:extLst>
              <a:ext uri="{FF2B5EF4-FFF2-40B4-BE49-F238E27FC236}">
                <a16:creationId xmlns:a16="http://schemas.microsoft.com/office/drawing/2014/main" id="{4A54BF8A-56B4-4152-8227-C4C9211094C7}"/>
              </a:ext>
            </a:extLst>
          </p:cNvPr>
          <p:cNvCxnSpPr>
            <a:cxnSpLocks/>
          </p:cNvCxnSpPr>
          <p:nvPr/>
        </p:nvCxnSpPr>
        <p:spPr>
          <a:xfrm>
            <a:off x="2661771" y="1550083"/>
            <a:ext cx="122551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9" name="グループ化 8"/>
          <p:cNvGrpSpPr/>
          <p:nvPr/>
        </p:nvGrpSpPr>
        <p:grpSpPr>
          <a:xfrm>
            <a:off x="4265396" y="2032752"/>
            <a:ext cx="1810381" cy="207158"/>
            <a:chOff x="4265396" y="2032752"/>
            <a:chExt cx="1810381" cy="207158"/>
          </a:xfrm>
        </p:grpSpPr>
        <p:sp>
          <p:nvSpPr>
            <p:cNvPr id="60" name="テキスト ボックス 59">
              <a:extLst>
                <a:ext uri="{FF2B5EF4-FFF2-40B4-BE49-F238E27FC236}">
                  <a16:creationId xmlns:a16="http://schemas.microsoft.com/office/drawing/2014/main" id="{5C7FA87D-FCE8-4B41-9B5A-CDC71D21A213}"/>
                </a:ext>
              </a:extLst>
            </p:cNvPr>
            <p:cNvSpPr txBox="1"/>
            <p:nvPr/>
          </p:nvSpPr>
          <p:spPr>
            <a:xfrm>
              <a:off x="5150680" y="2032752"/>
              <a:ext cx="696527" cy="184666"/>
            </a:xfrm>
            <a:prstGeom prst="rect">
              <a:avLst/>
            </a:prstGeom>
            <a:solidFill>
              <a:schemeClr val="bg1"/>
            </a:solidFill>
          </p:spPr>
          <p:txBody>
            <a:bodyPr wrap="square" lIns="0" tIns="0" rIns="0" bIns="0" rtlCol="0">
              <a:spAutoFit/>
            </a:bodyPr>
            <a:lstStyle/>
            <a:p>
              <a:r>
                <a:rPr kumimoji="1" lang="en-US" altLang="ja-JP" sz="1200" dirty="0"/>
                <a:t>single cells</a:t>
              </a:r>
              <a:endParaRPr kumimoji="1" lang="ja-JP" altLang="en-US" sz="1200" dirty="0"/>
            </a:p>
          </p:txBody>
        </p:sp>
        <p:cxnSp>
          <p:nvCxnSpPr>
            <p:cNvPr id="65" name="直線矢印コネクタ 64">
              <a:extLst>
                <a:ext uri="{FF2B5EF4-FFF2-40B4-BE49-F238E27FC236}">
                  <a16:creationId xmlns:a16="http://schemas.microsoft.com/office/drawing/2014/main" id="{9FB3AC58-FF9B-438A-BAB5-07F7932E31B4}"/>
                </a:ext>
              </a:extLst>
            </p:cNvPr>
            <p:cNvCxnSpPr>
              <a:cxnSpLocks/>
            </p:cNvCxnSpPr>
            <p:nvPr/>
          </p:nvCxnSpPr>
          <p:spPr>
            <a:xfrm>
              <a:off x="4265396" y="2239910"/>
              <a:ext cx="181038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67" name="直線矢印コネクタ 66">
            <a:extLst>
              <a:ext uri="{FF2B5EF4-FFF2-40B4-BE49-F238E27FC236}">
                <a16:creationId xmlns:a16="http://schemas.microsoft.com/office/drawing/2014/main" id="{8AA1CC70-933E-439F-A4C8-DC57AA25FE15}"/>
              </a:ext>
            </a:extLst>
          </p:cNvPr>
          <p:cNvCxnSpPr>
            <a:cxnSpLocks/>
          </p:cNvCxnSpPr>
          <p:nvPr/>
        </p:nvCxnSpPr>
        <p:spPr>
          <a:xfrm>
            <a:off x="6929222" y="1417240"/>
            <a:ext cx="7630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9" name="グループ化 18"/>
          <p:cNvGrpSpPr/>
          <p:nvPr/>
        </p:nvGrpSpPr>
        <p:grpSpPr>
          <a:xfrm>
            <a:off x="446205" y="3032818"/>
            <a:ext cx="1483260" cy="1492992"/>
            <a:chOff x="446205" y="3032818"/>
            <a:chExt cx="1483260" cy="1492992"/>
          </a:xfrm>
        </p:grpSpPr>
        <p:pic>
          <p:nvPicPr>
            <p:cNvPr id="15" name="図 14">
              <a:extLst>
                <a:ext uri="{FF2B5EF4-FFF2-40B4-BE49-F238E27FC236}">
                  <a16:creationId xmlns:a16="http://schemas.microsoft.com/office/drawing/2014/main" id="{D34BBC69-9F33-4F8C-B5EC-4441F6DDA010}"/>
                </a:ext>
              </a:extLst>
            </p:cNvPr>
            <p:cNvPicPr>
              <a:picLocks noChangeAspect="1"/>
            </p:cNvPicPr>
            <p:nvPr/>
          </p:nvPicPr>
          <p:blipFill>
            <a:blip r:embed="rId9"/>
            <a:stretch>
              <a:fillRect/>
            </a:stretch>
          </p:blipFill>
          <p:spPr>
            <a:xfrm>
              <a:off x="459675" y="3032818"/>
              <a:ext cx="1469790" cy="1446825"/>
            </a:xfrm>
            <a:prstGeom prst="rect">
              <a:avLst/>
            </a:prstGeom>
          </p:spPr>
        </p:pic>
        <p:sp>
          <p:nvSpPr>
            <p:cNvPr id="74" name="テキスト ボックス 73">
              <a:extLst>
                <a:ext uri="{FF2B5EF4-FFF2-40B4-BE49-F238E27FC236}">
                  <a16:creationId xmlns:a16="http://schemas.microsoft.com/office/drawing/2014/main" id="{B0EBED2B-48A3-4AF9-B063-B808A37D7E45}"/>
                </a:ext>
              </a:extLst>
            </p:cNvPr>
            <p:cNvSpPr txBox="1"/>
            <p:nvPr/>
          </p:nvSpPr>
          <p:spPr>
            <a:xfrm>
              <a:off x="1158800" y="4341144"/>
              <a:ext cx="359073" cy="184666"/>
            </a:xfrm>
            <a:prstGeom prst="rect">
              <a:avLst/>
            </a:prstGeom>
            <a:solidFill>
              <a:schemeClr val="bg1"/>
            </a:solidFill>
          </p:spPr>
          <p:txBody>
            <a:bodyPr wrap="none" lIns="0" tIns="0" rIns="0" bIns="0" rtlCol="0">
              <a:spAutoFit/>
            </a:bodyPr>
            <a:lstStyle/>
            <a:p>
              <a:r>
                <a:rPr kumimoji="1" lang="en-US" altLang="ja-JP" sz="1200" dirty="0"/>
                <a:t>SSC-A</a:t>
              </a:r>
              <a:endParaRPr kumimoji="1" lang="ja-JP" altLang="en-US" sz="1200" dirty="0"/>
            </a:p>
          </p:txBody>
        </p:sp>
        <p:sp>
          <p:nvSpPr>
            <p:cNvPr id="75" name="テキスト ボックス 74">
              <a:extLst>
                <a:ext uri="{FF2B5EF4-FFF2-40B4-BE49-F238E27FC236}">
                  <a16:creationId xmlns:a16="http://schemas.microsoft.com/office/drawing/2014/main" id="{26EF809E-1458-4D9F-9FAB-7E9582AB4241}"/>
                </a:ext>
              </a:extLst>
            </p:cNvPr>
            <p:cNvSpPr txBox="1"/>
            <p:nvPr/>
          </p:nvSpPr>
          <p:spPr>
            <a:xfrm rot="16200000">
              <a:off x="205128" y="3575526"/>
              <a:ext cx="666820" cy="184666"/>
            </a:xfrm>
            <a:prstGeom prst="rect">
              <a:avLst/>
            </a:prstGeom>
            <a:solidFill>
              <a:schemeClr val="bg1"/>
            </a:solidFill>
          </p:spPr>
          <p:txBody>
            <a:bodyPr wrap="square" lIns="0" tIns="0" rIns="0" bIns="0" rtlCol="0">
              <a:spAutoFit/>
            </a:bodyPr>
            <a:lstStyle/>
            <a:p>
              <a:r>
                <a:rPr kumimoji="1" lang="ja-JP" altLang="en-US" sz="1200" dirty="0"/>
                <a:t>    </a:t>
              </a:r>
              <a:r>
                <a:rPr kumimoji="1" lang="en-US" altLang="ja-JP" sz="1200" dirty="0"/>
                <a:t>CD3 </a:t>
              </a:r>
              <a:endParaRPr kumimoji="1" lang="ja-JP" altLang="en-US" sz="1200" dirty="0"/>
            </a:p>
          </p:txBody>
        </p:sp>
      </p:grpSp>
      <p:cxnSp>
        <p:nvCxnSpPr>
          <p:cNvPr id="76" name="直線矢印コネクタ 75">
            <a:extLst>
              <a:ext uri="{FF2B5EF4-FFF2-40B4-BE49-F238E27FC236}">
                <a16:creationId xmlns:a16="http://schemas.microsoft.com/office/drawing/2014/main" id="{D01ACC0F-53EF-4E0E-BDE3-05BB5CE7937C}"/>
              </a:ext>
            </a:extLst>
          </p:cNvPr>
          <p:cNvCxnSpPr>
            <a:cxnSpLocks/>
          </p:cNvCxnSpPr>
          <p:nvPr/>
        </p:nvCxnSpPr>
        <p:spPr>
          <a:xfrm>
            <a:off x="1177654" y="3334449"/>
            <a:ext cx="146154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22" name="グループ化 21"/>
          <p:cNvGrpSpPr/>
          <p:nvPr/>
        </p:nvGrpSpPr>
        <p:grpSpPr>
          <a:xfrm>
            <a:off x="2337343" y="3050312"/>
            <a:ext cx="1516605" cy="1492672"/>
            <a:chOff x="2337343" y="3050312"/>
            <a:chExt cx="1516605" cy="1492672"/>
          </a:xfrm>
        </p:grpSpPr>
        <p:pic>
          <p:nvPicPr>
            <p:cNvPr id="21" name="図 20">
              <a:extLst>
                <a:ext uri="{FF2B5EF4-FFF2-40B4-BE49-F238E27FC236}">
                  <a16:creationId xmlns:a16="http://schemas.microsoft.com/office/drawing/2014/main" id="{70382E0F-91F8-4109-8CA5-E124CB44C7D2}"/>
                </a:ext>
              </a:extLst>
            </p:cNvPr>
            <p:cNvPicPr>
              <a:picLocks noChangeAspect="1"/>
            </p:cNvPicPr>
            <p:nvPr/>
          </p:nvPicPr>
          <p:blipFill>
            <a:blip r:embed="rId10"/>
            <a:stretch>
              <a:fillRect/>
            </a:stretch>
          </p:blipFill>
          <p:spPr>
            <a:xfrm>
              <a:off x="2384158" y="3050312"/>
              <a:ext cx="1469790" cy="1446825"/>
            </a:xfrm>
            <a:prstGeom prst="rect">
              <a:avLst/>
            </a:prstGeom>
          </p:spPr>
        </p:pic>
        <p:sp>
          <p:nvSpPr>
            <p:cNvPr id="78" name="テキスト ボックス 77">
              <a:extLst>
                <a:ext uri="{FF2B5EF4-FFF2-40B4-BE49-F238E27FC236}">
                  <a16:creationId xmlns:a16="http://schemas.microsoft.com/office/drawing/2014/main" id="{9AA00DAF-8FCC-4480-9310-4F5907E30027}"/>
                </a:ext>
              </a:extLst>
            </p:cNvPr>
            <p:cNvSpPr txBox="1"/>
            <p:nvPr/>
          </p:nvSpPr>
          <p:spPr>
            <a:xfrm rot="16200000">
              <a:off x="2108379" y="3626803"/>
              <a:ext cx="642594" cy="184666"/>
            </a:xfrm>
            <a:prstGeom prst="rect">
              <a:avLst/>
            </a:prstGeom>
            <a:solidFill>
              <a:schemeClr val="bg1"/>
            </a:solidFill>
          </p:spPr>
          <p:txBody>
            <a:bodyPr wrap="square" lIns="0" tIns="0" rIns="0" bIns="0" rtlCol="0">
              <a:spAutoFit/>
            </a:bodyPr>
            <a:lstStyle/>
            <a:p>
              <a:r>
                <a:rPr kumimoji="1" lang="ja-JP" altLang="en-US" sz="1200" dirty="0"/>
                <a:t>     </a:t>
              </a:r>
              <a:r>
                <a:rPr kumimoji="1" lang="en-US" altLang="ja-JP" sz="1200" dirty="0"/>
                <a:t>CD8 </a:t>
              </a:r>
              <a:endParaRPr kumimoji="1" lang="ja-JP" altLang="en-US" sz="1200" dirty="0"/>
            </a:p>
          </p:txBody>
        </p:sp>
        <p:sp>
          <p:nvSpPr>
            <p:cNvPr id="79" name="テキスト ボックス 78">
              <a:extLst>
                <a:ext uri="{FF2B5EF4-FFF2-40B4-BE49-F238E27FC236}">
                  <a16:creationId xmlns:a16="http://schemas.microsoft.com/office/drawing/2014/main" id="{570C0997-8C70-40EE-B82E-388A855C309C}"/>
                </a:ext>
              </a:extLst>
            </p:cNvPr>
            <p:cNvSpPr txBox="1"/>
            <p:nvPr/>
          </p:nvSpPr>
          <p:spPr>
            <a:xfrm>
              <a:off x="2910157" y="4358318"/>
              <a:ext cx="696527" cy="184666"/>
            </a:xfrm>
            <a:prstGeom prst="rect">
              <a:avLst/>
            </a:prstGeom>
            <a:solidFill>
              <a:schemeClr val="bg1"/>
            </a:solidFill>
          </p:spPr>
          <p:txBody>
            <a:bodyPr wrap="square" lIns="0" tIns="0" rIns="0" bIns="0" rtlCol="0">
              <a:spAutoFit/>
            </a:bodyPr>
            <a:lstStyle/>
            <a:p>
              <a:r>
                <a:rPr kumimoji="1" lang="en-US" altLang="ja-JP" sz="1200" dirty="0"/>
                <a:t>     CD4</a:t>
              </a:r>
              <a:endParaRPr kumimoji="1" lang="ja-JP" altLang="en-US" sz="1200" dirty="0"/>
            </a:p>
          </p:txBody>
        </p:sp>
      </p:grpSp>
      <p:grpSp>
        <p:nvGrpSpPr>
          <p:cNvPr id="28" name="グループ化 27"/>
          <p:cNvGrpSpPr/>
          <p:nvPr/>
        </p:nvGrpSpPr>
        <p:grpSpPr>
          <a:xfrm>
            <a:off x="4555503" y="3032818"/>
            <a:ext cx="1496532" cy="1507729"/>
            <a:chOff x="4555503" y="3032818"/>
            <a:chExt cx="1496532" cy="1507729"/>
          </a:xfrm>
        </p:grpSpPr>
        <p:pic>
          <p:nvPicPr>
            <p:cNvPr id="17" name="図 16">
              <a:extLst>
                <a:ext uri="{FF2B5EF4-FFF2-40B4-BE49-F238E27FC236}">
                  <a16:creationId xmlns:a16="http://schemas.microsoft.com/office/drawing/2014/main" id="{61BD3C7A-019E-4E3F-B65D-367932064AA0}"/>
                </a:ext>
              </a:extLst>
            </p:cNvPr>
            <p:cNvPicPr>
              <a:picLocks noChangeAspect="1"/>
            </p:cNvPicPr>
            <p:nvPr/>
          </p:nvPicPr>
          <p:blipFill>
            <a:blip r:embed="rId11"/>
            <a:stretch>
              <a:fillRect/>
            </a:stretch>
          </p:blipFill>
          <p:spPr>
            <a:xfrm>
              <a:off x="4582244" y="3032818"/>
              <a:ext cx="1469791" cy="1446825"/>
            </a:xfrm>
            <a:prstGeom prst="rect">
              <a:avLst/>
            </a:prstGeom>
          </p:spPr>
        </p:pic>
        <p:sp>
          <p:nvSpPr>
            <p:cNvPr id="80" name="テキスト ボックス 79">
              <a:extLst>
                <a:ext uri="{FF2B5EF4-FFF2-40B4-BE49-F238E27FC236}">
                  <a16:creationId xmlns:a16="http://schemas.microsoft.com/office/drawing/2014/main" id="{A5D01177-4400-4C3F-8E61-83BCCA673C36}"/>
                </a:ext>
              </a:extLst>
            </p:cNvPr>
            <p:cNvSpPr txBox="1"/>
            <p:nvPr/>
          </p:nvSpPr>
          <p:spPr>
            <a:xfrm>
              <a:off x="5103957" y="4355881"/>
              <a:ext cx="696527" cy="184666"/>
            </a:xfrm>
            <a:prstGeom prst="rect">
              <a:avLst/>
            </a:prstGeom>
            <a:solidFill>
              <a:schemeClr val="bg1"/>
            </a:solidFill>
          </p:spPr>
          <p:txBody>
            <a:bodyPr wrap="square" lIns="0" tIns="0" rIns="0" bIns="0" rtlCol="0">
              <a:spAutoFit/>
            </a:bodyPr>
            <a:lstStyle/>
            <a:p>
              <a:r>
                <a:rPr kumimoji="1" lang="en-US" altLang="ja-JP" sz="1200" dirty="0"/>
                <a:t>     CD4</a:t>
              </a:r>
              <a:endParaRPr kumimoji="1" lang="ja-JP" altLang="en-US" sz="1200" dirty="0"/>
            </a:p>
          </p:txBody>
        </p:sp>
        <p:sp>
          <p:nvSpPr>
            <p:cNvPr id="81" name="テキスト ボックス 80">
              <a:extLst>
                <a:ext uri="{FF2B5EF4-FFF2-40B4-BE49-F238E27FC236}">
                  <a16:creationId xmlns:a16="http://schemas.microsoft.com/office/drawing/2014/main" id="{4B35D557-97F4-419B-B6CA-DDF74BF9B371}"/>
                </a:ext>
              </a:extLst>
            </p:cNvPr>
            <p:cNvSpPr txBox="1"/>
            <p:nvPr/>
          </p:nvSpPr>
          <p:spPr>
            <a:xfrm rot="16200000">
              <a:off x="4326539" y="3591973"/>
              <a:ext cx="642594" cy="184666"/>
            </a:xfrm>
            <a:prstGeom prst="rect">
              <a:avLst/>
            </a:prstGeom>
            <a:solidFill>
              <a:schemeClr val="bg1"/>
            </a:solidFill>
          </p:spPr>
          <p:txBody>
            <a:bodyPr wrap="square" lIns="0" tIns="0" rIns="0" bIns="0" rtlCol="0">
              <a:spAutoFit/>
            </a:bodyPr>
            <a:lstStyle/>
            <a:p>
              <a:r>
                <a:rPr kumimoji="1" lang="ja-JP" altLang="en-US" sz="1200" dirty="0"/>
                <a:t>     </a:t>
              </a:r>
              <a:r>
                <a:rPr kumimoji="1" lang="en-US" altLang="ja-JP" sz="1200" dirty="0"/>
                <a:t>CD25 </a:t>
              </a:r>
              <a:endParaRPr kumimoji="1" lang="ja-JP" altLang="en-US" sz="1200" dirty="0"/>
            </a:p>
          </p:txBody>
        </p:sp>
      </p:grpSp>
      <p:cxnSp>
        <p:nvCxnSpPr>
          <p:cNvPr id="82" name="直線矢印コネクタ 81">
            <a:extLst>
              <a:ext uri="{FF2B5EF4-FFF2-40B4-BE49-F238E27FC236}">
                <a16:creationId xmlns:a16="http://schemas.microsoft.com/office/drawing/2014/main" id="{D5331FEA-2FFF-4D89-B682-C189D0D1F301}"/>
              </a:ext>
            </a:extLst>
          </p:cNvPr>
          <p:cNvCxnSpPr>
            <a:cxnSpLocks/>
          </p:cNvCxnSpPr>
          <p:nvPr/>
        </p:nvCxnSpPr>
        <p:spPr>
          <a:xfrm>
            <a:off x="3730134" y="4118439"/>
            <a:ext cx="108021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6" name="グループ化 15"/>
          <p:cNvGrpSpPr/>
          <p:nvPr/>
        </p:nvGrpSpPr>
        <p:grpSpPr>
          <a:xfrm>
            <a:off x="7868638" y="1880200"/>
            <a:ext cx="1276782" cy="450231"/>
            <a:chOff x="7868638" y="1880200"/>
            <a:chExt cx="1276782" cy="450231"/>
          </a:xfrm>
        </p:grpSpPr>
        <p:cxnSp>
          <p:nvCxnSpPr>
            <p:cNvPr id="85" name="直線矢印コネクタ 84">
              <a:extLst>
                <a:ext uri="{FF2B5EF4-FFF2-40B4-BE49-F238E27FC236}">
                  <a16:creationId xmlns:a16="http://schemas.microsoft.com/office/drawing/2014/main" id="{5C2DB36B-22D1-4727-A431-EEA672565ACC}"/>
                </a:ext>
              </a:extLst>
            </p:cNvPr>
            <p:cNvCxnSpPr>
              <a:cxnSpLocks/>
            </p:cNvCxnSpPr>
            <p:nvPr/>
          </p:nvCxnSpPr>
          <p:spPr>
            <a:xfrm flipV="1">
              <a:off x="8774920" y="1880200"/>
              <a:ext cx="0" cy="21010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5E24F339-FDAF-42E5-9B75-554BFFAA8A86}"/>
                </a:ext>
              </a:extLst>
            </p:cNvPr>
            <p:cNvSpPr txBox="1"/>
            <p:nvPr/>
          </p:nvSpPr>
          <p:spPr>
            <a:xfrm>
              <a:off x="7868638" y="2065358"/>
              <a:ext cx="1276782" cy="265073"/>
            </a:xfrm>
            <a:prstGeom prst="rect">
              <a:avLst/>
            </a:prstGeom>
            <a:solidFill>
              <a:schemeClr val="bg1"/>
            </a:solidFill>
          </p:spPr>
          <p:txBody>
            <a:bodyPr wrap="square" lIns="0" tIns="0" rIns="0" bIns="0" rtlCol="0">
              <a:spAutoFit/>
            </a:bodyPr>
            <a:lstStyle/>
            <a:p>
              <a:pPr>
                <a:lnSpc>
                  <a:spcPts val="1000"/>
                </a:lnSpc>
              </a:pPr>
              <a:r>
                <a:rPr kumimoji="1" lang="en-US" altLang="ja-JP" sz="1200" b="1" dirty="0">
                  <a:solidFill>
                    <a:srgbClr val="002060"/>
                  </a:solidFill>
                </a:rPr>
                <a:t>Pro-inflammatory</a:t>
              </a:r>
            </a:p>
            <a:p>
              <a:pPr>
                <a:lnSpc>
                  <a:spcPts val="1000"/>
                </a:lnSpc>
              </a:pPr>
              <a:r>
                <a:rPr kumimoji="1" lang="en-US" altLang="ja-JP" sz="1200" b="1" dirty="0">
                  <a:solidFill>
                    <a:srgbClr val="002060"/>
                  </a:solidFill>
                </a:rPr>
                <a:t>monocytes</a:t>
              </a:r>
              <a:endParaRPr kumimoji="1" lang="ja-JP" altLang="en-US" sz="1200" b="1" dirty="0">
                <a:solidFill>
                  <a:srgbClr val="002060"/>
                </a:solidFill>
              </a:endParaRPr>
            </a:p>
          </p:txBody>
        </p:sp>
      </p:grpSp>
      <p:grpSp>
        <p:nvGrpSpPr>
          <p:cNvPr id="20" name="グループ化 19"/>
          <p:cNvGrpSpPr/>
          <p:nvPr/>
        </p:nvGrpSpPr>
        <p:grpSpPr>
          <a:xfrm>
            <a:off x="734288" y="2874539"/>
            <a:ext cx="410200" cy="379234"/>
            <a:chOff x="734288" y="2874539"/>
            <a:chExt cx="410200" cy="379234"/>
          </a:xfrm>
        </p:grpSpPr>
        <p:sp>
          <p:nvSpPr>
            <p:cNvPr id="91" name="テキスト ボックス 90">
              <a:extLst>
                <a:ext uri="{FF2B5EF4-FFF2-40B4-BE49-F238E27FC236}">
                  <a16:creationId xmlns:a16="http://schemas.microsoft.com/office/drawing/2014/main" id="{D2366F35-FFBE-458A-BE8C-21F6CE043B25}"/>
                </a:ext>
              </a:extLst>
            </p:cNvPr>
            <p:cNvSpPr txBox="1"/>
            <p:nvPr/>
          </p:nvSpPr>
          <p:spPr>
            <a:xfrm>
              <a:off x="734288" y="2874539"/>
              <a:ext cx="410200" cy="184666"/>
            </a:xfrm>
            <a:prstGeom prst="rect">
              <a:avLst/>
            </a:prstGeom>
            <a:solidFill>
              <a:schemeClr val="bg1"/>
            </a:solidFill>
          </p:spPr>
          <p:txBody>
            <a:bodyPr wrap="square" lIns="0" tIns="0" rIns="0" bIns="0" rtlCol="0">
              <a:spAutoFit/>
            </a:bodyPr>
            <a:lstStyle/>
            <a:p>
              <a:r>
                <a:rPr kumimoji="1" lang="en-US" altLang="ja-JP" sz="1200" b="1" dirty="0">
                  <a:solidFill>
                    <a:srgbClr val="002060"/>
                  </a:solidFill>
                </a:rPr>
                <a:t>T-cells</a:t>
              </a:r>
              <a:endParaRPr kumimoji="1" lang="ja-JP" altLang="en-US" sz="1200" b="1" dirty="0">
                <a:solidFill>
                  <a:srgbClr val="002060"/>
                </a:solidFill>
              </a:endParaRPr>
            </a:p>
          </p:txBody>
        </p:sp>
        <p:cxnSp>
          <p:nvCxnSpPr>
            <p:cNvPr id="92" name="直線矢印コネクタ 91">
              <a:extLst>
                <a:ext uri="{FF2B5EF4-FFF2-40B4-BE49-F238E27FC236}">
                  <a16:creationId xmlns:a16="http://schemas.microsoft.com/office/drawing/2014/main" id="{B2F1D147-7DA8-4D8F-AC3E-39819ACE006B}"/>
                </a:ext>
              </a:extLst>
            </p:cNvPr>
            <p:cNvCxnSpPr>
              <a:cxnSpLocks/>
            </p:cNvCxnSpPr>
            <p:nvPr/>
          </p:nvCxnSpPr>
          <p:spPr>
            <a:xfrm>
              <a:off x="925310" y="3049266"/>
              <a:ext cx="0" cy="2045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グループ化 23"/>
          <p:cNvGrpSpPr/>
          <p:nvPr/>
        </p:nvGrpSpPr>
        <p:grpSpPr>
          <a:xfrm>
            <a:off x="3078607" y="3241478"/>
            <a:ext cx="1166197" cy="184666"/>
            <a:chOff x="3078607" y="3241478"/>
            <a:chExt cx="1166197" cy="184666"/>
          </a:xfrm>
        </p:grpSpPr>
        <p:sp>
          <p:nvSpPr>
            <p:cNvPr id="95" name="テキスト ボックス 94">
              <a:extLst>
                <a:ext uri="{FF2B5EF4-FFF2-40B4-BE49-F238E27FC236}">
                  <a16:creationId xmlns:a16="http://schemas.microsoft.com/office/drawing/2014/main" id="{3206C674-C716-433B-A0A2-CF80BB79A91C}"/>
                </a:ext>
              </a:extLst>
            </p:cNvPr>
            <p:cNvSpPr txBox="1"/>
            <p:nvPr/>
          </p:nvSpPr>
          <p:spPr>
            <a:xfrm>
              <a:off x="3206449" y="3241478"/>
              <a:ext cx="1038355" cy="184666"/>
            </a:xfrm>
            <a:prstGeom prst="rect">
              <a:avLst/>
            </a:prstGeom>
            <a:solidFill>
              <a:schemeClr val="bg1"/>
            </a:solidFill>
          </p:spPr>
          <p:txBody>
            <a:bodyPr wrap="square" lIns="0" tIns="0" rIns="0" bIns="0" rtlCol="0">
              <a:spAutoFit/>
            </a:bodyPr>
            <a:lstStyle/>
            <a:p>
              <a:r>
                <a:rPr kumimoji="1" lang="en-US" altLang="ja-JP" sz="1200" b="1" dirty="0"/>
                <a:t>cytotoxic T-cells</a:t>
              </a:r>
              <a:endParaRPr kumimoji="1" lang="ja-JP" altLang="en-US" sz="1200" b="1" dirty="0"/>
            </a:p>
          </p:txBody>
        </p:sp>
        <p:cxnSp>
          <p:nvCxnSpPr>
            <p:cNvPr id="97" name="直線矢印コネクタ 96">
              <a:extLst>
                <a:ext uri="{FF2B5EF4-FFF2-40B4-BE49-F238E27FC236}">
                  <a16:creationId xmlns:a16="http://schemas.microsoft.com/office/drawing/2014/main" id="{93CC7934-CE8B-462A-BFE9-31E39C799AE3}"/>
                </a:ext>
              </a:extLst>
            </p:cNvPr>
            <p:cNvCxnSpPr>
              <a:cxnSpLocks/>
            </p:cNvCxnSpPr>
            <p:nvPr/>
          </p:nvCxnSpPr>
          <p:spPr>
            <a:xfrm flipH="1">
              <a:off x="3078607" y="3349994"/>
              <a:ext cx="114471" cy="419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グループ化 25"/>
          <p:cNvGrpSpPr/>
          <p:nvPr/>
        </p:nvGrpSpPr>
        <p:grpSpPr>
          <a:xfrm>
            <a:off x="3225417" y="3502178"/>
            <a:ext cx="854146" cy="382645"/>
            <a:chOff x="3225417" y="3502178"/>
            <a:chExt cx="854146" cy="382645"/>
          </a:xfrm>
        </p:grpSpPr>
        <p:sp>
          <p:nvSpPr>
            <p:cNvPr id="96" name="テキスト ボックス 95">
              <a:extLst>
                <a:ext uri="{FF2B5EF4-FFF2-40B4-BE49-F238E27FC236}">
                  <a16:creationId xmlns:a16="http://schemas.microsoft.com/office/drawing/2014/main" id="{D68B880E-5F99-49AD-884C-170FEDB17526}"/>
                </a:ext>
              </a:extLst>
            </p:cNvPr>
            <p:cNvSpPr txBox="1"/>
            <p:nvPr/>
          </p:nvSpPr>
          <p:spPr>
            <a:xfrm>
              <a:off x="3225417" y="3502178"/>
              <a:ext cx="854146" cy="184666"/>
            </a:xfrm>
            <a:prstGeom prst="rect">
              <a:avLst/>
            </a:prstGeom>
            <a:solidFill>
              <a:schemeClr val="bg1"/>
            </a:solidFill>
          </p:spPr>
          <p:txBody>
            <a:bodyPr wrap="square" lIns="0" tIns="0" rIns="0" bIns="0" rtlCol="0">
              <a:spAutoFit/>
            </a:bodyPr>
            <a:lstStyle/>
            <a:p>
              <a:r>
                <a:rPr kumimoji="1" lang="en-US" altLang="ja-JP" sz="1200" b="1" dirty="0"/>
                <a:t>helper T-cells</a:t>
              </a:r>
              <a:endParaRPr kumimoji="1" lang="ja-JP" altLang="en-US" sz="1200" b="1" dirty="0"/>
            </a:p>
          </p:txBody>
        </p:sp>
        <p:cxnSp>
          <p:nvCxnSpPr>
            <p:cNvPr id="98" name="直線矢印コネクタ 97">
              <a:extLst>
                <a:ext uri="{FF2B5EF4-FFF2-40B4-BE49-F238E27FC236}">
                  <a16:creationId xmlns:a16="http://schemas.microsoft.com/office/drawing/2014/main" id="{47EDA9CC-9015-4345-8C54-384ABF817191}"/>
                </a:ext>
              </a:extLst>
            </p:cNvPr>
            <p:cNvCxnSpPr>
              <a:cxnSpLocks/>
            </p:cNvCxnSpPr>
            <p:nvPr/>
          </p:nvCxnSpPr>
          <p:spPr>
            <a:xfrm>
              <a:off x="3431276" y="3682432"/>
              <a:ext cx="0" cy="20239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グループ化 29"/>
          <p:cNvGrpSpPr/>
          <p:nvPr/>
        </p:nvGrpSpPr>
        <p:grpSpPr>
          <a:xfrm>
            <a:off x="4929244" y="3129208"/>
            <a:ext cx="1111004" cy="398779"/>
            <a:chOff x="4929244" y="3129208"/>
            <a:chExt cx="1111004" cy="398779"/>
          </a:xfrm>
        </p:grpSpPr>
        <p:sp>
          <p:nvSpPr>
            <p:cNvPr id="103" name="テキスト ボックス 102">
              <a:extLst>
                <a:ext uri="{FF2B5EF4-FFF2-40B4-BE49-F238E27FC236}">
                  <a16:creationId xmlns:a16="http://schemas.microsoft.com/office/drawing/2014/main" id="{5F6E0990-3FC5-429E-B55C-B3304C5FA3F2}"/>
                </a:ext>
              </a:extLst>
            </p:cNvPr>
            <p:cNvSpPr txBox="1"/>
            <p:nvPr/>
          </p:nvSpPr>
          <p:spPr>
            <a:xfrm>
              <a:off x="4929244" y="3129208"/>
              <a:ext cx="1111004" cy="287515"/>
            </a:xfrm>
            <a:prstGeom prst="rect">
              <a:avLst/>
            </a:prstGeom>
            <a:solidFill>
              <a:schemeClr val="bg1"/>
            </a:solidFill>
          </p:spPr>
          <p:txBody>
            <a:bodyPr wrap="square" lIns="0" tIns="0" rIns="0" bIns="0" rtlCol="0">
              <a:spAutoFit/>
            </a:bodyPr>
            <a:lstStyle/>
            <a:p>
              <a:pPr>
                <a:lnSpc>
                  <a:spcPts val="1100"/>
                </a:lnSpc>
              </a:pPr>
              <a:r>
                <a:rPr kumimoji="1" lang="en-US" altLang="ja-JP" sz="1200" b="1" dirty="0"/>
                <a:t>regulatory T-cells</a:t>
              </a:r>
            </a:p>
            <a:p>
              <a:pPr>
                <a:lnSpc>
                  <a:spcPts val="1100"/>
                </a:lnSpc>
              </a:pPr>
              <a:r>
                <a:rPr kumimoji="1" lang="en-US" altLang="ja-JP" sz="1200" b="1" dirty="0"/>
                <a:t>(Tregs)</a:t>
              </a:r>
              <a:endParaRPr kumimoji="1" lang="ja-JP" altLang="en-US" sz="1200" b="1" dirty="0"/>
            </a:p>
          </p:txBody>
        </p:sp>
        <p:cxnSp>
          <p:nvCxnSpPr>
            <p:cNvPr id="104" name="直線矢印コネクタ 103">
              <a:extLst>
                <a:ext uri="{FF2B5EF4-FFF2-40B4-BE49-F238E27FC236}">
                  <a16:creationId xmlns:a16="http://schemas.microsoft.com/office/drawing/2014/main" id="{67AA95D2-FA1D-4E32-B8F1-9697A5DB22A7}"/>
                </a:ext>
              </a:extLst>
            </p:cNvPr>
            <p:cNvCxnSpPr>
              <a:cxnSpLocks/>
            </p:cNvCxnSpPr>
            <p:nvPr/>
          </p:nvCxnSpPr>
          <p:spPr>
            <a:xfrm>
              <a:off x="5441724" y="3272965"/>
              <a:ext cx="192636" cy="2550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グループ化 17"/>
          <p:cNvGrpSpPr/>
          <p:nvPr/>
        </p:nvGrpSpPr>
        <p:grpSpPr>
          <a:xfrm>
            <a:off x="1326812" y="2161905"/>
            <a:ext cx="4926644" cy="935166"/>
            <a:chOff x="1326812" y="2161905"/>
            <a:chExt cx="4926644" cy="935166"/>
          </a:xfrm>
        </p:grpSpPr>
        <p:cxnSp>
          <p:nvCxnSpPr>
            <p:cNvPr id="71" name="直線コネクタ 70">
              <a:extLst>
                <a:ext uri="{FF2B5EF4-FFF2-40B4-BE49-F238E27FC236}">
                  <a16:creationId xmlns:a16="http://schemas.microsoft.com/office/drawing/2014/main" id="{683FE24B-F4C5-4F29-9B8B-10F01388AF83}"/>
                </a:ext>
              </a:extLst>
            </p:cNvPr>
            <p:cNvCxnSpPr>
              <a:cxnSpLocks/>
            </p:cNvCxnSpPr>
            <p:nvPr/>
          </p:nvCxnSpPr>
          <p:spPr>
            <a:xfrm>
              <a:off x="6249122" y="2161905"/>
              <a:ext cx="0" cy="59644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A8D227A6-F4CB-4561-8DFA-DDFBE6124CB5}"/>
                </a:ext>
              </a:extLst>
            </p:cNvPr>
            <p:cNvCxnSpPr/>
            <p:nvPr/>
          </p:nvCxnSpPr>
          <p:spPr>
            <a:xfrm flipH="1">
              <a:off x="1326812" y="2758350"/>
              <a:ext cx="49266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8" name="直線矢印コネクタ 107">
              <a:extLst>
                <a:ext uri="{FF2B5EF4-FFF2-40B4-BE49-F238E27FC236}">
                  <a16:creationId xmlns:a16="http://schemas.microsoft.com/office/drawing/2014/main" id="{4434EDF6-E788-4662-B7EB-7FCCDF206FAE}"/>
                </a:ext>
              </a:extLst>
            </p:cNvPr>
            <p:cNvCxnSpPr>
              <a:cxnSpLocks/>
            </p:cNvCxnSpPr>
            <p:nvPr/>
          </p:nvCxnSpPr>
          <p:spPr>
            <a:xfrm>
              <a:off x="1333188" y="2758350"/>
              <a:ext cx="0" cy="3387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38" name="グループ化 37"/>
          <p:cNvGrpSpPr/>
          <p:nvPr/>
        </p:nvGrpSpPr>
        <p:grpSpPr>
          <a:xfrm>
            <a:off x="6934489" y="3123715"/>
            <a:ext cx="994218" cy="292490"/>
            <a:chOff x="6934489" y="3123715"/>
            <a:chExt cx="994218" cy="292490"/>
          </a:xfrm>
        </p:grpSpPr>
        <p:cxnSp>
          <p:nvCxnSpPr>
            <p:cNvPr id="118" name="直線矢印コネクタ 117">
              <a:extLst>
                <a:ext uri="{FF2B5EF4-FFF2-40B4-BE49-F238E27FC236}">
                  <a16:creationId xmlns:a16="http://schemas.microsoft.com/office/drawing/2014/main" id="{E967F84F-47E5-48B1-A3BC-8D825F240FBB}"/>
                </a:ext>
              </a:extLst>
            </p:cNvPr>
            <p:cNvCxnSpPr>
              <a:cxnSpLocks/>
            </p:cNvCxnSpPr>
            <p:nvPr/>
          </p:nvCxnSpPr>
          <p:spPr>
            <a:xfrm>
              <a:off x="7189066" y="3254716"/>
              <a:ext cx="163754" cy="16148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1" name="テキスト ボックス 120">
              <a:extLst>
                <a:ext uri="{FF2B5EF4-FFF2-40B4-BE49-F238E27FC236}">
                  <a16:creationId xmlns:a16="http://schemas.microsoft.com/office/drawing/2014/main" id="{06D6B121-798C-45CA-A042-A048F3FEAD99}"/>
                </a:ext>
              </a:extLst>
            </p:cNvPr>
            <p:cNvSpPr txBox="1"/>
            <p:nvPr/>
          </p:nvSpPr>
          <p:spPr>
            <a:xfrm>
              <a:off x="6934489" y="3123715"/>
              <a:ext cx="994218" cy="146450"/>
            </a:xfrm>
            <a:prstGeom prst="rect">
              <a:avLst/>
            </a:prstGeom>
            <a:solidFill>
              <a:schemeClr val="bg1"/>
            </a:solidFill>
          </p:spPr>
          <p:txBody>
            <a:bodyPr wrap="square" lIns="0" tIns="0" rIns="0" bIns="0" rtlCol="0">
              <a:spAutoFit/>
            </a:bodyPr>
            <a:lstStyle/>
            <a:p>
              <a:pPr>
                <a:lnSpc>
                  <a:spcPts val="1100"/>
                </a:lnSpc>
              </a:pPr>
              <a:r>
                <a:rPr kumimoji="1" lang="en-US" altLang="ja-JP" sz="1200" b="1" dirty="0"/>
                <a:t>Activated Tregs</a:t>
              </a:r>
              <a:endParaRPr kumimoji="1" lang="ja-JP" altLang="en-US" sz="1200" b="1" dirty="0"/>
            </a:p>
          </p:txBody>
        </p:sp>
      </p:grpSp>
      <p:grpSp>
        <p:nvGrpSpPr>
          <p:cNvPr id="39" name="グループ化 38"/>
          <p:cNvGrpSpPr/>
          <p:nvPr/>
        </p:nvGrpSpPr>
        <p:grpSpPr>
          <a:xfrm>
            <a:off x="391078" y="4990696"/>
            <a:ext cx="1494579" cy="1529219"/>
            <a:chOff x="391078" y="4990696"/>
            <a:chExt cx="1494579" cy="1529219"/>
          </a:xfrm>
        </p:grpSpPr>
        <p:pic>
          <p:nvPicPr>
            <p:cNvPr id="23" name="図 22">
              <a:extLst>
                <a:ext uri="{FF2B5EF4-FFF2-40B4-BE49-F238E27FC236}">
                  <a16:creationId xmlns:a16="http://schemas.microsoft.com/office/drawing/2014/main" id="{D7CEBEC9-145F-413E-AE0E-AE0FABA1B3AE}"/>
                </a:ext>
              </a:extLst>
            </p:cNvPr>
            <p:cNvPicPr>
              <a:picLocks noChangeAspect="1"/>
            </p:cNvPicPr>
            <p:nvPr/>
          </p:nvPicPr>
          <p:blipFill>
            <a:blip r:embed="rId12"/>
            <a:stretch>
              <a:fillRect/>
            </a:stretch>
          </p:blipFill>
          <p:spPr>
            <a:xfrm>
              <a:off x="415867" y="4990696"/>
              <a:ext cx="1469790" cy="1446825"/>
            </a:xfrm>
            <a:prstGeom prst="rect">
              <a:avLst/>
            </a:prstGeom>
          </p:spPr>
        </p:pic>
        <p:sp>
          <p:nvSpPr>
            <p:cNvPr id="124" name="テキスト ボックス 123">
              <a:extLst>
                <a:ext uri="{FF2B5EF4-FFF2-40B4-BE49-F238E27FC236}">
                  <a16:creationId xmlns:a16="http://schemas.microsoft.com/office/drawing/2014/main" id="{4ECF382B-FF27-4FE3-85D7-835DE5BE3D48}"/>
                </a:ext>
              </a:extLst>
            </p:cNvPr>
            <p:cNvSpPr txBox="1"/>
            <p:nvPr/>
          </p:nvSpPr>
          <p:spPr>
            <a:xfrm>
              <a:off x="919654" y="6335249"/>
              <a:ext cx="696527" cy="184666"/>
            </a:xfrm>
            <a:prstGeom prst="rect">
              <a:avLst/>
            </a:prstGeom>
            <a:solidFill>
              <a:schemeClr val="bg1"/>
            </a:solidFill>
          </p:spPr>
          <p:txBody>
            <a:bodyPr wrap="square" lIns="0" tIns="0" rIns="0" bIns="0" rtlCol="0">
              <a:spAutoFit/>
            </a:bodyPr>
            <a:lstStyle/>
            <a:p>
              <a:r>
                <a:rPr kumimoji="1" lang="en-US" altLang="ja-JP" sz="1200" dirty="0"/>
                <a:t>     CD56</a:t>
              </a:r>
              <a:endParaRPr kumimoji="1" lang="ja-JP" altLang="en-US" sz="1200" dirty="0"/>
            </a:p>
          </p:txBody>
        </p:sp>
        <p:sp>
          <p:nvSpPr>
            <p:cNvPr id="125" name="テキスト ボックス 124">
              <a:extLst>
                <a:ext uri="{FF2B5EF4-FFF2-40B4-BE49-F238E27FC236}">
                  <a16:creationId xmlns:a16="http://schemas.microsoft.com/office/drawing/2014/main" id="{3DEE93EF-4A8D-479E-B8D3-9CE25CC66F67}"/>
                </a:ext>
              </a:extLst>
            </p:cNvPr>
            <p:cNvSpPr txBox="1"/>
            <p:nvPr/>
          </p:nvSpPr>
          <p:spPr>
            <a:xfrm rot="16200000">
              <a:off x="162114" y="5575402"/>
              <a:ext cx="642594" cy="184666"/>
            </a:xfrm>
            <a:prstGeom prst="rect">
              <a:avLst/>
            </a:prstGeom>
            <a:solidFill>
              <a:schemeClr val="bg1"/>
            </a:solidFill>
          </p:spPr>
          <p:txBody>
            <a:bodyPr wrap="square" lIns="0" tIns="0" rIns="0" bIns="0" rtlCol="0">
              <a:spAutoFit/>
            </a:bodyPr>
            <a:lstStyle/>
            <a:p>
              <a:r>
                <a:rPr kumimoji="1" lang="ja-JP" altLang="en-US" sz="1200" dirty="0"/>
                <a:t>     </a:t>
              </a:r>
              <a:r>
                <a:rPr kumimoji="1" lang="en-US" altLang="ja-JP" sz="1200" dirty="0"/>
                <a:t>CD19 </a:t>
              </a:r>
              <a:endParaRPr kumimoji="1" lang="ja-JP" altLang="en-US" sz="1200" dirty="0"/>
            </a:p>
          </p:txBody>
        </p:sp>
      </p:grpSp>
      <p:grpSp>
        <p:nvGrpSpPr>
          <p:cNvPr id="43" name="グループ化 42"/>
          <p:cNvGrpSpPr/>
          <p:nvPr/>
        </p:nvGrpSpPr>
        <p:grpSpPr>
          <a:xfrm>
            <a:off x="1953662" y="4990696"/>
            <a:ext cx="1477527" cy="1517856"/>
            <a:chOff x="1953662" y="4990696"/>
            <a:chExt cx="1477527" cy="1517856"/>
          </a:xfrm>
        </p:grpSpPr>
        <p:pic>
          <p:nvPicPr>
            <p:cNvPr id="25" name="図 24">
              <a:extLst>
                <a:ext uri="{FF2B5EF4-FFF2-40B4-BE49-F238E27FC236}">
                  <a16:creationId xmlns:a16="http://schemas.microsoft.com/office/drawing/2014/main" id="{DFE1D868-5D5A-4269-BC7C-020B099BDCDA}"/>
                </a:ext>
              </a:extLst>
            </p:cNvPr>
            <p:cNvPicPr>
              <a:picLocks noChangeAspect="1"/>
            </p:cNvPicPr>
            <p:nvPr/>
          </p:nvPicPr>
          <p:blipFill>
            <a:blip r:embed="rId13"/>
            <a:stretch>
              <a:fillRect/>
            </a:stretch>
          </p:blipFill>
          <p:spPr>
            <a:xfrm>
              <a:off x="1961399" y="4990696"/>
              <a:ext cx="1469790" cy="1446825"/>
            </a:xfrm>
            <a:prstGeom prst="rect">
              <a:avLst/>
            </a:prstGeom>
          </p:spPr>
        </p:pic>
        <p:sp>
          <p:nvSpPr>
            <p:cNvPr id="126" name="テキスト ボックス 125">
              <a:extLst>
                <a:ext uri="{FF2B5EF4-FFF2-40B4-BE49-F238E27FC236}">
                  <a16:creationId xmlns:a16="http://schemas.microsoft.com/office/drawing/2014/main" id="{88190883-43D4-4E22-8B49-7249CC28EF33}"/>
                </a:ext>
              </a:extLst>
            </p:cNvPr>
            <p:cNvSpPr txBox="1"/>
            <p:nvPr/>
          </p:nvSpPr>
          <p:spPr>
            <a:xfrm>
              <a:off x="2482238" y="6323886"/>
              <a:ext cx="696527" cy="184666"/>
            </a:xfrm>
            <a:prstGeom prst="rect">
              <a:avLst/>
            </a:prstGeom>
            <a:solidFill>
              <a:schemeClr val="bg1"/>
            </a:solidFill>
          </p:spPr>
          <p:txBody>
            <a:bodyPr wrap="square" lIns="0" tIns="0" rIns="0" bIns="0" rtlCol="0">
              <a:spAutoFit/>
            </a:bodyPr>
            <a:lstStyle/>
            <a:p>
              <a:r>
                <a:rPr kumimoji="1" lang="en-US" altLang="ja-JP" sz="1200" dirty="0"/>
                <a:t>     CD56</a:t>
              </a:r>
              <a:endParaRPr kumimoji="1" lang="ja-JP" altLang="en-US" sz="1200" dirty="0"/>
            </a:p>
          </p:txBody>
        </p:sp>
        <p:sp>
          <p:nvSpPr>
            <p:cNvPr id="127" name="テキスト ボックス 126">
              <a:extLst>
                <a:ext uri="{FF2B5EF4-FFF2-40B4-BE49-F238E27FC236}">
                  <a16:creationId xmlns:a16="http://schemas.microsoft.com/office/drawing/2014/main" id="{A3AE3019-5729-4CF9-80AF-E1906F78FA36}"/>
                </a:ext>
              </a:extLst>
            </p:cNvPr>
            <p:cNvSpPr txBox="1"/>
            <p:nvPr/>
          </p:nvSpPr>
          <p:spPr>
            <a:xfrm rot="16200000">
              <a:off x="1724698" y="5564039"/>
              <a:ext cx="642594" cy="184666"/>
            </a:xfrm>
            <a:prstGeom prst="rect">
              <a:avLst/>
            </a:prstGeom>
            <a:solidFill>
              <a:schemeClr val="bg1"/>
            </a:solidFill>
          </p:spPr>
          <p:txBody>
            <a:bodyPr wrap="square" lIns="0" tIns="0" rIns="0" bIns="0" rtlCol="0">
              <a:spAutoFit/>
            </a:bodyPr>
            <a:lstStyle/>
            <a:p>
              <a:r>
                <a:rPr kumimoji="1" lang="ja-JP" altLang="en-US" sz="1200" dirty="0"/>
                <a:t>     </a:t>
              </a:r>
              <a:r>
                <a:rPr kumimoji="1" lang="en-US" altLang="ja-JP" sz="1200" dirty="0"/>
                <a:t>CD57 </a:t>
              </a:r>
              <a:endParaRPr kumimoji="1" lang="ja-JP" altLang="en-US" sz="1200" dirty="0"/>
            </a:p>
          </p:txBody>
        </p:sp>
      </p:grpSp>
      <p:grpSp>
        <p:nvGrpSpPr>
          <p:cNvPr id="47" name="グループ化 46"/>
          <p:cNvGrpSpPr/>
          <p:nvPr/>
        </p:nvGrpSpPr>
        <p:grpSpPr>
          <a:xfrm>
            <a:off x="3534992" y="4990696"/>
            <a:ext cx="1485256" cy="1509108"/>
            <a:chOff x="3534992" y="4990696"/>
            <a:chExt cx="1485256" cy="1509108"/>
          </a:xfrm>
        </p:grpSpPr>
        <p:pic>
          <p:nvPicPr>
            <p:cNvPr id="27" name="図 26">
              <a:extLst>
                <a:ext uri="{FF2B5EF4-FFF2-40B4-BE49-F238E27FC236}">
                  <a16:creationId xmlns:a16="http://schemas.microsoft.com/office/drawing/2014/main" id="{E6148464-02D4-4758-9EF7-8F2D31383791}"/>
                </a:ext>
              </a:extLst>
            </p:cNvPr>
            <p:cNvPicPr>
              <a:picLocks noChangeAspect="1"/>
            </p:cNvPicPr>
            <p:nvPr/>
          </p:nvPicPr>
          <p:blipFill>
            <a:blip r:embed="rId14"/>
            <a:stretch>
              <a:fillRect/>
            </a:stretch>
          </p:blipFill>
          <p:spPr>
            <a:xfrm>
              <a:off x="3550457" y="4990696"/>
              <a:ext cx="1469791" cy="1446825"/>
            </a:xfrm>
            <a:prstGeom prst="rect">
              <a:avLst/>
            </a:prstGeom>
          </p:spPr>
        </p:pic>
        <p:sp>
          <p:nvSpPr>
            <p:cNvPr id="128" name="テキスト ボックス 127">
              <a:extLst>
                <a:ext uri="{FF2B5EF4-FFF2-40B4-BE49-F238E27FC236}">
                  <a16:creationId xmlns:a16="http://schemas.microsoft.com/office/drawing/2014/main" id="{265778A5-8B9C-4D1F-A99A-1B9FFE8257A6}"/>
                </a:ext>
              </a:extLst>
            </p:cNvPr>
            <p:cNvSpPr txBox="1"/>
            <p:nvPr/>
          </p:nvSpPr>
          <p:spPr>
            <a:xfrm>
              <a:off x="4063568" y="6315138"/>
              <a:ext cx="696527" cy="184666"/>
            </a:xfrm>
            <a:prstGeom prst="rect">
              <a:avLst/>
            </a:prstGeom>
            <a:solidFill>
              <a:schemeClr val="bg1"/>
            </a:solidFill>
          </p:spPr>
          <p:txBody>
            <a:bodyPr wrap="square" lIns="0" tIns="0" rIns="0" bIns="0" rtlCol="0">
              <a:spAutoFit/>
            </a:bodyPr>
            <a:lstStyle/>
            <a:p>
              <a:r>
                <a:rPr kumimoji="1" lang="en-US" altLang="ja-JP" sz="1200" dirty="0"/>
                <a:t>     CD16</a:t>
              </a:r>
              <a:endParaRPr kumimoji="1" lang="ja-JP" altLang="en-US" sz="1200" dirty="0"/>
            </a:p>
          </p:txBody>
        </p:sp>
        <p:sp>
          <p:nvSpPr>
            <p:cNvPr id="129" name="テキスト ボックス 128">
              <a:extLst>
                <a:ext uri="{FF2B5EF4-FFF2-40B4-BE49-F238E27FC236}">
                  <a16:creationId xmlns:a16="http://schemas.microsoft.com/office/drawing/2014/main" id="{04F64F7D-6386-49A7-9543-EFEBE7A4172F}"/>
                </a:ext>
              </a:extLst>
            </p:cNvPr>
            <p:cNvSpPr txBox="1"/>
            <p:nvPr/>
          </p:nvSpPr>
          <p:spPr>
            <a:xfrm rot="16200000">
              <a:off x="3306028" y="5555291"/>
              <a:ext cx="642594" cy="184666"/>
            </a:xfrm>
            <a:prstGeom prst="rect">
              <a:avLst/>
            </a:prstGeom>
            <a:solidFill>
              <a:schemeClr val="bg1"/>
            </a:solidFill>
          </p:spPr>
          <p:txBody>
            <a:bodyPr wrap="square" lIns="0" tIns="0" rIns="0" bIns="0" rtlCol="0">
              <a:spAutoFit/>
            </a:bodyPr>
            <a:lstStyle/>
            <a:p>
              <a:r>
                <a:rPr kumimoji="1" lang="ja-JP" altLang="en-US" sz="1200" dirty="0"/>
                <a:t>   </a:t>
              </a:r>
              <a:r>
                <a:rPr kumimoji="1" lang="en-US" altLang="ja-JP" sz="1200" dirty="0"/>
                <a:t>CD335 </a:t>
              </a:r>
              <a:endParaRPr kumimoji="1" lang="ja-JP" altLang="en-US" sz="1200" dirty="0"/>
            </a:p>
          </p:txBody>
        </p:sp>
      </p:grpSp>
      <p:grpSp>
        <p:nvGrpSpPr>
          <p:cNvPr id="61" name="グループ化 60"/>
          <p:cNvGrpSpPr/>
          <p:nvPr/>
        </p:nvGrpSpPr>
        <p:grpSpPr>
          <a:xfrm>
            <a:off x="5552059" y="4997490"/>
            <a:ext cx="1471881" cy="1518535"/>
            <a:chOff x="5552059" y="4997490"/>
            <a:chExt cx="1471881" cy="1518535"/>
          </a:xfrm>
        </p:grpSpPr>
        <p:pic>
          <p:nvPicPr>
            <p:cNvPr id="29" name="図 28">
              <a:extLst>
                <a:ext uri="{FF2B5EF4-FFF2-40B4-BE49-F238E27FC236}">
                  <a16:creationId xmlns:a16="http://schemas.microsoft.com/office/drawing/2014/main" id="{5F67FF0E-C7F3-4FCA-BDBC-5785CB3269BF}"/>
                </a:ext>
              </a:extLst>
            </p:cNvPr>
            <p:cNvPicPr>
              <a:picLocks noChangeAspect="1"/>
            </p:cNvPicPr>
            <p:nvPr/>
          </p:nvPicPr>
          <p:blipFill>
            <a:blip r:embed="rId15"/>
            <a:stretch>
              <a:fillRect/>
            </a:stretch>
          </p:blipFill>
          <p:spPr>
            <a:xfrm>
              <a:off x="5554149" y="4997490"/>
              <a:ext cx="1469791" cy="1446825"/>
            </a:xfrm>
            <a:prstGeom prst="rect">
              <a:avLst/>
            </a:prstGeom>
          </p:spPr>
        </p:pic>
        <p:sp>
          <p:nvSpPr>
            <p:cNvPr id="130" name="テキスト ボックス 129">
              <a:extLst>
                <a:ext uri="{FF2B5EF4-FFF2-40B4-BE49-F238E27FC236}">
                  <a16:creationId xmlns:a16="http://schemas.microsoft.com/office/drawing/2014/main" id="{62F2EACC-D86C-46CF-B4D0-A199B7A8B982}"/>
                </a:ext>
              </a:extLst>
            </p:cNvPr>
            <p:cNvSpPr txBox="1"/>
            <p:nvPr/>
          </p:nvSpPr>
          <p:spPr>
            <a:xfrm>
              <a:off x="6274023" y="6331359"/>
              <a:ext cx="359073" cy="184666"/>
            </a:xfrm>
            <a:prstGeom prst="rect">
              <a:avLst/>
            </a:prstGeom>
            <a:solidFill>
              <a:schemeClr val="bg1"/>
            </a:solidFill>
          </p:spPr>
          <p:txBody>
            <a:bodyPr wrap="none" lIns="0" tIns="0" rIns="0" bIns="0" rtlCol="0">
              <a:spAutoFit/>
            </a:bodyPr>
            <a:lstStyle/>
            <a:p>
              <a:r>
                <a:rPr kumimoji="1" lang="en-US" altLang="ja-JP" sz="1200" dirty="0"/>
                <a:t>SSC-A</a:t>
              </a:r>
              <a:endParaRPr kumimoji="1" lang="ja-JP" altLang="en-US" sz="1200" dirty="0"/>
            </a:p>
          </p:txBody>
        </p:sp>
        <p:sp>
          <p:nvSpPr>
            <p:cNvPr id="131" name="テキスト ボックス 130">
              <a:extLst>
                <a:ext uri="{FF2B5EF4-FFF2-40B4-BE49-F238E27FC236}">
                  <a16:creationId xmlns:a16="http://schemas.microsoft.com/office/drawing/2014/main" id="{D0FDD40B-DED5-4C2B-9E4B-5993E62A126A}"/>
                </a:ext>
              </a:extLst>
            </p:cNvPr>
            <p:cNvSpPr txBox="1"/>
            <p:nvPr/>
          </p:nvSpPr>
          <p:spPr>
            <a:xfrm rot="16200000">
              <a:off x="5310982" y="5535924"/>
              <a:ext cx="666820" cy="184666"/>
            </a:xfrm>
            <a:prstGeom prst="rect">
              <a:avLst/>
            </a:prstGeom>
            <a:solidFill>
              <a:schemeClr val="bg1"/>
            </a:solidFill>
          </p:spPr>
          <p:txBody>
            <a:bodyPr wrap="square" lIns="0" tIns="0" rIns="0" bIns="0" rtlCol="0">
              <a:spAutoFit/>
            </a:bodyPr>
            <a:lstStyle/>
            <a:p>
              <a:r>
                <a:rPr kumimoji="1" lang="ja-JP" altLang="en-US" sz="1200" dirty="0"/>
                <a:t>   </a:t>
              </a:r>
              <a:r>
                <a:rPr kumimoji="1" lang="en-US" altLang="ja-JP" sz="1200" dirty="0"/>
                <a:t>HLA-DR </a:t>
              </a:r>
              <a:endParaRPr kumimoji="1" lang="ja-JP" altLang="en-US" sz="1200" dirty="0"/>
            </a:p>
          </p:txBody>
        </p:sp>
      </p:grpSp>
      <p:grpSp>
        <p:nvGrpSpPr>
          <p:cNvPr id="66" name="グループ化 65"/>
          <p:cNvGrpSpPr/>
          <p:nvPr/>
        </p:nvGrpSpPr>
        <p:grpSpPr>
          <a:xfrm>
            <a:off x="7197845" y="5000597"/>
            <a:ext cx="1487142" cy="1499207"/>
            <a:chOff x="7197845" y="5000597"/>
            <a:chExt cx="1487142" cy="1499207"/>
          </a:xfrm>
        </p:grpSpPr>
        <p:pic>
          <p:nvPicPr>
            <p:cNvPr id="31" name="図 30">
              <a:extLst>
                <a:ext uri="{FF2B5EF4-FFF2-40B4-BE49-F238E27FC236}">
                  <a16:creationId xmlns:a16="http://schemas.microsoft.com/office/drawing/2014/main" id="{607C28DC-53EB-497B-8AE8-D7CF92B2CBC5}"/>
                </a:ext>
              </a:extLst>
            </p:cNvPr>
            <p:cNvPicPr>
              <a:picLocks noChangeAspect="1"/>
            </p:cNvPicPr>
            <p:nvPr/>
          </p:nvPicPr>
          <p:blipFill>
            <a:blip r:embed="rId16"/>
            <a:stretch>
              <a:fillRect/>
            </a:stretch>
          </p:blipFill>
          <p:spPr>
            <a:xfrm>
              <a:off x="7215197" y="5000597"/>
              <a:ext cx="1469790" cy="1446825"/>
            </a:xfrm>
            <a:prstGeom prst="rect">
              <a:avLst/>
            </a:prstGeom>
          </p:spPr>
        </p:pic>
        <p:sp>
          <p:nvSpPr>
            <p:cNvPr id="132" name="テキスト ボックス 131">
              <a:extLst>
                <a:ext uri="{FF2B5EF4-FFF2-40B4-BE49-F238E27FC236}">
                  <a16:creationId xmlns:a16="http://schemas.microsoft.com/office/drawing/2014/main" id="{3F7A1DB8-FAAD-43EF-840C-C3858E2C504B}"/>
                </a:ext>
              </a:extLst>
            </p:cNvPr>
            <p:cNvSpPr txBox="1"/>
            <p:nvPr/>
          </p:nvSpPr>
          <p:spPr>
            <a:xfrm>
              <a:off x="7726421" y="6315138"/>
              <a:ext cx="696527" cy="184666"/>
            </a:xfrm>
            <a:prstGeom prst="rect">
              <a:avLst/>
            </a:prstGeom>
            <a:solidFill>
              <a:schemeClr val="bg1"/>
            </a:solidFill>
          </p:spPr>
          <p:txBody>
            <a:bodyPr wrap="square" lIns="0" tIns="0" rIns="0" bIns="0" rtlCol="0">
              <a:spAutoFit/>
            </a:bodyPr>
            <a:lstStyle/>
            <a:p>
              <a:r>
                <a:rPr kumimoji="1" lang="en-US" altLang="ja-JP" sz="1200" dirty="0"/>
                <a:t>     CD11c</a:t>
              </a:r>
              <a:endParaRPr kumimoji="1" lang="ja-JP" altLang="en-US" sz="1200" dirty="0"/>
            </a:p>
          </p:txBody>
        </p:sp>
        <p:sp>
          <p:nvSpPr>
            <p:cNvPr id="133" name="テキスト ボックス 132">
              <a:extLst>
                <a:ext uri="{FF2B5EF4-FFF2-40B4-BE49-F238E27FC236}">
                  <a16:creationId xmlns:a16="http://schemas.microsoft.com/office/drawing/2014/main" id="{5BB69684-4B16-400F-98DD-131FBA4811A1}"/>
                </a:ext>
              </a:extLst>
            </p:cNvPr>
            <p:cNvSpPr txBox="1"/>
            <p:nvPr/>
          </p:nvSpPr>
          <p:spPr>
            <a:xfrm rot="16200000">
              <a:off x="6968881" y="5555291"/>
              <a:ext cx="642594" cy="184666"/>
            </a:xfrm>
            <a:prstGeom prst="rect">
              <a:avLst/>
            </a:prstGeom>
            <a:solidFill>
              <a:schemeClr val="bg1"/>
            </a:solidFill>
          </p:spPr>
          <p:txBody>
            <a:bodyPr wrap="square" lIns="0" tIns="0" rIns="0" bIns="0" rtlCol="0">
              <a:spAutoFit/>
            </a:bodyPr>
            <a:lstStyle/>
            <a:p>
              <a:r>
                <a:rPr kumimoji="1" lang="ja-JP" altLang="en-US" sz="1200" dirty="0"/>
                <a:t>   </a:t>
              </a:r>
              <a:r>
                <a:rPr kumimoji="1" lang="en-US" altLang="ja-JP" sz="1200" dirty="0"/>
                <a:t>CD123 </a:t>
              </a:r>
              <a:endParaRPr kumimoji="1" lang="ja-JP" altLang="en-US" sz="1200" dirty="0"/>
            </a:p>
          </p:txBody>
        </p:sp>
      </p:grpSp>
      <p:grpSp>
        <p:nvGrpSpPr>
          <p:cNvPr id="41" name="グループ化 40"/>
          <p:cNvGrpSpPr/>
          <p:nvPr/>
        </p:nvGrpSpPr>
        <p:grpSpPr>
          <a:xfrm>
            <a:off x="672951" y="4746034"/>
            <a:ext cx="410200" cy="405793"/>
            <a:chOff x="672951" y="4746034"/>
            <a:chExt cx="410200" cy="405793"/>
          </a:xfrm>
        </p:grpSpPr>
        <p:sp>
          <p:nvSpPr>
            <p:cNvPr id="134" name="テキスト ボックス 133">
              <a:extLst>
                <a:ext uri="{FF2B5EF4-FFF2-40B4-BE49-F238E27FC236}">
                  <a16:creationId xmlns:a16="http://schemas.microsoft.com/office/drawing/2014/main" id="{7759C0C2-3715-416A-BC10-F7BBC4E8AA83}"/>
                </a:ext>
              </a:extLst>
            </p:cNvPr>
            <p:cNvSpPr txBox="1"/>
            <p:nvPr/>
          </p:nvSpPr>
          <p:spPr>
            <a:xfrm>
              <a:off x="672951" y="4746034"/>
              <a:ext cx="410200" cy="184666"/>
            </a:xfrm>
            <a:prstGeom prst="rect">
              <a:avLst/>
            </a:prstGeom>
            <a:solidFill>
              <a:schemeClr val="bg1"/>
            </a:solidFill>
          </p:spPr>
          <p:txBody>
            <a:bodyPr wrap="square" lIns="0" tIns="0" rIns="0" bIns="0" rtlCol="0">
              <a:spAutoFit/>
            </a:bodyPr>
            <a:lstStyle/>
            <a:p>
              <a:r>
                <a:rPr kumimoji="1" lang="en-US" altLang="ja-JP" sz="1200" b="1" dirty="0"/>
                <a:t>B-cells</a:t>
              </a:r>
              <a:endParaRPr kumimoji="1" lang="ja-JP" altLang="en-US" sz="1200" b="1" dirty="0"/>
            </a:p>
          </p:txBody>
        </p:sp>
        <p:cxnSp>
          <p:nvCxnSpPr>
            <p:cNvPr id="135" name="直線矢印コネクタ 134">
              <a:extLst>
                <a:ext uri="{FF2B5EF4-FFF2-40B4-BE49-F238E27FC236}">
                  <a16:creationId xmlns:a16="http://schemas.microsoft.com/office/drawing/2014/main" id="{A2105742-FC8D-4FD6-BCDA-DD5AFD1D92DE}"/>
                </a:ext>
              </a:extLst>
            </p:cNvPr>
            <p:cNvCxnSpPr>
              <a:cxnSpLocks/>
            </p:cNvCxnSpPr>
            <p:nvPr/>
          </p:nvCxnSpPr>
          <p:spPr>
            <a:xfrm>
              <a:off x="916143" y="4940201"/>
              <a:ext cx="0" cy="2116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グループ化 41"/>
          <p:cNvGrpSpPr/>
          <p:nvPr/>
        </p:nvGrpSpPr>
        <p:grpSpPr>
          <a:xfrm>
            <a:off x="1173837" y="5408222"/>
            <a:ext cx="587651" cy="311872"/>
            <a:chOff x="1173837" y="5408222"/>
            <a:chExt cx="587651" cy="311872"/>
          </a:xfrm>
        </p:grpSpPr>
        <p:sp>
          <p:nvSpPr>
            <p:cNvPr id="136" name="テキスト ボックス 135">
              <a:extLst>
                <a:ext uri="{FF2B5EF4-FFF2-40B4-BE49-F238E27FC236}">
                  <a16:creationId xmlns:a16="http://schemas.microsoft.com/office/drawing/2014/main" id="{3F32D1BD-312E-45FB-AB51-75FBDEC8AA5F}"/>
                </a:ext>
              </a:extLst>
            </p:cNvPr>
            <p:cNvSpPr txBox="1"/>
            <p:nvPr/>
          </p:nvSpPr>
          <p:spPr>
            <a:xfrm>
              <a:off x="1173837" y="5408222"/>
              <a:ext cx="587651" cy="184666"/>
            </a:xfrm>
            <a:prstGeom prst="rect">
              <a:avLst/>
            </a:prstGeom>
            <a:solidFill>
              <a:schemeClr val="bg1"/>
            </a:solidFill>
          </p:spPr>
          <p:txBody>
            <a:bodyPr wrap="square" lIns="0" tIns="0" rIns="0" bIns="0" rtlCol="0">
              <a:spAutoFit/>
            </a:bodyPr>
            <a:lstStyle/>
            <a:p>
              <a:r>
                <a:rPr kumimoji="1" lang="en-US" altLang="ja-JP" sz="1200" b="1" dirty="0"/>
                <a:t>NK-cells</a:t>
              </a:r>
              <a:endParaRPr kumimoji="1" lang="ja-JP" altLang="en-US" sz="1200" b="1" dirty="0"/>
            </a:p>
          </p:txBody>
        </p:sp>
        <p:cxnSp>
          <p:nvCxnSpPr>
            <p:cNvPr id="137" name="直線矢印コネクタ 136">
              <a:extLst>
                <a:ext uri="{FF2B5EF4-FFF2-40B4-BE49-F238E27FC236}">
                  <a16:creationId xmlns:a16="http://schemas.microsoft.com/office/drawing/2014/main" id="{F93D5C2E-1B7D-468A-9E6D-97B2FD2EB9BD}"/>
                </a:ext>
              </a:extLst>
            </p:cNvPr>
            <p:cNvCxnSpPr>
              <a:cxnSpLocks/>
            </p:cNvCxnSpPr>
            <p:nvPr/>
          </p:nvCxnSpPr>
          <p:spPr>
            <a:xfrm>
              <a:off x="1378938" y="5572499"/>
              <a:ext cx="0" cy="14759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8" name="直線矢印コネクタ 137">
            <a:extLst>
              <a:ext uri="{FF2B5EF4-FFF2-40B4-BE49-F238E27FC236}">
                <a16:creationId xmlns:a16="http://schemas.microsoft.com/office/drawing/2014/main" id="{3D04A10D-8B2B-4E3C-B9E1-F906F3F5A646}"/>
              </a:ext>
            </a:extLst>
          </p:cNvPr>
          <p:cNvCxnSpPr>
            <a:cxnSpLocks/>
          </p:cNvCxnSpPr>
          <p:nvPr/>
        </p:nvCxnSpPr>
        <p:spPr>
          <a:xfrm flipV="1">
            <a:off x="1731537" y="5899348"/>
            <a:ext cx="534962" cy="109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0" name="直線矢印コネクタ 139">
            <a:extLst>
              <a:ext uri="{FF2B5EF4-FFF2-40B4-BE49-F238E27FC236}">
                <a16:creationId xmlns:a16="http://schemas.microsoft.com/office/drawing/2014/main" id="{22CFC0A2-BA34-43EB-A409-D172241C9D1C}"/>
              </a:ext>
            </a:extLst>
          </p:cNvPr>
          <p:cNvCxnSpPr>
            <a:cxnSpLocks/>
          </p:cNvCxnSpPr>
          <p:nvPr/>
        </p:nvCxnSpPr>
        <p:spPr>
          <a:xfrm flipV="1">
            <a:off x="3274300" y="5999755"/>
            <a:ext cx="534962" cy="109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1" name="直線矢印コネクタ 140">
            <a:extLst>
              <a:ext uri="{FF2B5EF4-FFF2-40B4-BE49-F238E27FC236}">
                <a16:creationId xmlns:a16="http://schemas.microsoft.com/office/drawing/2014/main" id="{CC1CDA04-2842-4D5D-AA0C-2F1788897938}"/>
              </a:ext>
            </a:extLst>
          </p:cNvPr>
          <p:cNvCxnSpPr>
            <a:cxnSpLocks/>
          </p:cNvCxnSpPr>
          <p:nvPr/>
        </p:nvCxnSpPr>
        <p:spPr>
          <a:xfrm>
            <a:off x="6363110" y="5162281"/>
            <a:ext cx="112179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64" name="グループ化 63"/>
          <p:cNvGrpSpPr/>
          <p:nvPr/>
        </p:nvGrpSpPr>
        <p:grpSpPr>
          <a:xfrm>
            <a:off x="5754315" y="4798627"/>
            <a:ext cx="1129732" cy="343699"/>
            <a:chOff x="5754315" y="4798627"/>
            <a:chExt cx="1129732" cy="343699"/>
          </a:xfrm>
        </p:grpSpPr>
        <p:sp>
          <p:nvSpPr>
            <p:cNvPr id="143" name="テキスト ボックス 142">
              <a:extLst>
                <a:ext uri="{FF2B5EF4-FFF2-40B4-BE49-F238E27FC236}">
                  <a16:creationId xmlns:a16="http://schemas.microsoft.com/office/drawing/2014/main" id="{BC1B8F12-BA92-4DF3-B7BC-41CD86CFEB32}"/>
                </a:ext>
              </a:extLst>
            </p:cNvPr>
            <p:cNvSpPr txBox="1"/>
            <p:nvPr/>
          </p:nvSpPr>
          <p:spPr>
            <a:xfrm>
              <a:off x="5754315" y="4798627"/>
              <a:ext cx="1129732" cy="146450"/>
            </a:xfrm>
            <a:prstGeom prst="rect">
              <a:avLst/>
            </a:prstGeom>
            <a:solidFill>
              <a:schemeClr val="bg1"/>
            </a:solidFill>
          </p:spPr>
          <p:txBody>
            <a:bodyPr wrap="square" lIns="0" tIns="0" rIns="0" bIns="0" rtlCol="0">
              <a:spAutoFit/>
            </a:bodyPr>
            <a:lstStyle/>
            <a:p>
              <a:pPr>
                <a:lnSpc>
                  <a:spcPts val="1100"/>
                </a:lnSpc>
              </a:pPr>
              <a:r>
                <a:rPr kumimoji="1" lang="en-US" altLang="ja-JP" sz="1200" b="1" dirty="0" err="1"/>
                <a:t>Dedritic</a:t>
              </a:r>
              <a:r>
                <a:rPr kumimoji="1" lang="en-US" altLang="ja-JP" sz="1200" b="1" dirty="0"/>
                <a:t> cells (DC)</a:t>
              </a:r>
              <a:endParaRPr kumimoji="1" lang="ja-JP" altLang="en-US" sz="1200" b="1" dirty="0"/>
            </a:p>
          </p:txBody>
        </p:sp>
        <p:cxnSp>
          <p:nvCxnSpPr>
            <p:cNvPr id="151" name="直線矢印コネクタ 150">
              <a:extLst>
                <a:ext uri="{FF2B5EF4-FFF2-40B4-BE49-F238E27FC236}">
                  <a16:creationId xmlns:a16="http://schemas.microsoft.com/office/drawing/2014/main" id="{AF18810C-80F9-4453-86DC-4B777465D509}"/>
                </a:ext>
              </a:extLst>
            </p:cNvPr>
            <p:cNvCxnSpPr>
              <a:cxnSpLocks/>
            </p:cNvCxnSpPr>
            <p:nvPr/>
          </p:nvCxnSpPr>
          <p:spPr>
            <a:xfrm>
              <a:off x="6052035" y="4940201"/>
              <a:ext cx="0" cy="2021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グループ化 31"/>
          <p:cNvGrpSpPr/>
          <p:nvPr/>
        </p:nvGrpSpPr>
        <p:grpSpPr>
          <a:xfrm>
            <a:off x="5868087" y="3270165"/>
            <a:ext cx="1002790" cy="257822"/>
            <a:chOff x="5868087" y="3270165"/>
            <a:chExt cx="1002790" cy="257822"/>
          </a:xfrm>
        </p:grpSpPr>
        <p:cxnSp>
          <p:nvCxnSpPr>
            <p:cNvPr id="153" name="直線矢印コネクタ 152">
              <a:extLst>
                <a:ext uri="{FF2B5EF4-FFF2-40B4-BE49-F238E27FC236}">
                  <a16:creationId xmlns:a16="http://schemas.microsoft.com/office/drawing/2014/main" id="{E66DD438-5F73-4F58-BB2F-5C4EB16A3B19}"/>
                </a:ext>
              </a:extLst>
            </p:cNvPr>
            <p:cNvCxnSpPr>
              <a:cxnSpLocks/>
            </p:cNvCxnSpPr>
            <p:nvPr/>
          </p:nvCxnSpPr>
          <p:spPr>
            <a:xfrm>
              <a:off x="6335915" y="3271315"/>
              <a:ext cx="53496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7" name="直線コネクタ 156">
              <a:extLst>
                <a:ext uri="{FF2B5EF4-FFF2-40B4-BE49-F238E27FC236}">
                  <a16:creationId xmlns:a16="http://schemas.microsoft.com/office/drawing/2014/main" id="{EB90F1DF-8C8F-47BE-B41E-33AB979ECCC1}"/>
                </a:ext>
              </a:extLst>
            </p:cNvPr>
            <p:cNvCxnSpPr/>
            <p:nvPr/>
          </p:nvCxnSpPr>
          <p:spPr>
            <a:xfrm flipH="1">
              <a:off x="5868087" y="3270165"/>
              <a:ext cx="467828" cy="257822"/>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68" name="グループ化 67"/>
          <p:cNvGrpSpPr/>
          <p:nvPr/>
        </p:nvGrpSpPr>
        <p:grpSpPr>
          <a:xfrm>
            <a:off x="7475311" y="4694333"/>
            <a:ext cx="1129732" cy="431352"/>
            <a:chOff x="7475311" y="4694333"/>
            <a:chExt cx="1129732" cy="431352"/>
          </a:xfrm>
        </p:grpSpPr>
        <p:sp>
          <p:nvSpPr>
            <p:cNvPr id="158" name="テキスト ボックス 157">
              <a:extLst>
                <a:ext uri="{FF2B5EF4-FFF2-40B4-BE49-F238E27FC236}">
                  <a16:creationId xmlns:a16="http://schemas.microsoft.com/office/drawing/2014/main" id="{09D79B54-4ACC-43ED-A421-91F71721F400}"/>
                </a:ext>
              </a:extLst>
            </p:cNvPr>
            <p:cNvSpPr txBox="1"/>
            <p:nvPr/>
          </p:nvSpPr>
          <p:spPr>
            <a:xfrm>
              <a:off x="7475311" y="4694333"/>
              <a:ext cx="1129732" cy="146450"/>
            </a:xfrm>
            <a:prstGeom prst="rect">
              <a:avLst/>
            </a:prstGeom>
            <a:solidFill>
              <a:schemeClr val="bg1"/>
            </a:solidFill>
          </p:spPr>
          <p:txBody>
            <a:bodyPr wrap="square" lIns="0" tIns="0" rIns="0" bIns="0" rtlCol="0">
              <a:spAutoFit/>
            </a:bodyPr>
            <a:lstStyle/>
            <a:p>
              <a:pPr>
                <a:lnSpc>
                  <a:spcPts val="1100"/>
                </a:lnSpc>
              </a:pPr>
              <a:r>
                <a:rPr kumimoji="1" lang="en-US" altLang="ja-JP" sz="1200" b="1" dirty="0"/>
                <a:t>Plasmacytoid DC</a:t>
              </a:r>
              <a:endParaRPr kumimoji="1" lang="ja-JP" altLang="en-US" sz="1200" b="1" dirty="0"/>
            </a:p>
          </p:txBody>
        </p:sp>
        <p:cxnSp>
          <p:nvCxnSpPr>
            <p:cNvPr id="159" name="直線矢印コネクタ 158">
              <a:extLst>
                <a:ext uri="{FF2B5EF4-FFF2-40B4-BE49-F238E27FC236}">
                  <a16:creationId xmlns:a16="http://schemas.microsoft.com/office/drawing/2014/main" id="{A54061DA-34D5-4533-B1F3-4D0CE44BC7E9}"/>
                </a:ext>
              </a:extLst>
            </p:cNvPr>
            <p:cNvCxnSpPr>
              <a:cxnSpLocks/>
            </p:cNvCxnSpPr>
            <p:nvPr/>
          </p:nvCxnSpPr>
          <p:spPr>
            <a:xfrm>
              <a:off x="7726421" y="4838367"/>
              <a:ext cx="0" cy="2873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グループ化 68"/>
          <p:cNvGrpSpPr/>
          <p:nvPr/>
        </p:nvGrpSpPr>
        <p:grpSpPr>
          <a:xfrm>
            <a:off x="7964988" y="4866976"/>
            <a:ext cx="809931" cy="594102"/>
            <a:chOff x="7964988" y="4866976"/>
            <a:chExt cx="809931" cy="594102"/>
          </a:xfrm>
        </p:grpSpPr>
        <p:cxnSp>
          <p:nvCxnSpPr>
            <p:cNvPr id="166" name="直線矢印コネクタ 165">
              <a:extLst>
                <a:ext uri="{FF2B5EF4-FFF2-40B4-BE49-F238E27FC236}">
                  <a16:creationId xmlns:a16="http://schemas.microsoft.com/office/drawing/2014/main" id="{45EC5FBF-CDEA-4518-8D84-8801CBEBBB14}"/>
                </a:ext>
              </a:extLst>
            </p:cNvPr>
            <p:cNvCxnSpPr>
              <a:cxnSpLocks/>
            </p:cNvCxnSpPr>
            <p:nvPr/>
          </p:nvCxnSpPr>
          <p:spPr>
            <a:xfrm>
              <a:off x="8187390" y="4960467"/>
              <a:ext cx="7041" cy="50061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1" name="テキスト ボックス 170">
              <a:extLst>
                <a:ext uri="{FF2B5EF4-FFF2-40B4-BE49-F238E27FC236}">
                  <a16:creationId xmlns:a16="http://schemas.microsoft.com/office/drawing/2014/main" id="{8624D0F0-69BD-4413-BC92-0D5FA079FBD8}"/>
                </a:ext>
              </a:extLst>
            </p:cNvPr>
            <p:cNvSpPr txBox="1"/>
            <p:nvPr/>
          </p:nvSpPr>
          <p:spPr>
            <a:xfrm>
              <a:off x="7964988" y="4866976"/>
              <a:ext cx="809931" cy="141064"/>
            </a:xfrm>
            <a:prstGeom prst="rect">
              <a:avLst/>
            </a:prstGeom>
            <a:solidFill>
              <a:schemeClr val="bg1"/>
            </a:solidFill>
          </p:spPr>
          <p:txBody>
            <a:bodyPr wrap="square" lIns="0" tIns="0" rIns="0" bIns="0" rtlCol="0">
              <a:spAutoFit/>
            </a:bodyPr>
            <a:lstStyle/>
            <a:p>
              <a:pPr>
                <a:lnSpc>
                  <a:spcPts val="1100"/>
                </a:lnSpc>
              </a:pPr>
              <a:r>
                <a:rPr kumimoji="1" lang="en-US" altLang="ja-JP" sz="1200" b="1" dirty="0"/>
                <a:t>Myeloid DC</a:t>
              </a:r>
              <a:endParaRPr kumimoji="1" lang="ja-JP" altLang="en-US" sz="1200" b="1" dirty="0"/>
            </a:p>
          </p:txBody>
        </p:sp>
      </p:grpSp>
      <p:grpSp>
        <p:nvGrpSpPr>
          <p:cNvPr id="49" name="グループ化 48"/>
          <p:cNvGrpSpPr/>
          <p:nvPr/>
        </p:nvGrpSpPr>
        <p:grpSpPr>
          <a:xfrm>
            <a:off x="951491" y="6134923"/>
            <a:ext cx="4864074" cy="475517"/>
            <a:chOff x="951491" y="6134923"/>
            <a:chExt cx="4864074" cy="475517"/>
          </a:xfrm>
        </p:grpSpPr>
        <p:cxnSp>
          <p:nvCxnSpPr>
            <p:cNvPr id="172" name="直線コネクタ 171">
              <a:extLst>
                <a:ext uri="{FF2B5EF4-FFF2-40B4-BE49-F238E27FC236}">
                  <a16:creationId xmlns:a16="http://schemas.microsoft.com/office/drawing/2014/main" id="{048663AF-B64B-410D-BA50-A35A1C381C9D}"/>
                </a:ext>
              </a:extLst>
            </p:cNvPr>
            <p:cNvCxnSpPr>
              <a:cxnSpLocks/>
            </p:cNvCxnSpPr>
            <p:nvPr/>
          </p:nvCxnSpPr>
          <p:spPr>
            <a:xfrm>
              <a:off x="955319" y="6134923"/>
              <a:ext cx="0" cy="46664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4" name="直線コネクタ 173">
              <a:extLst>
                <a:ext uri="{FF2B5EF4-FFF2-40B4-BE49-F238E27FC236}">
                  <a16:creationId xmlns:a16="http://schemas.microsoft.com/office/drawing/2014/main" id="{9BCC4B35-CD0A-489B-9D3C-9630DBFA95B1}"/>
                </a:ext>
              </a:extLst>
            </p:cNvPr>
            <p:cNvCxnSpPr>
              <a:cxnSpLocks/>
            </p:cNvCxnSpPr>
            <p:nvPr/>
          </p:nvCxnSpPr>
          <p:spPr>
            <a:xfrm flipH="1">
              <a:off x="951491" y="6601566"/>
              <a:ext cx="4365648" cy="67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6" name="直線矢印コネクタ 175">
              <a:extLst>
                <a:ext uri="{FF2B5EF4-FFF2-40B4-BE49-F238E27FC236}">
                  <a16:creationId xmlns:a16="http://schemas.microsoft.com/office/drawing/2014/main" id="{16ED5EBE-0374-4536-88FD-407A42CC057C}"/>
                </a:ext>
              </a:extLst>
            </p:cNvPr>
            <p:cNvCxnSpPr>
              <a:cxnSpLocks/>
            </p:cNvCxnSpPr>
            <p:nvPr/>
          </p:nvCxnSpPr>
          <p:spPr>
            <a:xfrm flipV="1">
              <a:off x="5290486" y="6244849"/>
              <a:ext cx="525079" cy="3655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cxnSp>
        <p:nvCxnSpPr>
          <p:cNvPr id="178" name="直線矢印コネクタ 177">
            <a:extLst>
              <a:ext uri="{FF2B5EF4-FFF2-40B4-BE49-F238E27FC236}">
                <a16:creationId xmlns:a16="http://schemas.microsoft.com/office/drawing/2014/main" id="{4C22B30F-AD56-47D7-A7AE-9DC82D0D07B4}"/>
              </a:ext>
            </a:extLst>
          </p:cNvPr>
          <p:cNvCxnSpPr>
            <a:cxnSpLocks/>
          </p:cNvCxnSpPr>
          <p:nvPr/>
        </p:nvCxnSpPr>
        <p:spPr>
          <a:xfrm>
            <a:off x="1114498" y="4212225"/>
            <a:ext cx="11491" cy="8228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2" name="テキスト ボックス 181">
            <a:extLst>
              <a:ext uri="{FF2B5EF4-FFF2-40B4-BE49-F238E27FC236}">
                <a16:creationId xmlns:a16="http://schemas.microsoft.com/office/drawing/2014/main" id="{EEC9AAF8-7585-4AD2-AA98-A10C01E0AD39}"/>
              </a:ext>
            </a:extLst>
          </p:cNvPr>
          <p:cNvSpPr txBox="1"/>
          <p:nvPr/>
        </p:nvSpPr>
        <p:spPr>
          <a:xfrm>
            <a:off x="2284805" y="217351"/>
            <a:ext cx="4949047" cy="461665"/>
          </a:xfrm>
          <a:prstGeom prst="rect">
            <a:avLst/>
          </a:prstGeom>
          <a:noFill/>
        </p:spPr>
        <p:txBody>
          <a:bodyPr wrap="none" rtlCol="0">
            <a:spAutoFit/>
          </a:bodyPr>
          <a:lstStyle/>
          <a:p>
            <a:r>
              <a:rPr kumimoji="1" lang="en-US" altLang="ja-JP" sz="2400" b="1" dirty="0">
                <a:solidFill>
                  <a:srgbClr val="C00000"/>
                </a:solidFill>
              </a:rPr>
              <a:t>Tube 15 </a:t>
            </a:r>
            <a:r>
              <a:rPr kumimoji="1" lang="ja-JP" altLang="en-US" sz="2400" b="1" dirty="0">
                <a:solidFill>
                  <a:srgbClr val="C00000"/>
                </a:solidFill>
              </a:rPr>
              <a:t>免疫細胞サブセット解析例</a:t>
            </a:r>
          </a:p>
        </p:txBody>
      </p:sp>
    </p:spTree>
    <p:custDataLst>
      <p:tags r:id="rId1"/>
    </p:custDataLst>
    <p:extLst>
      <p:ext uri="{BB962C8B-B14F-4D97-AF65-F5344CB8AC3E}">
        <p14:creationId xmlns:p14="http://schemas.microsoft.com/office/powerpoint/2010/main" val="3819701284"/>
      </p:ext>
    </p:extLst>
  </p:cSld>
  <p:clrMapOvr>
    <a:masterClrMapping/>
  </p:clrMapOvr>
  <mc:AlternateContent xmlns:mc="http://schemas.openxmlformats.org/markup-compatibility/2006" xmlns:p14="http://schemas.microsoft.com/office/powerpoint/2010/main">
    <mc:Choice Requires="p14">
      <p:transition spd="slow" p14:dur="2000" advTm="527508"/>
    </mc:Choice>
    <mc:Fallback xmlns="">
      <p:transition spd="slow" advTm="5275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8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7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39"/>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4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3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14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47"/>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4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6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64"/>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141"/>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66"/>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68"/>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958777" y="2522293"/>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白血球</a:t>
            </a:r>
          </a:p>
        </p:txBody>
      </p:sp>
      <p:grpSp>
        <p:nvGrpSpPr>
          <p:cNvPr id="6" name="Group 21"/>
          <p:cNvGrpSpPr>
            <a:grpSpLocks/>
          </p:cNvGrpSpPr>
          <p:nvPr/>
        </p:nvGrpSpPr>
        <p:grpSpPr bwMode="auto">
          <a:xfrm>
            <a:off x="1830178" y="679930"/>
            <a:ext cx="457200" cy="3947764"/>
            <a:chOff x="1056" y="1632"/>
            <a:chExt cx="288" cy="2112"/>
          </a:xfrm>
        </p:grpSpPr>
        <p:sp>
          <p:nvSpPr>
            <p:cNvPr id="40" name="Line 6"/>
            <p:cNvSpPr>
              <a:spLocks noChangeShapeType="1"/>
            </p:cNvSpPr>
            <p:nvPr/>
          </p:nvSpPr>
          <p:spPr bwMode="auto">
            <a:xfrm>
              <a:off x="1200" y="1632"/>
              <a:ext cx="0" cy="2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1" name="Line 7"/>
            <p:cNvSpPr>
              <a:spLocks noChangeShapeType="1"/>
            </p:cNvSpPr>
            <p:nvPr/>
          </p:nvSpPr>
          <p:spPr bwMode="auto">
            <a:xfrm>
              <a:off x="1056" y="2721"/>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2" name="Line 8"/>
            <p:cNvSpPr>
              <a:spLocks noChangeShapeType="1"/>
            </p:cNvSpPr>
            <p:nvPr/>
          </p:nvSpPr>
          <p:spPr bwMode="auto">
            <a:xfrm>
              <a:off x="1200" y="1632"/>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3" name="Line 9"/>
            <p:cNvSpPr>
              <a:spLocks noChangeShapeType="1"/>
            </p:cNvSpPr>
            <p:nvPr/>
          </p:nvSpPr>
          <p:spPr bwMode="auto">
            <a:xfrm>
              <a:off x="1200" y="2721"/>
              <a:ext cx="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44" name="Line 10"/>
            <p:cNvSpPr>
              <a:spLocks noChangeShapeType="1"/>
            </p:cNvSpPr>
            <p:nvPr/>
          </p:nvSpPr>
          <p:spPr bwMode="auto">
            <a:xfrm>
              <a:off x="1200" y="3744"/>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7" name="Text Box 11"/>
          <p:cNvSpPr txBox="1">
            <a:spLocks noChangeArrowheads="1"/>
          </p:cNvSpPr>
          <p:nvPr/>
        </p:nvSpPr>
        <p:spPr bwMode="auto">
          <a:xfrm>
            <a:off x="2300489" y="540971"/>
            <a:ext cx="692150" cy="396875"/>
          </a:xfrm>
          <a:prstGeom prst="rect">
            <a:avLst/>
          </a:prstGeom>
          <a:solidFill>
            <a:srgbClr val="FFC000"/>
          </a:solidFill>
          <a:ln>
            <a:noFill/>
          </a:ln>
          <a:effectLst/>
        </p:spPr>
        <p:txBody>
          <a:bodyPr wrap="none">
            <a:spAutoFit/>
          </a:bodyPr>
          <a:lstStyle/>
          <a:p>
            <a:r>
              <a:rPr lang="ja-JP" altLang="en-US" sz="2000" dirty="0"/>
              <a:t>単球</a:t>
            </a:r>
          </a:p>
        </p:txBody>
      </p:sp>
      <p:sp>
        <p:nvSpPr>
          <p:cNvPr id="8" name="Text Box 12"/>
          <p:cNvSpPr txBox="1">
            <a:spLocks noChangeArrowheads="1"/>
          </p:cNvSpPr>
          <p:nvPr/>
        </p:nvSpPr>
        <p:spPr bwMode="auto">
          <a:xfrm>
            <a:off x="2116290" y="2526417"/>
            <a:ext cx="1100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リンパ球</a:t>
            </a:r>
          </a:p>
        </p:txBody>
      </p:sp>
      <p:sp>
        <p:nvSpPr>
          <p:cNvPr id="9" name="Text Box 13"/>
          <p:cNvSpPr txBox="1">
            <a:spLocks noChangeArrowheads="1"/>
          </p:cNvSpPr>
          <p:nvPr/>
        </p:nvSpPr>
        <p:spPr bwMode="auto">
          <a:xfrm>
            <a:off x="2367483" y="4381424"/>
            <a:ext cx="946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顆粒球</a:t>
            </a:r>
          </a:p>
        </p:txBody>
      </p:sp>
      <p:grpSp>
        <p:nvGrpSpPr>
          <p:cNvPr id="10" name="Group 20"/>
          <p:cNvGrpSpPr>
            <a:grpSpLocks/>
          </p:cNvGrpSpPr>
          <p:nvPr/>
        </p:nvGrpSpPr>
        <p:grpSpPr bwMode="auto">
          <a:xfrm>
            <a:off x="3301546" y="4009453"/>
            <a:ext cx="457200" cy="1066800"/>
            <a:chOff x="2064" y="3408"/>
            <a:chExt cx="288" cy="672"/>
          </a:xfrm>
        </p:grpSpPr>
        <p:sp>
          <p:nvSpPr>
            <p:cNvPr id="35" name="Line 14"/>
            <p:cNvSpPr>
              <a:spLocks noChangeShapeType="1"/>
            </p:cNvSpPr>
            <p:nvPr/>
          </p:nvSpPr>
          <p:spPr bwMode="auto">
            <a:xfrm>
              <a:off x="2064" y="3744"/>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 name="Line 15"/>
            <p:cNvSpPr>
              <a:spLocks noChangeShapeType="1"/>
            </p:cNvSpPr>
            <p:nvPr/>
          </p:nvSpPr>
          <p:spPr bwMode="auto">
            <a:xfrm>
              <a:off x="2208" y="3408"/>
              <a:ext cx="0" cy="6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7" name="Line 16"/>
            <p:cNvSpPr>
              <a:spLocks noChangeShapeType="1"/>
            </p:cNvSpPr>
            <p:nvPr/>
          </p:nvSpPr>
          <p:spPr bwMode="auto">
            <a:xfrm>
              <a:off x="2208" y="340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8" name="Line 17"/>
            <p:cNvSpPr>
              <a:spLocks noChangeShapeType="1"/>
            </p:cNvSpPr>
            <p:nvPr/>
          </p:nvSpPr>
          <p:spPr bwMode="auto">
            <a:xfrm>
              <a:off x="2208" y="3744"/>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9" name="Line 18"/>
            <p:cNvSpPr>
              <a:spLocks noChangeShapeType="1"/>
            </p:cNvSpPr>
            <p:nvPr/>
          </p:nvSpPr>
          <p:spPr bwMode="auto">
            <a:xfrm>
              <a:off x="2208" y="408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11" name="Text Box 22"/>
          <p:cNvSpPr txBox="1">
            <a:spLocks noChangeArrowheads="1"/>
          </p:cNvSpPr>
          <p:nvPr/>
        </p:nvSpPr>
        <p:spPr bwMode="auto">
          <a:xfrm>
            <a:off x="3870251" y="3790159"/>
            <a:ext cx="946150" cy="396875"/>
          </a:xfrm>
          <a:prstGeom prst="rect">
            <a:avLst/>
          </a:prstGeom>
          <a:solidFill>
            <a:srgbClr val="FFC000"/>
          </a:solidFill>
          <a:ln>
            <a:noFill/>
          </a:ln>
          <a:effectLst/>
        </p:spPr>
        <p:txBody>
          <a:bodyPr wrap="none">
            <a:spAutoFit/>
          </a:bodyPr>
          <a:lstStyle/>
          <a:p>
            <a:r>
              <a:rPr lang="ja-JP" altLang="en-US" sz="2000"/>
              <a:t>好中球</a:t>
            </a:r>
          </a:p>
        </p:txBody>
      </p:sp>
      <p:sp>
        <p:nvSpPr>
          <p:cNvPr id="12" name="Text Box 23"/>
          <p:cNvSpPr txBox="1">
            <a:spLocks noChangeArrowheads="1"/>
          </p:cNvSpPr>
          <p:nvPr/>
        </p:nvSpPr>
        <p:spPr bwMode="auto">
          <a:xfrm>
            <a:off x="3886126" y="4326734"/>
            <a:ext cx="946150" cy="396875"/>
          </a:xfrm>
          <a:prstGeom prst="rect">
            <a:avLst/>
          </a:prstGeom>
          <a:solidFill>
            <a:srgbClr val="FFC000"/>
          </a:solidFill>
          <a:ln>
            <a:noFill/>
          </a:ln>
          <a:effectLst/>
        </p:spPr>
        <p:txBody>
          <a:bodyPr wrap="none">
            <a:spAutoFit/>
          </a:bodyPr>
          <a:lstStyle/>
          <a:p>
            <a:r>
              <a:rPr lang="ja-JP" altLang="en-US" sz="2000"/>
              <a:t>好酸球</a:t>
            </a:r>
          </a:p>
        </p:txBody>
      </p:sp>
      <p:sp>
        <p:nvSpPr>
          <p:cNvPr id="13" name="Text Box 24"/>
          <p:cNvSpPr txBox="1">
            <a:spLocks noChangeArrowheads="1"/>
          </p:cNvSpPr>
          <p:nvPr/>
        </p:nvSpPr>
        <p:spPr bwMode="auto">
          <a:xfrm>
            <a:off x="3886126" y="4860134"/>
            <a:ext cx="1200150" cy="396875"/>
          </a:xfrm>
          <a:prstGeom prst="rect">
            <a:avLst/>
          </a:prstGeom>
          <a:solidFill>
            <a:srgbClr val="FFC000"/>
          </a:solidFill>
          <a:ln>
            <a:noFill/>
          </a:ln>
          <a:effectLst/>
        </p:spPr>
        <p:txBody>
          <a:bodyPr wrap="none">
            <a:spAutoFit/>
          </a:bodyPr>
          <a:lstStyle/>
          <a:p>
            <a:r>
              <a:rPr lang="ja-JP" altLang="en-US" sz="2000" dirty="0"/>
              <a:t>好塩基球</a:t>
            </a:r>
          </a:p>
        </p:txBody>
      </p:sp>
      <p:sp>
        <p:nvSpPr>
          <p:cNvPr id="14" name="Line 25"/>
          <p:cNvSpPr>
            <a:spLocks noChangeShapeType="1"/>
          </p:cNvSpPr>
          <p:nvPr/>
        </p:nvSpPr>
        <p:spPr bwMode="auto">
          <a:xfrm>
            <a:off x="3505126" y="2093029"/>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26"/>
          <p:cNvSpPr>
            <a:spLocks noChangeShapeType="1"/>
          </p:cNvSpPr>
          <p:nvPr/>
        </p:nvSpPr>
        <p:spPr bwMode="auto">
          <a:xfrm>
            <a:off x="3276526" y="2702629"/>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27"/>
          <p:cNvSpPr>
            <a:spLocks noChangeShapeType="1"/>
          </p:cNvSpPr>
          <p:nvPr/>
        </p:nvSpPr>
        <p:spPr bwMode="auto">
          <a:xfrm>
            <a:off x="3505126" y="2093029"/>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28"/>
          <p:cNvSpPr>
            <a:spLocks noChangeShapeType="1"/>
          </p:cNvSpPr>
          <p:nvPr/>
        </p:nvSpPr>
        <p:spPr bwMode="auto">
          <a:xfrm>
            <a:off x="3505126" y="2702629"/>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29"/>
          <p:cNvSpPr>
            <a:spLocks noChangeShapeType="1"/>
          </p:cNvSpPr>
          <p:nvPr/>
        </p:nvSpPr>
        <p:spPr bwMode="auto">
          <a:xfrm>
            <a:off x="3505126" y="3312229"/>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Text Box 30"/>
          <p:cNvSpPr txBox="1">
            <a:spLocks noChangeArrowheads="1"/>
          </p:cNvSpPr>
          <p:nvPr/>
        </p:nvSpPr>
        <p:spPr bwMode="auto">
          <a:xfrm>
            <a:off x="3870251" y="1924754"/>
            <a:ext cx="847725" cy="396875"/>
          </a:xfrm>
          <a:prstGeom prst="rect">
            <a:avLst/>
          </a:prstGeom>
          <a:solidFill>
            <a:schemeClr val="accent5">
              <a:lumMod val="40000"/>
              <a:lumOff val="60000"/>
            </a:schemeClr>
          </a:solidFill>
          <a:ln>
            <a:noFill/>
          </a:ln>
          <a:effectLst/>
        </p:spPr>
        <p:txBody>
          <a:bodyPr wrap="none">
            <a:spAutoFit/>
          </a:bodyPr>
          <a:lstStyle/>
          <a:p>
            <a:r>
              <a:rPr lang="en-US" altLang="ja-JP" sz="2000" dirty="0"/>
              <a:t>T</a:t>
            </a:r>
            <a:r>
              <a:rPr lang="ja-JP" altLang="en-US" sz="2000" dirty="0"/>
              <a:t>細胞</a:t>
            </a:r>
          </a:p>
        </p:txBody>
      </p:sp>
      <p:sp>
        <p:nvSpPr>
          <p:cNvPr id="20" name="Text Box 31"/>
          <p:cNvSpPr txBox="1">
            <a:spLocks noChangeArrowheads="1"/>
          </p:cNvSpPr>
          <p:nvPr/>
        </p:nvSpPr>
        <p:spPr bwMode="auto">
          <a:xfrm>
            <a:off x="3886126" y="2523242"/>
            <a:ext cx="1060450" cy="396875"/>
          </a:xfrm>
          <a:prstGeom prst="rect">
            <a:avLst/>
          </a:prstGeom>
          <a:solidFill>
            <a:srgbClr val="FFC000"/>
          </a:solidFill>
          <a:ln>
            <a:noFill/>
          </a:ln>
          <a:effectLst/>
        </p:spPr>
        <p:txBody>
          <a:bodyPr wrap="none">
            <a:spAutoFit/>
          </a:bodyPr>
          <a:lstStyle/>
          <a:p>
            <a:r>
              <a:rPr lang="en-US" altLang="ja-JP" sz="2000" dirty="0"/>
              <a:t>NK</a:t>
            </a:r>
            <a:r>
              <a:rPr lang="ja-JP" altLang="en-US" sz="2000" dirty="0"/>
              <a:t>細胞</a:t>
            </a:r>
          </a:p>
        </p:txBody>
      </p:sp>
      <p:sp>
        <p:nvSpPr>
          <p:cNvPr id="21" name="Text Box 32"/>
          <p:cNvSpPr txBox="1">
            <a:spLocks noChangeArrowheads="1"/>
          </p:cNvSpPr>
          <p:nvPr/>
        </p:nvSpPr>
        <p:spPr bwMode="auto">
          <a:xfrm>
            <a:off x="3886126" y="3083629"/>
            <a:ext cx="862013" cy="396875"/>
          </a:xfrm>
          <a:prstGeom prst="rect">
            <a:avLst/>
          </a:prstGeom>
          <a:solidFill>
            <a:schemeClr val="accent5">
              <a:lumMod val="40000"/>
              <a:lumOff val="60000"/>
            </a:schemeClr>
          </a:solidFill>
          <a:ln>
            <a:noFill/>
          </a:ln>
          <a:effectLst/>
        </p:spPr>
        <p:txBody>
          <a:bodyPr wrap="none">
            <a:spAutoFit/>
          </a:bodyPr>
          <a:lstStyle/>
          <a:p>
            <a:r>
              <a:rPr lang="en-US" altLang="ja-JP" sz="2000" dirty="0"/>
              <a:t>B</a:t>
            </a:r>
            <a:r>
              <a:rPr lang="ja-JP" altLang="en-US" sz="2000" dirty="0"/>
              <a:t>細胞</a:t>
            </a:r>
          </a:p>
        </p:txBody>
      </p:sp>
      <p:sp>
        <p:nvSpPr>
          <p:cNvPr id="22" name="Line 33"/>
          <p:cNvSpPr>
            <a:spLocks noChangeShapeType="1"/>
          </p:cNvSpPr>
          <p:nvPr/>
        </p:nvSpPr>
        <p:spPr bwMode="auto">
          <a:xfrm flipV="1">
            <a:off x="4721349" y="2072690"/>
            <a:ext cx="1307203"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Line 34"/>
          <p:cNvSpPr>
            <a:spLocks noChangeShapeType="1"/>
          </p:cNvSpPr>
          <p:nvPr/>
        </p:nvSpPr>
        <p:spPr bwMode="auto">
          <a:xfrm>
            <a:off x="5495809" y="207634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4" name="Line 35"/>
          <p:cNvSpPr>
            <a:spLocks noChangeShapeType="1"/>
          </p:cNvSpPr>
          <p:nvPr/>
        </p:nvSpPr>
        <p:spPr bwMode="auto">
          <a:xfrm flipV="1">
            <a:off x="5483090" y="2522293"/>
            <a:ext cx="487399" cy="27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36"/>
          <p:cNvSpPr>
            <a:spLocks noChangeShapeType="1"/>
          </p:cNvSpPr>
          <p:nvPr/>
        </p:nvSpPr>
        <p:spPr bwMode="auto">
          <a:xfrm>
            <a:off x="5495809" y="2990740"/>
            <a:ext cx="4977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Text Box 37"/>
          <p:cNvSpPr txBox="1">
            <a:spLocks noChangeArrowheads="1"/>
          </p:cNvSpPr>
          <p:nvPr/>
        </p:nvSpPr>
        <p:spPr bwMode="auto">
          <a:xfrm>
            <a:off x="5981774" y="1877903"/>
            <a:ext cx="2209800" cy="396875"/>
          </a:xfrm>
          <a:prstGeom prst="rect">
            <a:avLst/>
          </a:prstGeom>
          <a:solidFill>
            <a:schemeClr val="accent5">
              <a:lumMod val="40000"/>
              <a:lumOff val="60000"/>
            </a:schemeClr>
          </a:solidFill>
          <a:ln>
            <a:noFill/>
          </a:ln>
          <a:effectLst/>
        </p:spPr>
        <p:txBody>
          <a:bodyPr>
            <a:spAutoFit/>
          </a:bodyPr>
          <a:lstStyle/>
          <a:p>
            <a:r>
              <a:rPr lang="ja-JP" altLang="en-US" sz="2000" dirty="0"/>
              <a:t>細胞傷害性</a:t>
            </a:r>
            <a:r>
              <a:rPr lang="en-US" altLang="ja-JP" sz="2000" dirty="0"/>
              <a:t>T</a:t>
            </a:r>
            <a:r>
              <a:rPr lang="ja-JP" altLang="en-US" sz="2000" dirty="0"/>
              <a:t>細胞</a:t>
            </a:r>
          </a:p>
        </p:txBody>
      </p:sp>
      <p:sp>
        <p:nvSpPr>
          <p:cNvPr id="27" name="Text Box 39"/>
          <p:cNvSpPr txBox="1">
            <a:spLocks noChangeArrowheads="1"/>
          </p:cNvSpPr>
          <p:nvPr/>
        </p:nvSpPr>
        <p:spPr bwMode="auto">
          <a:xfrm>
            <a:off x="5981774" y="2335103"/>
            <a:ext cx="1839913" cy="396875"/>
          </a:xfrm>
          <a:prstGeom prst="rect">
            <a:avLst/>
          </a:prstGeom>
          <a:solidFill>
            <a:schemeClr val="accent5">
              <a:lumMod val="40000"/>
              <a:lumOff val="60000"/>
            </a:schemeClr>
          </a:solidFill>
          <a:ln>
            <a:noFill/>
          </a:ln>
          <a:effectLst/>
        </p:spPr>
        <p:txBody>
          <a:bodyPr wrap="none">
            <a:spAutoFit/>
          </a:bodyPr>
          <a:lstStyle/>
          <a:p>
            <a:r>
              <a:rPr lang="ja-JP" altLang="en-US" sz="2000"/>
              <a:t>ヘルパー</a:t>
            </a:r>
            <a:r>
              <a:rPr lang="en-US" altLang="ja-JP" sz="2000"/>
              <a:t>T</a:t>
            </a:r>
            <a:r>
              <a:rPr lang="ja-JP" altLang="en-US" sz="2000"/>
              <a:t>細胞</a:t>
            </a:r>
          </a:p>
        </p:txBody>
      </p:sp>
      <p:sp>
        <p:nvSpPr>
          <p:cNvPr id="28" name="Text Box 40"/>
          <p:cNvSpPr txBox="1">
            <a:spLocks noChangeArrowheads="1"/>
          </p:cNvSpPr>
          <p:nvPr/>
        </p:nvSpPr>
        <p:spPr bwMode="auto">
          <a:xfrm>
            <a:off x="5981774" y="2792303"/>
            <a:ext cx="1609725" cy="396875"/>
          </a:xfrm>
          <a:prstGeom prst="rect">
            <a:avLst/>
          </a:prstGeom>
          <a:solidFill>
            <a:schemeClr val="accent5">
              <a:lumMod val="40000"/>
              <a:lumOff val="60000"/>
            </a:schemeClr>
          </a:solidFill>
          <a:ln>
            <a:noFill/>
          </a:ln>
          <a:effectLst/>
        </p:spPr>
        <p:txBody>
          <a:bodyPr wrap="none">
            <a:spAutoFit/>
          </a:bodyPr>
          <a:lstStyle/>
          <a:p>
            <a:r>
              <a:rPr lang="ja-JP" altLang="en-US" sz="2000" dirty="0"/>
              <a:t>制御性</a:t>
            </a:r>
            <a:r>
              <a:rPr lang="en-US" altLang="ja-JP" sz="2000" dirty="0"/>
              <a:t>T</a:t>
            </a:r>
            <a:r>
              <a:rPr lang="ja-JP" altLang="en-US" sz="2000" dirty="0"/>
              <a:t>細胞</a:t>
            </a:r>
          </a:p>
        </p:txBody>
      </p:sp>
      <p:sp>
        <p:nvSpPr>
          <p:cNvPr id="46" name="テキスト ボックス 45"/>
          <p:cNvSpPr txBox="1"/>
          <p:nvPr/>
        </p:nvSpPr>
        <p:spPr>
          <a:xfrm>
            <a:off x="149190" y="301878"/>
            <a:ext cx="1723549" cy="400110"/>
          </a:xfrm>
          <a:prstGeom prst="rect">
            <a:avLst/>
          </a:prstGeom>
          <a:noFill/>
        </p:spPr>
        <p:txBody>
          <a:bodyPr wrap="none" rtlCol="0">
            <a:spAutoFit/>
          </a:bodyPr>
          <a:lstStyle/>
          <a:p>
            <a:r>
              <a:rPr kumimoji="1" lang="ja-JP" altLang="en-US" sz="2000" b="1" dirty="0"/>
              <a:t>白血球の分類</a:t>
            </a:r>
          </a:p>
        </p:txBody>
      </p:sp>
      <p:sp>
        <p:nvSpPr>
          <p:cNvPr id="48" name="テキスト ボックス 47"/>
          <p:cNvSpPr txBox="1"/>
          <p:nvPr/>
        </p:nvSpPr>
        <p:spPr>
          <a:xfrm>
            <a:off x="274526" y="4406081"/>
            <a:ext cx="1107996" cy="369332"/>
          </a:xfrm>
          <a:prstGeom prst="rect">
            <a:avLst/>
          </a:prstGeom>
          <a:solidFill>
            <a:srgbClr val="FFC000"/>
          </a:solidFill>
        </p:spPr>
        <p:txBody>
          <a:bodyPr wrap="none" rtlCol="0">
            <a:spAutoFit/>
          </a:bodyPr>
          <a:lstStyle/>
          <a:p>
            <a:r>
              <a:rPr kumimoji="1" lang="ja-JP" altLang="en-US" dirty="0"/>
              <a:t>自然免疫</a:t>
            </a:r>
          </a:p>
        </p:txBody>
      </p:sp>
      <p:sp>
        <p:nvSpPr>
          <p:cNvPr id="50" name="テキスト ボックス 49"/>
          <p:cNvSpPr txBox="1"/>
          <p:nvPr/>
        </p:nvSpPr>
        <p:spPr>
          <a:xfrm>
            <a:off x="288527" y="4936871"/>
            <a:ext cx="1107996" cy="369332"/>
          </a:xfrm>
          <a:prstGeom prst="rect">
            <a:avLst/>
          </a:prstGeom>
          <a:solidFill>
            <a:schemeClr val="accent5">
              <a:lumMod val="40000"/>
              <a:lumOff val="60000"/>
            </a:schemeClr>
          </a:solidFill>
        </p:spPr>
        <p:txBody>
          <a:bodyPr wrap="none" rtlCol="0">
            <a:spAutoFit/>
          </a:bodyPr>
          <a:lstStyle/>
          <a:p>
            <a:r>
              <a:rPr lang="ja-JP" altLang="en-US" dirty="0"/>
              <a:t>獲得免疫</a:t>
            </a:r>
            <a:endParaRPr kumimoji="1" lang="ja-JP" altLang="en-US" dirty="0"/>
          </a:p>
        </p:txBody>
      </p:sp>
      <p:sp>
        <p:nvSpPr>
          <p:cNvPr id="52" name="テキスト ボックス 51"/>
          <p:cNvSpPr txBox="1"/>
          <p:nvPr/>
        </p:nvSpPr>
        <p:spPr>
          <a:xfrm>
            <a:off x="1628882" y="6778253"/>
            <a:ext cx="6635387" cy="646331"/>
          </a:xfrm>
          <a:prstGeom prst="rect">
            <a:avLst/>
          </a:prstGeom>
          <a:noFill/>
        </p:spPr>
        <p:txBody>
          <a:bodyPr wrap="square" rtlCol="0">
            <a:spAutoFit/>
          </a:bodyPr>
          <a:lstStyle/>
          <a:p>
            <a:r>
              <a:rPr kumimoji="1" lang="ja-JP" altLang="en-US" dirty="0"/>
              <a:t>単球、リンパ球、顆粒球は、形態学的に分類可能だが、リンパ球亜分画は形態的には分類できない。</a:t>
            </a:r>
          </a:p>
        </p:txBody>
      </p:sp>
      <p:cxnSp>
        <p:nvCxnSpPr>
          <p:cNvPr id="59" name="直線矢印コネクタ 58"/>
          <p:cNvCxnSpPr/>
          <p:nvPr/>
        </p:nvCxnSpPr>
        <p:spPr>
          <a:xfrm>
            <a:off x="4644951" y="7498333"/>
            <a:ext cx="0" cy="2880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2452689" y="7898251"/>
            <a:ext cx="4719562" cy="369332"/>
          </a:xfrm>
          <a:prstGeom prst="rect">
            <a:avLst/>
          </a:prstGeom>
          <a:noFill/>
        </p:spPr>
        <p:txBody>
          <a:bodyPr wrap="none" rtlCol="0">
            <a:spAutoFit/>
          </a:bodyPr>
          <a:lstStyle/>
          <a:p>
            <a:r>
              <a:rPr kumimoji="1" lang="ja-JP" altLang="en-US" dirty="0"/>
              <a:t>細胞表面に発現しているタンパクを目印に分類</a:t>
            </a:r>
          </a:p>
        </p:txBody>
      </p:sp>
      <p:grpSp>
        <p:nvGrpSpPr>
          <p:cNvPr id="83" name="グループ化 82"/>
          <p:cNvGrpSpPr/>
          <p:nvPr/>
        </p:nvGrpSpPr>
        <p:grpSpPr>
          <a:xfrm>
            <a:off x="2285926" y="930975"/>
            <a:ext cx="6036772" cy="5746147"/>
            <a:chOff x="2285926" y="930975"/>
            <a:chExt cx="6036772" cy="5746147"/>
          </a:xfrm>
        </p:grpSpPr>
        <p:pic>
          <p:nvPicPr>
            <p:cNvPr id="3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8343" y="1034501"/>
              <a:ext cx="9906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26" y="2855029"/>
              <a:ext cx="106680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1336" y="4150740"/>
              <a:ext cx="9906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2098" y="4670453"/>
              <a:ext cx="9906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9" descr="好中球"/>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2004" y="3523156"/>
              <a:ext cx="1066800" cy="82073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4073855" y="930975"/>
              <a:ext cx="800102" cy="795530"/>
              <a:chOff x="241225" y="3444258"/>
              <a:chExt cx="800102" cy="795530"/>
            </a:xfrm>
          </p:grpSpPr>
          <p:pic>
            <p:nvPicPr>
              <p:cNvPr id="2" name="図 1"/>
              <p:cNvPicPr>
                <a:picLocks noChangeAspect="1"/>
              </p:cNvPicPr>
              <p:nvPr/>
            </p:nvPicPr>
            <p:blipFill>
              <a:blip r:embed="rId9"/>
              <a:stretch>
                <a:fillRect/>
              </a:stretch>
            </p:blipFill>
            <p:spPr>
              <a:xfrm>
                <a:off x="241225" y="3444258"/>
                <a:ext cx="800102" cy="795530"/>
              </a:xfrm>
              <a:prstGeom prst="rect">
                <a:avLst/>
              </a:prstGeom>
            </p:spPr>
          </p:pic>
          <p:sp>
            <p:nvSpPr>
              <p:cNvPr id="3" name="正方形/長方形 2"/>
              <p:cNvSpPr/>
              <p:nvPr/>
            </p:nvSpPr>
            <p:spPr>
              <a:xfrm>
                <a:off x="806376" y="3444258"/>
                <a:ext cx="234951" cy="77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53" name="オブジェクト 52"/>
            <p:cNvGraphicFramePr>
              <a:graphicFrameLocks noChangeAspect="1"/>
            </p:cNvGraphicFramePr>
            <p:nvPr>
              <p:extLst>
                <p:ext uri="{D42A27DB-BD31-4B8C-83A1-F6EECF244321}">
                  <p14:modId xmlns:p14="http://schemas.microsoft.com/office/powerpoint/2010/main" val="1984745338"/>
                </p:ext>
              </p:extLst>
            </p:nvPr>
          </p:nvGraphicFramePr>
          <p:xfrm>
            <a:off x="5981447" y="5406659"/>
            <a:ext cx="531776" cy="574661"/>
          </p:xfrm>
          <a:graphic>
            <a:graphicData uri="http://schemas.openxmlformats.org/presentationml/2006/ole">
              <mc:AlternateContent xmlns:mc="http://schemas.openxmlformats.org/markup-compatibility/2006">
                <mc:Choice xmlns:v="urn:schemas-microsoft-com:vml" Requires="v">
                  <p:oleObj name="Image" r:id="rId10" imgW="786960" imgH="850680" progId="Photoshop.Image.13">
                    <p:embed/>
                  </p:oleObj>
                </mc:Choice>
                <mc:Fallback>
                  <p:oleObj name="Image" r:id="rId10" imgW="786960" imgH="850680" progId="Photoshop.Image.13">
                    <p:embed/>
                    <p:pic>
                      <p:nvPicPr>
                        <p:cNvPr id="0" name=""/>
                        <p:cNvPicPr/>
                        <p:nvPr/>
                      </p:nvPicPr>
                      <p:blipFill>
                        <a:blip r:embed="rId11"/>
                        <a:stretch>
                          <a:fillRect/>
                        </a:stretch>
                      </p:blipFill>
                      <p:spPr>
                        <a:xfrm>
                          <a:off x="5981447" y="5406659"/>
                          <a:ext cx="531776" cy="574661"/>
                        </a:xfrm>
                        <a:prstGeom prst="rect">
                          <a:avLst/>
                        </a:prstGeom>
                      </p:spPr>
                    </p:pic>
                  </p:oleObj>
                </mc:Fallback>
              </mc:AlternateContent>
            </a:graphicData>
          </a:graphic>
        </p:graphicFrame>
        <p:graphicFrame>
          <p:nvGraphicFramePr>
            <p:cNvPr id="57" name="オブジェクト 56"/>
            <p:cNvGraphicFramePr>
              <a:graphicFrameLocks noChangeAspect="1"/>
            </p:cNvGraphicFramePr>
            <p:nvPr>
              <p:extLst>
                <p:ext uri="{D42A27DB-BD31-4B8C-83A1-F6EECF244321}">
                  <p14:modId xmlns:p14="http://schemas.microsoft.com/office/powerpoint/2010/main" val="1959352467"/>
                </p:ext>
              </p:extLst>
            </p:nvPr>
          </p:nvGraphicFramePr>
          <p:xfrm>
            <a:off x="6542399" y="6082452"/>
            <a:ext cx="544275" cy="594670"/>
          </p:xfrm>
          <a:graphic>
            <a:graphicData uri="http://schemas.openxmlformats.org/presentationml/2006/ole">
              <mc:AlternateContent xmlns:mc="http://schemas.openxmlformats.org/markup-compatibility/2006">
                <mc:Choice xmlns:v="urn:schemas-microsoft-com:vml" Requires="v">
                  <p:oleObj name="Image" r:id="rId12" imgW="685440" imgH="749160" progId="Photoshop.Image.13">
                    <p:embed/>
                  </p:oleObj>
                </mc:Choice>
                <mc:Fallback>
                  <p:oleObj name="Image" r:id="rId12" imgW="685440" imgH="749160" progId="Photoshop.Image.13">
                    <p:embed/>
                    <p:pic>
                      <p:nvPicPr>
                        <p:cNvPr id="0" name=""/>
                        <p:cNvPicPr/>
                        <p:nvPr/>
                      </p:nvPicPr>
                      <p:blipFill>
                        <a:blip r:embed="rId13"/>
                        <a:stretch>
                          <a:fillRect/>
                        </a:stretch>
                      </p:blipFill>
                      <p:spPr>
                        <a:xfrm>
                          <a:off x="6542399" y="6082452"/>
                          <a:ext cx="544275" cy="594670"/>
                        </a:xfrm>
                        <a:prstGeom prst="rect">
                          <a:avLst/>
                        </a:prstGeom>
                      </p:spPr>
                    </p:pic>
                  </p:oleObj>
                </mc:Fallback>
              </mc:AlternateContent>
            </a:graphicData>
          </a:graphic>
        </p:graphicFrame>
      </p:grpSp>
      <p:sp>
        <p:nvSpPr>
          <p:cNvPr id="61" name="Text Box 13">
            <a:extLst>
              <a:ext uri="{FF2B5EF4-FFF2-40B4-BE49-F238E27FC236}">
                <a16:creationId xmlns:a16="http://schemas.microsoft.com/office/drawing/2014/main" id="{E791CF70-E94E-41F9-9A35-8B3F014BD605}"/>
              </a:ext>
            </a:extLst>
          </p:cNvPr>
          <p:cNvSpPr txBox="1">
            <a:spLocks noChangeArrowheads="1"/>
          </p:cNvSpPr>
          <p:nvPr/>
        </p:nvSpPr>
        <p:spPr bwMode="auto">
          <a:xfrm>
            <a:off x="2235264" y="5808867"/>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樹状細胞</a:t>
            </a:r>
          </a:p>
        </p:txBody>
      </p:sp>
      <p:sp>
        <p:nvSpPr>
          <p:cNvPr id="49" name="テキスト ボックス 48">
            <a:extLst>
              <a:ext uri="{FF2B5EF4-FFF2-40B4-BE49-F238E27FC236}">
                <a16:creationId xmlns:a16="http://schemas.microsoft.com/office/drawing/2014/main" id="{7E88AD9B-4980-42CD-9F99-FFA9EC59CA08}"/>
              </a:ext>
            </a:extLst>
          </p:cNvPr>
          <p:cNvSpPr txBox="1"/>
          <p:nvPr/>
        </p:nvSpPr>
        <p:spPr>
          <a:xfrm>
            <a:off x="3458954" y="535946"/>
            <a:ext cx="1800493" cy="369332"/>
          </a:xfrm>
          <a:prstGeom prst="rect">
            <a:avLst/>
          </a:prstGeom>
          <a:solidFill>
            <a:schemeClr val="accent4"/>
          </a:solidFill>
        </p:spPr>
        <p:txBody>
          <a:bodyPr wrap="none" rtlCol="0">
            <a:spAutoFit/>
          </a:bodyPr>
          <a:lstStyle/>
          <a:p>
            <a:r>
              <a:rPr kumimoji="1" lang="ja-JP" altLang="en-US" dirty="0"/>
              <a:t>マクロファージ</a:t>
            </a:r>
          </a:p>
        </p:txBody>
      </p:sp>
      <p:sp>
        <p:nvSpPr>
          <p:cNvPr id="62" name="Line 35">
            <a:extLst>
              <a:ext uri="{FF2B5EF4-FFF2-40B4-BE49-F238E27FC236}">
                <a16:creationId xmlns:a16="http://schemas.microsoft.com/office/drawing/2014/main" id="{9640E92A-28A0-42C5-8E6A-80FEC0DDAF10}"/>
              </a:ext>
            </a:extLst>
          </p:cNvPr>
          <p:cNvSpPr>
            <a:spLocks noChangeShapeType="1"/>
          </p:cNvSpPr>
          <p:nvPr/>
        </p:nvSpPr>
        <p:spPr bwMode="auto">
          <a:xfrm>
            <a:off x="3018044" y="701968"/>
            <a:ext cx="3792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3" name="Text Box 24">
            <a:extLst>
              <a:ext uri="{FF2B5EF4-FFF2-40B4-BE49-F238E27FC236}">
                <a16:creationId xmlns:a16="http://schemas.microsoft.com/office/drawing/2014/main" id="{F2858D7F-BE71-46FC-950B-B0C9A4B8F0FF}"/>
              </a:ext>
            </a:extLst>
          </p:cNvPr>
          <p:cNvSpPr txBox="1">
            <a:spLocks noChangeArrowheads="1"/>
          </p:cNvSpPr>
          <p:nvPr/>
        </p:nvSpPr>
        <p:spPr bwMode="auto">
          <a:xfrm>
            <a:off x="3883943" y="5534901"/>
            <a:ext cx="1980029" cy="400110"/>
          </a:xfrm>
          <a:prstGeom prst="rect">
            <a:avLst/>
          </a:prstGeom>
          <a:solidFill>
            <a:srgbClr val="FFC000"/>
          </a:solidFill>
          <a:ln>
            <a:noFill/>
          </a:ln>
          <a:effectLst/>
        </p:spPr>
        <p:txBody>
          <a:bodyPr wrap="none">
            <a:spAutoFit/>
          </a:bodyPr>
          <a:lstStyle/>
          <a:p>
            <a:r>
              <a:rPr lang="ja-JP" altLang="en-US" sz="2000" dirty="0"/>
              <a:t>骨髄系樹状細胞</a:t>
            </a:r>
          </a:p>
        </p:txBody>
      </p:sp>
      <p:sp>
        <p:nvSpPr>
          <p:cNvPr id="64" name="Text Box 24">
            <a:extLst>
              <a:ext uri="{FF2B5EF4-FFF2-40B4-BE49-F238E27FC236}">
                <a16:creationId xmlns:a16="http://schemas.microsoft.com/office/drawing/2014/main" id="{B638C83F-045C-49F4-8556-63E7A1191354}"/>
              </a:ext>
            </a:extLst>
          </p:cNvPr>
          <p:cNvSpPr txBox="1">
            <a:spLocks noChangeArrowheads="1"/>
          </p:cNvSpPr>
          <p:nvPr/>
        </p:nvSpPr>
        <p:spPr bwMode="auto">
          <a:xfrm>
            <a:off x="3905509" y="6135447"/>
            <a:ext cx="2492990" cy="400110"/>
          </a:xfrm>
          <a:prstGeom prst="rect">
            <a:avLst/>
          </a:prstGeom>
          <a:solidFill>
            <a:srgbClr val="FFC000"/>
          </a:solidFill>
          <a:ln>
            <a:noFill/>
          </a:ln>
          <a:effectLst/>
        </p:spPr>
        <p:txBody>
          <a:bodyPr wrap="none">
            <a:spAutoFit/>
          </a:bodyPr>
          <a:lstStyle/>
          <a:p>
            <a:r>
              <a:rPr lang="ja-JP" altLang="en-US" sz="2000" dirty="0"/>
              <a:t>形質細胞様樹状細胞</a:t>
            </a:r>
          </a:p>
        </p:txBody>
      </p:sp>
      <p:sp>
        <p:nvSpPr>
          <p:cNvPr id="65" name="Line 6">
            <a:extLst>
              <a:ext uri="{FF2B5EF4-FFF2-40B4-BE49-F238E27FC236}">
                <a16:creationId xmlns:a16="http://schemas.microsoft.com/office/drawing/2014/main" id="{14411B05-6C2C-4B7A-A51D-73DE7C508AEF}"/>
              </a:ext>
            </a:extLst>
          </p:cNvPr>
          <p:cNvSpPr>
            <a:spLocks noChangeShapeType="1"/>
          </p:cNvSpPr>
          <p:nvPr/>
        </p:nvSpPr>
        <p:spPr bwMode="auto">
          <a:xfrm>
            <a:off x="2058777" y="4627694"/>
            <a:ext cx="3628" cy="13526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10">
            <a:extLst>
              <a:ext uri="{FF2B5EF4-FFF2-40B4-BE49-F238E27FC236}">
                <a16:creationId xmlns:a16="http://schemas.microsoft.com/office/drawing/2014/main" id="{FEF3689C-09C7-43C0-96D3-8A5DBC410F3E}"/>
              </a:ext>
            </a:extLst>
          </p:cNvPr>
          <p:cNvSpPr>
            <a:spLocks noChangeShapeType="1"/>
          </p:cNvSpPr>
          <p:nvPr/>
        </p:nvSpPr>
        <p:spPr bwMode="auto">
          <a:xfrm>
            <a:off x="2069743" y="5980309"/>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67" name="Group 20">
            <a:extLst>
              <a:ext uri="{FF2B5EF4-FFF2-40B4-BE49-F238E27FC236}">
                <a16:creationId xmlns:a16="http://schemas.microsoft.com/office/drawing/2014/main" id="{9F1858DE-D5C1-42C5-81EB-03F8F0A97133}"/>
              </a:ext>
            </a:extLst>
          </p:cNvPr>
          <p:cNvGrpSpPr>
            <a:grpSpLocks/>
          </p:cNvGrpSpPr>
          <p:nvPr/>
        </p:nvGrpSpPr>
        <p:grpSpPr bwMode="auto">
          <a:xfrm>
            <a:off x="3368006" y="5672557"/>
            <a:ext cx="457200" cy="700784"/>
            <a:chOff x="2064" y="3408"/>
            <a:chExt cx="288" cy="672"/>
          </a:xfrm>
        </p:grpSpPr>
        <p:sp>
          <p:nvSpPr>
            <p:cNvPr id="68" name="Line 14">
              <a:extLst>
                <a:ext uri="{FF2B5EF4-FFF2-40B4-BE49-F238E27FC236}">
                  <a16:creationId xmlns:a16="http://schemas.microsoft.com/office/drawing/2014/main" id="{5110D1E2-CADB-414A-A433-47736055FE1E}"/>
                </a:ext>
              </a:extLst>
            </p:cNvPr>
            <p:cNvSpPr>
              <a:spLocks noChangeShapeType="1"/>
            </p:cNvSpPr>
            <p:nvPr/>
          </p:nvSpPr>
          <p:spPr bwMode="auto">
            <a:xfrm>
              <a:off x="2064" y="3744"/>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15">
              <a:extLst>
                <a:ext uri="{FF2B5EF4-FFF2-40B4-BE49-F238E27FC236}">
                  <a16:creationId xmlns:a16="http://schemas.microsoft.com/office/drawing/2014/main" id="{A0822E85-3671-48BC-B67F-B14A494D43C4}"/>
                </a:ext>
              </a:extLst>
            </p:cNvPr>
            <p:cNvSpPr>
              <a:spLocks noChangeShapeType="1"/>
            </p:cNvSpPr>
            <p:nvPr/>
          </p:nvSpPr>
          <p:spPr bwMode="auto">
            <a:xfrm>
              <a:off x="2208" y="3408"/>
              <a:ext cx="0" cy="6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0" name="Line 16">
              <a:extLst>
                <a:ext uri="{FF2B5EF4-FFF2-40B4-BE49-F238E27FC236}">
                  <a16:creationId xmlns:a16="http://schemas.microsoft.com/office/drawing/2014/main" id="{5EAB0D6E-5DF8-4CD0-82AD-D157CA8B2D26}"/>
                </a:ext>
              </a:extLst>
            </p:cNvPr>
            <p:cNvSpPr>
              <a:spLocks noChangeShapeType="1"/>
            </p:cNvSpPr>
            <p:nvPr/>
          </p:nvSpPr>
          <p:spPr bwMode="auto">
            <a:xfrm>
              <a:off x="2208" y="3408"/>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2" name="Line 18">
              <a:extLst>
                <a:ext uri="{FF2B5EF4-FFF2-40B4-BE49-F238E27FC236}">
                  <a16:creationId xmlns:a16="http://schemas.microsoft.com/office/drawing/2014/main" id="{0E4EDCD0-DDEB-413E-8527-A10285B8AB0F}"/>
                </a:ext>
              </a:extLst>
            </p:cNvPr>
            <p:cNvSpPr>
              <a:spLocks noChangeShapeType="1"/>
            </p:cNvSpPr>
            <p:nvPr/>
          </p:nvSpPr>
          <p:spPr bwMode="auto">
            <a:xfrm>
              <a:off x="2208" y="4080"/>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cxnSp>
        <p:nvCxnSpPr>
          <p:cNvPr id="71" name="直線コネクタ 70"/>
          <p:cNvCxnSpPr/>
          <p:nvPr/>
        </p:nvCxnSpPr>
        <p:spPr>
          <a:xfrm>
            <a:off x="5374950" y="701968"/>
            <a:ext cx="6536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a:extLst>
              <a:ext uri="{FF2B5EF4-FFF2-40B4-BE49-F238E27FC236}">
                <a16:creationId xmlns:a16="http://schemas.microsoft.com/office/drawing/2014/main" id="{7E88AD9B-4980-42CD-9F99-FFA9EC59CA08}"/>
              </a:ext>
            </a:extLst>
          </p:cNvPr>
          <p:cNvSpPr txBox="1"/>
          <p:nvPr/>
        </p:nvSpPr>
        <p:spPr>
          <a:xfrm>
            <a:off x="6144055" y="517302"/>
            <a:ext cx="2114681" cy="369332"/>
          </a:xfrm>
          <a:prstGeom prst="rect">
            <a:avLst/>
          </a:prstGeom>
          <a:solidFill>
            <a:schemeClr val="accent4"/>
          </a:solidFill>
        </p:spPr>
        <p:txBody>
          <a:bodyPr wrap="none" rtlCol="0">
            <a:spAutoFit/>
          </a:bodyPr>
          <a:lstStyle/>
          <a:p>
            <a:r>
              <a:rPr kumimoji="1" lang="en-US" altLang="ja-JP" dirty="0"/>
              <a:t>M1</a:t>
            </a:r>
            <a:r>
              <a:rPr kumimoji="1" lang="ja-JP" altLang="en-US" dirty="0"/>
              <a:t>マクロファージ</a:t>
            </a:r>
          </a:p>
        </p:txBody>
      </p:sp>
      <p:cxnSp>
        <p:nvCxnSpPr>
          <p:cNvPr id="76" name="直線コネクタ 75"/>
          <p:cNvCxnSpPr/>
          <p:nvPr/>
        </p:nvCxnSpPr>
        <p:spPr>
          <a:xfrm>
            <a:off x="5685404" y="707165"/>
            <a:ext cx="0" cy="588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5685404" y="1296155"/>
            <a:ext cx="3431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テキスト ボックス 79">
            <a:extLst>
              <a:ext uri="{FF2B5EF4-FFF2-40B4-BE49-F238E27FC236}">
                <a16:creationId xmlns:a16="http://schemas.microsoft.com/office/drawing/2014/main" id="{7E88AD9B-4980-42CD-9F99-FFA9EC59CA08}"/>
              </a:ext>
            </a:extLst>
          </p:cNvPr>
          <p:cNvSpPr txBox="1"/>
          <p:nvPr/>
        </p:nvSpPr>
        <p:spPr>
          <a:xfrm>
            <a:off x="6144055" y="1099990"/>
            <a:ext cx="2114681" cy="369332"/>
          </a:xfrm>
          <a:prstGeom prst="rect">
            <a:avLst/>
          </a:prstGeom>
          <a:solidFill>
            <a:schemeClr val="accent4"/>
          </a:solidFill>
        </p:spPr>
        <p:txBody>
          <a:bodyPr wrap="none" rtlCol="0">
            <a:spAutoFit/>
          </a:bodyPr>
          <a:lstStyle/>
          <a:p>
            <a:r>
              <a:rPr kumimoji="1" lang="en-US" altLang="ja-JP" dirty="0"/>
              <a:t>M2</a:t>
            </a:r>
            <a:r>
              <a:rPr kumimoji="1" lang="ja-JP" altLang="en-US" dirty="0"/>
              <a:t>マクロファージ</a:t>
            </a:r>
          </a:p>
        </p:txBody>
      </p:sp>
    </p:spTree>
    <p:custDataLst>
      <p:tags r:id="rId1"/>
    </p:custDataLst>
    <p:extLst>
      <p:ext uri="{BB962C8B-B14F-4D97-AF65-F5344CB8AC3E}">
        <p14:creationId xmlns:p14="http://schemas.microsoft.com/office/powerpoint/2010/main" val="873147282"/>
      </p:ext>
    </p:extLst>
  </p:cSld>
  <p:clrMapOvr>
    <a:masterClrMapping/>
  </p:clrMapOvr>
  <mc:AlternateContent xmlns:mc="http://schemas.openxmlformats.org/markup-compatibility/2006" xmlns:p14="http://schemas.microsoft.com/office/powerpoint/2010/main">
    <mc:Choice Requires="p14">
      <p:transition spd="slow" p14:dur="2000" advTm="177356"/>
    </mc:Choice>
    <mc:Fallback xmlns="">
      <p:transition spd="slow" advTm="1773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5245698-D186-4341-AA42-41802979999A}"/>
              </a:ext>
            </a:extLst>
          </p:cNvPr>
          <p:cNvSpPr/>
          <p:nvPr/>
        </p:nvSpPr>
        <p:spPr>
          <a:xfrm>
            <a:off x="1479660" y="1689952"/>
            <a:ext cx="780755" cy="42625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Box 30"/>
          <p:cNvSpPr txBox="1">
            <a:spLocks noChangeArrowheads="1"/>
          </p:cNvSpPr>
          <p:nvPr/>
        </p:nvSpPr>
        <p:spPr bwMode="auto">
          <a:xfrm>
            <a:off x="1459247" y="1729616"/>
            <a:ext cx="835246" cy="408985"/>
          </a:xfrm>
          <a:prstGeom prst="rect">
            <a:avLst/>
          </a:prstGeom>
          <a:noFill/>
          <a:ln>
            <a:noFill/>
          </a:ln>
          <a:effectLst/>
        </p:spPr>
        <p:txBody>
          <a:bodyPr wrap="square">
            <a:spAutoFit/>
          </a:bodyPr>
          <a:lstStyle/>
          <a:p>
            <a:r>
              <a:rPr lang="en-US" altLang="ja-JP" sz="2000" dirty="0"/>
              <a:t>T</a:t>
            </a:r>
            <a:r>
              <a:rPr lang="ja-JP" altLang="en-US" sz="2000" dirty="0"/>
              <a:t>細胞</a:t>
            </a:r>
          </a:p>
        </p:txBody>
      </p:sp>
      <p:sp>
        <p:nvSpPr>
          <p:cNvPr id="5" name="Text Box 31"/>
          <p:cNvSpPr txBox="1">
            <a:spLocks noChangeArrowheads="1"/>
          </p:cNvSpPr>
          <p:nvPr/>
        </p:nvSpPr>
        <p:spPr bwMode="auto">
          <a:xfrm>
            <a:off x="1444217" y="2919136"/>
            <a:ext cx="1060450" cy="396875"/>
          </a:xfrm>
          <a:prstGeom prst="rect">
            <a:avLst/>
          </a:prstGeom>
          <a:noFill/>
          <a:ln>
            <a:noFill/>
          </a:ln>
          <a:effectLst/>
        </p:spPr>
        <p:txBody>
          <a:bodyPr wrap="none">
            <a:spAutoFit/>
          </a:bodyPr>
          <a:lstStyle/>
          <a:p>
            <a:r>
              <a:rPr lang="en-US" altLang="ja-JP" sz="2000" dirty="0"/>
              <a:t>NK</a:t>
            </a:r>
            <a:r>
              <a:rPr lang="ja-JP" altLang="en-US" sz="2000" dirty="0"/>
              <a:t>細胞</a:t>
            </a:r>
          </a:p>
        </p:txBody>
      </p:sp>
      <p:sp>
        <p:nvSpPr>
          <p:cNvPr id="6" name="Text Box 32"/>
          <p:cNvSpPr txBox="1">
            <a:spLocks noChangeArrowheads="1"/>
          </p:cNvSpPr>
          <p:nvPr/>
        </p:nvSpPr>
        <p:spPr bwMode="auto">
          <a:xfrm>
            <a:off x="3256024" y="2895743"/>
            <a:ext cx="862013" cy="396875"/>
          </a:xfrm>
          <a:prstGeom prst="rect">
            <a:avLst/>
          </a:prstGeom>
          <a:noFill/>
          <a:ln>
            <a:noFill/>
          </a:ln>
          <a:effectLst/>
        </p:spPr>
        <p:txBody>
          <a:bodyPr wrap="none">
            <a:spAutoFit/>
          </a:bodyPr>
          <a:lstStyle/>
          <a:p>
            <a:r>
              <a:rPr lang="en-US" altLang="ja-JP" sz="2000" dirty="0"/>
              <a:t>B</a:t>
            </a:r>
            <a:r>
              <a:rPr lang="ja-JP" altLang="en-US" sz="2000" dirty="0"/>
              <a:t>細胞</a:t>
            </a:r>
          </a:p>
        </p:txBody>
      </p:sp>
      <p:sp>
        <p:nvSpPr>
          <p:cNvPr id="7" name="Line 33"/>
          <p:cNvSpPr>
            <a:spLocks noChangeShapeType="1"/>
          </p:cNvSpPr>
          <p:nvPr/>
        </p:nvSpPr>
        <p:spPr bwMode="auto">
          <a:xfrm>
            <a:off x="2265661" y="189623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34"/>
          <p:cNvSpPr>
            <a:spLocks noChangeShapeType="1"/>
          </p:cNvSpPr>
          <p:nvPr/>
        </p:nvSpPr>
        <p:spPr bwMode="auto">
          <a:xfrm>
            <a:off x="2646661" y="143903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35"/>
          <p:cNvSpPr>
            <a:spLocks noChangeShapeType="1"/>
          </p:cNvSpPr>
          <p:nvPr/>
        </p:nvSpPr>
        <p:spPr bwMode="auto">
          <a:xfrm>
            <a:off x="2646661" y="143903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36"/>
          <p:cNvSpPr>
            <a:spLocks noChangeShapeType="1"/>
          </p:cNvSpPr>
          <p:nvPr/>
        </p:nvSpPr>
        <p:spPr bwMode="auto">
          <a:xfrm>
            <a:off x="2646661" y="235343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Text Box 37"/>
          <p:cNvSpPr txBox="1">
            <a:spLocks noChangeArrowheads="1"/>
          </p:cNvSpPr>
          <p:nvPr/>
        </p:nvSpPr>
        <p:spPr bwMode="auto">
          <a:xfrm>
            <a:off x="2875261" y="1210430"/>
            <a:ext cx="2209800" cy="396875"/>
          </a:xfrm>
          <a:prstGeom prst="rect">
            <a:avLst/>
          </a:prstGeom>
          <a:noFill/>
          <a:ln>
            <a:noFill/>
          </a:ln>
          <a:effectLst/>
        </p:spPr>
        <p:txBody>
          <a:bodyPr>
            <a:spAutoFit/>
          </a:bodyPr>
          <a:lstStyle/>
          <a:p>
            <a:r>
              <a:rPr lang="ja-JP" altLang="en-US" sz="2000" dirty="0"/>
              <a:t>細胞傷害性</a:t>
            </a:r>
            <a:r>
              <a:rPr lang="en-US" altLang="ja-JP" sz="2000" dirty="0"/>
              <a:t>T</a:t>
            </a:r>
            <a:r>
              <a:rPr lang="ja-JP" altLang="en-US" sz="2000" dirty="0"/>
              <a:t>細胞</a:t>
            </a:r>
          </a:p>
        </p:txBody>
      </p:sp>
      <p:sp>
        <p:nvSpPr>
          <p:cNvPr id="12" name="Text Box 39"/>
          <p:cNvSpPr txBox="1">
            <a:spLocks noChangeArrowheads="1"/>
          </p:cNvSpPr>
          <p:nvPr/>
        </p:nvSpPr>
        <p:spPr bwMode="auto">
          <a:xfrm>
            <a:off x="2875261" y="1667630"/>
            <a:ext cx="1839913" cy="396875"/>
          </a:xfrm>
          <a:prstGeom prst="rect">
            <a:avLst/>
          </a:prstGeom>
          <a:noFill/>
          <a:ln>
            <a:noFill/>
          </a:ln>
          <a:effectLst/>
        </p:spPr>
        <p:txBody>
          <a:bodyPr wrap="none">
            <a:spAutoFit/>
          </a:bodyPr>
          <a:lstStyle/>
          <a:p>
            <a:r>
              <a:rPr lang="ja-JP" altLang="en-US" sz="2000"/>
              <a:t>ヘルパー</a:t>
            </a:r>
            <a:r>
              <a:rPr lang="en-US" altLang="ja-JP" sz="2000"/>
              <a:t>T</a:t>
            </a:r>
            <a:r>
              <a:rPr lang="ja-JP" altLang="en-US" sz="2000"/>
              <a:t>細胞</a:t>
            </a:r>
          </a:p>
        </p:txBody>
      </p:sp>
      <p:sp>
        <p:nvSpPr>
          <p:cNvPr id="13" name="Text Box 40"/>
          <p:cNvSpPr txBox="1">
            <a:spLocks noChangeArrowheads="1"/>
          </p:cNvSpPr>
          <p:nvPr/>
        </p:nvSpPr>
        <p:spPr bwMode="auto">
          <a:xfrm>
            <a:off x="2875261" y="2124830"/>
            <a:ext cx="1609725" cy="396875"/>
          </a:xfrm>
          <a:prstGeom prst="rect">
            <a:avLst/>
          </a:prstGeom>
          <a:noFill/>
          <a:ln>
            <a:noFill/>
          </a:ln>
          <a:effectLst/>
        </p:spPr>
        <p:txBody>
          <a:bodyPr wrap="none">
            <a:spAutoFit/>
          </a:bodyPr>
          <a:lstStyle/>
          <a:p>
            <a:r>
              <a:rPr lang="ja-JP" altLang="en-US" sz="2000" dirty="0"/>
              <a:t>制御性</a:t>
            </a:r>
            <a:r>
              <a:rPr lang="en-US" altLang="ja-JP" sz="2000" dirty="0"/>
              <a:t>T</a:t>
            </a:r>
            <a:r>
              <a:rPr lang="ja-JP" altLang="en-US" sz="2000" dirty="0"/>
              <a:t>細胞</a:t>
            </a:r>
          </a:p>
        </p:txBody>
      </p:sp>
      <p:sp>
        <p:nvSpPr>
          <p:cNvPr id="14" name="テキスト ボックス 13"/>
          <p:cNvSpPr txBox="1"/>
          <p:nvPr/>
        </p:nvSpPr>
        <p:spPr>
          <a:xfrm>
            <a:off x="1556677" y="2120017"/>
            <a:ext cx="567784" cy="369332"/>
          </a:xfrm>
          <a:prstGeom prst="rect">
            <a:avLst/>
          </a:prstGeom>
          <a:noFill/>
        </p:spPr>
        <p:txBody>
          <a:bodyPr wrap="none" rtlCol="0">
            <a:spAutoFit/>
          </a:bodyPr>
          <a:lstStyle/>
          <a:p>
            <a:r>
              <a:rPr kumimoji="1" lang="en-US" altLang="ja-JP" dirty="0"/>
              <a:t>CD3</a:t>
            </a:r>
            <a:endParaRPr kumimoji="1" lang="ja-JP" altLang="en-US" dirty="0"/>
          </a:p>
        </p:txBody>
      </p:sp>
      <p:sp>
        <p:nvSpPr>
          <p:cNvPr id="15" name="テキスト ボックス 14"/>
          <p:cNvSpPr txBox="1"/>
          <p:nvPr/>
        </p:nvSpPr>
        <p:spPr>
          <a:xfrm>
            <a:off x="1424065" y="3399052"/>
            <a:ext cx="1295547" cy="369332"/>
          </a:xfrm>
          <a:prstGeom prst="rect">
            <a:avLst/>
          </a:prstGeom>
          <a:noFill/>
        </p:spPr>
        <p:txBody>
          <a:bodyPr wrap="none" rtlCol="0">
            <a:spAutoFit/>
          </a:bodyPr>
          <a:lstStyle/>
          <a:p>
            <a:r>
              <a:rPr kumimoji="1" lang="en-US" altLang="ja-JP" dirty="0"/>
              <a:t>CD16, CD56</a:t>
            </a:r>
            <a:endParaRPr kumimoji="1" lang="ja-JP" altLang="en-US" dirty="0"/>
          </a:p>
        </p:txBody>
      </p:sp>
      <p:sp>
        <p:nvSpPr>
          <p:cNvPr id="16" name="テキスト ボックス 15"/>
          <p:cNvSpPr txBox="1"/>
          <p:nvPr/>
        </p:nvSpPr>
        <p:spPr>
          <a:xfrm>
            <a:off x="3443201" y="3400875"/>
            <a:ext cx="1295547" cy="369332"/>
          </a:xfrm>
          <a:prstGeom prst="rect">
            <a:avLst/>
          </a:prstGeom>
          <a:noFill/>
        </p:spPr>
        <p:txBody>
          <a:bodyPr wrap="none" rtlCol="0">
            <a:spAutoFit/>
          </a:bodyPr>
          <a:lstStyle/>
          <a:p>
            <a:r>
              <a:rPr kumimoji="1" lang="en-US" altLang="ja-JP" dirty="0"/>
              <a:t>CD19, CD20</a:t>
            </a:r>
            <a:endParaRPr kumimoji="1" lang="ja-JP" altLang="en-US" dirty="0"/>
          </a:p>
        </p:txBody>
      </p:sp>
      <p:sp>
        <p:nvSpPr>
          <p:cNvPr id="17" name="正方形/長方形 16"/>
          <p:cNvSpPr/>
          <p:nvPr/>
        </p:nvSpPr>
        <p:spPr>
          <a:xfrm>
            <a:off x="5221273" y="3029720"/>
            <a:ext cx="2905475" cy="369332"/>
          </a:xfrm>
          <a:prstGeom prst="rect">
            <a:avLst/>
          </a:prstGeom>
        </p:spPr>
        <p:txBody>
          <a:bodyPr wrap="none">
            <a:spAutoFit/>
          </a:bodyPr>
          <a:lstStyle/>
          <a:p>
            <a:r>
              <a:rPr lang="en-US" altLang="ja-JP" dirty="0"/>
              <a:t>CD; Cluster of differentiation</a:t>
            </a:r>
            <a:endParaRPr lang="ja-JP" altLang="en-US" dirty="0"/>
          </a:p>
        </p:txBody>
      </p:sp>
      <p:sp>
        <p:nvSpPr>
          <p:cNvPr id="18" name="テキスト ボックス 17"/>
          <p:cNvSpPr txBox="1"/>
          <p:nvPr/>
        </p:nvSpPr>
        <p:spPr>
          <a:xfrm>
            <a:off x="5176761" y="1196752"/>
            <a:ext cx="567784" cy="369332"/>
          </a:xfrm>
          <a:prstGeom prst="rect">
            <a:avLst/>
          </a:prstGeom>
          <a:noFill/>
        </p:spPr>
        <p:txBody>
          <a:bodyPr wrap="none" rtlCol="0">
            <a:spAutoFit/>
          </a:bodyPr>
          <a:lstStyle/>
          <a:p>
            <a:r>
              <a:rPr kumimoji="1" lang="en-US" altLang="ja-JP" dirty="0"/>
              <a:t>CD8</a:t>
            </a:r>
            <a:endParaRPr kumimoji="1" lang="ja-JP" altLang="en-US" dirty="0"/>
          </a:p>
        </p:txBody>
      </p:sp>
      <p:sp>
        <p:nvSpPr>
          <p:cNvPr id="19" name="テキスト ボックス 18"/>
          <p:cNvSpPr txBox="1"/>
          <p:nvPr/>
        </p:nvSpPr>
        <p:spPr>
          <a:xfrm>
            <a:off x="4801169" y="1676533"/>
            <a:ext cx="567784" cy="369332"/>
          </a:xfrm>
          <a:prstGeom prst="rect">
            <a:avLst/>
          </a:prstGeom>
          <a:noFill/>
        </p:spPr>
        <p:txBody>
          <a:bodyPr wrap="none" rtlCol="0">
            <a:spAutoFit/>
          </a:bodyPr>
          <a:lstStyle/>
          <a:p>
            <a:r>
              <a:rPr kumimoji="1" lang="en-US" altLang="ja-JP" dirty="0"/>
              <a:t>CD4</a:t>
            </a:r>
            <a:endParaRPr kumimoji="1" lang="ja-JP" altLang="en-US" dirty="0"/>
          </a:p>
        </p:txBody>
      </p:sp>
      <p:sp>
        <p:nvSpPr>
          <p:cNvPr id="20" name="テキスト ボックス 19"/>
          <p:cNvSpPr txBox="1"/>
          <p:nvPr/>
        </p:nvSpPr>
        <p:spPr>
          <a:xfrm>
            <a:off x="4484986" y="2124830"/>
            <a:ext cx="2443682" cy="369332"/>
          </a:xfrm>
          <a:prstGeom prst="rect">
            <a:avLst/>
          </a:prstGeom>
          <a:noFill/>
        </p:spPr>
        <p:txBody>
          <a:bodyPr wrap="none" rtlCol="0">
            <a:spAutoFit/>
          </a:bodyPr>
          <a:lstStyle/>
          <a:p>
            <a:r>
              <a:rPr kumimoji="1" lang="en-US" altLang="ja-JP" dirty="0"/>
              <a:t>CD4, CCR4, CD25, </a:t>
            </a:r>
            <a:r>
              <a:rPr kumimoji="1" lang="en-US" altLang="ja-JP" u="sng" dirty="0">
                <a:solidFill>
                  <a:srgbClr val="FF0000"/>
                </a:solidFill>
              </a:rPr>
              <a:t>FoxP3</a:t>
            </a:r>
            <a:endParaRPr kumimoji="1" lang="ja-JP" altLang="en-US" u="sng" dirty="0">
              <a:solidFill>
                <a:srgbClr val="FF0000"/>
              </a:solidFill>
            </a:endParaRPr>
          </a:p>
        </p:txBody>
      </p:sp>
      <p:sp>
        <p:nvSpPr>
          <p:cNvPr id="21" name="テキスト ボックス 20"/>
          <p:cNvSpPr txBox="1"/>
          <p:nvPr/>
        </p:nvSpPr>
        <p:spPr>
          <a:xfrm>
            <a:off x="6222606" y="2470846"/>
            <a:ext cx="902811" cy="307777"/>
          </a:xfrm>
          <a:prstGeom prst="rect">
            <a:avLst/>
          </a:prstGeom>
          <a:noFill/>
        </p:spPr>
        <p:txBody>
          <a:bodyPr wrap="none" rtlCol="0">
            <a:spAutoFit/>
          </a:bodyPr>
          <a:lstStyle/>
          <a:p>
            <a:r>
              <a:rPr kumimoji="1" lang="ja-JP" altLang="en-US" sz="1400" dirty="0"/>
              <a:t>核内抗原</a:t>
            </a:r>
          </a:p>
        </p:txBody>
      </p:sp>
      <p:sp>
        <p:nvSpPr>
          <p:cNvPr id="22" name="テキスト ボックス 21"/>
          <p:cNvSpPr txBox="1"/>
          <p:nvPr/>
        </p:nvSpPr>
        <p:spPr>
          <a:xfrm>
            <a:off x="1403648" y="263003"/>
            <a:ext cx="6083717" cy="400110"/>
          </a:xfrm>
          <a:prstGeom prst="rect">
            <a:avLst/>
          </a:prstGeom>
          <a:noFill/>
        </p:spPr>
        <p:txBody>
          <a:bodyPr wrap="none" rtlCol="0">
            <a:spAutoFit/>
          </a:bodyPr>
          <a:lstStyle/>
          <a:p>
            <a:r>
              <a:rPr kumimoji="1" lang="ja-JP" altLang="en-US" sz="2000" b="1" dirty="0"/>
              <a:t>細胞表面分子マーカーから、リンパ球亜分画を分類</a:t>
            </a:r>
          </a:p>
        </p:txBody>
      </p:sp>
      <p:grpSp>
        <p:nvGrpSpPr>
          <p:cNvPr id="25" name="グループ化 24"/>
          <p:cNvGrpSpPr/>
          <p:nvPr/>
        </p:nvGrpSpPr>
        <p:grpSpPr>
          <a:xfrm>
            <a:off x="987305" y="4091074"/>
            <a:ext cx="7242295" cy="2146238"/>
            <a:chOff x="987305" y="4091074"/>
            <a:chExt cx="7242295" cy="2146238"/>
          </a:xfrm>
        </p:grpSpPr>
        <p:grpSp>
          <p:nvGrpSpPr>
            <p:cNvPr id="34" name="グループ化 33"/>
            <p:cNvGrpSpPr/>
            <p:nvPr/>
          </p:nvGrpSpPr>
          <p:grpSpPr>
            <a:xfrm>
              <a:off x="1718677" y="5517232"/>
              <a:ext cx="575816" cy="720080"/>
              <a:chOff x="1259632" y="4653136"/>
              <a:chExt cx="575816" cy="720080"/>
            </a:xfrm>
          </p:grpSpPr>
          <p:sp>
            <p:nvSpPr>
              <p:cNvPr id="23" name="円/楕円 22"/>
              <p:cNvSpPr/>
              <p:nvPr/>
            </p:nvSpPr>
            <p:spPr>
              <a:xfrm>
                <a:off x="1259632" y="4797152"/>
                <a:ext cx="575816" cy="57606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316327" y="4916901"/>
                <a:ext cx="343364" cy="400110"/>
              </a:xfrm>
              <a:prstGeom prst="rect">
                <a:avLst/>
              </a:prstGeom>
              <a:noFill/>
            </p:spPr>
            <p:txBody>
              <a:bodyPr wrap="none" rtlCol="0">
                <a:spAutoFit/>
              </a:bodyPr>
              <a:lstStyle/>
              <a:p>
                <a:r>
                  <a:rPr kumimoji="1" lang="ja-JP" altLang="en-US" sz="2000" dirty="0"/>
                  <a:t>Ｔ</a:t>
                </a:r>
              </a:p>
            </p:txBody>
          </p:sp>
          <p:sp>
            <p:nvSpPr>
              <p:cNvPr id="31" name="二等辺三角形 30"/>
              <p:cNvSpPr/>
              <p:nvPr/>
            </p:nvSpPr>
            <p:spPr>
              <a:xfrm>
                <a:off x="1497505" y="4653136"/>
                <a:ext cx="155649" cy="144016"/>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5" name="グループ化 34"/>
            <p:cNvGrpSpPr/>
            <p:nvPr/>
          </p:nvGrpSpPr>
          <p:grpSpPr>
            <a:xfrm>
              <a:off x="3737019" y="5517232"/>
              <a:ext cx="575816" cy="720080"/>
              <a:chOff x="3277974" y="4653136"/>
              <a:chExt cx="575816" cy="720080"/>
            </a:xfrm>
          </p:grpSpPr>
          <p:sp>
            <p:nvSpPr>
              <p:cNvPr id="27" name="円/楕円 26"/>
              <p:cNvSpPr/>
              <p:nvPr/>
            </p:nvSpPr>
            <p:spPr>
              <a:xfrm>
                <a:off x="3277974" y="4797152"/>
                <a:ext cx="575816" cy="57606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421990" y="4885129"/>
                <a:ext cx="324128" cy="400110"/>
              </a:xfrm>
              <a:prstGeom prst="rect">
                <a:avLst/>
              </a:prstGeom>
              <a:noFill/>
            </p:spPr>
            <p:txBody>
              <a:bodyPr wrap="none" rtlCol="0">
                <a:spAutoFit/>
              </a:bodyPr>
              <a:lstStyle/>
              <a:p>
                <a:r>
                  <a:rPr kumimoji="1" lang="en-US" altLang="ja-JP" sz="2000" dirty="0"/>
                  <a:t>B</a:t>
                </a:r>
                <a:endParaRPr kumimoji="1" lang="ja-JP" altLang="en-US" sz="2000" dirty="0"/>
              </a:p>
            </p:txBody>
          </p:sp>
          <p:sp>
            <p:nvSpPr>
              <p:cNvPr id="32" name="二等辺三角形 31"/>
              <p:cNvSpPr/>
              <p:nvPr/>
            </p:nvSpPr>
            <p:spPr>
              <a:xfrm>
                <a:off x="3491880" y="4653136"/>
                <a:ext cx="155649" cy="144016"/>
              </a:xfrm>
              <a:prstGeom prs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p:cNvGrpSpPr/>
            <p:nvPr/>
          </p:nvGrpSpPr>
          <p:grpSpPr>
            <a:xfrm>
              <a:off x="5915682" y="5517232"/>
              <a:ext cx="575816" cy="720080"/>
              <a:chOff x="5456637" y="4653136"/>
              <a:chExt cx="575816" cy="720080"/>
            </a:xfrm>
          </p:grpSpPr>
          <p:sp>
            <p:nvSpPr>
              <p:cNvPr id="29" name="円/楕円 28"/>
              <p:cNvSpPr/>
              <p:nvPr/>
            </p:nvSpPr>
            <p:spPr>
              <a:xfrm>
                <a:off x="5456637" y="4797152"/>
                <a:ext cx="575816" cy="57606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508104" y="4903017"/>
                <a:ext cx="482824" cy="400110"/>
              </a:xfrm>
              <a:prstGeom prst="rect">
                <a:avLst/>
              </a:prstGeom>
              <a:noFill/>
            </p:spPr>
            <p:txBody>
              <a:bodyPr wrap="none" rtlCol="0">
                <a:spAutoFit/>
              </a:bodyPr>
              <a:lstStyle/>
              <a:p>
                <a:r>
                  <a:rPr lang="en-US" altLang="ja-JP" sz="2000" dirty="0"/>
                  <a:t>NK</a:t>
                </a:r>
                <a:endParaRPr kumimoji="1" lang="ja-JP" altLang="en-US" sz="2000" dirty="0"/>
              </a:p>
            </p:txBody>
          </p:sp>
          <p:sp>
            <p:nvSpPr>
              <p:cNvPr id="33" name="二等辺三角形 32"/>
              <p:cNvSpPr/>
              <p:nvPr/>
            </p:nvSpPr>
            <p:spPr>
              <a:xfrm>
                <a:off x="5652120" y="4653136"/>
                <a:ext cx="155649" cy="144016"/>
              </a:xfrm>
              <a:prstGeom prst="triangl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テキスト ボックス 38"/>
            <p:cNvSpPr txBox="1"/>
            <p:nvPr/>
          </p:nvSpPr>
          <p:spPr>
            <a:xfrm rot="10800000">
              <a:off x="1857888" y="5094342"/>
              <a:ext cx="434734" cy="707886"/>
            </a:xfrm>
            <a:prstGeom prst="rect">
              <a:avLst/>
            </a:prstGeom>
            <a:noFill/>
          </p:spPr>
          <p:txBody>
            <a:bodyPr wrap="none" rtlCol="0">
              <a:spAutoFit/>
            </a:bodyPr>
            <a:lstStyle/>
            <a:p>
              <a:r>
                <a:rPr kumimoji="1" lang="en-US" altLang="ja-JP" sz="4000" dirty="0"/>
                <a:t>Y</a:t>
              </a:r>
              <a:endParaRPr kumimoji="1" lang="ja-JP" altLang="en-US" sz="4000" dirty="0"/>
            </a:p>
          </p:txBody>
        </p:sp>
        <p:cxnSp>
          <p:nvCxnSpPr>
            <p:cNvPr id="41" name="直線矢印コネクタ 40"/>
            <p:cNvCxnSpPr/>
            <p:nvPr/>
          </p:nvCxnSpPr>
          <p:spPr>
            <a:xfrm>
              <a:off x="1646669" y="5589240"/>
              <a:ext cx="3599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1150893" y="5404574"/>
              <a:ext cx="567784" cy="369332"/>
            </a:xfrm>
            <a:prstGeom prst="rect">
              <a:avLst/>
            </a:prstGeom>
            <a:noFill/>
          </p:spPr>
          <p:txBody>
            <a:bodyPr wrap="none" rtlCol="0">
              <a:spAutoFit/>
            </a:bodyPr>
            <a:lstStyle/>
            <a:p>
              <a:r>
                <a:rPr kumimoji="1" lang="en-US" altLang="ja-JP" dirty="0"/>
                <a:t>CD3</a:t>
              </a:r>
              <a:endParaRPr kumimoji="1" lang="ja-JP" altLang="en-US" dirty="0"/>
            </a:p>
          </p:txBody>
        </p:sp>
        <p:sp>
          <p:nvSpPr>
            <p:cNvPr id="43" name="テキスト ボックス 42"/>
            <p:cNvSpPr txBox="1"/>
            <p:nvPr/>
          </p:nvSpPr>
          <p:spPr>
            <a:xfrm>
              <a:off x="1625332" y="4869160"/>
              <a:ext cx="1029449" cy="369332"/>
            </a:xfrm>
            <a:prstGeom prst="rect">
              <a:avLst/>
            </a:prstGeom>
            <a:noFill/>
          </p:spPr>
          <p:txBody>
            <a:bodyPr wrap="none" rtlCol="0">
              <a:spAutoFit/>
            </a:bodyPr>
            <a:lstStyle/>
            <a:p>
              <a:r>
                <a:rPr kumimoji="1" lang="en-US" altLang="ja-JP" dirty="0"/>
                <a:t>CD3</a:t>
              </a:r>
              <a:r>
                <a:rPr kumimoji="1" lang="ja-JP" altLang="en-US" dirty="0"/>
                <a:t>抗体</a:t>
              </a:r>
            </a:p>
          </p:txBody>
        </p:sp>
        <p:sp>
          <p:nvSpPr>
            <p:cNvPr id="44" name="テキスト ボックス 43"/>
            <p:cNvSpPr txBox="1"/>
            <p:nvPr/>
          </p:nvSpPr>
          <p:spPr>
            <a:xfrm rot="10800000">
              <a:off x="3876231" y="5085184"/>
              <a:ext cx="434734" cy="707886"/>
            </a:xfrm>
            <a:prstGeom prst="rect">
              <a:avLst/>
            </a:prstGeom>
            <a:noFill/>
          </p:spPr>
          <p:txBody>
            <a:bodyPr wrap="none" rtlCol="0">
              <a:spAutoFit/>
            </a:bodyPr>
            <a:lstStyle/>
            <a:p>
              <a:r>
                <a:rPr kumimoji="1" lang="en-US" altLang="ja-JP" sz="4000" dirty="0"/>
                <a:t>Y</a:t>
              </a:r>
              <a:endParaRPr kumimoji="1" lang="ja-JP" altLang="en-US" sz="4000" dirty="0"/>
            </a:p>
          </p:txBody>
        </p:sp>
        <p:cxnSp>
          <p:nvCxnSpPr>
            <p:cNvPr id="45" name="直線矢印コネクタ 44"/>
            <p:cNvCxnSpPr/>
            <p:nvPr/>
          </p:nvCxnSpPr>
          <p:spPr>
            <a:xfrm>
              <a:off x="3662893" y="5589240"/>
              <a:ext cx="3599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3014821" y="5404574"/>
              <a:ext cx="684803" cy="369332"/>
            </a:xfrm>
            <a:prstGeom prst="rect">
              <a:avLst/>
            </a:prstGeom>
            <a:noFill/>
          </p:spPr>
          <p:txBody>
            <a:bodyPr wrap="none" rtlCol="0">
              <a:spAutoFit/>
            </a:bodyPr>
            <a:lstStyle/>
            <a:p>
              <a:r>
                <a:rPr kumimoji="1" lang="en-US" altLang="ja-JP" dirty="0"/>
                <a:t>CD19</a:t>
              </a:r>
              <a:endParaRPr kumimoji="1" lang="ja-JP" altLang="en-US" dirty="0"/>
            </a:p>
          </p:txBody>
        </p:sp>
        <p:sp>
          <p:nvSpPr>
            <p:cNvPr id="47" name="テキスト ボックス 46"/>
            <p:cNvSpPr txBox="1"/>
            <p:nvPr/>
          </p:nvSpPr>
          <p:spPr>
            <a:xfrm>
              <a:off x="3641556" y="4869160"/>
              <a:ext cx="1146468" cy="369332"/>
            </a:xfrm>
            <a:prstGeom prst="rect">
              <a:avLst/>
            </a:prstGeom>
            <a:noFill/>
          </p:spPr>
          <p:txBody>
            <a:bodyPr wrap="none" rtlCol="0">
              <a:spAutoFit/>
            </a:bodyPr>
            <a:lstStyle/>
            <a:p>
              <a:r>
                <a:rPr kumimoji="1" lang="en-US" altLang="ja-JP" dirty="0"/>
                <a:t>CD19</a:t>
              </a:r>
              <a:r>
                <a:rPr kumimoji="1" lang="ja-JP" altLang="en-US" dirty="0"/>
                <a:t>抗体</a:t>
              </a:r>
            </a:p>
          </p:txBody>
        </p:sp>
        <p:sp>
          <p:nvSpPr>
            <p:cNvPr id="48" name="テキスト ボックス 47"/>
            <p:cNvSpPr txBox="1"/>
            <p:nvPr/>
          </p:nvSpPr>
          <p:spPr>
            <a:xfrm rot="10800000">
              <a:off x="6036471" y="5085184"/>
              <a:ext cx="434734" cy="707886"/>
            </a:xfrm>
            <a:prstGeom prst="rect">
              <a:avLst/>
            </a:prstGeom>
            <a:noFill/>
          </p:spPr>
          <p:txBody>
            <a:bodyPr wrap="none" rtlCol="0">
              <a:spAutoFit/>
            </a:bodyPr>
            <a:lstStyle/>
            <a:p>
              <a:r>
                <a:rPr kumimoji="1" lang="en-US" altLang="ja-JP" sz="4000" dirty="0"/>
                <a:t>Y</a:t>
              </a:r>
              <a:endParaRPr kumimoji="1" lang="ja-JP" altLang="en-US" sz="4000" dirty="0"/>
            </a:p>
          </p:txBody>
        </p:sp>
        <p:cxnSp>
          <p:nvCxnSpPr>
            <p:cNvPr id="49" name="直線矢印コネクタ 48"/>
            <p:cNvCxnSpPr/>
            <p:nvPr/>
          </p:nvCxnSpPr>
          <p:spPr>
            <a:xfrm>
              <a:off x="5823133" y="5589240"/>
              <a:ext cx="35991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5175061" y="5404574"/>
              <a:ext cx="684803" cy="369332"/>
            </a:xfrm>
            <a:prstGeom prst="rect">
              <a:avLst/>
            </a:prstGeom>
            <a:noFill/>
          </p:spPr>
          <p:txBody>
            <a:bodyPr wrap="none" rtlCol="0">
              <a:spAutoFit/>
            </a:bodyPr>
            <a:lstStyle/>
            <a:p>
              <a:r>
                <a:rPr kumimoji="1" lang="en-US" altLang="ja-JP" dirty="0"/>
                <a:t>CD16</a:t>
              </a:r>
              <a:endParaRPr kumimoji="1" lang="ja-JP" altLang="en-US" dirty="0"/>
            </a:p>
          </p:txBody>
        </p:sp>
        <p:sp>
          <p:nvSpPr>
            <p:cNvPr id="51" name="テキスト ボックス 50"/>
            <p:cNvSpPr txBox="1"/>
            <p:nvPr/>
          </p:nvSpPr>
          <p:spPr>
            <a:xfrm>
              <a:off x="5801796" y="4869160"/>
              <a:ext cx="1146468" cy="369332"/>
            </a:xfrm>
            <a:prstGeom prst="rect">
              <a:avLst/>
            </a:prstGeom>
            <a:noFill/>
          </p:spPr>
          <p:txBody>
            <a:bodyPr wrap="none" rtlCol="0">
              <a:spAutoFit/>
            </a:bodyPr>
            <a:lstStyle/>
            <a:p>
              <a:r>
                <a:rPr kumimoji="1" lang="en-US" altLang="ja-JP" dirty="0"/>
                <a:t>CD16</a:t>
              </a:r>
              <a:r>
                <a:rPr kumimoji="1" lang="ja-JP" altLang="en-US" dirty="0"/>
                <a:t>抗体</a:t>
              </a:r>
            </a:p>
          </p:txBody>
        </p:sp>
        <p:sp>
          <p:nvSpPr>
            <p:cNvPr id="52" name="テキスト ボックス 51"/>
            <p:cNvSpPr txBox="1"/>
            <p:nvPr/>
          </p:nvSpPr>
          <p:spPr>
            <a:xfrm>
              <a:off x="987305" y="4097597"/>
              <a:ext cx="2268719" cy="646331"/>
            </a:xfrm>
            <a:prstGeom prst="rect">
              <a:avLst/>
            </a:prstGeom>
            <a:noFill/>
          </p:spPr>
          <p:txBody>
            <a:bodyPr wrap="square" rtlCol="0">
              <a:spAutoFit/>
            </a:bodyPr>
            <a:lstStyle/>
            <a:p>
              <a:r>
                <a:rPr kumimoji="1" lang="ja-JP" altLang="en-US" b="1" dirty="0">
                  <a:solidFill>
                    <a:schemeClr val="tx2"/>
                  </a:solidFill>
                </a:rPr>
                <a:t>モノクローナル抗体で目印をつける</a:t>
              </a:r>
            </a:p>
          </p:txBody>
        </p:sp>
        <p:sp>
          <p:nvSpPr>
            <p:cNvPr id="53" name="円/楕円 52"/>
            <p:cNvSpPr/>
            <p:nvPr/>
          </p:nvSpPr>
          <p:spPr>
            <a:xfrm>
              <a:off x="2091990" y="5238492"/>
              <a:ext cx="153021" cy="13553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4106574" y="5234424"/>
              <a:ext cx="153021" cy="13553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p:nvSpPr>
          <p:spPr>
            <a:xfrm>
              <a:off x="6266814" y="5231774"/>
              <a:ext cx="153021" cy="13553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3661549" y="4091074"/>
              <a:ext cx="4568051" cy="646331"/>
            </a:xfrm>
            <a:prstGeom prst="rect">
              <a:avLst/>
            </a:prstGeom>
            <a:noFill/>
          </p:spPr>
          <p:txBody>
            <a:bodyPr wrap="square" rtlCol="0">
              <a:spAutoFit/>
            </a:bodyPr>
            <a:lstStyle/>
            <a:p>
              <a:r>
                <a:rPr kumimoji="1" lang="ja-JP" altLang="en-US" dirty="0"/>
                <a:t>モノクローナル抗体に標識された蛍光色素で細胞を区別することが可能</a:t>
              </a:r>
            </a:p>
          </p:txBody>
        </p:sp>
        <p:cxnSp>
          <p:nvCxnSpPr>
            <p:cNvPr id="58" name="直線矢印コネクタ 57"/>
            <p:cNvCxnSpPr>
              <a:stCxn id="52" idx="3"/>
              <a:endCxn id="56" idx="1"/>
            </p:cNvCxnSpPr>
            <p:nvPr/>
          </p:nvCxnSpPr>
          <p:spPr>
            <a:xfrm flipV="1">
              <a:off x="3256024" y="4414240"/>
              <a:ext cx="405525" cy="65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7" name="正方形/長方形 56">
            <a:extLst>
              <a:ext uri="{FF2B5EF4-FFF2-40B4-BE49-F238E27FC236}">
                <a16:creationId xmlns:a16="http://schemas.microsoft.com/office/drawing/2014/main" id="{B9DD65DE-57C9-49AE-9E37-773FE8E5CE48}"/>
              </a:ext>
            </a:extLst>
          </p:cNvPr>
          <p:cNvSpPr/>
          <p:nvPr/>
        </p:nvSpPr>
        <p:spPr>
          <a:xfrm>
            <a:off x="1459247" y="2910652"/>
            <a:ext cx="923384" cy="416392"/>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68FA8C08-D38F-412B-957D-D3359726E2AC}"/>
              </a:ext>
            </a:extLst>
          </p:cNvPr>
          <p:cNvSpPr/>
          <p:nvPr/>
        </p:nvSpPr>
        <p:spPr>
          <a:xfrm>
            <a:off x="3215963" y="2882003"/>
            <a:ext cx="967322" cy="3819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extLst>
      <p:ext uri="{BB962C8B-B14F-4D97-AF65-F5344CB8AC3E}">
        <p14:creationId xmlns:p14="http://schemas.microsoft.com/office/powerpoint/2010/main" val="1897884606"/>
      </p:ext>
    </p:extLst>
  </p:cSld>
  <p:clrMapOvr>
    <a:masterClrMapping/>
  </p:clrMapOvr>
  <mc:AlternateContent xmlns:mc="http://schemas.openxmlformats.org/markup-compatibility/2006" xmlns:p14="http://schemas.microsoft.com/office/powerpoint/2010/main">
    <mc:Choice Requires="p14">
      <p:transition spd="slow" p14:dur="2000" advTm="149126"/>
    </mc:Choice>
    <mc:Fallback xmlns="">
      <p:transition spd="slow" advTm="1491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p:bldP spid="16" grpId="0"/>
      <p:bldP spid="17" grpId="0"/>
      <p:bldP spid="18" grpId="0"/>
      <p:bldP spid="19" grpId="0"/>
      <p:bldP spid="20" grpId="0"/>
      <p:bldP spid="21" grpId="0"/>
      <p:bldP spid="57" grpId="0" animBg="1"/>
      <p:bldP spid="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 name="グループ化 176"/>
          <p:cNvGrpSpPr/>
          <p:nvPr/>
        </p:nvGrpSpPr>
        <p:grpSpPr>
          <a:xfrm>
            <a:off x="1550748" y="4302119"/>
            <a:ext cx="2457903" cy="2335619"/>
            <a:chOff x="1550748" y="4302119"/>
            <a:chExt cx="2457903" cy="2335619"/>
          </a:xfrm>
        </p:grpSpPr>
        <p:pic>
          <p:nvPicPr>
            <p:cNvPr id="1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0748" y="4302119"/>
              <a:ext cx="2457903" cy="233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rot="16200000">
              <a:off x="1568291" y="5125565"/>
              <a:ext cx="516423" cy="369332"/>
            </a:xfrm>
            <a:prstGeom prst="rect">
              <a:avLst/>
            </a:prstGeom>
            <a:noFill/>
          </p:spPr>
          <p:txBody>
            <a:bodyPr wrap="none" rtlCol="0">
              <a:spAutoFit/>
            </a:bodyPr>
            <a:lstStyle/>
            <a:p>
              <a:r>
                <a:rPr kumimoji="1" lang="en-US" altLang="ja-JP" b="1" dirty="0"/>
                <a:t>FSC</a:t>
              </a:r>
              <a:endParaRPr kumimoji="1" lang="ja-JP" altLang="en-US" b="1" dirty="0"/>
            </a:p>
          </p:txBody>
        </p:sp>
        <p:sp>
          <p:nvSpPr>
            <p:cNvPr id="12" name="テキスト ボックス 11"/>
            <p:cNvSpPr txBox="1"/>
            <p:nvPr/>
          </p:nvSpPr>
          <p:spPr>
            <a:xfrm>
              <a:off x="2606982" y="6099602"/>
              <a:ext cx="519694" cy="369332"/>
            </a:xfrm>
            <a:prstGeom prst="rect">
              <a:avLst/>
            </a:prstGeom>
            <a:noFill/>
          </p:spPr>
          <p:txBody>
            <a:bodyPr wrap="none" rtlCol="0">
              <a:spAutoFit/>
            </a:bodyPr>
            <a:lstStyle/>
            <a:p>
              <a:r>
                <a:rPr kumimoji="1" lang="en-US" altLang="ja-JP" b="1" dirty="0"/>
                <a:t>SSC</a:t>
              </a:r>
              <a:endParaRPr kumimoji="1" lang="ja-JP" altLang="en-US" b="1" dirty="0"/>
            </a:p>
          </p:txBody>
        </p:sp>
      </p:grpSp>
      <p:grpSp>
        <p:nvGrpSpPr>
          <p:cNvPr id="173" name="グループ化 172"/>
          <p:cNvGrpSpPr/>
          <p:nvPr/>
        </p:nvGrpSpPr>
        <p:grpSpPr>
          <a:xfrm>
            <a:off x="4739403" y="4310246"/>
            <a:ext cx="2449350" cy="2327492"/>
            <a:chOff x="4739403" y="4310246"/>
            <a:chExt cx="2449350" cy="2327492"/>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9403" y="4310246"/>
              <a:ext cx="2449350" cy="232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5504611" y="6108113"/>
              <a:ext cx="992579" cy="369332"/>
            </a:xfrm>
            <a:prstGeom prst="rect">
              <a:avLst/>
            </a:prstGeom>
            <a:noFill/>
          </p:spPr>
          <p:txBody>
            <a:bodyPr wrap="none" rtlCol="0">
              <a:spAutoFit/>
            </a:bodyPr>
            <a:lstStyle/>
            <a:p>
              <a:r>
                <a:rPr lang="en-US" altLang="ja-JP" b="1" dirty="0">
                  <a:solidFill>
                    <a:srgbClr val="FF0000"/>
                  </a:solidFill>
                </a:rPr>
                <a:t>CD19-PE</a:t>
              </a:r>
              <a:endParaRPr kumimoji="1" lang="ja-JP" altLang="en-US" b="1" dirty="0">
                <a:solidFill>
                  <a:srgbClr val="FF0000"/>
                </a:solidFill>
              </a:endParaRPr>
            </a:p>
          </p:txBody>
        </p:sp>
        <p:sp>
          <p:nvSpPr>
            <p:cNvPr id="14" name="テキスト ボックス 13"/>
            <p:cNvSpPr txBox="1"/>
            <p:nvPr/>
          </p:nvSpPr>
          <p:spPr>
            <a:xfrm rot="16200000">
              <a:off x="4590131" y="5178172"/>
              <a:ext cx="1037207" cy="369332"/>
            </a:xfrm>
            <a:prstGeom prst="rect">
              <a:avLst/>
            </a:prstGeom>
            <a:noFill/>
          </p:spPr>
          <p:txBody>
            <a:bodyPr wrap="none" rtlCol="0">
              <a:spAutoFit/>
            </a:bodyPr>
            <a:lstStyle/>
            <a:p>
              <a:r>
                <a:rPr kumimoji="1" lang="en-US" altLang="ja-JP" b="1" dirty="0">
                  <a:solidFill>
                    <a:srgbClr val="00B050"/>
                  </a:solidFill>
                </a:rPr>
                <a:t>CD3-FITC</a:t>
              </a:r>
              <a:endParaRPr kumimoji="1" lang="ja-JP" altLang="en-US" b="1" dirty="0">
                <a:solidFill>
                  <a:srgbClr val="00B050"/>
                </a:solidFill>
              </a:endParaRPr>
            </a:p>
          </p:txBody>
        </p:sp>
      </p:grpSp>
      <p:cxnSp>
        <p:nvCxnSpPr>
          <p:cNvPr id="18" name="直線矢印コネクタ 17"/>
          <p:cNvCxnSpPr/>
          <p:nvPr/>
        </p:nvCxnSpPr>
        <p:spPr>
          <a:xfrm flipV="1">
            <a:off x="2389106" y="5359283"/>
            <a:ext cx="2350297" cy="134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78446" y="121557"/>
            <a:ext cx="8521913" cy="830997"/>
          </a:xfrm>
          <a:prstGeom prst="rect">
            <a:avLst/>
          </a:prstGeom>
          <a:noFill/>
        </p:spPr>
        <p:txBody>
          <a:bodyPr wrap="square" rtlCol="0">
            <a:spAutoFit/>
          </a:bodyPr>
          <a:lstStyle/>
          <a:p>
            <a:r>
              <a:rPr kumimoji="1" lang="ja-JP" altLang="en-US" sz="2400" b="1" dirty="0">
                <a:solidFill>
                  <a:srgbClr val="C00000"/>
                </a:solidFill>
              </a:rPr>
              <a:t>蛍光標識モノクローナル抗体を用いたフローサイトメトリーによる</a:t>
            </a:r>
            <a:r>
              <a:rPr kumimoji="1" lang="en-US" altLang="ja-JP" sz="2400" b="1" dirty="0">
                <a:solidFill>
                  <a:srgbClr val="C00000"/>
                </a:solidFill>
              </a:rPr>
              <a:t> T</a:t>
            </a:r>
            <a:r>
              <a:rPr kumimoji="1" lang="ja-JP" altLang="en-US" sz="2400" b="1" dirty="0">
                <a:solidFill>
                  <a:srgbClr val="C00000"/>
                </a:solidFill>
              </a:rPr>
              <a:t>細胞、</a:t>
            </a:r>
            <a:r>
              <a:rPr kumimoji="1" lang="en-US" altLang="ja-JP" sz="2400" b="1" dirty="0">
                <a:solidFill>
                  <a:srgbClr val="C00000"/>
                </a:solidFill>
              </a:rPr>
              <a:t>B</a:t>
            </a:r>
            <a:r>
              <a:rPr kumimoji="1" lang="ja-JP" altLang="en-US" sz="2400" b="1" dirty="0">
                <a:solidFill>
                  <a:srgbClr val="C00000"/>
                </a:solidFill>
              </a:rPr>
              <a:t>細胞の識別例</a:t>
            </a:r>
          </a:p>
        </p:txBody>
      </p:sp>
      <p:sp>
        <p:nvSpPr>
          <p:cNvPr id="76" name="円/楕円 75"/>
          <p:cNvSpPr/>
          <p:nvPr/>
        </p:nvSpPr>
        <p:spPr>
          <a:xfrm>
            <a:off x="1310943" y="2029373"/>
            <a:ext cx="174811"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7" name="円/楕円 76"/>
          <p:cNvSpPr/>
          <p:nvPr/>
        </p:nvSpPr>
        <p:spPr>
          <a:xfrm>
            <a:off x="1680736" y="2387185"/>
            <a:ext cx="174811"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8" name="円/楕円 77"/>
          <p:cNvSpPr/>
          <p:nvPr/>
        </p:nvSpPr>
        <p:spPr>
          <a:xfrm>
            <a:off x="1963477" y="2492520"/>
            <a:ext cx="174811"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79" name="円/楕円 78"/>
          <p:cNvSpPr/>
          <p:nvPr/>
        </p:nvSpPr>
        <p:spPr>
          <a:xfrm>
            <a:off x="1996742" y="1832298"/>
            <a:ext cx="174811"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0" name="円/楕円 79"/>
          <p:cNvSpPr/>
          <p:nvPr/>
        </p:nvSpPr>
        <p:spPr>
          <a:xfrm>
            <a:off x="2498764" y="2260214"/>
            <a:ext cx="174811"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1" name="円/楕円 80"/>
          <p:cNvSpPr/>
          <p:nvPr/>
        </p:nvSpPr>
        <p:spPr>
          <a:xfrm>
            <a:off x="1223537" y="2482091"/>
            <a:ext cx="174811"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2" name="円/楕円 81"/>
          <p:cNvSpPr/>
          <p:nvPr/>
        </p:nvSpPr>
        <p:spPr>
          <a:xfrm>
            <a:off x="1969848" y="2151861"/>
            <a:ext cx="174811"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3" name="円/楕円 82"/>
          <p:cNvSpPr/>
          <p:nvPr/>
        </p:nvSpPr>
        <p:spPr>
          <a:xfrm>
            <a:off x="2312748" y="1955414"/>
            <a:ext cx="174811"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4" name="円/楕円 83"/>
          <p:cNvSpPr/>
          <p:nvPr/>
        </p:nvSpPr>
        <p:spPr>
          <a:xfrm>
            <a:off x="1680737" y="1833039"/>
            <a:ext cx="174811"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5" name="円/楕円 84"/>
          <p:cNvSpPr/>
          <p:nvPr/>
        </p:nvSpPr>
        <p:spPr>
          <a:xfrm>
            <a:off x="1463343" y="2181773"/>
            <a:ext cx="174811"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6" name="円/楕円 85"/>
          <p:cNvSpPr/>
          <p:nvPr/>
        </p:nvSpPr>
        <p:spPr>
          <a:xfrm>
            <a:off x="2251404" y="2408132"/>
            <a:ext cx="174811"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7" name="円/楕円 86"/>
          <p:cNvSpPr/>
          <p:nvPr/>
        </p:nvSpPr>
        <p:spPr>
          <a:xfrm>
            <a:off x="1680736" y="2687389"/>
            <a:ext cx="174811"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8" name="円/楕円 87"/>
          <p:cNvSpPr/>
          <p:nvPr/>
        </p:nvSpPr>
        <p:spPr>
          <a:xfrm>
            <a:off x="1996742" y="2756486"/>
            <a:ext cx="174811"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89" name="円/楕円 88"/>
          <p:cNvSpPr/>
          <p:nvPr/>
        </p:nvSpPr>
        <p:spPr>
          <a:xfrm>
            <a:off x="2400153" y="2630009"/>
            <a:ext cx="174811"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90" name="円/楕円 89"/>
          <p:cNvSpPr/>
          <p:nvPr/>
        </p:nvSpPr>
        <p:spPr>
          <a:xfrm>
            <a:off x="2763224" y="2037462"/>
            <a:ext cx="174811"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nvGrpSpPr>
          <p:cNvPr id="170" name="グループ化 169"/>
          <p:cNvGrpSpPr/>
          <p:nvPr/>
        </p:nvGrpSpPr>
        <p:grpSpPr>
          <a:xfrm>
            <a:off x="4708787" y="1486684"/>
            <a:ext cx="3141235" cy="1488297"/>
            <a:chOff x="4708787" y="1486684"/>
            <a:chExt cx="3141235" cy="1488297"/>
          </a:xfrm>
        </p:grpSpPr>
        <p:grpSp>
          <p:nvGrpSpPr>
            <p:cNvPr id="93" name="グループ化 92"/>
            <p:cNvGrpSpPr/>
            <p:nvPr/>
          </p:nvGrpSpPr>
          <p:grpSpPr>
            <a:xfrm>
              <a:off x="4708787" y="1522294"/>
              <a:ext cx="344966" cy="461665"/>
              <a:chOff x="1192976" y="1259549"/>
              <a:chExt cx="344966" cy="461665"/>
            </a:xfrm>
          </p:grpSpPr>
          <p:sp>
            <p:nvSpPr>
              <p:cNvPr id="91" name="テキスト ボックス 90"/>
              <p:cNvSpPr txBox="1"/>
              <p:nvPr/>
            </p:nvSpPr>
            <p:spPr>
              <a:xfrm>
                <a:off x="1192976" y="1259549"/>
                <a:ext cx="344966" cy="461665"/>
              </a:xfrm>
              <a:prstGeom prst="rect">
                <a:avLst/>
              </a:prstGeom>
              <a:noFill/>
            </p:spPr>
            <p:txBody>
              <a:bodyPr wrap="none" rtlCol="0">
                <a:spAutoFit/>
              </a:bodyPr>
              <a:lstStyle/>
              <a:p>
                <a:r>
                  <a:rPr kumimoji="1" lang="en-US" altLang="ja-JP" sz="2400" b="1" dirty="0"/>
                  <a:t>Y</a:t>
                </a:r>
                <a:endParaRPr kumimoji="1" lang="ja-JP" altLang="en-US" sz="2400" b="1" dirty="0"/>
              </a:p>
            </p:txBody>
          </p:sp>
          <p:sp>
            <p:nvSpPr>
              <p:cNvPr id="92" name="円/楕円 91"/>
              <p:cNvSpPr/>
              <p:nvPr/>
            </p:nvSpPr>
            <p:spPr>
              <a:xfrm>
                <a:off x="1360650" y="1530706"/>
                <a:ext cx="107576" cy="11654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nvGrpSpPr>
            <p:cNvPr id="94" name="グループ化 93"/>
            <p:cNvGrpSpPr/>
            <p:nvPr/>
          </p:nvGrpSpPr>
          <p:grpSpPr>
            <a:xfrm>
              <a:off x="4708787" y="2342058"/>
              <a:ext cx="344966" cy="461665"/>
              <a:chOff x="1192976" y="1259549"/>
              <a:chExt cx="344966" cy="461665"/>
            </a:xfrm>
          </p:grpSpPr>
          <p:sp>
            <p:nvSpPr>
              <p:cNvPr id="95" name="テキスト ボックス 94"/>
              <p:cNvSpPr txBox="1"/>
              <p:nvPr/>
            </p:nvSpPr>
            <p:spPr>
              <a:xfrm>
                <a:off x="1192976" y="1259549"/>
                <a:ext cx="344966" cy="461665"/>
              </a:xfrm>
              <a:prstGeom prst="rect">
                <a:avLst/>
              </a:prstGeom>
              <a:noFill/>
            </p:spPr>
            <p:txBody>
              <a:bodyPr wrap="none" rtlCol="0">
                <a:spAutoFit/>
              </a:bodyPr>
              <a:lstStyle/>
              <a:p>
                <a:r>
                  <a:rPr kumimoji="1" lang="en-US" altLang="ja-JP" sz="2400" b="1" dirty="0"/>
                  <a:t>Y</a:t>
                </a:r>
                <a:endParaRPr kumimoji="1" lang="ja-JP" altLang="en-US" sz="2400" b="1" dirty="0"/>
              </a:p>
            </p:txBody>
          </p:sp>
          <p:sp>
            <p:nvSpPr>
              <p:cNvPr id="96" name="円/楕円 95"/>
              <p:cNvSpPr/>
              <p:nvPr/>
            </p:nvSpPr>
            <p:spPr>
              <a:xfrm>
                <a:off x="1360650" y="1530706"/>
                <a:ext cx="107576" cy="11654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sp>
          <p:nvSpPr>
            <p:cNvPr id="97" name="テキスト ボックス 96"/>
            <p:cNvSpPr txBox="1"/>
            <p:nvPr/>
          </p:nvSpPr>
          <p:spPr>
            <a:xfrm>
              <a:off x="5010561" y="1486684"/>
              <a:ext cx="2698175" cy="646331"/>
            </a:xfrm>
            <a:prstGeom prst="rect">
              <a:avLst/>
            </a:prstGeom>
            <a:noFill/>
          </p:spPr>
          <p:txBody>
            <a:bodyPr wrap="none" rtlCol="0">
              <a:spAutoFit/>
            </a:bodyPr>
            <a:lstStyle/>
            <a:p>
              <a:r>
                <a:rPr kumimoji="1" lang="en-US" altLang="ja-JP" b="1" dirty="0"/>
                <a:t>FITC</a:t>
              </a:r>
              <a:r>
                <a:rPr kumimoji="1" lang="ja-JP" altLang="en-US" b="1" dirty="0"/>
                <a:t>標識</a:t>
              </a:r>
              <a:endParaRPr kumimoji="1" lang="en-US" altLang="ja-JP" b="1" dirty="0"/>
            </a:p>
            <a:p>
              <a:r>
                <a:rPr kumimoji="1" lang="en-US" altLang="ja-JP" b="1" dirty="0"/>
                <a:t>CD3 </a:t>
              </a:r>
              <a:r>
                <a:rPr kumimoji="1" lang="ja-JP" altLang="en-US" b="1" dirty="0"/>
                <a:t>モノクローナル抗体</a:t>
              </a:r>
            </a:p>
          </p:txBody>
        </p:sp>
        <p:sp>
          <p:nvSpPr>
            <p:cNvPr id="98" name="テキスト ボックス 97"/>
            <p:cNvSpPr txBox="1"/>
            <p:nvPr/>
          </p:nvSpPr>
          <p:spPr>
            <a:xfrm>
              <a:off x="5033225" y="2328650"/>
              <a:ext cx="2816797" cy="646331"/>
            </a:xfrm>
            <a:prstGeom prst="rect">
              <a:avLst/>
            </a:prstGeom>
            <a:noFill/>
          </p:spPr>
          <p:txBody>
            <a:bodyPr wrap="none" rtlCol="0">
              <a:spAutoFit/>
            </a:bodyPr>
            <a:lstStyle/>
            <a:p>
              <a:r>
                <a:rPr kumimoji="1" lang="en-US" altLang="ja-JP" b="1" dirty="0"/>
                <a:t>PE</a:t>
              </a:r>
              <a:r>
                <a:rPr kumimoji="1" lang="ja-JP" altLang="en-US" b="1" dirty="0"/>
                <a:t>標識</a:t>
              </a:r>
              <a:endParaRPr kumimoji="1" lang="en-US" altLang="ja-JP" b="1" dirty="0"/>
            </a:p>
            <a:p>
              <a:r>
                <a:rPr kumimoji="1" lang="en-US" altLang="ja-JP" b="1" dirty="0"/>
                <a:t>CD19 </a:t>
              </a:r>
              <a:r>
                <a:rPr kumimoji="1" lang="ja-JP" altLang="en-US" b="1" dirty="0"/>
                <a:t>モノクローナル抗体</a:t>
              </a:r>
            </a:p>
          </p:txBody>
        </p:sp>
      </p:grpSp>
      <p:sp>
        <p:nvSpPr>
          <p:cNvPr id="99" name="テキスト ボックス 98"/>
          <p:cNvSpPr txBox="1"/>
          <p:nvPr/>
        </p:nvSpPr>
        <p:spPr>
          <a:xfrm>
            <a:off x="1050702" y="3113951"/>
            <a:ext cx="2327881" cy="369332"/>
          </a:xfrm>
          <a:prstGeom prst="rect">
            <a:avLst/>
          </a:prstGeom>
          <a:noFill/>
        </p:spPr>
        <p:txBody>
          <a:bodyPr wrap="none" rtlCol="0">
            <a:spAutoFit/>
          </a:bodyPr>
          <a:lstStyle/>
          <a:p>
            <a:r>
              <a:rPr kumimoji="1" lang="ja-JP" altLang="en-US" b="1" dirty="0"/>
              <a:t>末梢血単核球 </a:t>
            </a:r>
            <a:r>
              <a:rPr kumimoji="1" lang="en-US" altLang="ja-JP" b="1" dirty="0"/>
              <a:t>(PBMC)</a:t>
            </a:r>
            <a:endParaRPr kumimoji="1" lang="ja-JP" altLang="en-US" b="1" dirty="0"/>
          </a:p>
        </p:txBody>
      </p:sp>
      <p:sp>
        <p:nvSpPr>
          <p:cNvPr id="111" name="円/楕円 110"/>
          <p:cNvSpPr/>
          <p:nvPr/>
        </p:nvSpPr>
        <p:spPr>
          <a:xfrm>
            <a:off x="2874907" y="2420087"/>
            <a:ext cx="217393" cy="21827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12" name="円/楕円 111"/>
          <p:cNvSpPr/>
          <p:nvPr/>
        </p:nvSpPr>
        <p:spPr>
          <a:xfrm>
            <a:off x="2716831" y="2693511"/>
            <a:ext cx="217393" cy="21827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13" name="円/楕円 112"/>
          <p:cNvSpPr/>
          <p:nvPr/>
        </p:nvSpPr>
        <p:spPr>
          <a:xfrm>
            <a:off x="3162834" y="2323471"/>
            <a:ext cx="217393" cy="21827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14" name="テキスト ボックス 113"/>
          <p:cNvSpPr txBox="1"/>
          <p:nvPr/>
        </p:nvSpPr>
        <p:spPr>
          <a:xfrm>
            <a:off x="643749" y="2758683"/>
            <a:ext cx="1107996" cy="369332"/>
          </a:xfrm>
          <a:prstGeom prst="rect">
            <a:avLst/>
          </a:prstGeom>
          <a:noFill/>
        </p:spPr>
        <p:txBody>
          <a:bodyPr wrap="none" rtlCol="0">
            <a:spAutoFit/>
          </a:bodyPr>
          <a:lstStyle/>
          <a:p>
            <a:r>
              <a:rPr kumimoji="1" lang="ja-JP" altLang="en-US" b="1" dirty="0"/>
              <a:t>リンパ球</a:t>
            </a:r>
          </a:p>
        </p:txBody>
      </p:sp>
      <p:grpSp>
        <p:nvGrpSpPr>
          <p:cNvPr id="178" name="グループ化 177"/>
          <p:cNvGrpSpPr/>
          <p:nvPr/>
        </p:nvGrpSpPr>
        <p:grpSpPr>
          <a:xfrm>
            <a:off x="898655" y="3151523"/>
            <a:ext cx="1272898" cy="2052489"/>
            <a:chOff x="898655" y="3151523"/>
            <a:chExt cx="1272898" cy="2052489"/>
          </a:xfrm>
        </p:grpSpPr>
        <p:cxnSp>
          <p:nvCxnSpPr>
            <p:cNvPr id="117" name="直線コネクタ 116"/>
            <p:cNvCxnSpPr/>
            <p:nvPr/>
          </p:nvCxnSpPr>
          <p:spPr>
            <a:xfrm>
              <a:off x="898655" y="3151523"/>
              <a:ext cx="2298" cy="11505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a:off x="898655" y="4302119"/>
              <a:ext cx="1272898" cy="9018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5" name="テキスト ボックス 114"/>
          <p:cNvSpPr txBox="1"/>
          <p:nvPr/>
        </p:nvSpPr>
        <p:spPr>
          <a:xfrm>
            <a:off x="2998174" y="2734538"/>
            <a:ext cx="646331" cy="369332"/>
          </a:xfrm>
          <a:prstGeom prst="rect">
            <a:avLst/>
          </a:prstGeom>
          <a:noFill/>
        </p:spPr>
        <p:txBody>
          <a:bodyPr wrap="none" rtlCol="0">
            <a:spAutoFit/>
          </a:bodyPr>
          <a:lstStyle/>
          <a:p>
            <a:r>
              <a:rPr kumimoji="1" lang="ja-JP" altLang="en-US" b="1" dirty="0"/>
              <a:t>単球</a:t>
            </a:r>
          </a:p>
        </p:txBody>
      </p:sp>
      <p:grpSp>
        <p:nvGrpSpPr>
          <p:cNvPr id="179" name="グループ化 178"/>
          <p:cNvGrpSpPr/>
          <p:nvPr/>
        </p:nvGrpSpPr>
        <p:grpSpPr>
          <a:xfrm>
            <a:off x="2614141" y="3151523"/>
            <a:ext cx="764442" cy="1796995"/>
            <a:chOff x="2614141" y="3151523"/>
            <a:chExt cx="764442" cy="1796995"/>
          </a:xfrm>
        </p:grpSpPr>
        <p:cxnSp>
          <p:nvCxnSpPr>
            <p:cNvPr id="123" name="直線コネクタ 122"/>
            <p:cNvCxnSpPr/>
            <p:nvPr/>
          </p:nvCxnSpPr>
          <p:spPr>
            <a:xfrm>
              <a:off x="3378583" y="3151523"/>
              <a:ext cx="0" cy="11505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flipH="1">
              <a:off x="2614141" y="4302119"/>
              <a:ext cx="764442" cy="6463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1" name="グループ化 170"/>
          <p:cNvGrpSpPr/>
          <p:nvPr/>
        </p:nvGrpSpPr>
        <p:grpSpPr>
          <a:xfrm>
            <a:off x="985283" y="1500779"/>
            <a:ext cx="1698574" cy="1621365"/>
            <a:chOff x="985283" y="1500779"/>
            <a:chExt cx="1698574" cy="1621365"/>
          </a:xfrm>
        </p:grpSpPr>
        <p:grpSp>
          <p:nvGrpSpPr>
            <p:cNvPr id="134" name="グループ化 133"/>
            <p:cNvGrpSpPr/>
            <p:nvPr/>
          </p:nvGrpSpPr>
          <p:grpSpPr>
            <a:xfrm rot="13123422">
              <a:off x="2275663" y="2117588"/>
              <a:ext cx="344966" cy="461665"/>
              <a:chOff x="1192976" y="1259549"/>
              <a:chExt cx="344966" cy="461665"/>
            </a:xfrm>
          </p:grpSpPr>
          <p:sp>
            <p:nvSpPr>
              <p:cNvPr id="135" name="テキスト ボックス 134"/>
              <p:cNvSpPr txBox="1"/>
              <p:nvPr/>
            </p:nvSpPr>
            <p:spPr>
              <a:xfrm>
                <a:off x="1192976" y="1259549"/>
                <a:ext cx="344966" cy="461665"/>
              </a:xfrm>
              <a:prstGeom prst="rect">
                <a:avLst/>
              </a:prstGeom>
              <a:noFill/>
            </p:spPr>
            <p:txBody>
              <a:bodyPr wrap="none" rtlCol="0">
                <a:spAutoFit/>
              </a:bodyPr>
              <a:lstStyle/>
              <a:p>
                <a:r>
                  <a:rPr kumimoji="1" lang="en-US" altLang="ja-JP" sz="2400" b="1" dirty="0"/>
                  <a:t>Y</a:t>
                </a:r>
                <a:endParaRPr kumimoji="1" lang="ja-JP" altLang="en-US" sz="2400" b="1" dirty="0"/>
              </a:p>
            </p:txBody>
          </p:sp>
          <p:sp>
            <p:nvSpPr>
              <p:cNvPr id="136" name="円/楕円 135"/>
              <p:cNvSpPr/>
              <p:nvPr/>
            </p:nvSpPr>
            <p:spPr>
              <a:xfrm>
                <a:off x="1360650" y="1530706"/>
                <a:ext cx="107576" cy="11654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nvGrpSpPr>
            <p:cNvPr id="137" name="グループ化 136"/>
            <p:cNvGrpSpPr/>
            <p:nvPr/>
          </p:nvGrpSpPr>
          <p:grpSpPr>
            <a:xfrm rot="11907899">
              <a:off x="1476809" y="1886578"/>
              <a:ext cx="344966" cy="461665"/>
              <a:chOff x="1192976" y="1259549"/>
              <a:chExt cx="344966" cy="461665"/>
            </a:xfrm>
          </p:grpSpPr>
          <p:sp>
            <p:nvSpPr>
              <p:cNvPr id="138" name="テキスト ボックス 137"/>
              <p:cNvSpPr txBox="1"/>
              <p:nvPr/>
            </p:nvSpPr>
            <p:spPr>
              <a:xfrm>
                <a:off x="1192976" y="1259549"/>
                <a:ext cx="344966" cy="461665"/>
              </a:xfrm>
              <a:prstGeom prst="rect">
                <a:avLst/>
              </a:prstGeom>
              <a:noFill/>
            </p:spPr>
            <p:txBody>
              <a:bodyPr wrap="none" rtlCol="0">
                <a:spAutoFit/>
              </a:bodyPr>
              <a:lstStyle/>
              <a:p>
                <a:r>
                  <a:rPr kumimoji="1" lang="en-US" altLang="ja-JP" sz="2400" b="1" dirty="0"/>
                  <a:t>Y</a:t>
                </a:r>
                <a:endParaRPr kumimoji="1" lang="ja-JP" altLang="en-US" sz="2400" b="1" dirty="0"/>
              </a:p>
            </p:txBody>
          </p:sp>
          <p:sp>
            <p:nvSpPr>
              <p:cNvPr id="139" name="円/楕円 138"/>
              <p:cNvSpPr/>
              <p:nvPr/>
            </p:nvSpPr>
            <p:spPr>
              <a:xfrm>
                <a:off x="1360650" y="1530706"/>
                <a:ext cx="107576" cy="11654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nvGrpSpPr>
            <p:cNvPr id="140" name="グループ化 139"/>
            <p:cNvGrpSpPr/>
            <p:nvPr/>
          </p:nvGrpSpPr>
          <p:grpSpPr>
            <a:xfrm>
              <a:off x="2338891" y="2660479"/>
              <a:ext cx="344966" cy="461665"/>
              <a:chOff x="1192976" y="1259549"/>
              <a:chExt cx="344966" cy="461665"/>
            </a:xfrm>
          </p:grpSpPr>
          <p:sp>
            <p:nvSpPr>
              <p:cNvPr id="141" name="テキスト ボックス 140"/>
              <p:cNvSpPr txBox="1"/>
              <p:nvPr/>
            </p:nvSpPr>
            <p:spPr>
              <a:xfrm>
                <a:off x="1192976" y="1259549"/>
                <a:ext cx="344966" cy="461665"/>
              </a:xfrm>
              <a:prstGeom prst="rect">
                <a:avLst/>
              </a:prstGeom>
              <a:noFill/>
            </p:spPr>
            <p:txBody>
              <a:bodyPr wrap="none" rtlCol="0">
                <a:spAutoFit/>
              </a:bodyPr>
              <a:lstStyle/>
              <a:p>
                <a:r>
                  <a:rPr kumimoji="1" lang="en-US" altLang="ja-JP" sz="2400" b="1" dirty="0"/>
                  <a:t>Y</a:t>
                </a:r>
                <a:endParaRPr kumimoji="1" lang="ja-JP" altLang="en-US" sz="2400" b="1" dirty="0"/>
              </a:p>
            </p:txBody>
          </p:sp>
          <p:sp>
            <p:nvSpPr>
              <p:cNvPr id="142" name="円/楕円 141"/>
              <p:cNvSpPr/>
              <p:nvPr/>
            </p:nvSpPr>
            <p:spPr>
              <a:xfrm>
                <a:off x="1360650" y="1530706"/>
                <a:ext cx="107576" cy="11654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nvGrpSpPr>
            <p:cNvPr id="143" name="グループ化 142"/>
            <p:cNvGrpSpPr/>
            <p:nvPr/>
          </p:nvGrpSpPr>
          <p:grpSpPr>
            <a:xfrm rot="13294387">
              <a:off x="2030583" y="1898349"/>
              <a:ext cx="344966" cy="461665"/>
              <a:chOff x="1192976" y="1259549"/>
              <a:chExt cx="344966" cy="461665"/>
            </a:xfrm>
          </p:grpSpPr>
          <p:sp>
            <p:nvSpPr>
              <p:cNvPr id="144" name="テキスト ボックス 143"/>
              <p:cNvSpPr txBox="1"/>
              <p:nvPr/>
            </p:nvSpPr>
            <p:spPr>
              <a:xfrm>
                <a:off x="1192976" y="1259549"/>
                <a:ext cx="344966" cy="461665"/>
              </a:xfrm>
              <a:prstGeom prst="rect">
                <a:avLst/>
              </a:prstGeom>
              <a:noFill/>
            </p:spPr>
            <p:txBody>
              <a:bodyPr wrap="none" rtlCol="0">
                <a:spAutoFit/>
              </a:bodyPr>
              <a:lstStyle/>
              <a:p>
                <a:r>
                  <a:rPr kumimoji="1" lang="en-US" altLang="ja-JP" sz="2400" b="1" dirty="0"/>
                  <a:t>Y</a:t>
                </a:r>
                <a:endParaRPr kumimoji="1" lang="ja-JP" altLang="en-US" sz="2400" b="1" dirty="0"/>
              </a:p>
            </p:txBody>
          </p:sp>
          <p:sp>
            <p:nvSpPr>
              <p:cNvPr id="145" name="円/楕円 144"/>
              <p:cNvSpPr/>
              <p:nvPr/>
            </p:nvSpPr>
            <p:spPr>
              <a:xfrm>
                <a:off x="1360650" y="1530706"/>
                <a:ext cx="107576" cy="11654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nvGrpSpPr>
            <p:cNvPr id="146" name="グループ化 145"/>
            <p:cNvGrpSpPr/>
            <p:nvPr/>
          </p:nvGrpSpPr>
          <p:grpSpPr>
            <a:xfrm rot="9193752">
              <a:off x="1881321" y="1500779"/>
              <a:ext cx="344966" cy="461665"/>
              <a:chOff x="1192976" y="1259549"/>
              <a:chExt cx="344966" cy="461665"/>
            </a:xfrm>
          </p:grpSpPr>
          <p:sp>
            <p:nvSpPr>
              <p:cNvPr id="147" name="テキスト ボックス 146"/>
              <p:cNvSpPr txBox="1"/>
              <p:nvPr/>
            </p:nvSpPr>
            <p:spPr>
              <a:xfrm>
                <a:off x="1192976" y="1259549"/>
                <a:ext cx="344966" cy="461665"/>
              </a:xfrm>
              <a:prstGeom prst="rect">
                <a:avLst/>
              </a:prstGeom>
              <a:noFill/>
            </p:spPr>
            <p:txBody>
              <a:bodyPr wrap="none" rtlCol="0">
                <a:spAutoFit/>
              </a:bodyPr>
              <a:lstStyle/>
              <a:p>
                <a:r>
                  <a:rPr kumimoji="1" lang="en-US" altLang="ja-JP" sz="2400" b="1" dirty="0"/>
                  <a:t>Y</a:t>
                </a:r>
                <a:endParaRPr kumimoji="1" lang="ja-JP" altLang="en-US" sz="2400" b="1" dirty="0"/>
              </a:p>
            </p:txBody>
          </p:sp>
          <p:sp>
            <p:nvSpPr>
              <p:cNvPr id="148" name="円/楕円 147"/>
              <p:cNvSpPr/>
              <p:nvPr/>
            </p:nvSpPr>
            <p:spPr>
              <a:xfrm>
                <a:off x="1360650" y="1530706"/>
                <a:ext cx="107576" cy="11654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nvGrpSpPr>
            <p:cNvPr id="149" name="グループ化 148"/>
            <p:cNvGrpSpPr/>
            <p:nvPr/>
          </p:nvGrpSpPr>
          <p:grpSpPr>
            <a:xfrm rot="6713123">
              <a:off x="1043633" y="1808714"/>
              <a:ext cx="344966" cy="461665"/>
              <a:chOff x="1192976" y="1259549"/>
              <a:chExt cx="344966" cy="461665"/>
            </a:xfrm>
          </p:grpSpPr>
          <p:sp>
            <p:nvSpPr>
              <p:cNvPr id="150" name="テキスト ボックス 149"/>
              <p:cNvSpPr txBox="1"/>
              <p:nvPr/>
            </p:nvSpPr>
            <p:spPr>
              <a:xfrm>
                <a:off x="1192976" y="1259549"/>
                <a:ext cx="344966" cy="461665"/>
              </a:xfrm>
              <a:prstGeom prst="rect">
                <a:avLst/>
              </a:prstGeom>
              <a:noFill/>
            </p:spPr>
            <p:txBody>
              <a:bodyPr wrap="none" rtlCol="0">
                <a:spAutoFit/>
              </a:bodyPr>
              <a:lstStyle/>
              <a:p>
                <a:r>
                  <a:rPr kumimoji="1" lang="en-US" altLang="ja-JP" sz="2400" b="1" dirty="0"/>
                  <a:t>Y</a:t>
                </a:r>
                <a:endParaRPr kumimoji="1" lang="ja-JP" altLang="en-US" sz="2400" b="1" dirty="0"/>
              </a:p>
            </p:txBody>
          </p:sp>
          <p:sp>
            <p:nvSpPr>
              <p:cNvPr id="151" name="円/楕円 150"/>
              <p:cNvSpPr/>
              <p:nvPr/>
            </p:nvSpPr>
            <p:spPr>
              <a:xfrm>
                <a:off x="1360650" y="1530706"/>
                <a:ext cx="107576" cy="11654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grpSp>
        <p:nvGrpSpPr>
          <p:cNvPr id="172" name="グループ化 171"/>
          <p:cNvGrpSpPr/>
          <p:nvPr/>
        </p:nvGrpSpPr>
        <p:grpSpPr>
          <a:xfrm>
            <a:off x="930750" y="1864200"/>
            <a:ext cx="2302949" cy="931265"/>
            <a:chOff x="930750" y="1864200"/>
            <a:chExt cx="2302949" cy="931265"/>
          </a:xfrm>
        </p:grpSpPr>
        <p:grpSp>
          <p:nvGrpSpPr>
            <p:cNvPr id="152" name="グループ化 151"/>
            <p:cNvGrpSpPr/>
            <p:nvPr/>
          </p:nvGrpSpPr>
          <p:grpSpPr>
            <a:xfrm rot="13862181">
              <a:off x="2830384" y="1805850"/>
              <a:ext cx="344966" cy="461665"/>
              <a:chOff x="1192976" y="1259549"/>
              <a:chExt cx="344966" cy="461665"/>
            </a:xfrm>
          </p:grpSpPr>
          <p:sp>
            <p:nvSpPr>
              <p:cNvPr id="153" name="テキスト ボックス 152"/>
              <p:cNvSpPr txBox="1"/>
              <p:nvPr/>
            </p:nvSpPr>
            <p:spPr>
              <a:xfrm>
                <a:off x="1192976" y="1259549"/>
                <a:ext cx="344966" cy="461665"/>
              </a:xfrm>
              <a:prstGeom prst="rect">
                <a:avLst/>
              </a:prstGeom>
              <a:noFill/>
            </p:spPr>
            <p:txBody>
              <a:bodyPr wrap="none" rtlCol="0">
                <a:spAutoFit/>
              </a:bodyPr>
              <a:lstStyle/>
              <a:p>
                <a:r>
                  <a:rPr kumimoji="1" lang="en-US" altLang="ja-JP" sz="2400" b="1" dirty="0"/>
                  <a:t>Y</a:t>
                </a:r>
                <a:endParaRPr kumimoji="1" lang="ja-JP" altLang="en-US" sz="2400" b="1" dirty="0"/>
              </a:p>
            </p:txBody>
          </p:sp>
          <p:sp>
            <p:nvSpPr>
              <p:cNvPr id="154" name="円/楕円 153"/>
              <p:cNvSpPr/>
              <p:nvPr/>
            </p:nvSpPr>
            <p:spPr>
              <a:xfrm>
                <a:off x="1360650" y="1530706"/>
                <a:ext cx="107576" cy="11654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nvGrpSpPr>
            <p:cNvPr id="156" name="グループ化 155"/>
            <p:cNvGrpSpPr/>
            <p:nvPr/>
          </p:nvGrpSpPr>
          <p:grpSpPr>
            <a:xfrm rot="6905811">
              <a:off x="989100" y="2278245"/>
              <a:ext cx="344966" cy="461665"/>
              <a:chOff x="1192976" y="1259549"/>
              <a:chExt cx="344966" cy="461665"/>
            </a:xfrm>
          </p:grpSpPr>
          <p:sp>
            <p:nvSpPr>
              <p:cNvPr id="157" name="テキスト ボックス 156"/>
              <p:cNvSpPr txBox="1"/>
              <p:nvPr/>
            </p:nvSpPr>
            <p:spPr>
              <a:xfrm>
                <a:off x="1192976" y="1259549"/>
                <a:ext cx="344966" cy="461665"/>
              </a:xfrm>
              <a:prstGeom prst="rect">
                <a:avLst/>
              </a:prstGeom>
              <a:noFill/>
            </p:spPr>
            <p:txBody>
              <a:bodyPr wrap="none" rtlCol="0">
                <a:spAutoFit/>
              </a:bodyPr>
              <a:lstStyle/>
              <a:p>
                <a:r>
                  <a:rPr kumimoji="1" lang="en-US" altLang="ja-JP" sz="2400" b="1" dirty="0"/>
                  <a:t>Y</a:t>
                </a:r>
                <a:endParaRPr kumimoji="1" lang="ja-JP" altLang="en-US" sz="2400" b="1" dirty="0"/>
              </a:p>
            </p:txBody>
          </p:sp>
          <p:sp>
            <p:nvSpPr>
              <p:cNvPr id="158" name="円/楕円 157"/>
              <p:cNvSpPr/>
              <p:nvPr/>
            </p:nvSpPr>
            <p:spPr>
              <a:xfrm>
                <a:off x="1360650" y="1530706"/>
                <a:ext cx="107576" cy="11654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nvGrpSpPr>
            <p:cNvPr id="159" name="グループ化 158"/>
            <p:cNvGrpSpPr/>
            <p:nvPr/>
          </p:nvGrpSpPr>
          <p:grpSpPr>
            <a:xfrm rot="2462850">
              <a:off x="1470862" y="2333800"/>
              <a:ext cx="344966" cy="461665"/>
              <a:chOff x="1192976" y="1259549"/>
              <a:chExt cx="344966" cy="461665"/>
            </a:xfrm>
          </p:grpSpPr>
          <p:sp>
            <p:nvSpPr>
              <p:cNvPr id="160" name="テキスト ボックス 159"/>
              <p:cNvSpPr txBox="1"/>
              <p:nvPr/>
            </p:nvSpPr>
            <p:spPr>
              <a:xfrm>
                <a:off x="1192976" y="1259549"/>
                <a:ext cx="344966" cy="461665"/>
              </a:xfrm>
              <a:prstGeom prst="rect">
                <a:avLst/>
              </a:prstGeom>
              <a:noFill/>
            </p:spPr>
            <p:txBody>
              <a:bodyPr wrap="none" rtlCol="0">
                <a:spAutoFit/>
              </a:bodyPr>
              <a:lstStyle/>
              <a:p>
                <a:r>
                  <a:rPr kumimoji="1" lang="en-US" altLang="ja-JP" sz="2400" b="1" dirty="0"/>
                  <a:t>Y</a:t>
                </a:r>
                <a:endParaRPr kumimoji="1" lang="ja-JP" altLang="en-US" sz="2400" b="1" dirty="0"/>
              </a:p>
            </p:txBody>
          </p:sp>
          <p:sp>
            <p:nvSpPr>
              <p:cNvPr id="161" name="円/楕円 160"/>
              <p:cNvSpPr/>
              <p:nvPr/>
            </p:nvSpPr>
            <p:spPr>
              <a:xfrm>
                <a:off x="1360650" y="1530706"/>
                <a:ext cx="107576" cy="11654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grpSp>
        <p:nvGrpSpPr>
          <p:cNvPr id="175" name="グループ化 174"/>
          <p:cNvGrpSpPr/>
          <p:nvPr/>
        </p:nvGrpSpPr>
        <p:grpSpPr>
          <a:xfrm>
            <a:off x="4008651" y="3677297"/>
            <a:ext cx="1459561" cy="1166937"/>
            <a:chOff x="4008651" y="3677297"/>
            <a:chExt cx="1459561" cy="1166937"/>
          </a:xfrm>
        </p:grpSpPr>
        <p:grpSp>
          <p:nvGrpSpPr>
            <p:cNvPr id="109" name="グループ化 108"/>
            <p:cNvGrpSpPr/>
            <p:nvPr/>
          </p:nvGrpSpPr>
          <p:grpSpPr>
            <a:xfrm>
              <a:off x="4008651" y="4169326"/>
              <a:ext cx="1459561" cy="674908"/>
              <a:chOff x="3986227" y="3732478"/>
              <a:chExt cx="1459561" cy="674908"/>
            </a:xfrm>
          </p:grpSpPr>
          <p:cxnSp>
            <p:nvCxnSpPr>
              <p:cNvPr id="101" name="直線矢印コネクタ 100"/>
              <p:cNvCxnSpPr/>
              <p:nvPr/>
            </p:nvCxnSpPr>
            <p:spPr>
              <a:xfrm>
                <a:off x="4716979" y="3873398"/>
                <a:ext cx="728809" cy="533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テキスト ボックス 106"/>
              <p:cNvSpPr txBox="1"/>
              <p:nvPr/>
            </p:nvSpPr>
            <p:spPr>
              <a:xfrm>
                <a:off x="3986227" y="3732478"/>
                <a:ext cx="758541" cy="369332"/>
              </a:xfrm>
              <a:prstGeom prst="rect">
                <a:avLst/>
              </a:prstGeom>
              <a:noFill/>
            </p:spPr>
            <p:txBody>
              <a:bodyPr wrap="none" rtlCol="0">
                <a:spAutoFit/>
              </a:bodyPr>
              <a:lstStyle/>
              <a:p>
                <a:r>
                  <a:rPr kumimoji="1" lang="en-US" altLang="ja-JP" b="1" dirty="0"/>
                  <a:t>T</a:t>
                </a:r>
                <a:r>
                  <a:rPr kumimoji="1" lang="ja-JP" altLang="en-US" b="1" dirty="0"/>
                  <a:t>細胞</a:t>
                </a:r>
              </a:p>
            </p:txBody>
          </p:sp>
        </p:grpSp>
        <p:grpSp>
          <p:nvGrpSpPr>
            <p:cNvPr id="174" name="グループ化 173"/>
            <p:cNvGrpSpPr/>
            <p:nvPr/>
          </p:nvGrpSpPr>
          <p:grpSpPr>
            <a:xfrm>
              <a:off x="4278336" y="3677297"/>
              <a:ext cx="344966" cy="479437"/>
              <a:chOff x="4278336" y="3677297"/>
              <a:chExt cx="344966" cy="479437"/>
            </a:xfrm>
          </p:grpSpPr>
          <p:sp>
            <p:nvSpPr>
              <p:cNvPr id="162" name="円/楕円 161"/>
              <p:cNvSpPr/>
              <p:nvPr/>
            </p:nvSpPr>
            <p:spPr>
              <a:xfrm>
                <a:off x="4393757" y="4008816"/>
                <a:ext cx="174811"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nvGrpSpPr>
              <p:cNvPr id="163" name="グループ化 162"/>
              <p:cNvGrpSpPr/>
              <p:nvPr/>
            </p:nvGrpSpPr>
            <p:grpSpPr>
              <a:xfrm rot="9193752">
                <a:off x="4278336" y="3677297"/>
                <a:ext cx="344966" cy="461665"/>
                <a:chOff x="1192976" y="1259549"/>
                <a:chExt cx="344966" cy="461665"/>
              </a:xfrm>
            </p:grpSpPr>
            <p:sp>
              <p:nvSpPr>
                <p:cNvPr id="164" name="テキスト ボックス 163"/>
                <p:cNvSpPr txBox="1"/>
                <p:nvPr/>
              </p:nvSpPr>
              <p:spPr>
                <a:xfrm>
                  <a:off x="1192976" y="1259549"/>
                  <a:ext cx="344966" cy="461665"/>
                </a:xfrm>
                <a:prstGeom prst="rect">
                  <a:avLst/>
                </a:prstGeom>
                <a:noFill/>
              </p:spPr>
              <p:txBody>
                <a:bodyPr wrap="none" rtlCol="0">
                  <a:spAutoFit/>
                </a:bodyPr>
                <a:lstStyle/>
                <a:p>
                  <a:r>
                    <a:rPr kumimoji="1" lang="en-US" altLang="ja-JP" sz="2400" b="1" dirty="0"/>
                    <a:t>Y</a:t>
                  </a:r>
                  <a:endParaRPr kumimoji="1" lang="ja-JP" altLang="en-US" sz="2400" b="1" dirty="0"/>
                </a:p>
              </p:txBody>
            </p:sp>
            <p:sp>
              <p:nvSpPr>
                <p:cNvPr id="165" name="円/楕円 164"/>
                <p:cNvSpPr/>
                <p:nvPr/>
              </p:nvSpPr>
              <p:spPr>
                <a:xfrm>
                  <a:off x="1360650" y="1530706"/>
                  <a:ext cx="107576" cy="11654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grpSp>
      <p:grpSp>
        <p:nvGrpSpPr>
          <p:cNvPr id="176" name="グループ化 175"/>
          <p:cNvGrpSpPr/>
          <p:nvPr/>
        </p:nvGrpSpPr>
        <p:grpSpPr>
          <a:xfrm>
            <a:off x="6359649" y="5310796"/>
            <a:ext cx="1600469" cy="687870"/>
            <a:chOff x="6359649" y="5310796"/>
            <a:chExt cx="1600469" cy="687870"/>
          </a:xfrm>
        </p:grpSpPr>
        <p:grpSp>
          <p:nvGrpSpPr>
            <p:cNvPr id="110" name="グループ化 109"/>
            <p:cNvGrpSpPr/>
            <p:nvPr/>
          </p:nvGrpSpPr>
          <p:grpSpPr>
            <a:xfrm>
              <a:off x="6359649" y="5629334"/>
              <a:ext cx="1600469" cy="369332"/>
              <a:chOff x="6337225" y="5192486"/>
              <a:chExt cx="1600469" cy="369332"/>
            </a:xfrm>
          </p:grpSpPr>
          <p:cxnSp>
            <p:nvCxnSpPr>
              <p:cNvPr id="103" name="直線矢印コネクタ 102"/>
              <p:cNvCxnSpPr/>
              <p:nvPr/>
            </p:nvCxnSpPr>
            <p:spPr>
              <a:xfrm flipH="1">
                <a:off x="6337225" y="5377152"/>
                <a:ext cx="829104" cy="59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7166329" y="5192486"/>
                <a:ext cx="771365" cy="369332"/>
              </a:xfrm>
              <a:prstGeom prst="rect">
                <a:avLst/>
              </a:prstGeom>
              <a:noFill/>
            </p:spPr>
            <p:txBody>
              <a:bodyPr wrap="none" rtlCol="0">
                <a:spAutoFit/>
              </a:bodyPr>
              <a:lstStyle/>
              <a:p>
                <a:r>
                  <a:rPr kumimoji="1" lang="en-US" altLang="ja-JP" b="1" dirty="0"/>
                  <a:t>B</a:t>
                </a:r>
                <a:r>
                  <a:rPr kumimoji="1" lang="ja-JP" altLang="en-US" b="1" dirty="0"/>
                  <a:t>細胞</a:t>
                </a:r>
              </a:p>
            </p:txBody>
          </p:sp>
        </p:grpSp>
        <p:sp>
          <p:nvSpPr>
            <p:cNvPr id="166" name="円/楕円 165"/>
            <p:cNvSpPr/>
            <p:nvPr/>
          </p:nvSpPr>
          <p:spPr>
            <a:xfrm>
              <a:off x="7320897" y="5484058"/>
              <a:ext cx="174811" cy="147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nvGrpSpPr>
            <p:cNvPr id="167" name="グループ化 166"/>
            <p:cNvGrpSpPr/>
            <p:nvPr/>
          </p:nvGrpSpPr>
          <p:grpSpPr>
            <a:xfrm rot="13862181">
              <a:off x="7388057" y="5252446"/>
              <a:ext cx="344966" cy="461665"/>
              <a:chOff x="1192976" y="1259549"/>
              <a:chExt cx="344966" cy="461665"/>
            </a:xfrm>
          </p:grpSpPr>
          <p:sp>
            <p:nvSpPr>
              <p:cNvPr id="168" name="テキスト ボックス 167"/>
              <p:cNvSpPr txBox="1"/>
              <p:nvPr/>
            </p:nvSpPr>
            <p:spPr>
              <a:xfrm>
                <a:off x="1192976" y="1259549"/>
                <a:ext cx="344966" cy="461665"/>
              </a:xfrm>
              <a:prstGeom prst="rect">
                <a:avLst/>
              </a:prstGeom>
              <a:noFill/>
            </p:spPr>
            <p:txBody>
              <a:bodyPr wrap="none" rtlCol="0">
                <a:spAutoFit/>
              </a:bodyPr>
              <a:lstStyle/>
              <a:p>
                <a:r>
                  <a:rPr kumimoji="1" lang="en-US" altLang="ja-JP" sz="2400" b="1" dirty="0"/>
                  <a:t>Y</a:t>
                </a:r>
                <a:endParaRPr kumimoji="1" lang="ja-JP" altLang="en-US" sz="2400" b="1" dirty="0"/>
              </a:p>
            </p:txBody>
          </p:sp>
          <p:sp>
            <p:nvSpPr>
              <p:cNvPr id="169" name="円/楕円 168"/>
              <p:cNvSpPr/>
              <p:nvPr/>
            </p:nvSpPr>
            <p:spPr>
              <a:xfrm>
                <a:off x="1360650" y="1530706"/>
                <a:ext cx="107576" cy="11654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grpSp>
      </p:grpSp>
    </p:spTree>
    <p:custDataLst>
      <p:tags r:id="rId1"/>
    </p:custDataLst>
    <p:extLst>
      <p:ext uri="{BB962C8B-B14F-4D97-AF65-F5344CB8AC3E}">
        <p14:creationId xmlns:p14="http://schemas.microsoft.com/office/powerpoint/2010/main" val="320427993"/>
      </p:ext>
    </p:extLst>
  </p:cSld>
  <p:clrMapOvr>
    <a:masterClrMapping/>
  </p:clrMapOvr>
  <mc:AlternateContent xmlns:mc="http://schemas.openxmlformats.org/markup-compatibility/2006" xmlns:p14="http://schemas.microsoft.com/office/powerpoint/2010/main">
    <mc:Choice Requires="p14">
      <p:transition spd="slow" p14:dur="2000" advTm="239175"/>
    </mc:Choice>
    <mc:Fallback xmlns="">
      <p:transition spd="slow" advTm="2391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AD3208F8-60A2-465C-8F5B-058F5AB57D4A}"/>
              </a:ext>
            </a:extLst>
          </p:cNvPr>
          <p:cNvSpPr txBox="1"/>
          <p:nvPr/>
        </p:nvSpPr>
        <p:spPr>
          <a:xfrm>
            <a:off x="255952" y="385654"/>
            <a:ext cx="3518912" cy="400110"/>
          </a:xfrm>
          <a:prstGeom prst="rect">
            <a:avLst/>
          </a:prstGeom>
          <a:noFill/>
        </p:spPr>
        <p:txBody>
          <a:bodyPr wrap="none" rtlCol="0">
            <a:spAutoFit/>
          </a:bodyPr>
          <a:lstStyle/>
          <a:p>
            <a:r>
              <a:rPr kumimoji="1" lang="ja-JP" altLang="en-US" sz="2000" b="1" dirty="0"/>
              <a:t>モノクローナル抗体の作製法</a:t>
            </a:r>
          </a:p>
        </p:txBody>
      </p:sp>
      <p:grpSp>
        <p:nvGrpSpPr>
          <p:cNvPr id="19" name="グループ化 18">
            <a:extLst>
              <a:ext uri="{FF2B5EF4-FFF2-40B4-BE49-F238E27FC236}">
                <a16:creationId xmlns:a16="http://schemas.microsoft.com/office/drawing/2014/main" id="{485B9A64-EE02-439C-9F73-E6D252BA8775}"/>
              </a:ext>
            </a:extLst>
          </p:cNvPr>
          <p:cNvGrpSpPr/>
          <p:nvPr/>
        </p:nvGrpSpPr>
        <p:grpSpPr>
          <a:xfrm>
            <a:off x="702059" y="1488289"/>
            <a:ext cx="1224951" cy="1007973"/>
            <a:chOff x="392538" y="1235608"/>
            <a:chExt cx="1224951" cy="1007973"/>
          </a:xfrm>
        </p:grpSpPr>
        <p:graphicFrame>
          <p:nvGraphicFramePr>
            <p:cNvPr id="20" name="オブジェクト 19">
              <a:extLst>
                <a:ext uri="{FF2B5EF4-FFF2-40B4-BE49-F238E27FC236}">
                  <a16:creationId xmlns:a16="http://schemas.microsoft.com/office/drawing/2014/main" id="{52066F60-1E59-4B9A-8A71-D4EAAB211503}"/>
                </a:ext>
              </a:extLst>
            </p:cNvPr>
            <p:cNvGraphicFramePr>
              <a:graphicFrameLocks noChangeAspect="1"/>
            </p:cNvGraphicFramePr>
            <p:nvPr/>
          </p:nvGraphicFramePr>
          <p:xfrm>
            <a:off x="577972" y="1235608"/>
            <a:ext cx="854085" cy="854085"/>
          </p:xfrm>
          <a:graphic>
            <a:graphicData uri="http://schemas.openxmlformats.org/presentationml/2006/ole">
              <mc:AlternateContent xmlns:mc="http://schemas.openxmlformats.org/markup-compatibility/2006">
                <mc:Choice xmlns:v="urn:schemas-microsoft-com:vml" Requires="v">
                  <p:oleObj name="Image" r:id="rId4" imgW="3200400" imgH="3200400" progId="Photoshop.Image.13">
                    <p:embed/>
                  </p:oleObj>
                </mc:Choice>
                <mc:Fallback>
                  <p:oleObj name="Image" r:id="rId4" imgW="3200400" imgH="3200400" progId="Photoshop.Image.13">
                    <p:embed/>
                    <p:pic>
                      <p:nvPicPr>
                        <p:cNvPr id="20" name="オブジェクト 19">
                          <a:extLst>
                            <a:ext uri="{FF2B5EF4-FFF2-40B4-BE49-F238E27FC236}">
                              <a16:creationId xmlns:a16="http://schemas.microsoft.com/office/drawing/2014/main" id="{52066F60-1E59-4B9A-8A71-D4EAAB211503}"/>
                            </a:ext>
                          </a:extLst>
                        </p:cNvPr>
                        <p:cNvPicPr/>
                        <p:nvPr/>
                      </p:nvPicPr>
                      <p:blipFill>
                        <a:blip r:embed="rId5"/>
                        <a:stretch>
                          <a:fillRect/>
                        </a:stretch>
                      </p:blipFill>
                      <p:spPr>
                        <a:xfrm>
                          <a:off x="577972" y="1235608"/>
                          <a:ext cx="854085" cy="854085"/>
                        </a:xfrm>
                        <a:prstGeom prst="rect">
                          <a:avLst/>
                        </a:prstGeom>
                      </p:spPr>
                    </p:pic>
                  </p:oleObj>
                </mc:Fallback>
              </mc:AlternateContent>
            </a:graphicData>
          </a:graphic>
        </p:graphicFrame>
        <p:sp>
          <p:nvSpPr>
            <p:cNvPr id="21" name="テキスト ボックス 20">
              <a:extLst>
                <a:ext uri="{FF2B5EF4-FFF2-40B4-BE49-F238E27FC236}">
                  <a16:creationId xmlns:a16="http://schemas.microsoft.com/office/drawing/2014/main" id="{B3DFC29F-FBC4-4397-B103-9587227EA938}"/>
                </a:ext>
              </a:extLst>
            </p:cNvPr>
            <p:cNvSpPr txBox="1"/>
            <p:nvPr/>
          </p:nvSpPr>
          <p:spPr>
            <a:xfrm>
              <a:off x="392538" y="1935804"/>
              <a:ext cx="1224951" cy="307777"/>
            </a:xfrm>
            <a:prstGeom prst="rect">
              <a:avLst/>
            </a:prstGeom>
            <a:noFill/>
          </p:spPr>
          <p:txBody>
            <a:bodyPr wrap="none" rtlCol="0">
              <a:spAutoFit/>
            </a:bodyPr>
            <a:lstStyle/>
            <a:p>
              <a:r>
                <a:rPr kumimoji="1" lang="en-US" altLang="ja-JP" sz="1400" dirty="0" err="1"/>
                <a:t>Balb</a:t>
              </a:r>
              <a:r>
                <a:rPr kumimoji="1" lang="en-US" altLang="ja-JP" sz="1400" dirty="0"/>
                <a:t>/c</a:t>
              </a:r>
              <a:r>
                <a:rPr kumimoji="1" lang="ja-JP" altLang="en-US" sz="1400" dirty="0"/>
                <a:t> マウス</a:t>
              </a:r>
            </a:p>
          </p:txBody>
        </p:sp>
      </p:grpSp>
      <p:grpSp>
        <p:nvGrpSpPr>
          <p:cNvPr id="22" name="グループ化 21">
            <a:extLst>
              <a:ext uri="{FF2B5EF4-FFF2-40B4-BE49-F238E27FC236}">
                <a16:creationId xmlns:a16="http://schemas.microsoft.com/office/drawing/2014/main" id="{936B25AE-3C6B-4B10-BE7D-C8383881B238}"/>
              </a:ext>
            </a:extLst>
          </p:cNvPr>
          <p:cNvGrpSpPr/>
          <p:nvPr/>
        </p:nvGrpSpPr>
        <p:grpSpPr>
          <a:xfrm>
            <a:off x="566964" y="1096476"/>
            <a:ext cx="1407873" cy="621398"/>
            <a:chOff x="257443" y="843795"/>
            <a:chExt cx="1407873" cy="621398"/>
          </a:xfrm>
        </p:grpSpPr>
        <p:graphicFrame>
          <p:nvGraphicFramePr>
            <p:cNvPr id="23" name="オブジェクト 22">
              <a:extLst>
                <a:ext uri="{FF2B5EF4-FFF2-40B4-BE49-F238E27FC236}">
                  <a16:creationId xmlns:a16="http://schemas.microsoft.com/office/drawing/2014/main" id="{BEE2F16E-B492-4FF9-B206-F740F3A05AAF}"/>
                </a:ext>
              </a:extLst>
            </p:cNvPr>
            <p:cNvGraphicFramePr>
              <a:graphicFrameLocks noChangeAspect="1"/>
            </p:cNvGraphicFramePr>
            <p:nvPr/>
          </p:nvGraphicFramePr>
          <p:xfrm>
            <a:off x="1198798" y="1006023"/>
            <a:ext cx="466518" cy="459170"/>
          </p:xfrm>
          <a:graphic>
            <a:graphicData uri="http://schemas.openxmlformats.org/presentationml/2006/ole">
              <mc:AlternateContent xmlns:mc="http://schemas.openxmlformats.org/markup-compatibility/2006">
                <mc:Choice xmlns:v="urn:schemas-microsoft-com:vml" Requires="v">
                  <p:oleObj name="Image" r:id="rId6" imgW="4838040" imgH="4761720" progId="Photoshop.Image.13">
                    <p:embed/>
                  </p:oleObj>
                </mc:Choice>
                <mc:Fallback>
                  <p:oleObj name="Image" r:id="rId6" imgW="4838040" imgH="4761720" progId="Photoshop.Image.13">
                    <p:embed/>
                    <p:pic>
                      <p:nvPicPr>
                        <p:cNvPr id="23" name="オブジェクト 22">
                          <a:extLst>
                            <a:ext uri="{FF2B5EF4-FFF2-40B4-BE49-F238E27FC236}">
                              <a16:creationId xmlns:a16="http://schemas.microsoft.com/office/drawing/2014/main" id="{BEE2F16E-B492-4FF9-B206-F740F3A05AAF}"/>
                            </a:ext>
                          </a:extLst>
                        </p:cNvPr>
                        <p:cNvPicPr/>
                        <p:nvPr/>
                      </p:nvPicPr>
                      <p:blipFill>
                        <a:blip r:embed="rId7"/>
                        <a:stretch>
                          <a:fillRect/>
                        </a:stretch>
                      </p:blipFill>
                      <p:spPr>
                        <a:xfrm>
                          <a:off x="1198798" y="1006023"/>
                          <a:ext cx="466518" cy="459170"/>
                        </a:xfrm>
                        <a:prstGeom prst="rect">
                          <a:avLst/>
                        </a:prstGeom>
                      </p:spPr>
                    </p:pic>
                  </p:oleObj>
                </mc:Fallback>
              </mc:AlternateContent>
            </a:graphicData>
          </a:graphic>
        </p:graphicFrame>
        <p:sp>
          <p:nvSpPr>
            <p:cNvPr id="24" name="テキスト ボックス 23">
              <a:extLst>
                <a:ext uri="{FF2B5EF4-FFF2-40B4-BE49-F238E27FC236}">
                  <a16:creationId xmlns:a16="http://schemas.microsoft.com/office/drawing/2014/main" id="{187EBE6F-64FB-44E0-913E-6DCA7C8779BA}"/>
                </a:ext>
              </a:extLst>
            </p:cNvPr>
            <p:cNvSpPr txBox="1"/>
            <p:nvPr/>
          </p:nvSpPr>
          <p:spPr>
            <a:xfrm>
              <a:off x="257443" y="843795"/>
              <a:ext cx="1261884" cy="523220"/>
            </a:xfrm>
            <a:prstGeom prst="rect">
              <a:avLst/>
            </a:prstGeom>
            <a:noFill/>
          </p:spPr>
          <p:txBody>
            <a:bodyPr wrap="none" rtlCol="0">
              <a:spAutoFit/>
            </a:bodyPr>
            <a:lstStyle/>
            <a:p>
              <a:r>
                <a:rPr kumimoji="1" lang="ja-JP" altLang="en-US" sz="1400" dirty="0"/>
                <a:t>ヒトリンパ球</a:t>
              </a:r>
              <a:endParaRPr kumimoji="1" lang="en-US" altLang="ja-JP" sz="1400" dirty="0"/>
            </a:p>
            <a:p>
              <a:r>
                <a:rPr kumimoji="1" lang="ja-JP" altLang="en-US" sz="1400" dirty="0"/>
                <a:t>などを免疫</a:t>
              </a:r>
            </a:p>
          </p:txBody>
        </p:sp>
      </p:grpSp>
      <p:grpSp>
        <p:nvGrpSpPr>
          <p:cNvPr id="9" name="グループ化 8"/>
          <p:cNvGrpSpPr/>
          <p:nvPr/>
        </p:nvGrpSpPr>
        <p:grpSpPr>
          <a:xfrm>
            <a:off x="1828848" y="1161620"/>
            <a:ext cx="3537979" cy="1301540"/>
            <a:chOff x="1828848" y="1161620"/>
            <a:chExt cx="3537979" cy="1301540"/>
          </a:xfrm>
        </p:grpSpPr>
        <p:grpSp>
          <p:nvGrpSpPr>
            <p:cNvPr id="5" name="グループ化 4"/>
            <p:cNvGrpSpPr/>
            <p:nvPr/>
          </p:nvGrpSpPr>
          <p:grpSpPr>
            <a:xfrm>
              <a:off x="1828848" y="1161620"/>
              <a:ext cx="3537979" cy="1183385"/>
              <a:chOff x="1828848" y="1161620"/>
              <a:chExt cx="3537979" cy="1183385"/>
            </a:xfrm>
          </p:grpSpPr>
          <p:cxnSp>
            <p:nvCxnSpPr>
              <p:cNvPr id="3" name="直線矢印コネクタ 2">
                <a:extLst>
                  <a:ext uri="{FF2B5EF4-FFF2-40B4-BE49-F238E27FC236}">
                    <a16:creationId xmlns:a16="http://schemas.microsoft.com/office/drawing/2014/main" id="{AA4B5BB1-2051-4795-BAE0-3E2EF581B6DD}"/>
                  </a:ext>
                </a:extLst>
              </p:cNvPr>
              <p:cNvCxnSpPr/>
              <p:nvPr/>
            </p:nvCxnSpPr>
            <p:spPr>
              <a:xfrm>
                <a:off x="1828848" y="1847719"/>
                <a:ext cx="74241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5" name="月 24">
                <a:extLst>
                  <a:ext uri="{FF2B5EF4-FFF2-40B4-BE49-F238E27FC236}">
                    <a16:creationId xmlns:a16="http://schemas.microsoft.com/office/drawing/2014/main" id="{EA7755D1-29F7-4762-9734-2A29B8F638B7}"/>
                  </a:ext>
                </a:extLst>
              </p:cNvPr>
              <p:cNvSpPr/>
              <p:nvPr/>
            </p:nvSpPr>
            <p:spPr>
              <a:xfrm rot="15869348">
                <a:off x="2849455" y="1848189"/>
                <a:ext cx="95470" cy="263415"/>
              </a:xfrm>
              <a:prstGeom prst="mo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8C13387C-A743-46DB-A6CD-C7567D8EE362}"/>
                  </a:ext>
                </a:extLst>
              </p:cNvPr>
              <p:cNvSpPr txBox="1"/>
              <p:nvPr/>
            </p:nvSpPr>
            <p:spPr>
              <a:xfrm>
                <a:off x="2625320" y="1631850"/>
                <a:ext cx="543739" cy="307777"/>
              </a:xfrm>
              <a:prstGeom prst="rect">
                <a:avLst/>
              </a:prstGeom>
              <a:noFill/>
            </p:spPr>
            <p:txBody>
              <a:bodyPr wrap="none" rtlCol="0">
                <a:spAutoFit/>
              </a:bodyPr>
              <a:lstStyle/>
              <a:p>
                <a:r>
                  <a:rPr kumimoji="1" lang="ja-JP" altLang="en-US" sz="1400" dirty="0"/>
                  <a:t>脾臓</a:t>
                </a:r>
              </a:p>
            </p:txBody>
          </p:sp>
          <p:cxnSp>
            <p:nvCxnSpPr>
              <p:cNvPr id="27" name="直線矢印コネクタ 26">
                <a:extLst>
                  <a:ext uri="{FF2B5EF4-FFF2-40B4-BE49-F238E27FC236}">
                    <a16:creationId xmlns:a16="http://schemas.microsoft.com/office/drawing/2014/main" id="{FAE2E600-9E5A-4659-8E3B-069BC7BCAB2D}"/>
                  </a:ext>
                </a:extLst>
              </p:cNvPr>
              <p:cNvCxnSpPr/>
              <p:nvPr/>
            </p:nvCxnSpPr>
            <p:spPr>
              <a:xfrm>
                <a:off x="3236183" y="1908172"/>
                <a:ext cx="74241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AB95AEBC-F2CD-487F-86AE-F8648295CEEA}"/>
                  </a:ext>
                </a:extLst>
              </p:cNvPr>
              <p:cNvSpPr txBox="1"/>
              <p:nvPr/>
            </p:nvSpPr>
            <p:spPr>
              <a:xfrm>
                <a:off x="3761900" y="1161620"/>
                <a:ext cx="1604927" cy="369332"/>
              </a:xfrm>
              <a:prstGeom prst="rect">
                <a:avLst/>
              </a:prstGeom>
              <a:noFill/>
            </p:spPr>
            <p:txBody>
              <a:bodyPr wrap="none" rtlCol="0">
                <a:spAutoFit/>
              </a:bodyPr>
              <a:lstStyle/>
              <a:p>
                <a:r>
                  <a:rPr kumimoji="1" lang="ja-JP" altLang="en-US" dirty="0"/>
                  <a:t>脾細胞</a:t>
                </a:r>
                <a:r>
                  <a:rPr kumimoji="1" lang="en-US" altLang="ja-JP" dirty="0"/>
                  <a:t>(B</a:t>
                </a:r>
                <a:r>
                  <a:rPr kumimoji="1" lang="ja-JP" altLang="en-US" dirty="0"/>
                  <a:t>細胞</a:t>
                </a:r>
                <a:r>
                  <a:rPr kumimoji="1" lang="en-US" altLang="ja-JP" dirty="0"/>
                  <a:t>)</a:t>
                </a:r>
                <a:endParaRPr kumimoji="1" lang="ja-JP" altLang="en-US" dirty="0"/>
              </a:p>
            </p:txBody>
          </p:sp>
          <p:sp>
            <p:nvSpPr>
              <p:cNvPr id="32" name="楕円 31">
                <a:extLst>
                  <a:ext uri="{FF2B5EF4-FFF2-40B4-BE49-F238E27FC236}">
                    <a16:creationId xmlns:a16="http://schemas.microsoft.com/office/drawing/2014/main" id="{9EDF81B4-48DC-4B33-9927-A52A94E78FFE}"/>
                  </a:ext>
                </a:extLst>
              </p:cNvPr>
              <p:cNvSpPr/>
              <p:nvPr/>
            </p:nvSpPr>
            <p:spPr>
              <a:xfrm>
                <a:off x="4180178" y="2084279"/>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6" name="グループ化 75">
                <a:extLst>
                  <a:ext uri="{FF2B5EF4-FFF2-40B4-BE49-F238E27FC236}">
                    <a16:creationId xmlns:a16="http://schemas.microsoft.com/office/drawing/2014/main" id="{6D1D6195-CE37-42B6-BCBD-D9B2F052606A}"/>
                  </a:ext>
                </a:extLst>
              </p:cNvPr>
              <p:cNvGrpSpPr/>
              <p:nvPr/>
            </p:nvGrpSpPr>
            <p:grpSpPr>
              <a:xfrm>
                <a:off x="4383906" y="1807267"/>
                <a:ext cx="344571" cy="388366"/>
                <a:chOff x="4395606" y="2171257"/>
                <a:chExt cx="344571" cy="388366"/>
              </a:xfrm>
            </p:grpSpPr>
            <p:sp>
              <p:nvSpPr>
                <p:cNvPr id="2" name="テキスト ボックス 1">
                  <a:extLst>
                    <a:ext uri="{FF2B5EF4-FFF2-40B4-BE49-F238E27FC236}">
                      <a16:creationId xmlns:a16="http://schemas.microsoft.com/office/drawing/2014/main" id="{1FBD1479-068B-4567-9D0E-75C9EF22E3B9}"/>
                    </a:ext>
                  </a:extLst>
                </p:cNvPr>
                <p:cNvSpPr txBox="1"/>
                <p:nvPr/>
              </p:nvSpPr>
              <p:spPr>
                <a:xfrm rot="2781400">
                  <a:off x="4467915" y="2213709"/>
                  <a:ext cx="253596" cy="261610"/>
                </a:xfrm>
                <a:prstGeom prst="rect">
                  <a:avLst/>
                </a:prstGeom>
                <a:noFill/>
              </p:spPr>
              <p:txBody>
                <a:bodyPr wrap="none" rtlCol="0">
                  <a:spAutoFit/>
                </a:bodyPr>
                <a:lstStyle/>
                <a:p>
                  <a:r>
                    <a:rPr kumimoji="1" lang="en-US" altLang="ja-JP" sz="1100" dirty="0"/>
                    <a:t>Y</a:t>
                  </a:r>
                  <a:endParaRPr kumimoji="1" lang="ja-JP" altLang="en-US" sz="1100" dirty="0"/>
                </a:p>
              </p:txBody>
            </p:sp>
            <p:sp>
              <p:nvSpPr>
                <p:cNvPr id="45" name="テキスト ボックス 44">
                  <a:extLst>
                    <a:ext uri="{FF2B5EF4-FFF2-40B4-BE49-F238E27FC236}">
                      <a16:creationId xmlns:a16="http://schemas.microsoft.com/office/drawing/2014/main" id="{00648929-F918-4275-9F26-DD5BF3471B54}"/>
                    </a:ext>
                  </a:extLst>
                </p:cNvPr>
                <p:cNvSpPr txBox="1"/>
                <p:nvPr/>
              </p:nvSpPr>
              <p:spPr>
                <a:xfrm rot="3817923">
                  <a:off x="4482574" y="2302020"/>
                  <a:ext cx="253596" cy="261610"/>
                </a:xfrm>
                <a:prstGeom prst="rect">
                  <a:avLst/>
                </a:prstGeom>
                <a:noFill/>
              </p:spPr>
              <p:txBody>
                <a:bodyPr wrap="none" rtlCol="0">
                  <a:spAutoFit/>
                </a:bodyPr>
                <a:lstStyle/>
                <a:p>
                  <a:r>
                    <a:rPr kumimoji="1" lang="en-US" altLang="ja-JP" sz="1100" dirty="0"/>
                    <a:t>Y</a:t>
                  </a:r>
                  <a:endParaRPr kumimoji="1" lang="ja-JP" altLang="en-US" sz="1100" dirty="0"/>
                </a:p>
              </p:txBody>
            </p:sp>
            <p:sp>
              <p:nvSpPr>
                <p:cNvPr id="47" name="テキスト ボックス 46">
                  <a:extLst>
                    <a:ext uri="{FF2B5EF4-FFF2-40B4-BE49-F238E27FC236}">
                      <a16:creationId xmlns:a16="http://schemas.microsoft.com/office/drawing/2014/main" id="{E17F154C-253F-4596-BDFA-6BF4F4E8AACC}"/>
                    </a:ext>
                  </a:extLst>
                </p:cNvPr>
                <p:cNvSpPr txBox="1"/>
                <p:nvPr/>
              </p:nvSpPr>
              <p:spPr>
                <a:xfrm rot="1911547">
                  <a:off x="4395606" y="2171257"/>
                  <a:ext cx="253596" cy="261610"/>
                </a:xfrm>
                <a:prstGeom prst="rect">
                  <a:avLst/>
                </a:prstGeom>
                <a:noFill/>
              </p:spPr>
              <p:txBody>
                <a:bodyPr wrap="none" rtlCol="0">
                  <a:spAutoFit/>
                </a:bodyPr>
                <a:lstStyle/>
                <a:p>
                  <a:r>
                    <a:rPr kumimoji="1" lang="en-US" altLang="ja-JP" sz="1100" dirty="0"/>
                    <a:t>Y</a:t>
                  </a:r>
                  <a:endParaRPr kumimoji="1" lang="ja-JP" altLang="en-US" sz="1100" dirty="0"/>
                </a:p>
              </p:txBody>
            </p:sp>
          </p:grpSp>
          <p:sp>
            <p:nvSpPr>
              <p:cNvPr id="31" name="楕円 30">
                <a:extLst>
                  <a:ext uri="{FF2B5EF4-FFF2-40B4-BE49-F238E27FC236}">
                    <a16:creationId xmlns:a16="http://schemas.microsoft.com/office/drawing/2014/main" id="{73DA2600-06B3-4EC1-AF8B-63FEB6410C68}"/>
                  </a:ext>
                </a:extLst>
              </p:cNvPr>
              <p:cNvSpPr/>
              <p:nvPr/>
            </p:nvSpPr>
            <p:spPr>
              <a:xfrm rot="17494828">
                <a:off x="4401316" y="1979768"/>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75000"/>
                    </a:schemeClr>
                  </a:solidFill>
                </a:endParaRPr>
              </a:p>
            </p:txBody>
          </p:sp>
          <p:grpSp>
            <p:nvGrpSpPr>
              <p:cNvPr id="74" name="グループ化 73">
                <a:extLst>
                  <a:ext uri="{FF2B5EF4-FFF2-40B4-BE49-F238E27FC236}">
                    <a16:creationId xmlns:a16="http://schemas.microsoft.com/office/drawing/2014/main" id="{F0753B50-3C1B-4C90-99AF-56232BDF5B9F}"/>
                  </a:ext>
                </a:extLst>
              </p:cNvPr>
              <p:cNvGrpSpPr/>
              <p:nvPr/>
            </p:nvGrpSpPr>
            <p:grpSpPr>
              <a:xfrm>
                <a:off x="4676958" y="1765195"/>
                <a:ext cx="393979" cy="311563"/>
                <a:chOff x="4603929" y="1800316"/>
                <a:chExt cx="393979" cy="311563"/>
              </a:xfrm>
            </p:grpSpPr>
            <p:sp>
              <p:nvSpPr>
                <p:cNvPr id="46" name="テキスト ボックス 45">
                  <a:extLst>
                    <a:ext uri="{FF2B5EF4-FFF2-40B4-BE49-F238E27FC236}">
                      <a16:creationId xmlns:a16="http://schemas.microsoft.com/office/drawing/2014/main" id="{793F4BF6-2C2F-45F5-9E55-9ADCF3FA5D19}"/>
                    </a:ext>
                  </a:extLst>
                </p:cNvPr>
                <p:cNvSpPr txBox="1"/>
                <p:nvPr/>
              </p:nvSpPr>
              <p:spPr>
                <a:xfrm rot="138020">
                  <a:off x="4682288" y="1800316"/>
                  <a:ext cx="253596" cy="261610"/>
                </a:xfrm>
                <a:prstGeom prst="rect">
                  <a:avLst/>
                </a:prstGeom>
                <a:noFill/>
              </p:spPr>
              <p:txBody>
                <a:bodyPr wrap="none" rtlCol="0">
                  <a:spAutoFit/>
                </a:bodyPr>
                <a:lstStyle/>
                <a:p>
                  <a:r>
                    <a:rPr kumimoji="1" lang="en-US" altLang="ja-JP" sz="1100" dirty="0">
                      <a:solidFill>
                        <a:schemeClr val="accent4">
                          <a:lumMod val="75000"/>
                        </a:schemeClr>
                      </a:solidFill>
                    </a:rPr>
                    <a:t>Y</a:t>
                  </a:r>
                  <a:endParaRPr kumimoji="1" lang="ja-JP" altLang="en-US" sz="1100" dirty="0">
                    <a:solidFill>
                      <a:schemeClr val="accent4">
                        <a:lumMod val="75000"/>
                      </a:schemeClr>
                    </a:solidFill>
                  </a:endParaRPr>
                </a:p>
              </p:txBody>
            </p:sp>
            <p:sp>
              <p:nvSpPr>
                <p:cNvPr id="48" name="テキスト ボックス 47">
                  <a:extLst>
                    <a:ext uri="{FF2B5EF4-FFF2-40B4-BE49-F238E27FC236}">
                      <a16:creationId xmlns:a16="http://schemas.microsoft.com/office/drawing/2014/main" id="{18F86DE3-E90D-44F7-89F2-6DFFBE8FEA4A}"/>
                    </a:ext>
                  </a:extLst>
                </p:cNvPr>
                <p:cNvSpPr txBox="1"/>
                <p:nvPr/>
              </p:nvSpPr>
              <p:spPr>
                <a:xfrm rot="138020">
                  <a:off x="4603929" y="1810168"/>
                  <a:ext cx="253596" cy="261610"/>
                </a:xfrm>
                <a:prstGeom prst="rect">
                  <a:avLst/>
                </a:prstGeom>
                <a:noFill/>
              </p:spPr>
              <p:txBody>
                <a:bodyPr wrap="none" rtlCol="0">
                  <a:spAutoFit/>
                </a:bodyPr>
                <a:lstStyle/>
                <a:p>
                  <a:r>
                    <a:rPr kumimoji="1" lang="en-US" altLang="ja-JP" sz="1100" dirty="0">
                      <a:solidFill>
                        <a:schemeClr val="accent4">
                          <a:lumMod val="75000"/>
                        </a:schemeClr>
                      </a:solidFill>
                    </a:rPr>
                    <a:t>Y</a:t>
                  </a:r>
                  <a:endParaRPr kumimoji="1" lang="ja-JP" altLang="en-US" sz="1100" dirty="0">
                    <a:solidFill>
                      <a:schemeClr val="accent4">
                        <a:lumMod val="75000"/>
                      </a:schemeClr>
                    </a:solidFill>
                  </a:endParaRPr>
                </a:p>
              </p:txBody>
            </p:sp>
            <p:sp>
              <p:nvSpPr>
                <p:cNvPr id="49" name="テキスト ボックス 48">
                  <a:extLst>
                    <a:ext uri="{FF2B5EF4-FFF2-40B4-BE49-F238E27FC236}">
                      <a16:creationId xmlns:a16="http://schemas.microsoft.com/office/drawing/2014/main" id="{BBA4470F-E23C-4376-BA66-23DEEBC2DEDC}"/>
                    </a:ext>
                  </a:extLst>
                </p:cNvPr>
                <p:cNvSpPr txBox="1"/>
                <p:nvPr/>
              </p:nvSpPr>
              <p:spPr>
                <a:xfrm rot="1822069">
                  <a:off x="4744312" y="1850269"/>
                  <a:ext cx="253596" cy="261610"/>
                </a:xfrm>
                <a:prstGeom prst="rect">
                  <a:avLst/>
                </a:prstGeom>
                <a:noFill/>
              </p:spPr>
              <p:txBody>
                <a:bodyPr wrap="none" rtlCol="0">
                  <a:spAutoFit/>
                </a:bodyPr>
                <a:lstStyle/>
                <a:p>
                  <a:r>
                    <a:rPr kumimoji="1" lang="en-US" altLang="ja-JP" sz="1100" dirty="0">
                      <a:solidFill>
                        <a:schemeClr val="accent4">
                          <a:lumMod val="75000"/>
                        </a:schemeClr>
                      </a:solidFill>
                    </a:rPr>
                    <a:t>Y</a:t>
                  </a:r>
                  <a:endParaRPr kumimoji="1" lang="ja-JP" altLang="en-US" sz="1100" dirty="0">
                    <a:solidFill>
                      <a:schemeClr val="accent4">
                        <a:lumMod val="75000"/>
                      </a:schemeClr>
                    </a:solidFill>
                  </a:endParaRPr>
                </a:p>
              </p:txBody>
            </p:sp>
          </p:grpSp>
          <p:sp>
            <p:nvSpPr>
              <p:cNvPr id="50" name="楕円 49">
                <a:extLst>
                  <a:ext uri="{FF2B5EF4-FFF2-40B4-BE49-F238E27FC236}">
                    <a16:creationId xmlns:a16="http://schemas.microsoft.com/office/drawing/2014/main" id="{7D91C134-1CE9-433B-9F3E-A41FFB46CD70}"/>
                  </a:ext>
                </a:extLst>
              </p:cNvPr>
              <p:cNvSpPr/>
              <p:nvPr/>
            </p:nvSpPr>
            <p:spPr>
              <a:xfrm rot="17330246">
                <a:off x="4185092" y="1712031"/>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grpSp>
            <p:nvGrpSpPr>
              <p:cNvPr id="77" name="グループ化 76">
                <a:extLst>
                  <a:ext uri="{FF2B5EF4-FFF2-40B4-BE49-F238E27FC236}">
                    <a16:creationId xmlns:a16="http://schemas.microsoft.com/office/drawing/2014/main" id="{3C806D98-62C6-4824-94EA-7165110D9D1D}"/>
                  </a:ext>
                </a:extLst>
              </p:cNvPr>
              <p:cNvGrpSpPr/>
              <p:nvPr/>
            </p:nvGrpSpPr>
            <p:grpSpPr>
              <a:xfrm>
                <a:off x="4045049" y="1879653"/>
                <a:ext cx="392541" cy="308539"/>
                <a:chOff x="4045049" y="1879653"/>
                <a:chExt cx="392541" cy="308539"/>
              </a:xfrm>
            </p:grpSpPr>
            <p:sp>
              <p:nvSpPr>
                <p:cNvPr id="51" name="テキスト ボックス 50">
                  <a:extLst>
                    <a:ext uri="{FF2B5EF4-FFF2-40B4-BE49-F238E27FC236}">
                      <a16:creationId xmlns:a16="http://schemas.microsoft.com/office/drawing/2014/main" id="{0874B6BE-9AB1-4331-A653-DBE54DE1508F}"/>
                    </a:ext>
                  </a:extLst>
                </p:cNvPr>
                <p:cNvSpPr txBox="1"/>
                <p:nvPr/>
              </p:nvSpPr>
              <p:spPr>
                <a:xfrm rot="21573438">
                  <a:off x="4119650" y="1879653"/>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52" name="テキスト ボックス 51">
                  <a:extLst>
                    <a:ext uri="{FF2B5EF4-FFF2-40B4-BE49-F238E27FC236}">
                      <a16:creationId xmlns:a16="http://schemas.microsoft.com/office/drawing/2014/main" id="{4A812A49-783D-45AA-9A75-54C0D72B2FBD}"/>
                    </a:ext>
                  </a:extLst>
                </p:cNvPr>
                <p:cNvSpPr txBox="1"/>
                <p:nvPr/>
              </p:nvSpPr>
              <p:spPr>
                <a:xfrm rot="1657487">
                  <a:off x="4183994" y="1926582"/>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53" name="テキスト ボックス 52">
                  <a:extLst>
                    <a:ext uri="{FF2B5EF4-FFF2-40B4-BE49-F238E27FC236}">
                      <a16:creationId xmlns:a16="http://schemas.microsoft.com/office/drawing/2014/main" id="{CF795D27-806C-4468-B5DC-E2EE797D34A6}"/>
                    </a:ext>
                  </a:extLst>
                </p:cNvPr>
                <p:cNvSpPr txBox="1"/>
                <p:nvPr/>
              </p:nvSpPr>
              <p:spPr>
                <a:xfrm rot="21196461">
                  <a:off x="4045049" y="1911586"/>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grpSp>
          <p:sp>
            <p:nvSpPr>
              <p:cNvPr id="54" name="楕円 53">
                <a:extLst>
                  <a:ext uri="{FF2B5EF4-FFF2-40B4-BE49-F238E27FC236}">
                    <a16:creationId xmlns:a16="http://schemas.microsoft.com/office/drawing/2014/main" id="{E7FF6F18-6F28-47D8-9FAB-E28BFEAC9B45}"/>
                  </a:ext>
                </a:extLst>
              </p:cNvPr>
              <p:cNvSpPr/>
              <p:nvPr/>
            </p:nvSpPr>
            <p:spPr>
              <a:xfrm>
                <a:off x="4549253" y="2253100"/>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75000"/>
                    </a:schemeClr>
                  </a:solidFill>
                </a:endParaRPr>
              </a:p>
            </p:txBody>
          </p:sp>
          <p:grpSp>
            <p:nvGrpSpPr>
              <p:cNvPr id="73" name="グループ化 72">
                <a:extLst>
                  <a:ext uri="{FF2B5EF4-FFF2-40B4-BE49-F238E27FC236}">
                    <a16:creationId xmlns:a16="http://schemas.microsoft.com/office/drawing/2014/main" id="{15ECE5AA-EFAE-4A49-B268-F3A8B92974C3}"/>
                  </a:ext>
                </a:extLst>
              </p:cNvPr>
              <p:cNvGrpSpPr/>
              <p:nvPr/>
            </p:nvGrpSpPr>
            <p:grpSpPr>
              <a:xfrm>
                <a:off x="4585445" y="1473345"/>
                <a:ext cx="315920" cy="389941"/>
                <a:chOff x="4585445" y="1473345"/>
                <a:chExt cx="315920" cy="389941"/>
              </a:xfrm>
            </p:grpSpPr>
            <p:sp>
              <p:nvSpPr>
                <p:cNvPr id="55" name="テキスト ボックス 54">
                  <a:extLst>
                    <a:ext uri="{FF2B5EF4-FFF2-40B4-BE49-F238E27FC236}">
                      <a16:creationId xmlns:a16="http://schemas.microsoft.com/office/drawing/2014/main" id="{4F0DFA76-A1F8-4176-8B09-CE941864E253}"/>
                    </a:ext>
                  </a:extLst>
                </p:cNvPr>
                <p:cNvSpPr txBox="1"/>
                <p:nvPr/>
              </p:nvSpPr>
              <p:spPr>
                <a:xfrm rot="4243192">
                  <a:off x="4643762" y="152963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56" name="テキスト ボックス 55">
                  <a:extLst>
                    <a:ext uri="{FF2B5EF4-FFF2-40B4-BE49-F238E27FC236}">
                      <a16:creationId xmlns:a16="http://schemas.microsoft.com/office/drawing/2014/main" id="{15C75AA5-DD8D-4994-B561-EFFAFA609E1B}"/>
                    </a:ext>
                  </a:extLst>
                </p:cNvPr>
                <p:cNvSpPr txBox="1"/>
                <p:nvPr/>
              </p:nvSpPr>
              <p:spPr>
                <a:xfrm rot="5927241">
                  <a:off x="4620123" y="160568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57" name="テキスト ボックス 56">
                  <a:extLst>
                    <a:ext uri="{FF2B5EF4-FFF2-40B4-BE49-F238E27FC236}">
                      <a16:creationId xmlns:a16="http://schemas.microsoft.com/office/drawing/2014/main" id="{4D4ED8F9-13F2-4FDB-ACFB-B1CE25C08697}"/>
                    </a:ext>
                  </a:extLst>
                </p:cNvPr>
                <p:cNvSpPr txBox="1"/>
                <p:nvPr/>
              </p:nvSpPr>
              <p:spPr>
                <a:xfrm rot="3866215">
                  <a:off x="4589452" y="1469338"/>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grpSp>
          <p:sp>
            <p:nvSpPr>
              <p:cNvPr id="58" name="楕円 57">
                <a:extLst>
                  <a:ext uri="{FF2B5EF4-FFF2-40B4-BE49-F238E27FC236}">
                    <a16:creationId xmlns:a16="http://schemas.microsoft.com/office/drawing/2014/main" id="{A7D0D4C8-7B9A-466C-BD00-2B911F25352D}"/>
                  </a:ext>
                </a:extLst>
              </p:cNvPr>
              <p:cNvSpPr/>
              <p:nvPr/>
            </p:nvSpPr>
            <p:spPr>
              <a:xfrm>
                <a:off x="4796056" y="1980520"/>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7030A0"/>
                  </a:solidFill>
                </a:endParaRPr>
              </a:p>
            </p:txBody>
          </p:sp>
          <p:grpSp>
            <p:nvGrpSpPr>
              <p:cNvPr id="75" name="グループ化 74">
                <a:extLst>
                  <a:ext uri="{FF2B5EF4-FFF2-40B4-BE49-F238E27FC236}">
                    <a16:creationId xmlns:a16="http://schemas.microsoft.com/office/drawing/2014/main" id="{B510B877-526E-4B06-87E5-48D05A14163D}"/>
                  </a:ext>
                </a:extLst>
              </p:cNvPr>
              <p:cNvGrpSpPr/>
              <p:nvPr/>
            </p:nvGrpSpPr>
            <p:grpSpPr>
              <a:xfrm>
                <a:off x="4185544" y="1532320"/>
                <a:ext cx="315920" cy="389941"/>
                <a:chOff x="4185544" y="1532320"/>
                <a:chExt cx="315920" cy="389941"/>
              </a:xfrm>
            </p:grpSpPr>
            <p:sp>
              <p:nvSpPr>
                <p:cNvPr id="59" name="テキスト ボックス 58">
                  <a:extLst>
                    <a:ext uri="{FF2B5EF4-FFF2-40B4-BE49-F238E27FC236}">
                      <a16:creationId xmlns:a16="http://schemas.microsoft.com/office/drawing/2014/main" id="{31882604-2951-486A-8A52-7AE295EAF470}"/>
                    </a:ext>
                  </a:extLst>
                </p:cNvPr>
                <p:cNvSpPr txBox="1"/>
                <p:nvPr/>
              </p:nvSpPr>
              <p:spPr>
                <a:xfrm rot="4243192">
                  <a:off x="4243861" y="1588608"/>
                  <a:ext cx="253596" cy="261610"/>
                </a:xfrm>
                <a:prstGeom prst="rect">
                  <a:avLst/>
                </a:prstGeom>
                <a:noFill/>
              </p:spPr>
              <p:txBody>
                <a:bodyPr wrap="none" rtlCol="0">
                  <a:spAutoFit/>
                </a:bodyPr>
                <a:lstStyle/>
                <a:p>
                  <a:r>
                    <a:rPr kumimoji="1" lang="en-US" altLang="ja-JP" sz="1100" dirty="0">
                      <a:solidFill>
                        <a:srgbClr val="7030A0"/>
                      </a:solidFill>
                    </a:rPr>
                    <a:t>Y</a:t>
                  </a:r>
                  <a:endParaRPr kumimoji="1" lang="ja-JP" altLang="en-US" sz="1100" dirty="0">
                    <a:solidFill>
                      <a:srgbClr val="7030A0"/>
                    </a:solidFill>
                  </a:endParaRPr>
                </a:p>
              </p:txBody>
            </p:sp>
            <p:sp>
              <p:nvSpPr>
                <p:cNvPr id="60" name="テキスト ボックス 59">
                  <a:extLst>
                    <a:ext uri="{FF2B5EF4-FFF2-40B4-BE49-F238E27FC236}">
                      <a16:creationId xmlns:a16="http://schemas.microsoft.com/office/drawing/2014/main" id="{3C4558C2-652E-42F2-91BC-1FE322B986F4}"/>
                    </a:ext>
                  </a:extLst>
                </p:cNvPr>
                <p:cNvSpPr txBox="1"/>
                <p:nvPr/>
              </p:nvSpPr>
              <p:spPr>
                <a:xfrm rot="5927241">
                  <a:off x="4220222" y="1664658"/>
                  <a:ext cx="253596" cy="261610"/>
                </a:xfrm>
                <a:prstGeom prst="rect">
                  <a:avLst/>
                </a:prstGeom>
                <a:noFill/>
              </p:spPr>
              <p:txBody>
                <a:bodyPr wrap="none" rtlCol="0">
                  <a:spAutoFit/>
                </a:bodyPr>
                <a:lstStyle/>
                <a:p>
                  <a:r>
                    <a:rPr kumimoji="1" lang="en-US" altLang="ja-JP" sz="1100" dirty="0">
                      <a:solidFill>
                        <a:srgbClr val="7030A0"/>
                      </a:solidFill>
                    </a:rPr>
                    <a:t>Y</a:t>
                  </a:r>
                  <a:endParaRPr kumimoji="1" lang="ja-JP" altLang="en-US" sz="1100" dirty="0">
                    <a:solidFill>
                      <a:srgbClr val="7030A0"/>
                    </a:solidFill>
                  </a:endParaRPr>
                </a:p>
              </p:txBody>
            </p:sp>
            <p:sp>
              <p:nvSpPr>
                <p:cNvPr id="61" name="テキスト ボックス 60">
                  <a:extLst>
                    <a:ext uri="{FF2B5EF4-FFF2-40B4-BE49-F238E27FC236}">
                      <a16:creationId xmlns:a16="http://schemas.microsoft.com/office/drawing/2014/main" id="{BE74B880-9DD6-462C-81C2-5B2D9EAD6063}"/>
                    </a:ext>
                  </a:extLst>
                </p:cNvPr>
                <p:cNvSpPr txBox="1"/>
                <p:nvPr/>
              </p:nvSpPr>
              <p:spPr>
                <a:xfrm rot="3866215">
                  <a:off x="4189551" y="1528313"/>
                  <a:ext cx="253596" cy="261610"/>
                </a:xfrm>
                <a:prstGeom prst="rect">
                  <a:avLst/>
                </a:prstGeom>
                <a:noFill/>
              </p:spPr>
              <p:txBody>
                <a:bodyPr wrap="none" rtlCol="0">
                  <a:spAutoFit/>
                </a:bodyPr>
                <a:lstStyle/>
                <a:p>
                  <a:r>
                    <a:rPr kumimoji="1" lang="en-US" altLang="ja-JP" sz="1100" dirty="0">
                      <a:solidFill>
                        <a:srgbClr val="7030A0"/>
                      </a:solidFill>
                    </a:rPr>
                    <a:t>Y</a:t>
                  </a:r>
                  <a:endParaRPr kumimoji="1" lang="ja-JP" altLang="en-US" sz="1100" dirty="0">
                    <a:solidFill>
                      <a:srgbClr val="7030A0"/>
                    </a:solidFill>
                  </a:endParaRPr>
                </a:p>
              </p:txBody>
            </p:sp>
          </p:grpSp>
          <p:sp>
            <p:nvSpPr>
              <p:cNvPr id="62" name="楕円 61">
                <a:extLst>
                  <a:ext uri="{FF2B5EF4-FFF2-40B4-BE49-F238E27FC236}">
                    <a16:creationId xmlns:a16="http://schemas.microsoft.com/office/drawing/2014/main" id="{C88DBAC9-6B5C-472E-84DB-AF80E55224F6}"/>
                  </a:ext>
                </a:extLst>
              </p:cNvPr>
              <p:cNvSpPr/>
              <p:nvPr/>
            </p:nvSpPr>
            <p:spPr>
              <a:xfrm rot="20841954">
                <a:off x="4592481" y="1656540"/>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grpSp>
          <p:nvGrpSpPr>
            <p:cNvPr id="78" name="グループ化 77">
              <a:extLst>
                <a:ext uri="{FF2B5EF4-FFF2-40B4-BE49-F238E27FC236}">
                  <a16:creationId xmlns:a16="http://schemas.microsoft.com/office/drawing/2014/main" id="{D34612BC-6AE6-45AA-9540-55B1D2A88DD8}"/>
                </a:ext>
              </a:extLst>
            </p:cNvPr>
            <p:cNvGrpSpPr/>
            <p:nvPr/>
          </p:nvGrpSpPr>
          <p:grpSpPr>
            <a:xfrm>
              <a:off x="4560927" y="2065275"/>
              <a:ext cx="313421" cy="397885"/>
              <a:chOff x="4841740" y="2105188"/>
              <a:chExt cx="313421" cy="397885"/>
            </a:xfrm>
          </p:grpSpPr>
          <p:grpSp>
            <p:nvGrpSpPr>
              <p:cNvPr id="72" name="グループ化 71">
                <a:extLst>
                  <a:ext uri="{FF2B5EF4-FFF2-40B4-BE49-F238E27FC236}">
                    <a16:creationId xmlns:a16="http://schemas.microsoft.com/office/drawing/2014/main" id="{0C47C4D1-D507-4D03-BD2E-0F5207B6C351}"/>
                  </a:ext>
                </a:extLst>
              </p:cNvPr>
              <p:cNvGrpSpPr/>
              <p:nvPr/>
            </p:nvGrpSpPr>
            <p:grpSpPr>
              <a:xfrm>
                <a:off x="4869912" y="2173427"/>
                <a:ext cx="285249" cy="329646"/>
                <a:chOff x="4869912" y="2173427"/>
                <a:chExt cx="285249" cy="329646"/>
              </a:xfrm>
            </p:grpSpPr>
            <p:sp>
              <p:nvSpPr>
                <p:cNvPr id="63" name="テキスト ボックス 62">
                  <a:extLst>
                    <a:ext uri="{FF2B5EF4-FFF2-40B4-BE49-F238E27FC236}">
                      <a16:creationId xmlns:a16="http://schemas.microsoft.com/office/drawing/2014/main" id="{9790D8B9-5042-4876-914A-F08A4B0F9890}"/>
                    </a:ext>
                  </a:extLst>
                </p:cNvPr>
                <p:cNvSpPr txBox="1"/>
                <p:nvPr/>
              </p:nvSpPr>
              <p:spPr>
                <a:xfrm rot="3485146">
                  <a:off x="4897558" y="216942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4" name="テキスト ボックス 63">
                  <a:extLst>
                    <a:ext uri="{FF2B5EF4-FFF2-40B4-BE49-F238E27FC236}">
                      <a16:creationId xmlns:a16="http://schemas.microsoft.com/office/drawing/2014/main" id="{FD2313AF-C39B-4F96-B1E8-CC96C5349FB6}"/>
                    </a:ext>
                  </a:extLst>
                </p:cNvPr>
                <p:cNvSpPr txBox="1"/>
                <p:nvPr/>
              </p:nvSpPr>
              <p:spPr>
                <a:xfrm rot="5169195">
                  <a:off x="4873919" y="224547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sp>
            <p:nvSpPr>
              <p:cNvPr id="65" name="テキスト ボックス 64">
                <a:extLst>
                  <a:ext uri="{FF2B5EF4-FFF2-40B4-BE49-F238E27FC236}">
                    <a16:creationId xmlns:a16="http://schemas.microsoft.com/office/drawing/2014/main" id="{4CD6A676-5ED6-4C34-B079-23F2EC1F3D27}"/>
                  </a:ext>
                </a:extLst>
              </p:cNvPr>
              <p:cNvSpPr txBox="1"/>
              <p:nvPr/>
            </p:nvSpPr>
            <p:spPr>
              <a:xfrm rot="3108169">
                <a:off x="4845747" y="2101181"/>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grpSp>
      <p:grpSp>
        <p:nvGrpSpPr>
          <p:cNvPr id="6" name="グループ化 5"/>
          <p:cNvGrpSpPr/>
          <p:nvPr/>
        </p:nvGrpSpPr>
        <p:grpSpPr>
          <a:xfrm>
            <a:off x="5173240" y="1700435"/>
            <a:ext cx="3359471" cy="387296"/>
            <a:chOff x="5173240" y="1700435"/>
            <a:chExt cx="3359471" cy="387296"/>
          </a:xfrm>
        </p:grpSpPr>
        <p:grpSp>
          <p:nvGrpSpPr>
            <p:cNvPr id="87" name="グループ化 86">
              <a:extLst>
                <a:ext uri="{FF2B5EF4-FFF2-40B4-BE49-F238E27FC236}">
                  <a16:creationId xmlns:a16="http://schemas.microsoft.com/office/drawing/2014/main" id="{B4713EA8-46D8-4B2C-A589-68CC0C2EED25}"/>
                </a:ext>
              </a:extLst>
            </p:cNvPr>
            <p:cNvGrpSpPr/>
            <p:nvPr/>
          </p:nvGrpSpPr>
          <p:grpSpPr>
            <a:xfrm>
              <a:off x="6056243" y="1761977"/>
              <a:ext cx="330672" cy="325754"/>
              <a:chOff x="5499012" y="1900611"/>
              <a:chExt cx="201799" cy="179630"/>
            </a:xfrm>
          </p:grpSpPr>
          <p:cxnSp>
            <p:nvCxnSpPr>
              <p:cNvPr id="80" name="直線コネクタ 79">
                <a:extLst>
                  <a:ext uri="{FF2B5EF4-FFF2-40B4-BE49-F238E27FC236}">
                    <a16:creationId xmlns:a16="http://schemas.microsoft.com/office/drawing/2014/main" id="{334F9120-2673-4D4A-9A06-1CF704631F06}"/>
                  </a:ext>
                </a:extLst>
              </p:cNvPr>
              <p:cNvCxnSpPr/>
              <p:nvPr/>
            </p:nvCxnSpPr>
            <p:spPr>
              <a:xfrm>
                <a:off x="5502860" y="1904088"/>
                <a:ext cx="0" cy="1697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CECD5B7E-F5D5-4F25-AB26-A94F01A36BDA}"/>
                  </a:ext>
                </a:extLst>
              </p:cNvPr>
              <p:cNvCxnSpPr/>
              <p:nvPr/>
            </p:nvCxnSpPr>
            <p:spPr>
              <a:xfrm>
                <a:off x="5499012" y="2076762"/>
                <a:ext cx="2017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13F4D67C-0E47-42B8-BE3B-30EA71838F6D}"/>
                  </a:ext>
                </a:extLst>
              </p:cNvPr>
              <p:cNvCxnSpPr>
                <a:cxnSpLocks/>
              </p:cNvCxnSpPr>
              <p:nvPr/>
            </p:nvCxnSpPr>
            <p:spPr>
              <a:xfrm flipV="1">
                <a:off x="5700811" y="1900611"/>
                <a:ext cx="0" cy="17963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96" name="グループ化 95">
              <a:extLst>
                <a:ext uri="{FF2B5EF4-FFF2-40B4-BE49-F238E27FC236}">
                  <a16:creationId xmlns:a16="http://schemas.microsoft.com/office/drawing/2014/main" id="{1D8E2065-F73D-469E-AB9E-1E388AA295F2}"/>
                </a:ext>
              </a:extLst>
            </p:cNvPr>
            <p:cNvGrpSpPr/>
            <p:nvPr/>
          </p:nvGrpSpPr>
          <p:grpSpPr>
            <a:xfrm rot="16876871">
              <a:off x="6063618" y="1693403"/>
              <a:ext cx="315920" cy="389941"/>
              <a:chOff x="6030617" y="1228783"/>
              <a:chExt cx="315920" cy="389941"/>
            </a:xfrm>
          </p:grpSpPr>
          <p:grpSp>
            <p:nvGrpSpPr>
              <p:cNvPr id="91" name="グループ化 90">
                <a:extLst>
                  <a:ext uri="{FF2B5EF4-FFF2-40B4-BE49-F238E27FC236}">
                    <a16:creationId xmlns:a16="http://schemas.microsoft.com/office/drawing/2014/main" id="{1D2A749A-4B15-4CA5-85D9-E71E1409EC3F}"/>
                  </a:ext>
                </a:extLst>
              </p:cNvPr>
              <p:cNvGrpSpPr/>
              <p:nvPr/>
            </p:nvGrpSpPr>
            <p:grpSpPr>
              <a:xfrm>
                <a:off x="6030617" y="1228783"/>
                <a:ext cx="315920" cy="389941"/>
                <a:chOff x="4585445" y="1473345"/>
                <a:chExt cx="315920" cy="389941"/>
              </a:xfrm>
            </p:grpSpPr>
            <p:sp>
              <p:nvSpPr>
                <p:cNvPr id="92" name="テキスト ボックス 91">
                  <a:extLst>
                    <a:ext uri="{FF2B5EF4-FFF2-40B4-BE49-F238E27FC236}">
                      <a16:creationId xmlns:a16="http://schemas.microsoft.com/office/drawing/2014/main" id="{0E25016B-438D-46CC-965A-AC0FFD870FFD}"/>
                    </a:ext>
                  </a:extLst>
                </p:cNvPr>
                <p:cNvSpPr txBox="1"/>
                <p:nvPr/>
              </p:nvSpPr>
              <p:spPr>
                <a:xfrm rot="4243192">
                  <a:off x="4643762" y="152963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93" name="テキスト ボックス 92">
                  <a:extLst>
                    <a:ext uri="{FF2B5EF4-FFF2-40B4-BE49-F238E27FC236}">
                      <a16:creationId xmlns:a16="http://schemas.microsoft.com/office/drawing/2014/main" id="{A1779A7D-8902-4D97-97F3-69F216977A6C}"/>
                    </a:ext>
                  </a:extLst>
                </p:cNvPr>
                <p:cNvSpPr txBox="1"/>
                <p:nvPr/>
              </p:nvSpPr>
              <p:spPr>
                <a:xfrm rot="5927241">
                  <a:off x="4620123" y="160568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94" name="テキスト ボックス 93">
                  <a:extLst>
                    <a:ext uri="{FF2B5EF4-FFF2-40B4-BE49-F238E27FC236}">
                      <a16:creationId xmlns:a16="http://schemas.microsoft.com/office/drawing/2014/main" id="{71A22A13-4FEB-4DA9-A7EC-2B5A2C4044F8}"/>
                    </a:ext>
                  </a:extLst>
                </p:cNvPr>
                <p:cNvSpPr txBox="1"/>
                <p:nvPr/>
              </p:nvSpPr>
              <p:spPr>
                <a:xfrm rot="3866215">
                  <a:off x="4589452" y="1469338"/>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grpSp>
          <p:sp>
            <p:nvSpPr>
              <p:cNvPr id="95" name="楕円 94">
                <a:extLst>
                  <a:ext uri="{FF2B5EF4-FFF2-40B4-BE49-F238E27FC236}">
                    <a16:creationId xmlns:a16="http://schemas.microsoft.com/office/drawing/2014/main" id="{B4DDFF45-5F0F-4414-8459-E0CE90E0009A}"/>
                  </a:ext>
                </a:extLst>
              </p:cNvPr>
              <p:cNvSpPr/>
              <p:nvPr/>
            </p:nvSpPr>
            <p:spPr>
              <a:xfrm rot="20841954">
                <a:off x="6037653" y="1411978"/>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grpSp>
          <p:nvGrpSpPr>
            <p:cNvPr id="97" name="グループ化 96">
              <a:extLst>
                <a:ext uri="{FF2B5EF4-FFF2-40B4-BE49-F238E27FC236}">
                  <a16:creationId xmlns:a16="http://schemas.microsoft.com/office/drawing/2014/main" id="{E6EE1648-6EEA-4C15-8285-12F6443AB32D}"/>
                </a:ext>
              </a:extLst>
            </p:cNvPr>
            <p:cNvGrpSpPr/>
            <p:nvPr/>
          </p:nvGrpSpPr>
          <p:grpSpPr>
            <a:xfrm>
              <a:off x="6483358" y="1761977"/>
              <a:ext cx="330672" cy="325754"/>
              <a:chOff x="5499012" y="1900611"/>
              <a:chExt cx="201799" cy="179630"/>
            </a:xfrm>
          </p:grpSpPr>
          <p:cxnSp>
            <p:nvCxnSpPr>
              <p:cNvPr id="98" name="直線コネクタ 97">
                <a:extLst>
                  <a:ext uri="{FF2B5EF4-FFF2-40B4-BE49-F238E27FC236}">
                    <a16:creationId xmlns:a16="http://schemas.microsoft.com/office/drawing/2014/main" id="{2EACD7DC-90D9-403F-9B54-E752BE67EB45}"/>
                  </a:ext>
                </a:extLst>
              </p:cNvPr>
              <p:cNvCxnSpPr/>
              <p:nvPr/>
            </p:nvCxnSpPr>
            <p:spPr>
              <a:xfrm>
                <a:off x="5502860" y="1904088"/>
                <a:ext cx="0" cy="1697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8CFD3F6E-F3DE-4AA7-80BC-66422B899B67}"/>
                  </a:ext>
                </a:extLst>
              </p:cNvPr>
              <p:cNvCxnSpPr/>
              <p:nvPr/>
            </p:nvCxnSpPr>
            <p:spPr>
              <a:xfrm>
                <a:off x="5499012" y="2076762"/>
                <a:ext cx="2017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C6559579-F6C2-4326-9064-405DB3438391}"/>
                  </a:ext>
                </a:extLst>
              </p:cNvPr>
              <p:cNvCxnSpPr>
                <a:cxnSpLocks/>
              </p:cNvCxnSpPr>
              <p:nvPr/>
            </p:nvCxnSpPr>
            <p:spPr>
              <a:xfrm flipV="1">
                <a:off x="5700811" y="1900611"/>
                <a:ext cx="0" cy="17963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01" name="グループ化 100">
              <a:extLst>
                <a:ext uri="{FF2B5EF4-FFF2-40B4-BE49-F238E27FC236}">
                  <a16:creationId xmlns:a16="http://schemas.microsoft.com/office/drawing/2014/main" id="{BEFA031D-4A28-46E9-8C89-554B212E377F}"/>
                </a:ext>
              </a:extLst>
            </p:cNvPr>
            <p:cNvGrpSpPr/>
            <p:nvPr/>
          </p:nvGrpSpPr>
          <p:grpSpPr>
            <a:xfrm>
              <a:off x="6924996" y="1757118"/>
              <a:ext cx="330672" cy="325754"/>
              <a:chOff x="5499012" y="1900611"/>
              <a:chExt cx="201799" cy="179630"/>
            </a:xfrm>
          </p:grpSpPr>
          <p:cxnSp>
            <p:nvCxnSpPr>
              <p:cNvPr id="102" name="直線コネクタ 101">
                <a:extLst>
                  <a:ext uri="{FF2B5EF4-FFF2-40B4-BE49-F238E27FC236}">
                    <a16:creationId xmlns:a16="http://schemas.microsoft.com/office/drawing/2014/main" id="{46F9444C-B21D-44C9-BABD-06C4A918DB32}"/>
                  </a:ext>
                </a:extLst>
              </p:cNvPr>
              <p:cNvCxnSpPr/>
              <p:nvPr/>
            </p:nvCxnSpPr>
            <p:spPr>
              <a:xfrm>
                <a:off x="5502860" y="1904088"/>
                <a:ext cx="0" cy="1697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6BC3A2FA-BE84-4378-A391-7D8F41ACC6B9}"/>
                  </a:ext>
                </a:extLst>
              </p:cNvPr>
              <p:cNvCxnSpPr/>
              <p:nvPr/>
            </p:nvCxnSpPr>
            <p:spPr>
              <a:xfrm>
                <a:off x="5499012" y="2076762"/>
                <a:ext cx="2017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C2721223-0A73-44EF-8698-CE7A8D718A26}"/>
                  </a:ext>
                </a:extLst>
              </p:cNvPr>
              <p:cNvCxnSpPr>
                <a:cxnSpLocks/>
              </p:cNvCxnSpPr>
              <p:nvPr/>
            </p:nvCxnSpPr>
            <p:spPr>
              <a:xfrm flipV="1">
                <a:off x="5700811" y="1900611"/>
                <a:ext cx="0" cy="17963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05" name="グループ化 104">
              <a:extLst>
                <a:ext uri="{FF2B5EF4-FFF2-40B4-BE49-F238E27FC236}">
                  <a16:creationId xmlns:a16="http://schemas.microsoft.com/office/drawing/2014/main" id="{700A5BCD-5C4D-4D1A-A7B3-C445607AC33C}"/>
                </a:ext>
              </a:extLst>
            </p:cNvPr>
            <p:cNvGrpSpPr/>
            <p:nvPr/>
          </p:nvGrpSpPr>
          <p:grpSpPr>
            <a:xfrm>
              <a:off x="7359619" y="1757118"/>
              <a:ext cx="330672" cy="325754"/>
              <a:chOff x="5499012" y="1900611"/>
              <a:chExt cx="201799" cy="179630"/>
            </a:xfrm>
          </p:grpSpPr>
          <p:cxnSp>
            <p:nvCxnSpPr>
              <p:cNvPr id="106" name="直線コネクタ 105">
                <a:extLst>
                  <a:ext uri="{FF2B5EF4-FFF2-40B4-BE49-F238E27FC236}">
                    <a16:creationId xmlns:a16="http://schemas.microsoft.com/office/drawing/2014/main" id="{1E865B6F-6385-4B5D-9F18-FF126F606C35}"/>
                  </a:ext>
                </a:extLst>
              </p:cNvPr>
              <p:cNvCxnSpPr/>
              <p:nvPr/>
            </p:nvCxnSpPr>
            <p:spPr>
              <a:xfrm>
                <a:off x="5502860" y="1904088"/>
                <a:ext cx="0" cy="1697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A93F0BBD-8E00-496B-A978-839DD6C65657}"/>
                  </a:ext>
                </a:extLst>
              </p:cNvPr>
              <p:cNvCxnSpPr/>
              <p:nvPr/>
            </p:nvCxnSpPr>
            <p:spPr>
              <a:xfrm>
                <a:off x="5499012" y="2076762"/>
                <a:ext cx="2017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59B6BA52-E30A-474B-90DF-461B49706A93}"/>
                  </a:ext>
                </a:extLst>
              </p:cNvPr>
              <p:cNvCxnSpPr>
                <a:cxnSpLocks/>
              </p:cNvCxnSpPr>
              <p:nvPr/>
            </p:nvCxnSpPr>
            <p:spPr>
              <a:xfrm flipV="1">
                <a:off x="5700811" y="1900611"/>
                <a:ext cx="0" cy="17963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09" name="グループ化 108">
              <a:extLst>
                <a:ext uri="{FF2B5EF4-FFF2-40B4-BE49-F238E27FC236}">
                  <a16:creationId xmlns:a16="http://schemas.microsoft.com/office/drawing/2014/main" id="{79CBD215-D237-4DD9-BBA9-977456C3E3F7}"/>
                </a:ext>
              </a:extLst>
            </p:cNvPr>
            <p:cNvGrpSpPr/>
            <p:nvPr/>
          </p:nvGrpSpPr>
          <p:grpSpPr>
            <a:xfrm>
              <a:off x="7767910" y="1757118"/>
              <a:ext cx="330672" cy="325754"/>
              <a:chOff x="5499012" y="1900611"/>
              <a:chExt cx="201799" cy="179630"/>
            </a:xfrm>
          </p:grpSpPr>
          <p:cxnSp>
            <p:nvCxnSpPr>
              <p:cNvPr id="110" name="直線コネクタ 109">
                <a:extLst>
                  <a:ext uri="{FF2B5EF4-FFF2-40B4-BE49-F238E27FC236}">
                    <a16:creationId xmlns:a16="http://schemas.microsoft.com/office/drawing/2014/main" id="{5B9B127F-DAF7-4CB4-9295-14D0BBF68770}"/>
                  </a:ext>
                </a:extLst>
              </p:cNvPr>
              <p:cNvCxnSpPr/>
              <p:nvPr/>
            </p:nvCxnSpPr>
            <p:spPr>
              <a:xfrm>
                <a:off x="5502860" y="1904088"/>
                <a:ext cx="0" cy="1697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1" name="直線コネクタ 110">
                <a:extLst>
                  <a:ext uri="{FF2B5EF4-FFF2-40B4-BE49-F238E27FC236}">
                    <a16:creationId xmlns:a16="http://schemas.microsoft.com/office/drawing/2014/main" id="{78A74D68-F7C5-4C96-9ACD-E43B87175AF5}"/>
                  </a:ext>
                </a:extLst>
              </p:cNvPr>
              <p:cNvCxnSpPr/>
              <p:nvPr/>
            </p:nvCxnSpPr>
            <p:spPr>
              <a:xfrm>
                <a:off x="5499012" y="2076762"/>
                <a:ext cx="2017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6DA28924-115C-4406-8E2E-C694D4659645}"/>
                  </a:ext>
                </a:extLst>
              </p:cNvPr>
              <p:cNvCxnSpPr>
                <a:cxnSpLocks/>
              </p:cNvCxnSpPr>
              <p:nvPr/>
            </p:nvCxnSpPr>
            <p:spPr>
              <a:xfrm flipV="1">
                <a:off x="5700811" y="1900611"/>
                <a:ext cx="0" cy="17963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13" name="グループ化 112">
              <a:extLst>
                <a:ext uri="{FF2B5EF4-FFF2-40B4-BE49-F238E27FC236}">
                  <a16:creationId xmlns:a16="http://schemas.microsoft.com/office/drawing/2014/main" id="{99A2F1A1-206B-4C62-9D94-ACBE3416E582}"/>
                </a:ext>
              </a:extLst>
            </p:cNvPr>
            <p:cNvGrpSpPr/>
            <p:nvPr/>
          </p:nvGrpSpPr>
          <p:grpSpPr>
            <a:xfrm>
              <a:off x="8176200" y="1756989"/>
              <a:ext cx="330672" cy="325754"/>
              <a:chOff x="5499012" y="1900611"/>
              <a:chExt cx="201799" cy="179630"/>
            </a:xfrm>
          </p:grpSpPr>
          <p:cxnSp>
            <p:nvCxnSpPr>
              <p:cNvPr id="114" name="直線コネクタ 113">
                <a:extLst>
                  <a:ext uri="{FF2B5EF4-FFF2-40B4-BE49-F238E27FC236}">
                    <a16:creationId xmlns:a16="http://schemas.microsoft.com/office/drawing/2014/main" id="{A4BFEB54-9A36-45D7-88E1-4C823665B913}"/>
                  </a:ext>
                </a:extLst>
              </p:cNvPr>
              <p:cNvCxnSpPr/>
              <p:nvPr/>
            </p:nvCxnSpPr>
            <p:spPr>
              <a:xfrm>
                <a:off x="5502860" y="1904088"/>
                <a:ext cx="0" cy="1697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AB989F1F-18B0-4571-8F08-29FAE85C70A2}"/>
                  </a:ext>
                </a:extLst>
              </p:cNvPr>
              <p:cNvCxnSpPr/>
              <p:nvPr/>
            </p:nvCxnSpPr>
            <p:spPr>
              <a:xfrm>
                <a:off x="5499012" y="2076762"/>
                <a:ext cx="2017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359E9B92-01C9-4A97-87C8-254F219D4E40}"/>
                  </a:ext>
                </a:extLst>
              </p:cNvPr>
              <p:cNvCxnSpPr>
                <a:cxnSpLocks/>
              </p:cNvCxnSpPr>
              <p:nvPr/>
            </p:nvCxnSpPr>
            <p:spPr>
              <a:xfrm flipV="1">
                <a:off x="5700811" y="1900611"/>
                <a:ext cx="0" cy="17963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22" name="グループ化 121">
              <a:extLst>
                <a:ext uri="{FF2B5EF4-FFF2-40B4-BE49-F238E27FC236}">
                  <a16:creationId xmlns:a16="http://schemas.microsoft.com/office/drawing/2014/main" id="{10A80661-1319-4B75-AD29-26A96F7C76E3}"/>
                </a:ext>
              </a:extLst>
            </p:cNvPr>
            <p:cNvGrpSpPr/>
            <p:nvPr/>
          </p:nvGrpSpPr>
          <p:grpSpPr>
            <a:xfrm>
              <a:off x="6458992" y="1733161"/>
              <a:ext cx="393979" cy="311563"/>
              <a:chOff x="6846867" y="2649223"/>
              <a:chExt cx="393979" cy="311563"/>
            </a:xfrm>
          </p:grpSpPr>
          <p:grpSp>
            <p:nvGrpSpPr>
              <p:cNvPr id="117" name="グループ化 116">
                <a:extLst>
                  <a:ext uri="{FF2B5EF4-FFF2-40B4-BE49-F238E27FC236}">
                    <a16:creationId xmlns:a16="http://schemas.microsoft.com/office/drawing/2014/main" id="{9D020147-F72C-4BCB-B924-50C53E0FB2B2}"/>
                  </a:ext>
                </a:extLst>
              </p:cNvPr>
              <p:cNvGrpSpPr/>
              <p:nvPr/>
            </p:nvGrpSpPr>
            <p:grpSpPr>
              <a:xfrm>
                <a:off x="6846867" y="2649223"/>
                <a:ext cx="393979" cy="311563"/>
                <a:chOff x="4603929" y="1800316"/>
                <a:chExt cx="393979" cy="311563"/>
              </a:xfrm>
            </p:grpSpPr>
            <p:sp>
              <p:nvSpPr>
                <p:cNvPr id="118" name="テキスト ボックス 117">
                  <a:extLst>
                    <a:ext uri="{FF2B5EF4-FFF2-40B4-BE49-F238E27FC236}">
                      <a16:creationId xmlns:a16="http://schemas.microsoft.com/office/drawing/2014/main" id="{3DDFBBE6-BA12-46FB-93D2-CD6850634401}"/>
                    </a:ext>
                  </a:extLst>
                </p:cNvPr>
                <p:cNvSpPr txBox="1"/>
                <p:nvPr/>
              </p:nvSpPr>
              <p:spPr>
                <a:xfrm rot="138020">
                  <a:off x="4682288" y="1800316"/>
                  <a:ext cx="253596" cy="261610"/>
                </a:xfrm>
                <a:prstGeom prst="rect">
                  <a:avLst/>
                </a:prstGeom>
                <a:noFill/>
              </p:spPr>
              <p:txBody>
                <a:bodyPr wrap="none" rtlCol="0">
                  <a:spAutoFit/>
                </a:bodyPr>
                <a:lstStyle/>
                <a:p>
                  <a:r>
                    <a:rPr kumimoji="1" lang="en-US" altLang="ja-JP" sz="1100" dirty="0">
                      <a:solidFill>
                        <a:schemeClr val="accent4">
                          <a:lumMod val="75000"/>
                        </a:schemeClr>
                      </a:solidFill>
                    </a:rPr>
                    <a:t>Y</a:t>
                  </a:r>
                  <a:endParaRPr kumimoji="1" lang="ja-JP" altLang="en-US" sz="1100" dirty="0">
                    <a:solidFill>
                      <a:schemeClr val="accent4">
                        <a:lumMod val="75000"/>
                      </a:schemeClr>
                    </a:solidFill>
                  </a:endParaRPr>
                </a:p>
              </p:txBody>
            </p:sp>
            <p:sp>
              <p:nvSpPr>
                <p:cNvPr id="119" name="テキスト ボックス 118">
                  <a:extLst>
                    <a:ext uri="{FF2B5EF4-FFF2-40B4-BE49-F238E27FC236}">
                      <a16:creationId xmlns:a16="http://schemas.microsoft.com/office/drawing/2014/main" id="{3C438CFE-F8F2-47C8-826A-3BCF8C2B97DA}"/>
                    </a:ext>
                  </a:extLst>
                </p:cNvPr>
                <p:cNvSpPr txBox="1"/>
                <p:nvPr/>
              </p:nvSpPr>
              <p:spPr>
                <a:xfrm rot="138020">
                  <a:off x="4603929" y="1810168"/>
                  <a:ext cx="253596" cy="261610"/>
                </a:xfrm>
                <a:prstGeom prst="rect">
                  <a:avLst/>
                </a:prstGeom>
                <a:noFill/>
              </p:spPr>
              <p:txBody>
                <a:bodyPr wrap="none" rtlCol="0">
                  <a:spAutoFit/>
                </a:bodyPr>
                <a:lstStyle/>
                <a:p>
                  <a:r>
                    <a:rPr kumimoji="1" lang="en-US" altLang="ja-JP" sz="1100" dirty="0">
                      <a:solidFill>
                        <a:schemeClr val="accent4">
                          <a:lumMod val="75000"/>
                        </a:schemeClr>
                      </a:solidFill>
                    </a:rPr>
                    <a:t>Y</a:t>
                  </a:r>
                  <a:endParaRPr kumimoji="1" lang="ja-JP" altLang="en-US" sz="1100" dirty="0">
                    <a:solidFill>
                      <a:schemeClr val="accent4">
                        <a:lumMod val="75000"/>
                      </a:schemeClr>
                    </a:solidFill>
                  </a:endParaRPr>
                </a:p>
              </p:txBody>
            </p:sp>
            <p:sp>
              <p:nvSpPr>
                <p:cNvPr id="120" name="テキスト ボックス 119">
                  <a:extLst>
                    <a:ext uri="{FF2B5EF4-FFF2-40B4-BE49-F238E27FC236}">
                      <a16:creationId xmlns:a16="http://schemas.microsoft.com/office/drawing/2014/main" id="{06D508B1-7C1A-4A0B-8243-D9E9EC708AEE}"/>
                    </a:ext>
                  </a:extLst>
                </p:cNvPr>
                <p:cNvSpPr txBox="1"/>
                <p:nvPr/>
              </p:nvSpPr>
              <p:spPr>
                <a:xfrm rot="1822069">
                  <a:off x="4744312" y="1850269"/>
                  <a:ext cx="253596" cy="261610"/>
                </a:xfrm>
                <a:prstGeom prst="rect">
                  <a:avLst/>
                </a:prstGeom>
                <a:noFill/>
              </p:spPr>
              <p:txBody>
                <a:bodyPr wrap="none" rtlCol="0">
                  <a:spAutoFit/>
                </a:bodyPr>
                <a:lstStyle/>
                <a:p>
                  <a:r>
                    <a:rPr kumimoji="1" lang="en-US" altLang="ja-JP" sz="1100" dirty="0">
                      <a:solidFill>
                        <a:schemeClr val="accent4">
                          <a:lumMod val="75000"/>
                        </a:schemeClr>
                      </a:solidFill>
                    </a:rPr>
                    <a:t>Y</a:t>
                  </a:r>
                  <a:endParaRPr kumimoji="1" lang="ja-JP" altLang="en-US" sz="1100" dirty="0">
                    <a:solidFill>
                      <a:schemeClr val="accent4">
                        <a:lumMod val="75000"/>
                      </a:schemeClr>
                    </a:solidFill>
                  </a:endParaRPr>
                </a:p>
              </p:txBody>
            </p:sp>
          </p:grpSp>
          <p:sp>
            <p:nvSpPr>
              <p:cNvPr id="121" name="楕円 120">
                <a:extLst>
                  <a:ext uri="{FF2B5EF4-FFF2-40B4-BE49-F238E27FC236}">
                    <a16:creationId xmlns:a16="http://schemas.microsoft.com/office/drawing/2014/main" id="{54BAA0F1-933B-44F2-BAC9-BCB14450DE03}"/>
                  </a:ext>
                </a:extLst>
              </p:cNvPr>
              <p:cNvSpPr/>
              <p:nvPr/>
            </p:nvSpPr>
            <p:spPr>
              <a:xfrm>
                <a:off x="6965965" y="2864548"/>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7030A0"/>
                  </a:solidFill>
                </a:endParaRPr>
              </a:p>
            </p:txBody>
          </p:sp>
        </p:grpSp>
        <p:grpSp>
          <p:nvGrpSpPr>
            <p:cNvPr id="129" name="グループ化 128">
              <a:extLst>
                <a:ext uri="{FF2B5EF4-FFF2-40B4-BE49-F238E27FC236}">
                  <a16:creationId xmlns:a16="http://schemas.microsoft.com/office/drawing/2014/main" id="{7C0F7278-3F0E-49F7-9E02-B3E417E02A11}"/>
                </a:ext>
              </a:extLst>
            </p:cNvPr>
            <p:cNvGrpSpPr/>
            <p:nvPr/>
          </p:nvGrpSpPr>
          <p:grpSpPr>
            <a:xfrm rot="16642872">
              <a:off x="6933041" y="1674010"/>
              <a:ext cx="325095" cy="397885"/>
              <a:chOff x="7001012" y="653664"/>
              <a:chExt cx="325095" cy="397885"/>
            </a:xfrm>
          </p:grpSpPr>
          <p:sp>
            <p:nvSpPr>
              <p:cNvPr id="123" name="楕円 122">
                <a:extLst>
                  <a:ext uri="{FF2B5EF4-FFF2-40B4-BE49-F238E27FC236}">
                    <a16:creationId xmlns:a16="http://schemas.microsoft.com/office/drawing/2014/main" id="{FBB8233E-06AF-4F96-910F-ADAAC38C3CE5}"/>
                  </a:ext>
                </a:extLst>
              </p:cNvPr>
              <p:cNvSpPr/>
              <p:nvPr/>
            </p:nvSpPr>
            <p:spPr>
              <a:xfrm>
                <a:off x="7001012" y="841489"/>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75000"/>
                    </a:schemeClr>
                  </a:solidFill>
                </a:endParaRPr>
              </a:p>
            </p:txBody>
          </p:sp>
          <p:grpSp>
            <p:nvGrpSpPr>
              <p:cNvPr id="124" name="グループ化 123">
                <a:extLst>
                  <a:ext uri="{FF2B5EF4-FFF2-40B4-BE49-F238E27FC236}">
                    <a16:creationId xmlns:a16="http://schemas.microsoft.com/office/drawing/2014/main" id="{68192FF8-71E2-4154-AFEA-C6EC842D5832}"/>
                  </a:ext>
                </a:extLst>
              </p:cNvPr>
              <p:cNvGrpSpPr/>
              <p:nvPr/>
            </p:nvGrpSpPr>
            <p:grpSpPr>
              <a:xfrm>
                <a:off x="7012686" y="653664"/>
                <a:ext cx="313421" cy="397885"/>
                <a:chOff x="4841740" y="2105188"/>
                <a:chExt cx="313421" cy="397885"/>
              </a:xfrm>
            </p:grpSpPr>
            <p:grpSp>
              <p:nvGrpSpPr>
                <p:cNvPr id="125" name="グループ化 124">
                  <a:extLst>
                    <a:ext uri="{FF2B5EF4-FFF2-40B4-BE49-F238E27FC236}">
                      <a16:creationId xmlns:a16="http://schemas.microsoft.com/office/drawing/2014/main" id="{75246A8F-1643-423D-900B-FFFE1AF491BE}"/>
                    </a:ext>
                  </a:extLst>
                </p:cNvPr>
                <p:cNvGrpSpPr/>
                <p:nvPr/>
              </p:nvGrpSpPr>
              <p:grpSpPr>
                <a:xfrm>
                  <a:off x="4869912" y="2173427"/>
                  <a:ext cx="285249" cy="329646"/>
                  <a:chOff x="4869912" y="2173427"/>
                  <a:chExt cx="285249" cy="329646"/>
                </a:xfrm>
              </p:grpSpPr>
              <p:sp>
                <p:nvSpPr>
                  <p:cNvPr id="127" name="テキスト ボックス 126">
                    <a:extLst>
                      <a:ext uri="{FF2B5EF4-FFF2-40B4-BE49-F238E27FC236}">
                        <a16:creationId xmlns:a16="http://schemas.microsoft.com/office/drawing/2014/main" id="{79BB40CF-C152-46AC-985F-389AB57FD553}"/>
                      </a:ext>
                    </a:extLst>
                  </p:cNvPr>
                  <p:cNvSpPr txBox="1"/>
                  <p:nvPr/>
                </p:nvSpPr>
                <p:spPr>
                  <a:xfrm rot="3485146">
                    <a:off x="4897558" y="216942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128" name="テキスト ボックス 127">
                    <a:extLst>
                      <a:ext uri="{FF2B5EF4-FFF2-40B4-BE49-F238E27FC236}">
                        <a16:creationId xmlns:a16="http://schemas.microsoft.com/office/drawing/2014/main" id="{4EEE9798-6932-4FB2-BD74-0412DDF5B4F6}"/>
                      </a:ext>
                    </a:extLst>
                  </p:cNvPr>
                  <p:cNvSpPr txBox="1"/>
                  <p:nvPr/>
                </p:nvSpPr>
                <p:spPr>
                  <a:xfrm rot="5169195">
                    <a:off x="4873919" y="224547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sp>
              <p:nvSpPr>
                <p:cNvPr id="126" name="テキスト ボックス 125">
                  <a:extLst>
                    <a:ext uri="{FF2B5EF4-FFF2-40B4-BE49-F238E27FC236}">
                      <a16:creationId xmlns:a16="http://schemas.microsoft.com/office/drawing/2014/main" id="{3C441345-947F-48B1-AAE6-727450603BB7}"/>
                    </a:ext>
                  </a:extLst>
                </p:cNvPr>
                <p:cNvSpPr txBox="1"/>
                <p:nvPr/>
              </p:nvSpPr>
              <p:spPr>
                <a:xfrm rot="3108169">
                  <a:off x="4845747" y="2101181"/>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grpSp>
        <p:grpSp>
          <p:nvGrpSpPr>
            <p:cNvPr id="135" name="グループ化 134">
              <a:extLst>
                <a:ext uri="{FF2B5EF4-FFF2-40B4-BE49-F238E27FC236}">
                  <a16:creationId xmlns:a16="http://schemas.microsoft.com/office/drawing/2014/main" id="{BB512A48-997F-49B9-98BF-B137C1E63E02}"/>
                </a:ext>
              </a:extLst>
            </p:cNvPr>
            <p:cNvGrpSpPr/>
            <p:nvPr/>
          </p:nvGrpSpPr>
          <p:grpSpPr>
            <a:xfrm rot="16871438">
              <a:off x="7376563" y="1678846"/>
              <a:ext cx="315920" cy="389941"/>
              <a:chOff x="7452406" y="866102"/>
              <a:chExt cx="315920" cy="389941"/>
            </a:xfrm>
          </p:grpSpPr>
          <p:sp>
            <p:nvSpPr>
              <p:cNvPr id="130" name="楕円 129">
                <a:extLst>
                  <a:ext uri="{FF2B5EF4-FFF2-40B4-BE49-F238E27FC236}">
                    <a16:creationId xmlns:a16="http://schemas.microsoft.com/office/drawing/2014/main" id="{EEB82CFF-CED2-4B30-A4C8-BC809C6C931F}"/>
                  </a:ext>
                </a:extLst>
              </p:cNvPr>
              <p:cNvSpPr/>
              <p:nvPr/>
            </p:nvSpPr>
            <p:spPr>
              <a:xfrm rot="17330246">
                <a:off x="7451954" y="1045813"/>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grpSp>
            <p:nvGrpSpPr>
              <p:cNvPr id="131" name="グループ化 130">
                <a:extLst>
                  <a:ext uri="{FF2B5EF4-FFF2-40B4-BE49-F238E27FC236}">
                    <a16:creationId xmlns:a16="http://schemas.microsoft.com/office/drawing/2014/main" id="{55554937-7D80-43CA-87DF-DC199C001AF0}"/>
                  </a:ext>
                </a:extLst>
              </p:cNvPr>
              <p:cNvGrpSpPr/>
              <p:nvPr/>
            </p:nvGrpSpPr>
            <p:grpSpPr>
              <a:xfrm>
                <a:off x="7452406" y="866102"/>
                <a:ext cx="315920" cy="389941"/>
                <a:chOff x="4185544" y="1532320"/>
                <a:chExt cx="315920" cy="389941"/>
              </a:xfrm>
            </p:grpSpPr>
            <p:sp>
              <p:nvSpPr>
                <p:cNvPr id="132" name="テキスト ボックス 131">
                  <a:extLst>
                    <a:ext uri="{FF2B5EF4-FFF2-40B4-BE49-F238E27FC236}">
                      <a16:creationId xmlns:a16="http://schemas.microsoft.com/office/drawing/2014/main" id="{B0F43F95-7EFA-4E10-A249-E3C921808C13}"/>
                    </a:ext>
                  </a:extLst>
                </p:cNvPr>
                <p:cNvSpPr txBox="1"/>
                <p:nvPr/>
              </p:nvSpPr>
              <p:spPr>
                <a:xfrm rot="4243192">
                  <a:off x="4243861" y="1588608"/>
                  <a:ext cx="253596" cy="261610"/>
                </a:xfrm>
                <a:prstGeom prst="rect">
                  <a:avLst/>
                </a:prstGeom>
                <a:noFill/>
              </p:spPr>
              <p:txBody>
                <a:bodyPr wrap="none" rtlCol="0">
                  <a:spAutoFit/>
                </a:bodyPr>
                <a:lstStyle/>
                <a:p>
                  <a:r>
                    <a:rPr kumimoji="1" lang="en-US" altLang="ja-JP" sz="1100" dirty="0">
                      <a:solidFill>
                        <a:srgbClr val="7030A0"/>
                      </a:solidFill>
                    </a:rPr>
                    <a:t>Y</a:t>
                  </a:r>
                  <a:endParaRPr kumimoji="1" lang="ja-JP" altLang="en-US" sz="1100" dirty="0">
                    <a:solidFill>
                      <a:srgbClr val="7030A0"/>
                    </a:solidFill>
                  </a:endParaRPr>
                </a:p>
              </p:txBody>
            </p:sp>
            <p:sp>
              <p:nvSpPr>
                <p:cNvPr id="133" name="テキスト ボックス 132">
                  <a:extLst>
                    <a:ext uri="{FF2B5EF4-FFF2-40B4-BE49-F238E27FC236}">
                      <a16:creationId xmlns:a16="http://schemas.microsoft.com/office/drawing/2014/main" id="{3816F073-EC05-4CE8-9063-5DD851702596}"/>
                    </a:ext>
                  </a:extLst>
                </p:cNvPr>
                <p:cNvSpPr txBox="1"/>
                <p:nvPr/>
              </p:nvSpPr>
              <p:spPr>
                <a:xfrm rot="5927241">
                  <a:off x="4220222" y="1664658"/>
                  <a:ext cx="253596" cy="261610"/>
                </a:xfrm>
                <a:prstGeom prst="rect">
                  <a:avLst/>
                </a:prstGeom>
                <a:noFill/>
              </p:spPr>
              <p:txBody>
                <a:bodyPr wrap="none" rtlCol="0">
                  <a:spAutoFit/>
                </a:bodyPr>
                <a:lstStyle/>
                <a:p>
                  <a:r>
                    <a:rPr kumimoji="1" lang="en-US" altLang="ja-JP" sz="1100" dirty="0">
                      <a:solidFill>
                        <a:srgbClr val="7030A0"/>
                      </a:solidFill>
                    </a:rPr>
                    <a:t>Y</a:t>
                  </a:r>
                  <a:endParaRPr kumimoji="1" lang="ja-JP" altLang="en-US" sz="1100" dirty="0">
                    <a:solidFill>
                      <a:srgbClr val="7030A0"/>
                    </a:solidFill>
                  </a:endParaRPr>
                </a:p>
              </p:txBody>
            </p:sp>
            <p:sp>
              <p:nvSpPr>
                <p:cNvPr id="134" name="テキスト ボックス 133">
                  <a:extLst>
                    <a:ext uri="{FF2B5EF4-FFF2-40B4-BE49-F238E27FC236}">
                      <a16:creationId xmlns:a16="http://schemas.microsoft.com/office/drawing/2014/main" id="{CAA9654D-B493-4671-96BA-8F9132E3D1CA}"/>
                    </a:ext>
                  </a:extLst>
                </p:cNvPr>
                <p:cNvSpPr txBox="1"/>
                <p:nvPr/>
              </p:nvSpPr>
              <p:spPr>
                <a:xfrm rot="3866215">
                  <a:off x="4189551" y="1528313"/>
                  <a:ext cx="253596" cy="261610"/>
                </a:xfrm>
                <a:prstGeom prst="rect">
                  <a:avLst/>
                </a:prstGeom>
                <a:noFill/>
              </p:spPr>
              <p:txBody>
                <a:bodyPr wrap="none" rtlCol="0">
                  <a:spAutoFit/>
                </a:bodyPr>
                <a:lstStyle/>
                <a:p>
                  <a:r>
                    <a:rPr kumimoji="1" lang="en-US" altLang="ja-JP" sz="1100" dirty="0">
                      <a:solidFill>
                        <a:srgbClr val="7030A0"/>
                      </a:solidFill>
                    </a:rPr>
                    <a:t>Y</a:t>
                  </a:r>
                  <a:endParaRPr kumimoji="1" lang="ja-JP" altLang="en-US" sz="1100" dirty="0">
                    <a:solidFill>
                      <a:srgbClr val="7030A0"/>
                    </a:solidFill>
                  </a:endParaRPr>
                </a:p>
              </p:txBody>
            </p:sp>
          </p:grpSp>
        </p:grpSp>
        <p:grpSp>
          <p:nvGrpSpPr>
            <p:cNvPr id="141" name="グループ化 140">
              <a:extLst>
                <a:ext uri="{FF2B5EF4-FFF2-40B4-BE49-F238E27FC236}">
                  <a16:creationId xmlns:a16="http://schemas.microsoft.com/office/drawing/2014/main" id="{7C78BDF7-CE9E-4E27-B0BA-D2BD3F1C790F}"/>
                </a:ext>
              </a:extLst>
            </p:cNvPr>
            <p:cNvGrpSpPr/>
            <p:nvPr/>
          </p:nvGrpSpPr>
          <p:grpSpPr>
            <a:xfrm>
              <a:off x="7738449" y="1723846"/>
              <a:ext cx="392541" cy="308539"/>
              <a:chOff x="7295443" y="887475"/>
              <a:chExt cx="392541" cy="308539"/>
            </a:xfrm>
          </p:grpSpPr>
          <p:sp>
            <p:nvSpPr>
              <p:cNvPr id="136" name="楕円 135">
                <a:extLst>
                  <a:ext uri="{FF2B5EF4-FFF2-40B4-BE49-F238E27FC236}">
                    <a16:creationId xmlns:a16="http://schemas.microsoft.com/office/drawing/2014/main" id="{7ED233EF-0831-42FD-8FC4-9A97A38AB23A}"/>
                  </a:ext>
                </a:extLst>
              </p:cNvPr>
              <p:cNvSpPr/>
              <p:nvPr/>
            </p:nvSpPr>
            <p:spPr>
              <a:xfrm>
                <a:off x="7437663" y="1086797"/>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7" name="グループ化 136">
                <a:extLst>
                  <a:ext uri="{FF2B5EF4-FFF2-40B4-BE49-F238E27FC236}">
                    <a16:creationId xmlns:a16="http://schemas.microsoft.com/office/drawing/2014/main" id="{78CB6003-DD05-4B15-BDD0-AA27299D8C63}"/>
                  </a:ext>
                </a:extLst>
              </p:cNvPr>
              <p:cNvGrpSpPr/>
              <p:nvPr/>
            </p:nvGrpSpPr>
            <p:grpSpPr>
              <a:xfrm>
                <a:off x="7295443" y="887475"/>
                <a:ext cx="392541" cy="308539"/>
                <a:chOff x="4045049" y="1879653"/>
                <a:chExt cx="392541" cy="308539"/>
              </a:xfrm>
            </p:grpSpPr>
            <p:sp>
              <p:nvSpPr>
                <p:cNvPr id="138" name="テキスト ボックス 137">
                  <a:extLst>
                    <a:ext uri="{FF2B5EF4-FFF2-40B4-BE49-F238E27FC236}">
                      <a16:creationId xmlns:a16="http://schemas.microsoft.com/office/drawing/2014/main" id="{6AC3AAA7-8CB3-4C1F-87B0-C4BC2B8D7896}"/>
                    </a:ext>
                  </a:extLst>
                </p:cNvPr>
                <p:cNvSpPr txBox="1"/>
                <p:nvPr/>
              </p:nvSpPr>
              <p:spPr>
                <a:xfrm rot="21573438">
                  <a:off x="4119650" y="1879653"/>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139" name="テキスト ボックス 138">
                  <a:extLst>
                    <a:ext uri="{FF2B5EF4-FFF2-40B4-BE49-F238E27FC236}">
                      <a16:creationId xmlns:a16="http://schemas.microsoft.com/office/drawing/2014/main" id="{5D71DB00-B3FF-47E6-88C2-2D44DAD0CC59}"/>
                    </a:ext>
                  </a:extLst>
                </p:cNvPr>
                <p:cNvSpPr txBox="1"/>
                <p:nvPr/>
              </p:nvSpPr>
              <p:spPr>
                <a:xfrm rot="1657487">
                  <a:off x="4183994" y="1926582"/>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140" name="テキスト ボックス 139">
                  <a:extLst>
                    <a:ext uri="{FF2B5EF4-FFF2-40B4-BE49-F238E27FC236}">
                      <a16:creationId xmlns:a16="http://schemas.microsoft.com/office/drawing/2014/main" id="{490A13DF-62F2-435C-B95C-D9C3C9C17A32}"/>
                    </a:ext>
                  </a:extLst>
                </p:cNvPr>
                <p:cNvSpPr txBox="1"/>
                <p:nvPr/>
              </p:nvSpPr>
              <p:spPr>
                <a:xfrm rot="21196461">
                  <a:off x="4045049" y="1911586"/>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grpSp>
        </p:grpSp>
        <p:grpSp>
          <p:nvGrpSpPr>
            <p:cNvPr id="147" name="グループ化 146">
              <a:extLst>
                <a:ext uri="{FF2B5EF4-FFF2-40B4-BE49-F238E27FC236}">
                  <a16:creationId xmlns:a16="http://schemas.microsoft.com/office/drawing/2014/main" id="{B6C24ADF-B848-4CB7-9BEC-5817C010BC64}"/>
                </a:ext>
              </a:extLst>
            </p:cNvPr>
            <p:cNvGrpSpPr/>
            <p:nvPr/>
          </p:nvGrpSpPr>
          <p:grpSpPr>
            <a:xfrm rot="18314379">
              <a:off x="8171594" y="1695507"/>
              <a:ext cx="356190" cy="366045"/>
              <a:chOff x="7282927" y="826392"/>
              <a:chExt cx="356190" cy="366045"/>
            </a:xfrm>
          </p:grpSpPr>
          <p:grpSp>
            <p:nvGrpSpPr>
              <p:cNvPr id="142" name="グループ化 141">
                <a:extLst>
                  <a:ext uri="{FF2B5EF4-FFF2-40B4-BE49-F238E27FC236}">
                    <a16:creationId xmlns:a16="http://schemas.microsoft.com/office/drawing/2014/main" id="{FB7D7775-F8E3-404D-AB9C-00A25108B2A1}"/>
                  </a:ext>
                </a:extLst>
              </p:cNvPr>
              <p:cNvGrpSpPr/>
              <p:nvPr/>
            </p:nvGrpSpPr>
            <p:grpSpPr>
              <a:xfrm>
                <a:off x="7282927" y="826392"/>
                <a:ext cx="356190" cy="366045"/>
                <a:chOff x="4357467" y="2124928"/>
                <a:chExt cx="356190" cy="366045"/>
              </a:xfrm>
            </p:grpSpPr>
            <p:sp>
              <p:nvSpPr>
                <p:cNvPr id="143" name="テキスト ボックス 142">
                  <a:extLst>
                    <a:ext uri="{FF2B5EF4-FFF2-40B4-BE49-F238E27FC236}">
                      <a16:creationId xmlns:a16="http://schemas.microsoft.com/office/drawing/2014/main" id="{5E5C4998-646C-4B15-A406-F06AE07A2EE6}"/>
                    </a:ext>
                  </a:extLst>
                </p:cNvPr>
                <p:cNvSpPr txBox="1"/>
                <p:nvPr/>
              </p:nvSpPr>
              <p:spPr>
                <a:xfrm rot="2781400">
                  <a:off x="4439810" y="2148523"/>
                  <a:ext cx="253596" cy="261610"/>
                </a:xfrm>
                <a:prstGeom prst="rect">
                  <a:avLst/>
                </a:prstGeom>
                <a:noFill/>
              </p:spPr>
              <p:txBody>
                <a:bodyPr wrap="none" rtlCol="0">
                  <a:spAutoFit/>
                </a:bodyPr>
                <a:lstStyle/>
                <a:p>
                  <a:r>
                    <a:rPr kumimoji="1" lang="en-US" altLang="ja-JP" sz="1100" dirty="0"/>
                    <a:t>Y</a:t>
                  </a:r>
                  <a:endParaRPr kumimoji="1" lang="ja-JP" altLang="en-US" sz="1100" dirty="0"/>
                </a:p>
              </p:txBody>
            </p:sp>
            <p:sp>
              <p:nvSpPr>
                <p:cNvPr id="144" name="テキスト ボックス 143">
                  <a:extLst>
                    <a:ext uri="{FF2B5EF4-FFF2-40B4-BE49-F238E27FC236}">
                      <a16:creationId xmlns:a16="http://schemas.microsoft.com/office/drawing/2014/main" id="{73545CE7-59D0-426F-9019-66AE588E73B6}"/>
                    </a:ext>
                  </a:extLst>
                </p:cNvPr>
                <p:cNvSpPr txBox="1"/>
                <p:nvPr/>
              </p:nvSpPr>
              <p:spPr>
                <a:xfrm rot="3817923">
                  <a:off x="4456054" y="2233370"/>
                  <a:ext cx="253596" cy="261610"/>
                </a:xfrm>
                <a:prstGeom prst="rect">
                  <a:avLst/>
                </a:prstGeom>
                <a:noFill/>
              </p:spPr>
              <p:txBody>
                <a:bodyPr wrap="none" rtlCol="0">
                  <a:spAutoFit/>
                </a:bodyPr>
                <a:lstStyle/>
                <a:p>
                  <a:r>
                    <a:rPr kumimoji="1" lang="en-US" altLang="ja-JP" sz="1100" dirty="0"/>
                    <a:t>Y</a:t>
                  </a:r>
                  <a:endParaRPr kumimoji="1" lang="ja-JP" altLang="en-US" sz="1100" dirty="0"/>
                </a:p>
              </p:txBody>
            </p:sp>
            <p:sp>
              <p:nvSpPr>
                <p:cNvPr id="145" name="テキスト ボックス 144">
                  <a:extLst>
                    <a:ext uri="{FF2B5EF4-FFF2-40B4-BE49-F238E27FC236}">
                      <a16:creationId xmlns:a16="http://schemas.microsoft.com/office/drawing/2014/main" id="{CC6C19D1-7CB7-4881-9C44-6D431A1849BD}"/>
                    </a:ext>
                  </a:extLst>
                </p:cNvPr>
                <p:cNvSpPr txBox="1"/>
                <p:nvPr/>
              </p:nvSpPr>
              <p:spPr>
                <a:xfrm rot="1911547">
                  <a:off x="4357467" y="2124928"/>
                  <a:ext cx="253596" cy="261610"/>
                </a:xfrm>
                <a:prstGeom prst="rect">
                  <a:avLst/>
                </a:prstGeom>
                <a:noFill/>
              </p:spPr>
              <p:txBody>
                <a:bodyPr wrap="none" rtlCol="0">
                  <a:spAutoFit/>
                </a:bodyPr>
                <a:lstStyle/>
                <a:p>
                  <a:r>
                    <a:rPr kumimoji="1" lang="en-US" altLang="ja-JP" sz="1100" dirty="0"/>
                    <a:t>Y</a:t>
                  </a:r>
                  <a:endParaRPr kumimoji="1" lang="ja-JP" altLang="en-US" sz="1100" dirty="0"/>
                </a:p>
              </p:txBody>
            </p:sp>
          </p:grpSp>
          <p:sp>
            <p:nvSpPr>
              <p:cNvPr id="146" name="楕円 145">
                <a:extLst>
                  <a:ext uri="{FF2B5EF4-FFF2-40B4-BE49-F238E27FC236}">
                    <a16:creationId xmlns:a16="http://schemas.microsoft.com/office/drawing/2014/main" id="{8D680F86-E5A1-464D-8042-E45C6F30ED84}"/>
                  </a:ext>
                </a:extLst>
              </p:cNvPr>
              <p:cNvSpPr/>
              <p:nvPr/>
            </p:nvSpPr>
            <p:spPr>
              <a:xfrm rot="17494828">
                <a:off x="7338476" y="1045222"/>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75000"/>
                    </a:schemeClr>
                  </a:solidFill>
                </a:endParaRPr>
              </a:p>
            </p:txBody>
          </p:sp>
        </p:grpSp>
        <p:cxnSp>
          <p:nvCxnSpPr>
            <p:cNvPr id="148" name="直線矢印コネクタ 147">
              <a:extLst>
                <a:ext uri="{FF2B5EF4-FFF2-40B4-BE49-F238E27FC236}">
                  <a16:creationId xmlns:a16="http://schemas.microsoft.com/office/drawing/2014/main" id="{3027BE12-E581-4C78-961E-7BD15488313D}"/>
                </a:ext>
              </a:extLst>
            </p:cNvPr>
            <p:cNvCxnSpPr/>
            <p:nvPr/>
          </p:nvCxnSpPr>
          <p:spPr>
            <a:xfrm>
              <a:off x="5173240" y="1932661"/>
              <a:ext cx="74241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19" name="テキスト ボックス 218">
            <a:extLst>
              <a:ext uri="{FF2B5EF4-FFF2-40B4-BE49-F238E27FC236}">
                <a16:creationId xmlns:a16="http://schemas.microsoft.com/office/drawing/2014/main" id="{62485208-4DC3-482C-B1DF-7B1F68CE2D6B}"/>
              </a:ext>
            </a:extLst>
          </p:cNvPr>
          <p:cNvSpPr txBox="1"/>
          <p:nvPr/>
        </p:nvSpPr>
        <p:spPr>
          <a:xfrm>
            <a:off x="5671624" y="2164520"/>
            <a:ext cx="3185487" cy="369332"/>
          </a:xfrm>
          <a:prstGeom prst="rect">
            <a:avLst/>
          </a:prstGeom>
          <a:noFill/>
        </p:spPr>
        <p:txBody>
          <a:bodyPr wrap="none" rtlCol="0">
            <a:spAutoFit/>
          </a:bodyPr>
          <a:lstStyle/>
          <a:p>
            <a:r>
              <a:rPr kumimoji="1" lang="ja-JP" altLang="en-US" dirty="0"/>
              <a:t>寿命があるので短期間で死滅</a:t>
            </a:r>
          </a:p>
        </p:txBody>
      </p:sp>
      <p:grpSp>
        <p:nvGrpSpPr>
          <p:cNvPr id="17" name="グループ化 16"/>
          <p:cNvGrpSpPr/>
          <p:nvPr/>
        </p:nvGrpSpPr>
        <p:grpSpPr>
          <a:xfrm>
            <a:off x="436689" y="2321819"/>
            <a:ext cx="4317524" cy="2258568"/>
            <a:chOff x="436689" y="2321819"/>
            <a:chExt cx="4317524" cy="2258568"/>
          </a:xfrm>
        </p:grpSpPr>
        <p:sp>
          <p:nvSpPr>
            <p:cNvPr id="220" name="フリーフォーム: 図形 219">
              <a:extLst>
                <a:ext uri="{FF2B5EF4-FFF2-40B4-BE49-F238E27FC236}">
                  <a16:creationId xmlns:a16="http://schemas.microsoft.com/office/drawing/2014/main" id="{EA83DBBB-EEC8-43E2-BAA1-85614459A4FA}"/>
                </a:ext>
              </a:extLst>
            </p:cNvPr>
            <p:cNvSpPr/>
            <p:nvPr/>
          </p:nvSpPr>
          <p:spPr>
            <a:xfrm rot="4329462">
              <a:off x="3371493" y="2078190"/>
              <a:ext cx="395774" cy="883031"/>
            </a:xfrm>
            <a:custGeom>
              <a:avLst/>
              <a:gdLst>
                <a:gd name="connsiteX0" fmla="*/ 0 w 971156"/>
                <a:gd name="connsiteY0" fmla="*/ 0 h 914400"/>
                <a:gd name="connsiteX1" fmla="*/ 252249 w 971156"/>
                <a:gd name="connsiteY1" fmla="*/ 485578 h 914400"/>
                <a:gd name="connsiteX2" fmla="*/ 479272 w 971156"/>
                <a:gd name="connsiteY2" fmla="*/ 750439 h 914400"/>
                <a:gd name="connsiteX3" fmla="*/ 756745 w 971156"/>
                <a:gd name="connsiteY3" fmla="*/ 876563 h 914400"/>
                <a:gd name="connsiteX4" fmla="*/ 971156 w 971156"/>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156" h="914400">
                  <a:moveTo>
                    <a:pt x="0" y="0"/>
                  </a:moveTo>
                  <a:cubicBezTo>
                    <a:pt x="86185" y="180252"/>
                    <a:pt x="172370" y="360505"/>
                    <a:pt x="252249" y="485578"/>
                  </a:cubicBezTo>
                  <a:cubicBezTo>
                    <a:pt x="332128" y="610651"/>
                    <a:pt x="395189" y="685275"/>
                    <a:pt x="479272" y="750439"/>
                  </a:cubicBezTo>
                  <a:cubicBezTo>
                    <a:pt x="563355" y="815603"/>
                    <a:pt x="674764" y="849236"/>
                    <a:pt x="756745" y="876563"/>
                  </a:cubicBezTo>
                  <a:cubicBezTo>
                    <a:pt x="838726" y="903890"/>
                    <a:pt x="904941" y="909145"/>
                    <a:pt x="971156" y="914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フリーフォーム: 図形 220">
              <a:extLst>
                <a:ext uri="{FF2B5EF4-FFF2-40B4-BE49-F238E27FC236}">
                  <a16:creationId xmlns:a16="http://schemas.microsoft.com/office/drawing/2014/main" id="{68D49636-9953-4EF3-A05E-96A1F4756D5B}"/>
                </a:ext>
              </a:extLst>
            </p:cNvPr>
            <p:cNvSpPr/>
            <p:nvPr/>
          </p:nvSpPr>
          <p:spPr>
            <a:xfrm rot="2979525">
              <a:off x="2349728" y="2572793"/>
              <a:ext cx="957119" cy="930837"/>
            </a:xfrm>
            <a:custGeom>
              <a:avLst/>
              <a:gdLst>
                <a:gd name="connsiteX0" fmla="*/ 0 w 945931"/>
                <a:gd name="connsiteY0" fmla="*/ 159990 h 159990"/>
                <a:gd name="connsiteX1" fmla="*/ 296392 w 945931"/>
                <a:gd name="connsiteY1" fmla="*/ 33866 h 159990"/>
                <a:gd name="connsiteX2" fmla="*/ 756745 w 945931"/>
                <a:gd name="connsiteY2" fmla="*/ 2335 h 159990"/>
                <a:gd name="connsiteX3" fmla="*/ 945931 w 945931"/>
                <a:gd name="connsiteY3" fmla="*/ 2335 h 159990"/>
                <a:gd name="connsiteX4" fmla="*/ 945931 w 945931"/>
                <a:gd name="connsiteY4" fmla="*/ 2335 h 159990"/>
                <a:gd name="connsiteX5" fmla="*/ 945931 w 945931"/>
                <a:gd name="connsiteY5" fmla="*/ 2335 h 159990"/>
                <a:gd name="connsiteX6" fmla="*/ 945931 w 945931"/>
                <a:gd name="connsiteY6" fmla="*/ 2335 h 1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931" h="159990">
                  <a:moveTo>
                    <a:pt x="0" y="159990"/>
                  </a:moveTo>
                  <a:cubicBezTo>
                    <a:pt x="85134" y="110066"/>
                    <a:pt x="170268" y="60142"/>
                    <a:pt x="296392" y="33866"/>
                  </a:cubicBezTo>
                  <a:cubicBezTo>
                    <a:pt x="422516" y="7590"/>
                    <a:pt x="648489" y="7590"/>
                    <a:pt x="756745" y="2335"/>
                  </a:cubicBezTo>
                  <a:cubicBezTo>
                    <a:pt x="865001" y="-2920"/>
                    <a:pt x="945931" y="2335"/>
                    <a:pt x="945931" y="2335"/>
                  </a:cubicBezTo>
                  <a:lnTo>
                    <a:pt x="945931" y="2335"/>
                  </a:lnTo>
                  <a:lnTo>
                    <a:pt x="945931" y="2335"/>
                  </a:lnTo>
                  <a:lnTo>
                    <a:pt x="945931" y="2335"/>
                  </a:ln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テキスト ボックス 221">
              <a:extLst>
                <a:ext uri="{FF2B5EF4-FFF2-40B4-BE49-F238E27FC236}">
                  <a16:creationId xmlns:a16="http://schemas.microsoft.com/office/drawing/2014/main" id="{5C1B0B0A-18A5-45C8-9194-10339A3D8F5B}"/>
                </a:ext>
              </a:extLst>
            </p:cNvPr>
            <p:cNvSpPr txBox="1"/>
            <p:nvPr/>
          </p:nvSpPr>
          <p:spPr>
            <a:xfrm>
              <a:off x="2655640" y="2351764"/>
              <a:ext cx="646331" cy="369332"/>
            </a:xfrm>
            <a:prstGeom prst="rect">
              <a:avLst/>
            </a:prstGeom>
            <a:noFill/>
          </p:spPr>
          <p:txBody>
            <a:bodyPr wrap="none" rtlCol="0">
              <a:spAutoFit/>
            </a:bodyPr>
            <a:lstStyle/>
            <a:p>
              <a:r>
                <a:rPr kumimoji="1" lang="ja-JP" altLang="en-US" dirty="0"/>
                <a:t>融合</a:t>
              </a:r>
            </a:p>
          </p:txBody>
        </p:sp>
        <p:grpSp>
          <p:nvGrpSpPr>
            <p:cNvPr id="8" name="グループ化 7"/>
            <p:cNvGrpSpPr/>
            <p:nvPr/>
          </p:nvGrpSpPr>
          <p:grpSpPr>
            <a:xfrm>
              <a:off x="436689" y="3013689"/>
              <a:ext cx="2031325" cy="1243734"/>
              <a:chOff x="436689" y="3013689"/>
              <a:chExt cx="2031325" cy="1243734"/>
            </a:xfrm>
          </p:grpSpPr>
          <p:sp>
            <p:nvSpPr>
              <p:cNvPr id="151" name="星: 12 pt 150">
                <a:extLst>
                  <a:ext uri="{FF2B5EF4-FFF2-40B4-BE49-F238E27FC236}">
                    <a16:creationId xmlns:a16="http://schemas.microsoft.com/office/drawing/2014/main" id="{EC17FB42-E859-40FB-8F2A-921C5917A9EF}"/>
                  </a:ext>
                </a:extLst>
              </p:cNvPr>
              <p:cNvSpPr/>
              <p:nvPr/>
            </p:nvSpPr>
            <p:spPr>
              <a:xfrm>
                <a:off x="1232915" y="3086110"/>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星: 12 pt 151">
                <a:extLst>
                  <a:ext uri="{FF2B5EF4-FFF2-40B4-BE49-F238E27FC236}">
                    <a16:creationId xmlns:a16="http://schemas.microsoft.com/office/drawing/2014/main" id="{42AD3ED8-F725-4ED5-82B6-64BBAB17498C}"/>
                  </a:ext>
                </a:extLst>
              </p:cNvPr>
              <p:cNvSpPr/>
              <p:nvPr/>
            </p:nvSpPr>
            <p:spPr>
              <a:xfrm>
                <a:off x="1362434" y="3553813"/>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星: 12 pt 152">
                <a:extLst>
                  <a:ext uri="{FF2B5EF4-FFF2-40B4-BE49-F238E27FC236}">
                    <a16:creationId xmlns:a16="http://schemas.microsoft.com/office/drawing/2014/main" id="{199F241F-63DA-4B89-939E-6CF1F390EB7C}"/>
                  </a:ext>
                </a:extLst>
              </p:cNvPr>
              <p:cNvSpPr/>
              <p:nvPr/>
            </p:nvSpPr>
            <p:spPr>
              <a:xfrm>
                <a:off x="1414985" y="3307874"/>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星: 12 pt 153">
                <a:extLst>
                  <a:ext uri="{FF2B5EF4-FFF2-40B4-BE49-F238E27FC236}">
                    <a16:creationId xmlns:a16="http://schemas.microsoft.com/office/drawing/2014/main" id="{5FA21BDA-E966-4619-BC34-694C7FF41B19}"/>
                  </a:ext>
                </a:extLst>
              </p:cNvPr>
              <p:cNvSpPr/>
              <p:nvPr/>
            </p:nvSpPr>
            <p:spPr>
              <a:xfrm>
                <a:off x="1160394" y="3414039"/>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星: 12 pt 154">
                <a:extLst>
                  <a:ext uri="{FF2B5EF4-FFF2-40B4-BE49-F238E27FC236}">
                    <a16:creationId xmlns:a16="http://schemas.microsoft.com/office/drawing/2014/main" id="{4FBEC86F-7EBA-41FA-9766-7F2CB03B47D8}"/>
                  </a:ext>
                </a:extLst>
              </p:cNvPr>
              <p:cNvSpPr/>
              <p:nvPr/>
            </p:nvSpPr>
            <p:spPr>
              <a:xfrm>
                <a:off x="1733643" y="3302618"/>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星: 12 pt 155">
                <a:extLst>
                  <a:ext uri="{FF2B5EF4-FFF2-40B4-BE49-F238E27FC236}">
                    <a16:creationId xmlns:a16="http://schemas.microsoft.com/office/drawing/2014/main" id="{19F49A67-AF48-4C43-B8A6-C0F98C5D4346}"/>
                  </a:ext>
                </a:extLst>
              </p:cNvPr>
              <p:cNvSpPr/>
              <p:nvPr/>
            </p:nvSpPr>
            <p:spPr>
              <a:xfrm>
                <a:off x="1465194" y="3013689"/>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テキスト ボックス 217">
                <a:extLst>
                  <a:ext uri="{FF2B5EF4-FFF2-40B4-BE49-F238E27FC236}">
                    <a16:creationId xmlns:a16="http://schemas.microsoft.com/office/drawing/2014/main" id="{B494BE0F-5F20-4410-810C-D2CF13F5E578}"/>
                  </a:ext>
                </a:extLst>
              </p:cNvPr>
              <p:cNvSpPr txBox="1"/>
              <p:nvPr/>
            </p:nvSpPr>
            <p:spPr>
              <a:xfrm>
                <a:off x="436689" y="3888091"/>
                <a:ext cx="2031325" cy="369332"/>
              </a:xfrm>
              <a:prstGeom prst="rect">
                <a:avLst/>
              </a:prstGeom>
              <a:noFill/>
            </p:spPr>
            <p:txBody>
              <a:bodyPr wrap="none" rtlCol="0">
                <a:spAutoFit/>
              </a:bodyPr>
              <a:lstStyle/>
              <a:p>
                <a:r>
                  <a:rPr kumimoji="1" lang="ja-JP" altLang="en-US" dirty="0"/>
                  <a:t>ミエローマ細胞株</a:t>
                </a:r>
              </a:p>
            </p:txBody>
          </p:sp>
          <p:sp>
            <p:nvSpPr>
              <p:cNvPr id="229" name="星: 12 pt 228">
                <a:extLst>
                  <a:ext uri="{FF2B5EF4-FFF2-40B4-BE49-F238E27FC236}">
                    <a16:creationId xmlns:a16="http://schemas.microsoft.com/office/drawing/2014/main" id="{7B9D2BBB-A76E-4DEB-89DE-8C06DA8BC372}"/>
                  </a:ext>
                </a:extLst>
              </p:cNvPr>
              <p:cNvSpPr/>
              <p:nvPr/>
            </p:nvSpPr>
            <p:spPr>
              <a:xfrm>
                <a:off x="1886043" y="3455018"/>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p:cNvGrpSpPr/>
            <p:nvPr/>
          </p:nvGrpSpPr>
          <p:grpSpPr>
            <a:xfrm>
              <a:off x="2613985" y="2668924"/>
              <a:ext cx="2140228" cy="1911463"/>
              <a:chOff x="2613985" y="2668924"/>
              <a:chExt cx="2140228" cy="1911463"/>
            </a:xfrm>
          </p:grpSpPr>
          <p:sp>
            <p:nvSpPr>
              <p:cNvPr id="226" name="星: 12 pt 225">
                <a:extLst>
                  <a:ext uri="{FF2B5EF4-FFF2-40B4-BE49-F238E27FC236}">
                    <a16:creationId xmlns:a16="http://schemas.microsoft.com/office/drawing/2014/main" id="{5E9F4222-6536-4AA7-B0C0-33E41546A86E}"/>
                  </a:ext>
                </a:extLst>
              </p:cNvPr>
              <p:cNvSpPr/>
              <p:nvPr/>
            </p:nvSpPr>
            <p:spPr>
              <a:xfrm>
                <a:off x="3228376" y="3450267"/>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星: 12 pt 226">
                <a:extLst>
                  <a:ext uri="{FF2B5EF4-FFF2-40B4-BE49-F238E27FC236}">
                    <a16:creationId xmlns:a16="http://schemas.microsoft.com/office/drawing/2014/main" id="{7D3534C0-F798-4709-B76F-C467B0B3CDEB}"/>
                  </a:ext>
                </a:extLst>
              </p:cNvPr>
              <p:cNvSpPr/>
              <p:nvPr/>
            </p:nvSpPr>
            <p:spPr>
              <a:xfrm>
                <a:off x="2982801" y="3524330"/>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星: 12 pt 227">
                <a:extLst>
                  <a:ext uri="{FF2B5EF4-FFF2-40B4-BE49-F238E27FC236}">
                    <a16:creationId xmlns:a16="http://schemas.microsoft.com/office/drawing/2014/main" id="{B404E7F3-3BD2-498F-8017-11C5CCE2EA7B}"/>
                  </a:ext>
                </a:extLst>
              </p:cNvPr>
              <p:cNvSpPr/>
              <p:nvPr/>
            </p:nvSpPr>
            <p:spPr>
              <a:xfrm>
                <a:off x="3673732" y="2889766"/>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0" name="グループ化 229">
                <a:extLst>
                  <a:ext uri="{FF2B5EF4-FFF2-40B4-BE49-F238E27FC236}">
                    <a16:creationId xmlns:a16="http://schemas.microsoft.com/office/drawing/2014/main" id="{692B4AC0-E34D-4588-8BD8-7214DD5C6AF0}"/>
                  </a:ext>
                </a:extLst>
              </p:cNvPr>
              <p:cNvGrpSpPr/>
              <p:nvPr/>
            </p:nvGrpSpPr>
            <p:grpSpPr>
              <a:xfrm rot="16642872">
                <a:off x="3686441" y="3055487"/>
                <a:ext cx="325095" cy="397885"/>
                <a:chOff x="7001012" y="653664"/>
                <a:chExt cx="325095" cy="397885"/>
              </a:xfrm>
            </p:grpSpPr>
            <p:sp>
              <p:nvSpPr>
                <p:cNvPr id="231" name="楕円 230">
                  <a:extLst>
                    <a:ext uri="{FF2B5EF4-FFF2-40B4-BE49-F238E27FC236}">
                      <a16:creationId xmlns:a16="http://schemas.microsoft.com/office/drawing/2014/main" id="{FBAC4E20-64AD-4E6C-8235-F0CA6296F603}"/>
                    </a:ext>
                  </a:extLst>
                </p:cNvPr>
                <p:cNvSpPr/>
                <p:nvPr/>
              </p:nvSpPr>
              <p:spPr>
                <a:xfrm>
                  <a:off x="7001012" y="841489"/>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75000"/>
                      </a:schemeClr>
                    </a:solidFill>
                  </a:endParaRPr>
                </a:p>
              </p:txBody>
            </p:sp>
            <p:grpSp>
              <p:nvGrpSpPr>
                <p:cNvPr id="232" name="グループ化 231">
                  <a:extLst>
                    <a:ext uri="{FF2B5EF4-FFF2-40B4-BE49-F238E27FC236}">
                      <a16:creationId xmlns:a16="http://schemas.microsoft.com/office/drawing/2014/main" id="{33AE0ABD-6BE1-4841-9E86-0FD6733CE705}"/>
                    </a:ext>
                  </a:extLst>
                </p:cNvPr>
                <p:cNvGrpSpPr/>
                <p:nvPr/>
              </p:nvGrpSpPr>
              <p:grpSpPr>
                <a:xfrm>
                  <a:off x="7012686" y="653664"/>
                  <a:ext cx="313421" cy="397885"/>
                  <a:chOff x="4841740" y="2105188"/>
                  <a:chExt cx="313421" cy="397885"/>
                </a:xfrm>
              </p:grpSpPr>
              <p:grpSp>
                <p:nvGrpSpPr>
                  <p:cNvPr id="233" name="グループ化 232">
                    <a:extLst>
                      <a:ext uri="{FF2B5EF4-FFF2-40B4-BE49-F238E27FC236}">
                        <a16:creationId xmlns:a16="http://schemas.microsoft.com/office/drawing/2014/main" id="{11284A48-C197-4F21-B66B-E9307B921095}"/>
                      </a:ext>
                    </a:extLst>
                  </p:cNvPr>
                  <p:cNvGrpSpPr/>
                  <p:nvPr/>
                </p:nvGrpSpPr>
                <p:grpSpPr>
                  <a:xfrm>
                    <a:off x="4869912" y="2173427"/>
                    <a:ext cx="285249" cy="329646"/>
                    <a:chOff x="4869912" y="2173427"/>
                    <a:chExt cx="285249" cy="329646"/>
                  </a:xfrm>
                </p:grpSpPr>
                <p:sp>
                  <p:nvSpPr>
                    <p:cNvPr id="235" name="テキスト ボックス 234">
                      <a:extLst>
                        <a:ext uri="{FF2B5EF4-FFF2-40B4-BE49-F238E27FC236}">
                          <a16:creationId xmlns:a16="http://schemas.microsoft.com/office/drawing/2014/main" id="{4D7B4855-5323-4F0A-9568-9FEF03730984}"/>
                        </a:ext>
                      </a:extLst>
                    </p:cNvPr>
                    <p:cNvSpPr txBox="1"/>
                    <p:nvPr/>
                  </p:nvSpPr>
                  <p:spPr>
                    <a:xfrm rot="3485146">
                      <a:off x="4897558" y="216942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236" name="テキスト ボックス 235">
                      <a:extLst>
                        <a:ext uri="{FF2B5EF4-FFF2-40B4-BE49-F238E27FC236}">
                          <a16:creationId xmlns:a16="http://schemas.microsoft.com/office/drawing/2014/main" id="{926D89A8-C4B7-4A81-8D25-B5A74FC2E9FD}"/>
                        </a:ext>
                      </a:extLst>
                    </p:cNvPr>
                    <p:cNvSpPr txBox="1"/>
                    <p:nvPr/>
                  </p:nvSpPr>
                  <p:spPr>
                    <a:xfrm rot="5169195">
                      <a:off x="4873919" y="224547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sp>
                <p:nvSpPr>
                  <p:cNvPr id="234" name="テキスト ボックス 233">
                    <a:extLst>
                      <a:ext uri="{FF2B5EF4-FFF2-40B4-BE49-F238E27FC236}">
                        <a16:creationId xmlns:a16="http://schemas.microsoft.com/office/drawing/2014/main" id="{2865AEDF-BF18-4390-B49B-2E96D4219340}"/>
                      </a:ext>
                    </a:extLst>
                  </p:cNvPr>
                  <p:cNvSpPr txBox="1"/>
                  <p:nvPr/>
                </p:nvSpPr>
                <p:spPr>
                  <a:xfrm rot="3108169">
                    <a:off x="4845747" y="2101181"/>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grpSp>
          <p:grpSp>
            <p:nvGrpSpPr>
              <p:cNvPr id="237" name="グループ化 236">
                <a:extLst>
                  <a:ext uri="{FF2B5EF4-FFF2-40B4-BE49-F238E27FC236}">
                    <a16:creationId xmlns:a16="http://schemas.microsoft.com/office/drawing/2014/main" id="{91F64581-19DE-4216-83AC-D6107F265E6B}"/>
                  </a:ext>
                </a:extLst>
              </p:cNvPr>
              <p:cNvGrpSpPr/>
              <p:nvPr/>
            </p:nvGrpSpPr>
            <p:grpSpPr>
              <a:xfrm rot="16642872">
                <a:off x="4191188" y="3118032"/>
                <a:ext cx="325095" cy="397885"/>
                <a:chOff x="7001012" y="653664"/>
                <a:chExt cx="325095" cy="397885"/>
              </a:xfrm>
            </p:grpSpPr>
            <p:sp>
              <p:nvSpPr>
                <p:cNvPr id="238" name="楕円 237">
                  <a:extLst>
                    <a:ext uri="{FF2B5EF4-FFF2-40B4-BE49-F238E27FC236}">
                      <a16:creationId xmlns:a16="http://schemas.microsoft.com/office/drawing/2014/main" id="{E1727745-43C7-4757-B8C6-C87D90D91246}"/>
                    </a:ext>
                  </a:extLst>
                </p:cNvPr>
                <p:cNvSpPr/>
                <p:nvPr/>
              </p:nvSpPr>
              <p:spPr>
                <a:xfrm>
                  <a:off x="7001012" y="841489"/>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75000"/>
                      </a:schemeClr>
                    </a:solidFill>
                  </a:endParaRPr>
                </a:p>
              </p:txBody>
            </p:sp>
            <p:grpSp>
              <p:nvGrpSpPr>
                <p:cNvPr id="239" name="グループ化 238">
                  <a:extLst>
                    <a:ext uri="{FF2B5EF4-FFF2-40B4-BE49-F238E27FC236}">
                      <a16:creationId xmlns:a16="http://schemas.microsoft.com/office/drawing/2014/main" id="{7C091ED2-5A52-4139-B73D-B88877295312}"/>
                    </a:ext>
                  </a:extLst>
                </p:cNvPr>
                <p:cNvGrpSpPr/>
                <p:nvPr/>
              </p:nvGrpSpPr>
              <p:grpSpPr>
                <a:xfrm>
                  <a:off x="7012686" y="653664"/>
                  <a:ext cx="313421" cy="397885"/>
                  <a:chOff x="4841740" y="2105188"/>
                  <a:chExt cx="313421" cy="397885"/>
                </a:xfrm>
              </p:grpSpPr>
              <p:grpSp>
                <p:nvGrpSpPr>
                  <p:cNvPr id="240" name="グループ化 239">
                    <a:extLst>
                      <a:ext uri="{FF2B5EF4-FFF2-40B4-BE49-F238E27FC236}">
                        <a16:creationId xmlns:a16="http://schemas.microsoft.com/office/drawing/2014/main" id="{67B12C7E-52A1-4A48-812E-7F61C652581E}"/>
                      </a:ext>
                    </a:extLst>
                  </p:cNvPr>
                  <p:cNvGrpSpPr/>
                  <p:nvPr/>
                </p:nvGrpSpPr>
                <p:grpSpPr>
                  <a:xfrm>
                    <a:off x="4869912" y="2173427"/>
                    <a:ext cx="285249" cy="329646"/>
                    <a:chOff x="4869912" y="2173427"/>
                    <a:chExt cx="285249" cy="329646"/>
                  </a:xfrm>
                </p:grpSpPr>
                <p:sp>
                  <p:nvSpPr>
                    <p:cNvPr id="242" name="テキスト ボックス 241">
                      <a:extLst>
                        <a:ext uri="{FF2B5EF4-FFF2-40B4-BE49-F238E27FC236}">
                          <a16:creationId xmlns:a16="http://schemas.microsoft.com/office/drawing/2014/main" id="{B62C398E-A0D4-4E02-A437-0082D5DC8BAF}"/>
                        </a:ext>
                      </a:extLst>
                    </p:cNvPr>
                    <p:cNvSpPr txBox="1"/>
                    <p:nvPr/>
                  </p:nvSpPr>
                  <p:spPr>
                    <a:xfrm rot="3485146">
                      <a:off x="4897558" y="216942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243" name="テキスト ボックス 242">
                      <a:extLst>
                        <a:ext uri="{FF2B5EF4-FFF2-40B4-BE49-F238E27FC236}">
                          <a16:creationId xmlns:a16="http://schemas.microsoft.com/office/drawing/2014/main" id="{01FFCC52-868B-481B-8E25-F738D398BDF8}"/>
                        </a:ext>
                      </a:extLst>
                    </p:cNvPr>
                    <p:cNvSpPr txBox="1"/>
                    <p:nvPr/>
                  </p:nvSpPr>
                  <p:spPr>
                    <a:xfrm rot="5169195">
                      <a:off x="4873919" y="224547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sp>
                <p:nvSpPr>
                  <p:cNvPr id="241" name="テキスト ボックス 240">
                    <a:extLst>
                      <a:ext uri="{FF2B5EF4-FFF2-40B4-BE49-F238E27FC236}">
                        <a16:creationId xmlns:a16="http://schemas.microsoft.com/office/drawing/2014/main" id="{57AA644E-280E-4EC1-8DF8-6415C6E705DE}"/>
                      </a:ext>
                    </a:extLst>
                  </p:cNvPr>
                  <p:cNvSpPr txBox="1"/>
                  <p:nvPr/>
                </p:nvSpPr>
                <p:spPr>
                  <a:xfrm rot="3108169">
                    <a:off x="4845747" y="2101181"/>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grpSp>
          <p:sp>
            <p:nvSpPr>
              <p:cNvPr id="244" name="星: 12 pt 243">
                <a:extLst>
                  <a:ext uri="{FF2B5EF4-FFF2-40B4-BE49-F238E27FC236}">
                    <a16:creationId xmlns:a16="http://schemas.microsoft.com/office/drawing/2014/main" id="{E3596777-1558-4BEE-BEB4-67FD2C95732D}"/>
                  </a:ext>
                </a:extLst>
              </p:cNvPr>
              <p:cNvSpPr/>
              <p:nvPr/>
            </p:nvSpPr>
            <p:spPr>
              <a:xfrm>
                <a:off x="3526298" y="3950294"/>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星: 12 pt 244">
                <a:extLst>
                  <a:ext uri="{FF2B5EF4-FFF2-40B4-BE49-F238E27FC236}">
                    <a16:creationId xmlns:a16="http://schemas.microsoft.com/office/drawing/2014/main" id="{5C1C865F-BB22-4280-A2B0-D8E4EAF58844}"/>
                  </a:ext>
                </a:extLst>
              </p:cNvPr>
              <p:cNvSpPr/>
              <p:nvPr/>
            </p:nvSpPr>
            <p:spPr>
              <a:xfrm>
                <a:off x="2987285" y="3796426"/>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星: 12 pt 245">
                <a:extLst>
                  <a:ext uri="{FF2B5EF4-FFF2-40B4-BE49-F238E27FC236}">
                    <a16:creationId xmlns:a16="http://schemas.microsoft.com/office/drawing/2014/main" id="{95C4CD49-F07E-4A7B-BD7F-9FE40455FF67}"/>
                  </a:ext>
                </a:extLst>
              </p:cNvPr>
              <p:cNvSpPr/>
              <p:nvPr/>
            </p:nvSpPr>
            <p:spPr>
              <a:xfrm>
                <a:off x="3248868" y="3727062"/>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星: 12 pt 246">
                <a:extLst>
                  <a:ext uri="{FF2B5EF4-FFF2-40B4-BE49-F238E27FC236}">
                    <a16:creationId xmlns:a16="http://schemas.microsoft.com/office/drawing/2014/main" id="{830F3E70-CFB3-46E3-93D4-4AFCE09A4A3C}"/>
                  </a:ext>
                </a:extLst>
              </p:cNvPr>
              <p:cNvSpPr/>
              <p:nvPr/>
            </p:nvSpPr>
            <p:spPr>
              <a:xfrm>
                <a:off x="3762568" y="3325702"/>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星: 12 pt 247">
                <a:extLst>
                  <a:ext uri="{FF2B5EF4-FFF2-40B4-BE49-F238E27FC236}">
                    <a16:creationId xmlns:a16="http://schemas.microsoft.com/office/drawing/2014/main" id="{699941C3-7F9A-46B3-BEC4-1A904EE25D15}"/>
                  </a:ext>
                </a:extLst>
              </p:cNvPr>
              <p:cNvSpPr/>
              <p:nvPr/>
            </p:nvSpPr>
            <p:spPr>
              <a:xfrm>
                <a:off x="3536531" y="3512486"/>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0" name="グループ化 249">
                <a:extLst>
                  <a:ext uri="{FF2B5EF4-FFF2-40B4-BE49-F238E27FC236}">
                    <a16:creationId xmlns:a16="http://schemas.microsoft.com/office/drawing/2014/main" id="{E0FA1AA2-332B-4E2E-B6BF-5A649F0ADC89}"/>
                  </a:ext>
                </a:extLst>
              </p:cNvPr>
              <p:cNvGrpSpPr/>
              <p:nvPr/>
            </p:nvGrpSpPr>
            <p:grpSpPr>
              <a:xfrm>
                <a:off x="4027075" y="3623177"/>
                <a:ext cx="392541" cy="308539"/>
                <a:chOff x="7295443" y="887475"/>
                <a:chExt cx="392541" cy="308539"/>
              </a:xfrm>
            </p:grpSpPr>
            <p:sp>
              <p:nvSpPr>
                <p:cNvPr id="251" name="楕円 250">
                  <a:extLst>
                    <a:ext uri="{FF2B5EF4-FFF2-40B4-BE49-F238E27FC236}">
                      <a16:creationId xmlns:a16="http://schemas.microsoft.com/office/drawing/2014/main" id="{B5AAE36A-2F6A-4C8B-98DF-D8D57131640A}"/>
                    </a:ext>
                  </a:extLst>
                </p:cNvPr>
                <p:cNvSpPr/>
                <p:nvPr/>
              </p:nvSpPr>
              <p:spPr>
                <a:xfrm>
                  <a:off x="7437663" y="1086797"/>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2" name="グループ化 251">
                  <a:extLst>
                    <a:ext uri="{FF2B5EF4-FFF2-40B4-BE49-F238E27FC236}">
                      <a16:creationId xmlns:a16="http://schemas.microsoft.com/office/drawing/2014/main" id="{8BE17814-B8EE-417F-A0C0-BBA627E79CE9}"/>
                    </a:ext>
                  </a:extLst>
                </p:cNvPr>
                <p:cNvGrpSpPr/>
                <p:nvPr/>
              </p:nvGrpSpPr>
              <p:grpSpPr>
                <a:xfrm>
                  <a:off x="7295443" y="887475"/>
                  <a:ext cx="392541" cy="308539"/>
                  <a:chOff x="4045049" y="1879653"/>
                  <a:chExt cx="392541" cy="308539"/>
                </a:xfrm>
              </p:grpSpPr>
              <p:sp>
                <p:nvSpPr>
                  <p:cNvPr id="253" name="テキスト ボックス 252">
                    <a:extLst>
                      <a:ext uri="{FF2B5EF4-FFF2-40B4-BE49-F238E27FC236}">
                        <a16:creationId xmlns:a16="http://schemas.microsoft.com/office/drawing/2014/main" id="{E1072FEB-FF9E-467A-AE74-F413FCF66055}"/>
                      </a:ext>
                    </a:extLst>
                  </p:cNvPr>
                  <p:cNvSpPr txBox="1"/>
                  <p:nvPr/>
                </p:nvSpPr>
                <p:spPr>
                  <a:xfrm rot="21573438">
                    <a:off x="4119650" y="1879653"/>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254" name="テキスト ボックス 253">
                    <a:extLst>
                      <a:ext uri="{FF2B5EF4-FFF2-40B4-BE49-F238E27FC236}">
                        <a16:creationId xmlns:a16="http://schemas.microsoft.com/office/drawing/2014/main" id="{7C066C31-5D6F-4CBE-8F41-2D7383547593}"/>
                      </a:ext>
                    </a:extLst>
                  </p:cNvPr>
                  <p:cNvSpPr txBox="1"/>
                  <p:nvPr/>
                </p:nvSpPr>
                <p:spPr>
                  <a:xfrm rot="1657487">
                    <a:off x="4183994" y="1926582"/>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255" name="テキスト ボックス 254">
                    <a:extLst>
                      <a:ext uri="{FF2B5EF4-FFF2-40B4-BE49-F238E27FC236}">
                        <a16:creationId xmlns:a16="http://schemas.microsoft.com/office/drawing/2014/main" id="{75C85E2F-2587-4EF7-8645-1E5829A0A14C}"/>
                      </a:ext>
                    </a:extLst>
                  </p:cNvPr>
                  <p:cNvSpPr txBox="1"/>
                  <p:nvPr/>
                </p:nvSpPr>
                <p:spPr>
                  <a:xfrm rot="21196461">
                    <a:off x="4045049" y="1911586"/>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grpSp>
          </p:grpSp>
          <p:grpSp>
            <p:nvGrpSpPr>
              <p:cNvPr id="256" name="グループ化 255">
                <a:extLst>
                  <a:ext uri="{FF2B5EF4-FFF2-40B4-BE49-F238E27FC236}">
                    <a16:creationId xmlns:a16="http://schemas.microsoft.com/office/drawing/2014/main" id="{673F6755-D41D-4D20-92B4-23EE137E5CBE}"/>
                  </a:ext>
                </a:extLst>
              </p:cNvPr>
              <p:cNvGrpSpPr/>
              <p:nvPr/>
            </p:nvGrpSpPr>
            <p:grpSpPr>
              <a:xfrm>
                <a:off x="3419879" y="3027780"/>
                <a:ext cx="392541" cy="308539"/>
                <a:chOff x="7295443" y="887475"/>
                <a:chExt cx="392541" cy="308539"/>
              </a:xfrm>
            </p:grpSpPr>
            <p:sp>
              <p:nvSpPr>
                <p:cNvPr id="257" name="楕円 256">
                  <a:extLst>
                    <a:ext uri="{FF2B5EF4-FFF2-40B4-BE49-F238E27FC236}">
                      <a16:creationId xmlns:a16="http://schemas.microsoft.com/office/drawing/2014/main" id="{933D321F-1E60-44BB-9FBB-9DB8DF5D4CEC}"/>
                    </a:ext>
                  </a:extLst>
                </p:cNvPr>
                <p:cNvSpPr/>
                <p:nvPr/>
              </p:nvSpPr>
              <p:spPr>
                <a:xfrm>
                  <a:off x="7437663" y="1086797"/>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8" name="グループ化 257">
                  <a:extLst>
                    <a:ext uri="{FF2B5EF4-FFF2-40B4-BE49-F238E27FC236}">
                      <a16:creationId xmlns:a16="http://schemas.microsoft.com/office/drawing/2014/main" id="{332BB3D1-F87C-409E-BB7A-49FE48E48ABF}"/>
                    </a:ext>
                  </a:extLst>
                </p:cNvPr>
                <p:cNvGrpSpPr/>
                <p:nvPr/>
              </p:nvGrpSpPr>
              <p:grpSpPr>
                <a:xfrm>
                  <a:off x="7295443" y="887475"/>
                  <a:ext cx="392541" cy="308539"/>
                  <a:chOff x="4045049" y="1879653"/>
                  <a:chExt cx="392541" cy="308539"/>
                </a:xfrm>
              </p:grpSpPr>
              <p:sp>
                <p:nvSpPr>
                  <p:cNvPr id="259" name="テキスト ボックス 258">
                    <a:extLst>
                      <a:ext uri="{FF2B5EF4-FFF2-40B4-BE49-F238E27FC236}">
                        <a16:creationId xmlns:a16="http://schemas.microsoft.com/office/drawing/2014/main" id="{43FEECD7-CCBE-495A-A901-0BD026CE7A00}"/>
                      </a:ext>
                    </a:extLst>
                  </p:cNvPr>
                  <p:cNvSpPr txBox="1"/>
                  <p:nvPr/>
                </p:nvSpPr>
                <p:spPr>
                  <a:xfrm rot="21573438">
                    <a:off x="4119650" y="1879653"/>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260" name="テキスト ボックス 259">
                    <a:extLst>
                      <a:ext uri="{FF2B5EF4-FFF2-40B4-BE49-F238E27FC236}">
                        <a16:creationId xmlns:a16="http://schemas.microsoft.com/office/drawing/2014/main" id="{ABBAEA3D-1180-44D7-97F6-1F3AEB62B1DF}"/>
                      </a:ext>
                    </a:extLst>
                  </p:cNvPr>
                  <p:cNvSpPr txBox="1"/>
                  <p:nvPr/>
                </p:nvSpPr>
                <p:spPr>
                  <a:xfrm rot="1657487">
                    <a:off x="4183994" y="1926582"/>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261" name="テキスト ボックス 260">
                    <a:extLst>
                      <a:ext uri="{FF2B5EF4-FFF2-40B4-BE49-F238E27FC236}">
                        <a16:creationId xmlns:a16="http://schemas.microsoft.com/office/drawing/2014/main" id="{D7BE18F3-1089-447F-ABC0-9775DD0D5BD4}"/>
                      </a:ext>
                    </a:extLst>
                  </p:cNvPr>
                  <p:cNvSpPr txBox="1"/>
                  <p:nvPr/>
                </p:nvSpPr>
                <p:spPr>
                  <a:xfrm rot="21196461">
                    <a:off x="4045049" y="1911586"/>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grpSp>
          </p:grpSp>
          <p:grpSp>
            <p:nvGrpSpPr>
              <p:cNvPr id="262" name="グループ化 261">
                <a:extLst>
                  <a:ext uri="{FF2B5EF4-FFF2-40B4-BE49-F238E27FC236}">
                    <a16:creationId xmlns:a16="http://schemas.microsoft.com/office/drawing/2014/main" id="{774B0032-E007-4B16-BA38-AF798192B2CF}"/>
                  </a:ext>
                </a:extLst>
              </p:cNvPr>
              <p:cNvGrpSpPr/>
              <p:nvPr/>
            </p:nvGrpSpPr>
            <p:grpSpPr>
              <a:xfrm>
                <a:off x="3973323" y="3318379"/>
                <a:ext cx="393979" cy="311563"/>
                <a:chOff x="6846867" y="2649223"/>
                <a:chExt cx="393979" cy="311563"/>
              </a:xfrm>
            </p:grpSpPr>
            <p:grpSp>
              <p:nvGrpSpPr>
                <p:cNvPr id="263" name="グループ化 262">
                  <a:extLst>
                    <a:ext uri="{FF2B5EF4-FFF2-40B4-BE49-F238E27FC236}">
                      <a16:creationId xmlns:a16="http://schemas.microsoft.com/office/drawing/2014/main" id="{01218F66-667C-4928-97B5-C3D754FFBC67}"/>
                    </a:ext>
                  </a:extLst>
                </p:cNvPr>
                <p:cNvGrpSpPr/>
                <p:nvPr/>
              </p:nvGrpSpPr>
              <p:grpSpPr>
                <a:xfrm>
                  <a:off x="6846867" y="2649223"/>
                  <a:ext cx="393979" cy="311563"/>
                  <a:chOff x="4603929" y="1800316"/>
                  <a:chExt cx="393979" cy="311563"/>
                </a:xfrm>
              </p:grpSpPr>
              <p:sp>
                <p:nvSpPr>
                  <p:cNvPr id="265" name="テキスト ボックス 264">
                    <a:extLst>
                      <a:ext uri="{FF2B5EF4-FFF2-40B4-BE49-F238E27FC236}">
                        <a16:creationId xmlns:a16="http://schemas.microsoft.com/office/drawing/2014/main" id="{EF8E446A-4F06-4D89-8F7E-E1564FF84974}"/>
                      </a:ext>
                    </a:extLst>
                  </p:cNvPr>
                  <p:cNvSpPr txBox="1"/>
                  <p:nvPr/>
                </p:nvSpPr>
                <p:spPr>
                  <a:xfrm rot="138020">
                    <a:off x="4682288" y="1800316"/>
                    <a:ext cx="253596" cy="261610"/>
                  </a:xfrm>
                  <a:prstGeom prst="rect">
                    <a:avLst/>
                  </a:prstGeom>
                  <a:noFill/>
                </p:spPr>
                <p:txBody>
                  <a:bodyPr wrap="none" rtlCol="0">
                    <a:spAutoFit/>
                  </a:bodyPr>
                  <a:lstStyle/>
                  <a:p>
                    <a:r>
                      <a:rPr kumimoji="1" lang="en-US" altLang="ja-JP" sz="1100" dirty="0">
                        <a:solidFill>
                          <a:schemeClr val="accent4">
                            <a:lumMod val="75000"/>
                          </a:schemeClr>
                        </a:solidFill>
                      </a:rPr>
                      <a:t>Y</a:t>
                    </a:r>
                    <a:endParaRPr kumimoji="1" lang="ja-JP" altLang="en-US" sz="1100" dirty="0">
                      <a:solidFill>
                        <a:schemeClr val="accent4">
                          <a:lumMod val="75000"/>
                        </a:schemeClr>
                      </a:solidFill>
                    </a:endParaRPr>
                  </a:p>
                </p:txBody>
              </p:sp>
              <p:sp>
                <p:nvSpPr>
                  <p:cNvPr id="266" name="テキスト ボックス 265">
                    <a:extLst>
                      <a:ext uri="{FF2B5EF4-FFF2-40B4-BE49-F238E27FC236}">
                        <a16:creationId xmlns:a16="http://schemas.microsoft.com/office/drawing/2014/main" id="{5AB0AD99-94CF-44DC-99C4-209708A76B4A}"/>
                      </a:ext>
                    </a:extLst>
                  </p:cNvPr>
                  <p:cNvSpPr txBox="1"/>
                  <p:nvPr/>
                </p:nvSpPr>
                <p:spPr>
                  <a:xfrm rot="138020">
                    <a:off x="4603929" y="1810168"/>
                    <a:ext cx="253596" cy="261610"/>
                  </a:xfrm>
                  <a:prstGeom prst="rect">
                    <a:avLst/>
                  </a:prstGeom>
                  <a:noFill/>
                </p:spPr>
                <p:txBody>
                  <a:bodyPr wrap="none" rtlCol="0">
                    <a:spAutoFit/>
                  </a:bodyPr>
                  <a:lstStyle/>
                  <a:p>
                    <a:r>
                      <a:rPr kumimoji="1" lang="en-US" altLang="ja-JP" sz="1100" dirty="0">
                        <a:solidFill>
                          <a:schemeClr val="accent4">
                            <a:lumMod val="75000"/>
                          </a:schemeClr>
                        </a:solidFill>
                      </a:rPr>
                      <a:t>Y</a:t>
                    </a:r>
                    <a:endParaRPr kumimoji="1" lang="ja-JP" altLang="en-US" sz="1100" dirty="0">
                      <a:solidFill>
                        <a:schemeClr val="accent4">
                          <a:lumMod val="75000"/>
                        </a:schemeClr>
                      </a:solidFill>
                    </a:endParaRPr>
                  </a:p>
                </p:txBody>
              </p:sp>
              <p:sp>
                <p:nvSpPr>
                  <p:cNvPr id="267" name="テキスト ボックス 266">
                    <a:extLst>
                      <a:ext uri="{FF2B5EF4-FFF2-40B4-BE49-F238E27FC236}">
                        <a16:creationId xmlns:a16="http://schemas.microsoft.com/office/drawing/2014/main" id="{F33CAB52-D018-465C-AFAC-F3FE2ED0400D}"/>
                      </a:ext>
                    </a:extLst>
                  </p:cNvPr>
                  <p:cNvSpPr txBox="1"/>
                  <p:nvPr/>
                </p:nvSpPr>
                <p:spPr>
                  <a:xfrm rot="1822069">
                    <a:off x="4744312" y="1850269"/>
                    <a:ext cx="253596" cy="261610"/>
                  </a:xfrm>
                  <a:prstGeom prst="rect">
                    <a:avLst/>
                  </a:prstGeom>
                  <a:noFill/>
                </p:spPr>
                <p:txBody>
                  <a:bodyPr wrap="none" rtlCol="0">
                    <a:spAutoFit/>
                  </a:bodyPr>
                  <a:lstStyle/>
                  <a:p>
                    <a:r>
                      <a:rPr kumimoji="1" lang="en-US" altLang="ja-JP" sz="1100" dirty="0">
                        <a:solidFill>
                          <a:schemeClr val="accent4">
                            <a:lumMod val="75000"/>
                          </a:schemeClr>
                        </a:solidFill>
                      </a:rPr>
                      <a:t>Y</a:t>
                    </a:r>
                    <a:endParaRPr kumimoji="1" lang="ja-JP" altLang="en-US" sz="1100" dirty="0">
                      <a:solidFill>
                        <a:schemeClr val="accent4">
                          <a:lumMod val="75000"/>
                        </a:schemeClr>
                      </a:solidFill>
                    </a:endParaRPr>
                  </a:p>
                </p:txBody>
              </p:sp>
            </p:grpSp>
            <p:sp>
              <p:nvSpPr>
                <p:cNvPr id="264" name="楕円 263">
                  <a:extLst>
                    <a:ext uri="{FF2B5EF4-FFF2-40B4-BE49-F238E27FC236}">
                      <a16:creationId xmlns:a16="http://schemas.microsoft.com/office/drawing/2014/main" id="{99F3DAF1-6F14-41B2-AB24-3222B25FE48F}"/>
                    </a:ext>
                  </a:extLst>
                </p:cNvPr>
                <p:cNvSpPr/>
                <p:nvPr/>
              </p:nvSpPr>
              <p:spPr>
                <a:xfrm>
                  <a:off x="6965965" y="2864548"/>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7030A0"/>
                    </a:solidFill>
                  </a:endParaRPr>
                </a:p>
              </p:txBody>
            </p:sp>
          </p:grpSp>
          <p:grpSp>
            <p:nvGrpSpPr>
              <p:cNvPr id="268" name="グループ化 267">
                <a:extLst>
                  <a:ext uri="{FF2B5EF4-FFF2-40B4-BE49-F238E27FC236}">
                    <a16:creationId xmlns:a16="http://schemas.microsoft.com/office/drawing/2014/main" id="{E05A7670-615B-476B-94A5-E1B5A34B6A2D}"/>
                  </a:ext>
                </a:extLst>
              </p:cNvPr>
              <p:cNvGrpSpPr/>
              <p:nvPr/>
            </p:nvGrpSpPr>
            <p:grpSpPr>
              <a:xfrm rot="18314379">
                <a:off x="4022695" y="2795907"/>
                <a:ext cx="356190" cy="366045"/>
                <a:chOff x="7282927" y="826392"/>
                <a:chExt cx="356190" cy="366045"/>
              </a:xfrm>
            </p:grpSpPr>
            <p:grpSp>
              <p:nvGrpSpPr>
                <p:cNvPr id="269" name="グループ化 268">
                  <a:extLst>
                    <a:ext uri="{FF2B5EF4-FFF2-40B4-BE49-F238E27FC236}">
                      <a16:creationId xmlns:a16="http://schemas.microsoft.com/office/drawing/2014/main" id="{E5F9DF5A-8DDC-4BFD-BFB7-535A3B302D5E}"/>
                    </a:ext>
                  </a:extLst>
                </p:cNvPr>
                <p:cNvGrpSpPr/>
                <p:nvPr/>
              </p:nvGrpSpPr>
              <p:grpSpPr>
                <a:xfrm>
                  <a:off x="7282927" y="826392"/>
                  <a:ext cx="356190" cy="366045"/>
                  <a:chOff x="4357467" y="2124928"/>
                  <a:chExt cx="356190" cy="366045"/>
                </a:xfrm>
              </p:grpSpPr>
              <p:sp>
                <p:nvSpPr>
                  <p:cNvPr id="271" name="テキスト ボックス 270">
                    <a:extLst>
                      <a:ext uri="{FF2B5EF4-FFF2-40B4-BE49-F238E27FC236}">
                        <a16:creationId xmlns:a16="http://schemas.microsoft.com/office/drawing/2014/main" id="{FDB5E6BA-E8A7-4698-85E0-71D0E296806B}"/>
                      </a:ext>
                    </a:extLst>
                  </p:cNvPr>
                  <p:cNvSpPr txBox="1"/>
                  <p:nvPr/>
                </p:nvSpPr>
                <p:spPr>
                  <a:xfrm rot="2781400">
                    <a:off x="4439810" y="2148523"/>
                    <a:ext cx="253596" cy="261610"/>
                  </a:xfrm>
                  <a:prstGeom prst="rect">
                    <a:avLst/>
                  </a:prstGeom>
                  <a:noFill/>
                </p:spPr>
                <p:txBody>
                  <a:bodyPr wrap="none" rtlCol="0">
                    <a:spAutoFit/>
                  </a:bodyPr>
                  <a:lstStyle/>
                  <a:p>
                    <a:r>
                      <a:rPr kumimoji="1" lang="en-US" altLang="ja-JP" sz="1100" dirty="0"/>
                      <a:t>Y</a:t>
                    </a:r>
                    <a:endParaRPr kumimoji="1" lang="ja-JP" altLang="en-US" sz="1100" dirty="0"/>
                  </a:p>
                </p:txBody>
              </p:sp>
              <p:sp>
                <p:nvSpPr>
                  <p:cNvPr id="272" name="テキスト ボックス 271">
                    <a:extLst>
                      <a:ext uri="{FF2B5EF4-FFF2-40B4-BE49-F238E27FC236}">
                        <a16:creationId xmlns:a16="http://schemas.microsoft.com/office/drawing/2014/main" id="{48912CEF-99EE-4728-A60D-A4A7D1899840}"/>
                      </a:ext>
                    </a:extLst>
                  </p:cNvPr>
                  <p:cNvSpPr txBox="1"/>
                  <p:nvPr/>
                </p:nvSpPr>
                <p:spPr>
                  <a:xfrm rot="3817923">
                    <a:off x="4456054" y="2233370"/>
                    <a:ext cx="253596" cy="261610"/>
                  </a:xfrm>
                  <a:prstGeom prst="rect">
                    <a:avLst/>
                  </a:prstGeom>
                  <a:noFill/>
                </p:spPr>
                <p:txBody>
                  <a:bodyPr wrap="none" rtlCol="0">
                    <a:spAutoFit/>
                  </a:bodyPr>
                  <a:lstStyle/>
                  <a:p>
                    <a:r>
                      <a:rPr kumimoji="1" lang="en-US" altLang="ja-JP" sz="1100" dirty="0"/>
                      <a:t>Y</a:t>
                    </a:r>
                    <a:endParaRPr kumimoji="1" lang="ja-JP" altLang="en-US" sz="1100" dirty="0"/>
                  </a:p>
                </p:txBody>
              </p:sp>
              <p:sp>
                <p:nvSpPr>
                  <p:cNvPr id="273" name="テキスト ボックス 272">
                    <a:extLst>
                      <a:ext uri="{FF2B5EF4-FFF2-40B4-BE49-F238E27FC236}">
                        <a16:creationId xmlns:a16="http://schemas.microsoft.com/office/drawing/2014/main" id="{52A0DEF7-8550-487E-8039-7C57680A2D51}"/>
                      </a:ext>
                    </a:extLst>
                  </p:cNvPr>
                  <p:cNvSpPr txBox="1"/>
                  <p:nvPr/>
                </p:nvSpPr>
                <p:spPr>
                  <a:xfrm rot="1911547">
                    <a:off x="4357467" y="2124928"/>
                    <a:ext cx="253596" cy="261610"/>
                  </a:xfrm>
                  <a:prstGeom prst="rect">
                    <a:avLst/>
                  </a:prstGeom>
                  <a:noFill/>
                </p:spPr>
                <p:txBody>
                  <a:bodyPr wrap="none" rtlCol="0">
                    <a:spAutoFit/>
                  </a:bodyPr>
                  <a:lstStyle/>
                  <a:p>
                    <a:r>
                      <a:rPr kumimoji="1" lang="en-US" altLang="ja-JP" sz="1100" dirty="0"/>
                      <a:t>Y</a:t>
                    </a:r>
                    <a:endParaRPr kumimoji="1" lang="ja-JP" altLang="en-US" sz="1100" dirty="0"/>
                  </a:p>
                </p:txBody>
              </p:sp>
            </p:grpSp>
            <p:sp>
              <p:nvSpPr>
                <p:cNvPr id="270" name="楕円 269">
                  <a:extLst>
                    <a:ext uri="{FF2B5EF4-FFF2-40B4-BE49-F238E27FC236}">
                      <a16:creationId xmlns:a16="http://schemas.microsoft.com/office/drawing/2014/main" id="{9BB3ECB0-6BC4-4F43-AED0-F2CADAA6B9A3}"/>
                    </a:ext>
                  </a:extLst>
                </p:cNvPr>
                <p:cNvSpPr/>
                <p:nvPr/>
              </p:nvSpPr>
              <p:spPr>
                <a:xfrm rot="17494828">
                  <a:off x="7338476" y="1045222"/>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75000"/>
                      </a:schemeClr>
                    </a:solidFill>
                  </a:endParaRPr>
                </a:p>
              </p:txBody>
            </p:sp>
          </p:grpSp>
          <p:sp>
            <p:nvSpPr>
              <p:cNvPr id="274" name="星: 12 pt 273">
                <a:extLst>
                  <a:ext uri="{FF2B5EF4-FFF2-40B4-BE49-F238E27FC236}">
                    <a16:creationId xmlns:a16="http://schemas.microsoft.com/office/drawing/2014/main" id="{12CBB0BA-183E-4EB2-AA00-3570999B06CC}"/>
                  </a:ext>
                </a:extLst>
              </p:cNvPr>
              <p:cNvSpPr/>
              <p:nvPr/>
            </p:nvSpPr>
            <p:spPr>
              <a:xfrm>
                <a:off x="3139685" y="3948826"/>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星: 12 pt 274">
                <a:extLst>
                  <a:ext uri="{FF2B5EF4-FFF2-40B4-BE49-F238E27FC236}">
                    <a16:creationId xmlns:a16="http://schemas.microsoft.com/office/drawing/2014/main" id="{A090D9F8-9F2B-4F36-B6F0-C849BD809A84}"/>
                  </a:ext>
                </a:extLst>
              </p:cNvPr>
              <p:cNvSpPr/>
              <p:nvPr/>
            </p:nvSpPr>
            <p:spPr>
              <a:xfrm>
                <a:off x="3292085" y="4101226"/>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星: 12 pt 275">
                <a:extLst>
                  <a:ext uri="{FF2B5EF4-FFF2-40B4-BE49-F238E27FC236}">
                    <a16:creationId xmlns:a16="http://schemas.microsoft.com/office/drawing/2014/main" id="{12B3144B-A525-410D-93D1-1F235AE34AF1}"/>
                  </a:ext>
                </a:extLst>
              </p:cNvPr>
              <p:cNvSpPr/>
              <p:nvPr/>
            </p:nvSpPr>
            <p:spPr>
              <a:xfrm>
                <a:off x="3444485" y="4253626"/>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星: 12 pt 276">
                <a:extLst>
                  <a:ext uri="{FF2B5EF4-FFF2-40B4-BE49-F238E27FC236}">
                    <a16:creationId xmlns:a16="http://schemas.microsoft.com/office/drawing/2014/main" id="{11C3C932-8CA2-4700-9FF4-B340558F7E70}"/>
                  </a:ext>
                </a:extLst>
              </p:cNvPr>
              <p:cNvSpPr/>
              <p:nvPr/>
            </p:nvSpPr>
            <p:spPr>
              <a:xfrm>
                <a:off x="4347915" y="3549484"/>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星: 12 pt 277">
                <a:extLst>
                  <a:ext uri="{FF2B5EF4-FFF2-40B4-BE49-F238E27FC236}">
                    <a16:creationId xmlns:a16="http://schemas.microsoft.com/office/drawing/2014/main" id="{E93149A3-0F51-4250-94D6-FAC203D7DFFB}"/>
                  </a:ext>
                </a:extLst>
              </p:cNvPr>
              <p:cNvSpPr/>
              <p:nvPr/>
            </p:nvSpPr>
            <p:spPr>
              <a:xfrm>
                <a:off x="2990587" y="3296768"/>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星: 12 pt 278">
                <a:extLst>
                  <a:ext uri="{FF2B5EF4-FFF2-40B4-BE49-F238E27FC236}">
                    <a16:creationId xmlns:a16="http://schemas.microsoft.com/office/drawing/2014/main" id="{791593A7-5AD5-4EB0-A79F-6D80A653E797}"/>
                  </a:ext>
                </a:extLst>
              </p:cNvPr>
              <p:cNvSpPr/>
              <p:nvPr/>
            </p:nvSpPr>
            <p:spPr>
              <a:xfrm>
                <a:off x="3308653" y="4189938"/>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星: 12 pt 279">
                <a:extLst>
                  <a:ext uri="{FF2B5EF4-FFF2-40B4-BE49-F238E27FC236}">
                    <a16:creationId xmlns:a16="http://schemas.microsoft.com/office/drawing/2014/main" id="{00F28F54-8FAE-4950-A79C-30AA498F7B10}"/>
                  </a:ext>
                </a:extLst>
              </p:cNvPr>
              <p:cNvSpPr/>
              <p:nvPr/>
            </p:nvSpPr>
            <p:spPr>
              <a:xfrm>
                <a:off x="3750210" y="4062163"/>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星: 12 pt 280">
                <a:extLst>
                  <a:ext uri="{FF2B5EF4-FFF2-40B4-BE49-F238E27FC236}">
                    <a16:creationId xmlns:a16="http://schemas.microsoft.com/office/drawing/2014/main" id="{7AFBA986-FDB9-488B-BC69-27E7F721BCDE}"/>
                  </a:ext>
                </a:extLst>
              </p:cNvPr>
              <p:cNvSpPr/>
              <p:nvPr/>
            </p:nvSpPr>
            <p:spPr>
              <a:xfrm>
                <a:off x="3603365" y="3663672"/>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星: 12 pt 281">
                <a:extLst>
                  <a:ext uri="{FF2B5EF4-FFF2-40B4-BE49-F238E27FC236}">
                    <a16:creationId xmlns:a16="http://schemas.microsoft.com/office/drawing/2014/main" id="{2E642A6F-6A7D-4D91-9EEA-603CDB4C3512}"/>
                  </a:ext>
                </a:extLst>
              </p:cNvPr>
              <p:cNvSpPr/>
              <p:nvPr/>
            </p:nvSpPr>
            <p:spPr>
              <a:xfrm>
                <a:off x="4566193" y="3257432"/>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3" name="グループ化 282">
                <a:extLst>
                  <a:ext uri="{FF2B5EF4-FFF2-40B4-BE49-F238E27FC236}">
                    <a16:creationId xmlns:a16="http://schemas.microsoft.com/office/drawing/2014/main" id="{EEE758CB-AB46-4659-8256-BD2515768759}"/>
                  </a:ext>
                </a:extLst>
              </p:cNvPr>
              <p:cNvGrpSpPr/>
              <p:nvPr/>
            </p:nvGrpSpPr>
            <p:grpSpPr>
              <a:xfrm rot="16876871">
                <a:off x="3583789" y="2631913"/>
                <a:ext cx="315920" cy="389941"/>
                <a:chOff x="6030617" y="1228783"/>
                <a:chExt cx="315920" cy="389941"/>
              </a:xfrm>
            </p:grpSpPr>
            <p:grpSp>
              <p:nvGrpSpPr>
                <p:cNvPr id="284" name="グループ化 283">
                  <a:extLst>
                    <a:ext uri="{FF2B5EF4-FFF2-40B4-BE49-F238E27FC236}">
                      <a16:creationId xmlns:a16="http://schemas.microsoft.com/office/drawing/2014/main" id="{3A56370C-8BB4-4819-BDB1-92B1405113D6}"/>
                    </a:ext>
                  </a:extLst>
                </p:cNvPr>
                <p:cNvGrpSpPr/>
                <p:nvPr/>
              </p:nvGrpSpPr>
              <p:grpSpPr>
                <a:xfrm>
                  <a:off x="6030617" y="1228783"/>
                  <a:ext cx="315920" cy="389941"/>
                  <a:chOff x="4585445" y="1473345"/>
                  <a:chExt cx="315920" cy="389941"/>
                </a:xfrm>
              </p:grpSpPr>
              <p:sp>
                <p:nvSpPr>
                  <p:cNvPr id="286" name="テキスト ボックス 285">
                    <a:extLst>
                      <a:ext uri="{FF2B5EF4-FFF2-40B4-BE49-F238E27FC236}">
                        <a16:creationId xmlns:a16="http://schemas.microsoft.com/office/drawing/2014/main" id="{BCCBC6C2-06CB-4BD5-8470-AE85ED28998A}"/>
                      </a:ext>
                    </a:extLst>
                  </p:cNvPr>
                  <p:cNvSpPr txBox="1"/>
                  <p:nvPr/>
                </p:nvSpPr>
                <p:spPr>
                  <a:xfrm rot="4243192">
                    <a:off x="4643762" y="152963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287" name="テキスト ボックス 286">
                    <a:extLst>
                      <a:ext uri="{FF2B5EF4-FFF2-40B4-BE49-F238E27FC236}">
                        <a16:creationId xmlns:a16="http://schemas.microsoft.com/office/drawing/2014/main" id="{E3A8E823-1E5D-4D2E-83A7-AE2F83DEFFF1}"/>
                      </a:ext>
                    </a:extLst>
                  </p:cNvPr>
                  <p:cNvSpPr txBox="1"/>
                  <p:nvPr/>
                </p:nvSpPr>
                <p:spPr>
                  <a:xfrm rot="5927241">
                    <a:off x="4620123" y="160568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288" name="テキスト ボックス 287">
                    <a:extLst>
                      <a:ext uri="{FF2B5EF4-FFF2-40B4-BE49-F238E27FC236}">
                        <a16:creationId xmlns:a16="http://schemas.microsoft.com/office/drawing/2014/main" id="{93A19651-18E1-4C42-BCBA-D073C87185AD}"/>
                      </a:ext>
                    </a:extLst>
                  </p:cNvPr>
                  <p:cNvSpPr txBox="1"/>
                  <p:nvPr/>
                </p:nvSpPr>
                <p:spPr>
                  <a:xfrm rot="3866215">
                    <a:off x="4589452" y="1469338"/>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grpSp>
            <p:sp>
              <p:nvSpPr>
                <p:cNvPr id="285" name="楕円 284">
                  <a:extLst>
                    <a:ext uri="{FF2B5EF4-FFF2-40B4-BE49-F238E27FC236}">
                      <a16:creationId xmlns:a16="http://schemas.microsoft.com/office/drawing/2014/main" id="{891BA963-41CD-40F6-95FD-0A479C80EBFB}"/>
                    </a:ext>
                  </a:extLst>
                </p:cNvPr>
                <p:cNvSpPr/>
                <p:nvPr/>
              </p:nvSpPr>
              <p:spPr>
                <a:xfrm rot="20841954">
                  <a:off x="6037653" y="1411978"/>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grpSp>
            <p:nvGrpSpPr>
              <p:cNvPr id="289" name="グループ化 288">
                <a:extLst>
                  <a:ext uri="{FF2B5EF4-FFF2-40B4-BE49-F238E27FC236}">
                    <a16:creationId xmlns:a16="http://schemas.microsoft.com/office/drawing/2014/main" id="{74F683F7-F7F4-4579-B581-52A3FD47D1C9}"/>
                  </a:ext>
                </a:extLst>
              </p:cNvPr>
              <p:cNvGrpSpPr/>
              <p:nvPr/>
            </p:nvGrpSpPr>
            <p:grpSpPr>
              <a:xfrm>
                <a:off x="4360234" y="3695272"/>
                <a:ext cx="393979" cy="311563"/>
                <a:chOff x="6846867" y="2649223"/>
                <a:chExt cx="393979" cy="311563"/>
              </a:xfrm>
            </p:grpSpPr>
            <p:grpSp>
              <p:nvGrpSpPr>
                <p:cNvPr id="290" name="グループ化 289">
                  <a:extLst>
                    <a:ext uri="{FF2B5EF4-FFF2-40B4-BE49-F238E27FC236}">
                      <a16:creationId xmlns:a16="http://schemas.microsoft.com/office/drawing/2014/main" id="{594D899D-A83A-4236-935D-62D86CC1F713}"/>
                    </a:ext>
                  </a:extLst>
                </p:cNvPr>
                <p:cNvGrpSpPr/>
                <p:nvPr/>
              </p:nvGrpSpPr>
              <p:grpSpPr>
                <a:xfrm>
                  <a:off x="6846867" y="2649223"/>
                  <a:ext cx="393979" cy="311563"/>
                  <a:chOff x="4603929" y="1800316"/>
                  <a:chExt cx="393979" cy="311563"/>
                </a:xfrm>
              </p:grpSpPr>
              <p:sp>
                <p:nvSpPr>
                  <p:cNvPr id="292" name="テキスト ボックス 291">
                    <a:extLst>
                      <a:ext uri="{FF2B5EF4-FFF2-40B4-BE49-F238E27FC236}">
                        <a16:creationId xmlns:a16="http://schemas.microsoft.com/office/drawing/2014/main" id="{FADE356E-94AD-47E3-BE03-01D07E55E4EA}"/>
                      </a:ext>
                    </a:extLst>
                  </p:cNvPr>
                  <p:cNvSpPr txBox="1"/>
                  <p:nvPr/>
                </p:nvSpPr>
                <p:spPr>
                  <a:xfrm rot="138020">
                    <a:off x="4682288" y="1800316"/>
                    <a:ext cx="253596" cy="261610"/>
                  </a:xfrm>
                  <a:prstGeom prst="rect">
                    <a:avLst/>
                  </a:prstGeom>
                  <a:noFill/>
                </p:spPr>
                <p:txBody>
                  <a:bodyPr wrap="none" rtlCol="0">
                    <a:spAutoFit/>
                  </a:bodyPr>
                  <a:lstStyle/>
                  <a:p>
                    <a:r>
                      <a:rPr kumimoji="1" lang="en-US" altLang="ja-JP" sz="1100" dirty="0">
                        <a:solidFill>
                          <a:schemeClr val="accent4">
                            <a:lumMod val="75000"/>
                          </a:schemeClr>
                        </a:solidFill>
                      </a:rPr>
                      <a:t>Y</a:t>
                    </a:r>
                    <a:endParaRPr kumimoji="1" lang="ja-JP" altLang="en-US" sz="1100" dirty="0">
                      <a:solidFill>
                        <a:schemeClr val="accent4">
                          <a:lumMod val="75000"/>
                        </a:schemeClr>
                      </a:solidFill>
                    </a:endParaRPr>
                  </a:p>
                </p:txBody>
              </p:sp>
              <p:sp>
                <p:nvSpPr>
                  <p:cNvPr id="293" name="テキスト ボックス 292">
                    <a:extLst>
                      <a:ext uri="{FF2B5EF4-FFF2-40B4-BE49-F238E27FC236}">
                        <a16:creationId xmlns:a16="http://schemas.microsoft.com/office/drawing/2014/main" id="{3016CEC7-2FF2-4DCB-9713-E2CB249E5E13}"/>
                      </a:ext>
                    </a:extLst>
                  </p:cNvPr>
                  <p:cNvSpPr txBox="1"/>
                  <p:nvPr/>
                </p:nvSpPr>
                <p:spPr>
                  <a:xfrm rot="138020">
                    <a:off x="4603929" y="1810168"/>
                    <a:ext cx="253596" cy="261610"/>
                  </a:xfrm>
                  <a:prstGeom prst="rect">
                    <a:avLst/>
                  </a:prstGeom>
                  <a:noFill/>
                </p:spPr>
                <p:txBody>
                  <a:bodyPr wrap="none" rtlCol="0">
                    <a:spAutoFit/>
                  </a:bodyPr>
                  <a:lstStyle/>
                  <a:p>
                    <a:r>
                      <a:rPr kumimoji="1" lang="en-US" altLang="ja-JP" sz="1100" dirty="0">
                        <a:solidFill>
                          <a:schemeClr val="accent4">
                            <a:lumMod val="75000"/>
                          </a:schemeClr>
                        </a:solidFill>
                      </a:rPr>
                      <a:t>Y</a:t>
                    </a:r>
                    <a:endParaRPr kumimoji="1" lang="ja-JP" altLang="en-US" sz="1100" dirty="0">
                      <a:solidFill>
                        <a:schemeClr val="accent4">
                          <a:lumMod val="75000"/>
                        </a:schemeClr>
                      </a:solidFill>
                    </a:endParaRPr>
                  </a:p>
                </p:txBody>
              </p:sp>
              <p:sp>
                <p:nvSpPr>
                  <p:cNvPr id="294" name="テキスト ボックス 293">
                    <a:extLst>
                      <a:ext uri="{FF2B5EF4-FFF2-40B4-BE49-F238E27FC236}">
                        <a16:creationId xmlns:a16="http://schemas.microsoft.com/office/drawing/2014/main" id="{FAC7DFC8-AFA3-441D-90AD-AE1DFAE9AC46}"/>
                      </a:ext>
                    </a:extLst>
                  </p:cNvPr>
                  <p:cNvSpPr txBox="1"/>
                  <p:nvPr/>
                </p:nvSpPr>
                <p:spPr>
                  <a:xfrm rot="1822069">
                    <a:off x="4744312" y="1850269"/>
                    <a:ext cx="253596" cy="261610"/>
                  </a:xfrm>
                  <a:prstGeom prst="rect">
                    <a:avLst/>
                  </a:prstGeom>
                  <a:noFill/>
                </p:spPr>
                <p:txBody>
                  <a:bodyPr wrap="none" rtlCol="0">
                    <a:spAutoFit/>
                  </a:bodyPr>
                  <a:lstStyle/>
                  <a:p>
                    <a:r>
                      <a:rPr kumimoji="1" lang="en-US" altLang="ja-JP" sz="1100" dirty="0">
                        <a:solidFill>
                          <a:schemeClr val="accent4">
                            <a:lumMod val="75000"/>
                          </a:schemeClr>
                        </a:solidFill>
                      </a:rPr>
                      <a:t>Y</a:t>
                    </a:r>
                    <a:endParaRPr kumimoji="1" lang="ja-JP" altLang="en-US" sz="1100" dirty="0">
                      <a:solidFill>
                        <a:schemeClr val="accent4">
                          <a:lumMod val="75000"/>
                        </a:schemeClr>
                      </a:solidFill>
                    </a:endParaRPr>
                  </a:p>
                </p:txBody>
              </p:sp>
            </p:grpSp>
            <p:sp>
              <p:nvSpPr>
                <p:cNvPr id="291" name="楕円 290">
                  <a:extLst>
                    <a:ext uri="{FF2B5EF4-FFF2-40B4-BE49-F238E27FC236}">
                      <a16:creationId xmlns:a16="http://schemas.microsoft.com/office/drawing/2014/main" id="{F40A874D-86A0-4E2A-A73D-1E1A3E78302E}"/>
                    </a:ext>
                  </a:extLst>
                </p:cNvPr>
                <p:cNvSpPr/>
                <p:nvPr/>
              </p:nvSpPr>
              <p:spPr>
                <a:xfrm>
                  <a:off x="6965965" y="2864548"/>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7030A0"/>
                    </a:solidFill>
                  </a:endParaRPr>
                </a:p>
              </p:txBody>
            </p:sp>
          </p:grpSp>
          <p:grpSp>
            <p:nvGrpSpPr>
              <p:cNvPr id="295" name="グループ化 294">
                <a:extLst>
                  <a:ext uri="{FF2B5EF4-FFF2-40B4-BE49-F238E27FC236}">
                    <a16:creationId xmlns:a16="http://schemas.microsoft.com/office/drawing/2014/main" id="{ED207595-9CC2-4B8C-8C04-4B570AA6FC1F}"/>
                  </a:ext>
                </a:extLst>
              </p:cNvPr>
              <p:cNvGrpSpPr/>
              <p:nvPr/>
            </p:nvGrpSpPr>
            <p:grpSpPr>
              <a:xfrm>
                <a:off x="4322271" y="2827413"/>
                <a:ext cx="393979" cy="311563"/>
                <a:chOff x="6846867" y="2649223"/>
                <a:chExt cx="393979" cy="311563"/>
              </a:xfrm>
            </p:grpSpPr>
            <p:grpSp>
              <p:nvGrpSpPr>
                <p:cNvPr id="296" name="グループ化 295">
                  <a:extLst>
                    <a:ext uri="{FF2B5EF4-FFF2-40B4-BE49-F238E27FC236}">
                      <a16:creationId xmlns:a16="http://schemas.microsoft.com/office/drawing/2014/main" id="{59270590-519D-4079-BDCB-F36952AD1163}"/>
                    </a:ext>
                  </a:extLst>
                </p:cNvPr>
                <p:cNvGrpSpPr/>
                <p:nvPr/>
              </p:nvGrpSpPr>
              <p:grpSpPr>
                <a:xfrm>
                  <a:off x="6846867" y="2649223"/>
                  <a:ext cx="393979" cy="311563"/>
                  <a:chOff x="4603929" y="1800316"/>
                  <a:chExt cx="393979" cy="311563"/>
                </a:xfrm>
              </p:grpSpPr>
              <p:sp>
                <p:nvSpPr>
                  <p:cNvPr id="298" name="テキスト ボックス 297">
                    <a:extLst>
                      <a:ext uri="{FF2B5EF4-FFF2-40B4-BE49-F238E27FC236}">
                        <a16:creationId xmlns:a16="http://schemas.microsoft.com/office/drawing/2014/main" id="{CF4D3F02-4545-44F0-B2D6-1A5A28E40DA7}"/>
                      </a:ext>
                    </a:extLst>
                  </p:cNvPr>
                  <p:cNvSpPr txBox="1"/>
                  <p:nvPr/>
                </p:nvSpPr>
                <p:spPr>
                  <a:xfrm rot="138020">
                    <a:off x="4682288" y="1800316"/>
                    <a:ext cx="253596" cy="261610"/>
                  </a:xfrm>
                  <a:prstGeom prst="rect">
                    <a:avLst/>
                  </a:prstGeom>
                  <a:noFill/>
                </p:spPr>
                <p:txBody>
                  <a:bodyPr wrap="none" rtlCol="0">
                    <a:spAutoFit/>
                  </a:bodyPr>
                  <a:lstStyle/>
                  <a:p>
                    <a:r>
                      <a:rPr kumimoji="1" lang="en-US" altLang="ja-JP" sz="1100" dirty="0">
                        <a:solidFill>
                          <a:schemeClr val="accent4">
                            <a:lumMod val="75000"/>
                          </a:schemeClr>
                        </a:solidFill>
                      </a:rPr>
                      <a:t>Y</a:t>
                    </a:r>
                    <a:endParaRPr kumimoji="1" lang="ja-JP" altLang="en-US" sz="1100" dirty="0">
                      <a:solidFill>
                        <a:schemeClr val="accent4">
                          <a:lumMod val="75000"/>
                        </a:schemeClr>
                      </a:solidFill>
                    </a:endParaRPr>
                  </a:p>
                </p:txBody>
              </p:sp>
              <p:sp>
                <p:nvSpPr>
                  <p:cNvPr id="299" name="テキスト ボックス 298">
                    <a:extLst>
                      <a:ext uri="{FF2B5EF4-FFF2-40B4-BE49-F238E27FC236}">
                        <a16:creationId xmlns:a16="http://schemas.microsoft.com/office/drawing/2014/main" id="{22D50F0F-FBED-40CF-8D2D-DF7C82E1744D}"/>
                      </a:ext>
                    </a:extLst>
                  </p:cNvPr>
                  <p:cNvSpPr txBox="1"/>
                  <p:nvPr/>
                </p:nvSpPr>
                <p:spPr>
                  <a:xfrm rot="138020">
                    <a:off x="4603929" y="1810168"/>
                    <a:ext cx="253596" cy="261610"/>
                  </a:xfrm>
                  <a:prstGeom prst="rect">
                    <a:avLst/>
                  </a:prstGeom>
                  <a:noFill/>
                </p:spPr>
                <p:txBody>
                  <a:bodyPr wrap="none" rtlCol="0">
                    <a:spAutoFit/>
                  </a:bodyPr>
                  <a:lstStyle/>
                  <a:p>
                    <a:r>
                      <a:rPr kumimoji="1" lang="en-US" altLang="ja-JP" sz="1100" dirty="0">
                        <a:solidFill>
                          <a:schemeClr val="accent4">
                            <a:lumMod val="75000"/>
                          </a:schemeClr>
                        </a:solidFill>
                      </a:rPr>
                      <a:t>Y</a:t>
                    </a:r>
                    <a:endParaRPr kumimoji="1" lang="ja-JP" altLang="en-US" sz="1100" dirty="0">
                      <a:solidFill>
                        <a:schemeClr val="accent4">
                          <a:lumMod val="75000"/>
                        </a:schemeClr>
                      </a:solidFill>
                    </a:endParaRPr>
                  </a:p>
                </p:txBody>
              </p:sp>
              <p:sp>
                <p:nvSpPr>
                  <p:cNvPr id="300" name="テキスト ボックス 299">
                    <a:extLst>
                      <a:ext uri="{FF2B5EF4-FFF2-40B4-BE49-F238E27FC236}">
                        <a16:creationId xmlns:a16="http://schemas.microsoft.com/office/drawing/2014/main" id="{8F1DE774-7EA1-493F-AB36-9FD809D7A115}"/>
                      </a:ext>
                    </a:extLst>
                  </p:cNvPr>
                  <p:cNvSpPr txBox="1"/>
                  <p:nvPr/>
                </p:nvSpPr>
                <p:spPr>
                  <a:xfrm rot="1822069">
                    <a:off x="4744312" y="1850269"/>
                    <a:ext cx="253596" cy="261610"/>
                  </a:xfrm>
                  <a:prstGeom prst="rect">
                    <a:avLst/>
                  </a:prstGeom>
                  <a:noFill/>
                </p:spPr>
                <p:txBody>
                  <a:bodyPr wrap="none" rtlCol="0">
                    <a:spAutoFit/>
                  </a:bodyPr>
                  <a:lstStyle/>
                  <a:p>
                    <a:r>
                      <a:rPr kumimoji="1" lang="en-US" altLang="ja-JP" sz="1100" dirty="0">
                        <a:solidFill>
                          <a:schemeClr val="accent4">
                            <a:lumMod val="75000"/>
                          </a:schemeClr>
                        </a:solidFill>
                      </a:rPr>
                      <a:t>Y</a:t>
                    </a:r>
                    <a:endParaRPr kumimoji="1" lang="ja-JP" altLang="en-US" sz="1100" dirty="0">
                      <a:solidFill>
                        <a:schemeClr val="accent4">
                          <a:lumMod val="75000"/>
                        </a:schemeClr>
                      </a:solidFill>
                    </a:endParaRPr>
                  </a:p>
                </p:txBody>
              </p:sp>
            </p:grpSp>
            <p:sp>
              <p:nvSpPr>
                <p:cNvPr id="297" name="楕円 296">
                  <a:extLst>
                    <a:ext uri="{FF2B5EF4-FFF2-40B4-BE49-F238E27FC236}">
                      <a16:creationId xmlns:a16="http://schemas.microsoft.com/office/drawing/2014/main" id="{3D49E27B-54E4-4DC5-BA87-610B40E8EB14}"/>
                    </a:ext>
                  </a:extLst>
                </p:cNvPr>
                <p:cNvSpPr/>
                <p:nvPr/>
              </p:nvSpPr>
              <p:spPr>
                <a:xfrm>
                  <a:off x="6965965" y="2864548"/>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7030A0"/>
                    </a:solidFill>
                  </a:endParaRPr>
                </a:p>
              </p:txBody>
            </p:sp>
          </p:grpSp>
          <p:sp>
            <p:nvSpPr>
              <p:cNvPr id="301" name="星: 12 pt 300">
                <a:extLst>
                  <a:ext uri="{FF2B5EF4-FFF2-40B4-BE49-F238E27FC236}">
                    <a16:creationId xmlns:a16="http://schemas.microsoft.com/office/drawing/2014/main" id="{D871224E-024C-4127-AB08-2512154E5D82}"/>
                  </a:ext>
                </a:extLst>
              </p:cNvPr>
              <p:cNvSpPr/>
              <p:nvPr/>
            </p:nvSpPr>
            <p:spPr>
              <a:xfrm>
                <a:off x="3444485" y="4253626"/>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星: 12 pt 301">
                <a:extLst>
                  <a:ext uri="{FF2B5EF4-FFF2-40B4-BE49-F238E27FC236}">
                    <a16:creationId xmlns:a16="http://schemas.microsoft.com/office/drawing/2014/main" id="{285DE044-1F5F-4798-BC60-BD31A8756D86}"/>
                  </a:ext>
                </a:extLst>
              </p:cNvPr>
              <p:cNvSpPr/>
              <p:nvPr/>
            </p:nvSpPr>
            <p:spPr>
              <a:xfrm>
                <a:off x="3596885" y="4406026"/>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星: 12 pt 302">
                <a:extLst>
                  <a:ext uri="{FF2B5EF4-FFF2-40B4-BE49-F238E27FC236}">
                    <a16:creationId xmlns:a16="http://schemas.microsoft.com/office/drawing/2014/main" id="{24491FEE-42DB-4571-AB20-3025BBB08E41}"/>
                  </a:ext>
                </a:extLst>
              </p:cNvPr>
              <p:cNvSpPr/>
              <p:nvPr/>
            </p:nvSpPr>
            <p:spPr>
              <a:xfrm>
                <a:off x="3103023" y="3384109"/>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星: 12 pt 303">
                <a:extLst>
                  <a:ext uri="{FF2B5EF4-FFF2-40B4-BE49-F238E27FC236}">
                    <a16:creationId xmlns:a16="http://schemas.microsoft.com/office/drawing/2014/main" id="{68B3B715-9039-4032-AB72-A876BC23E712}"/>
                  </a:ext>
                </a:extLst>
              </p:cNvPr>
              <p:cNvSpPr/>
              <p:nvPr/>
            </p:nvSpPr>
            <p:spPr>
              <a:xfrm>
                <a:off x="3789596" y="3584039"/>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星: 12 pt 304">
                <a:extLst>
                  <a:ext uri="{FF2B5EF4-FFF2-40B4-BE49-F238E27FC236}">
                    <a16:creationId xmlns:a16="http://schemas.microsoft.com/office/drawing/2014/main" id="{D5ECB99F-4A88-4DD8-8C95-C9FA09EFE724}"/>
                  </a:ext>
                </a:extLst>
              </p:cNvPr>
              <p:cNvSpPr/>
              <p:nvPr/>
            </p:nvSpPr>
            <p:spPr>
              <a:xfrm>
                <a:off x="3596885" y="4406026"/>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星: 12 pt 305">
                <a:extLst>
                  <a:ext uri="{FF2B5EF4-FFF2-40B4-BE49-F238E27FC236}">
                    <a16:creationId xmlns:a16="http://schemas.microsoft.com/office/drawing/2014/main" id="{2637B08B-F03F-476A-9F54-239E6F4C20C9}"/>
                  </a:ext>
                </a:extLst>
              </p:cNvPr>
              <p:cNvSpPr/>
              <p:nvPr/>
            </p:nvSpPr>
            <p:spPr>
              <a:xfrm>
                <a:off x="3018620" y="4441659"/>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星: 12 pt 306">
                <a:extLst>
                  <a:ext uri="{FF2B5EF4-FFF2-40B4-BE49-F238E27FC236}">
                    <a16:creationId xmlns:a16="http://schemas.microsoft.com/office/drawing/2014/main" id="{76D7BBBF-01F2-4075-911D-770E00AC3653}"/>
                  </a:ext>
                </a:extLst>
              </p:cNvPr>
              <p:cNvSpPr/>
              <p:nvPr/>
            </p:nvSpPr>
            <p:spPr>
              <a:xfrm>
                <a:off x="2762686" y="3307726"/>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星: 12 pt 307">
                <a:extLst>
                  <a:ext uri="{FF2B5EF4-FFF2-40B4-BE49-F238E27FC236}">
                    <a16:creationId xmlns:a16="http://schemas.microsoft.com/office/drawing/2014/main" id="{E76BCAA6-9AD4-434D-AD18-DCCA66FE5422}"/>
                  </a:ext>
                </a:extLst>
              </p:cNvPr>
              <p:cNvSpPr/>
              <p:nvPr/>
            </p:nvSpPr>
            <p:spPr>
              <a:xfrm>
                <a:off x="2634045" y="3839049"/>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星: 12 pt 308">
                <a:extLst>
                  <a:ext uri="{FF2B5EF4-FFF2-40B4-BE49-F238E27FC236}">
                    <a16:creationId xmlns:a16="http://schemas.microsoft.com/office/drawing/2014/main" id="{FD0169B7-B0D2-4E4C-9CBB-AEBF6A0E7CF9}"/>
                  </a:ext>
                </a:extLst>
              </p:cNvPr>
              <p:cNvSpPr/>
              <p:nvPr/>
            </p:nvSpPr>
            <p:spPr>
              <a:xfrm>
                <a:off x="2767356" y="4372295"/>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星: 12 pt 309">
                <a:extLst>
                  <a:ext uri="{FF2B5EF4-FFF2-40B4-BE49-F238E27FC236}">
                    <a16:creationId xmlns:a16="http://schemas.microsoft.com/office/drawing/2014/main" id="{2F450424-325B-4659-983C-4F5C3F0C8A34}"/>
                  </a:ext>
                </a:extLst>
              </p:cNvPr>
              <p:cNvSpPr/>
              <p:nvPr/>
            </p:nvSpPr>
            <p:spPr>
              <a:xfrm>
                <a:off x="2893646" y="3556859"/>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星: 12 pt 310">
                <a:extLst>
                  <a:ext uri="{FF2B5EF4-FFF2-40B4-BE49-F238E27FC236}">
                    <a16:creationId xmlns:a16="http://schemas.microsoft.com/office/drawing/2014/main" id="{5B1017CE-6257-464E-8667-63A615EDD4BB}"/>
                  </a:ext>
                </a:extLst>
              </p:cNvPr>
              <p:cNvSpPr/>
              <p:nvPr/>
            </p:nvSpPr>
            <p:spPr>
              <a:xfrm>
                <a:off x="3007560" y="3846174"/>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星: 12 pt 311">
                <a:extLst>
                  <a:ext uri="{FF2B5EF4-FFF2-40B4-BE49-F238E27FC236}">
                    <a16:creationId xmlns:a16="http://schemas.microsoft.com/office/drawing/2014/main" id="{DD16133E-57A3-42A6-8AB2-B195FCD4B2DE}"/>
                  </a:ext>
                </a:extLst>
              </p:cNvPr>
              <p:cNvSpPr/>
              <p:nvPr/>
            </p:nvSpPr>
            <p:spPr>
              <a:xfrm>
                <a:off x="2982801" y="4222598"/>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星: 12 pt 312">
                <a:extLst>
                  <a:ext uri="{FF2B5EF4-FFF2-40B4-BE49-F238E27FC236}">
                    <a16:creationId xmlns:a16="http://schemas.microsoft.com/office/drawing/2014/main" id="{19C366C4-35D5-463B-855F-9D39F891607F}"/>
                  </a:ext>
                </a:extLst>
              </p:cNvPr>
              <p:cNvSpPr/>
              <p:nvPr/>
            </p:nvSpPr>
            <p:spPr>
              <a:xfrm>
                <a:off x="2911483" y="4134102"/>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星: 12 pt 313">
                <a:extLst>
                  <a:ext uri="{FF2B5EF4-FFF2-40B4-BE49-F238E27FC236}">
                    <a16:creationId xmlns:a16="http://schemas.microsoft.com/office/drawing/2014/main" id="{894FD865-5299-4454-B8D2-8E029BAB5C44}"/>
                  </a:ext>
                </a:extLst>
              </p:cNvPr>
              <p:cNvSpPr/>
              <p:nvPr/>
            </p:nvSpPr>
            <p:spPr>
              <a:xfrm>
                <a:off x="3164977" y="3198489"/>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星: 12 pt 314">
                <a:extLst>
                  <a:ext uri="{FF2B5EF4-FFF2-40B4-BE49-F238E27FC236}">
                    <a16:creationId xmlns:a16="http://schemas.microsoft.com/office/drawing/2014/main" id="{CBF65ED5-AF77-41DE-A441-523FD58ABD69}"/>
                  </a:ext>
                </a:extLst>
              </p:cNvPr>
              <p:cNvSpPr/>
              <p:nvPr/>
            </p:nvSpPr>
            <p:spPr>
              <a:xfrm>
                <a:off x="3324375" y="3576902"/>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星: 12 pt 315">
                <a:extLst>
                  <a:ext uri="{FF2B5EF4-FFF2-40B4-BE49-F238E27FC236}">
                    <a16:creationId xmlns:a16="http://schemas.microsoft.com/office/drawing/2014/main" id="{68950F50-AA96-42E3-A3D2-53DE290F90E1}"/>
                  </a:ext>
                </a:extLst>
              </p:cNvPr>
              <p:cNvSpPr/>
              <p:nvPr/>
            </p:nvSpPr>
            <p:spPr>
              <a:xfrm>
                <a:off x="3865963" y="3847692"/>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星: 12 pt 316">
                <a:extLst>
                  <a:ext uri="{FF2B5EF4-FFF2-40B4-BE49-F238E27FC236}">
                    <a16:creationId xmlns:a16="http://schemas.microsoft.com/office/drawing/2014/main" id="{3A766119-9A93-4CFB-BEC5-F5BB54E621B1}"/>
                  </a:ext>
                </a:extLst>
              </p:cNvPr>
              <p:cNvSpPr/>
              <p:nvPr/>
            </p:nvSpPr>
            <p:spPr>
              <a:xfrm>
                <a:off x="2703844" y="4065776"/>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星: 12 pt 317">
                <a:extLst>
                  <a:ext uri="{FF2B5EF4-FFF2-40B4-BE49-F238E27FC236}">
                    <a16:creationId xmlns:a16="http://schemas.microsoft.com/office/drawing/2014/main" id="{FD6DBD0D-B351-40B5-B41B-151977515EDB}"/>
                  </a:ext>
                </a:extLst>
              </p:cNvPr>
              <p:cNvSpPr/>
              <p:nvPr/>
            </p:nvSpPr>
            <p:spPr>
              <a:xfrm>
                <a:off x="3255938" y="4339994"/>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星: 12 pt 318">
                <a:extLst>
                  <a:ext uri="{FF2B5EF4-FFF2-40B4-BE49-F238E27FC236}">
                    <a16:creationId xmlns:a16="http://schemas.microsoft.com/office/drawing/2014/main" id="{F85391FF-24CC-4670-BDFD-E43018AFD3DD}"/>
                  </a:ext>
                </a:extLst>
              </p:cNvPr>
              <p:cNvSpPr/>
              <p:nvPr/>
            </p:nvSpPr>
            <p:spPr>
              <a:xfrm>
                <a:off x="3665551" y="3836023"/>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星: 12 pt 319">
                <a:extLst>
                  <a:ext uri="{FF2B5EF4-FFF2-40B4-BE49-F238E27FC236}">
                    <a16:creationId xmlns:a16="http://schemas.microsoft.com/office/drawing/2014/main" id="{C0C60EEE-618C-4A4D-8F84-D28D5F859C00}"/>
                  </a:ext>
                </a:extLst>
              </p:cNvPr>
              <p:cNvSpPr/>
              <p:nvPr/>
            </p:nvSpPr>
            <p:spPr>
              <a:xfrm>
                <a:off x="2613985" y="3455018"/>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星: 12 pt 320">
                <a:extLst>
                  <a:ext uri="{FF2B5EF4-FFF2-40B4-BE49-F238E27FC236}">
                    <a16:creationId xmlns:a16="http://schemas.microsoft.com/office/drawing/2014/main" id="{6ABECC79-904C-463D-A071-96E26C14C1B7}"/>
                  </a:ext>
                </a:extLst>
              </p:cNvPr>
              <p:cNvSpPr/>
              <p:nvPr/>
            </p:nvSpPr>
            <p:spPr>
              <a:xfrm>
                <a:off x="3690293" y="4220665"/>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星: 12 pt 321">
                <a:extLst>
                  <a:ext uri="{FF2B5EF4-FFF2-40B4-BE49-F238E27FC236}">
                    <a16:creationId xmlns:a16="http://schemas.microsoft.com/office/drawing/2014/main" id="{2F478C05-6A91-48E2-AABB-7F3CDEB920BC}"/>
                  </a:ext>
                </a:extLst>
              </p:cNvPr>
              <p:cNvSpPr/>
              <p:nvPr/>
            </p:nvSpPr>
            <p:spPr>
              <a:xfrm>
                <a:off x="3091141" y="4198019"/>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星: 12 pt 322">
                <a:extLst>
                  <a:ext uri="{FF2B5EF4-FFF2-40B4-BE49-F238E27FC236}">
                    <a16:creationId xmlns:a16="http://schemas.microsoft.com/office/drawing/2014/main" id="{01958995-0CC0-48D1-A037-028501C92B4B}"/>
                  </a:ext>
                </a:extLst>
              </p:cNvPr>
              <p:cNvSpPr/>
              <p:nvPr/>
            </p:nvSpPr>
            <p:spPr>
              <a:xfrm>
                <a:off x="2778587" y="3377090"/>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星: 12 pt 323">
                <a:extLst>
                  <a:ext uri="{FF2B5EF4-FFF2-40B4-BE49-F238E27FC236}">
                    <a16:creationId xmlns:a16="http://schemas.microsoft.com/office/drawing/2014/main" id="{000AC932-7862-4B62-87E6-089676CE6302}"/>
                  </a:ext>
                </a:extLst>
              </p:cNvPr>
              <p:cNvSpPr/>
              <p:nvPr/>
            </p:nvSpPr>
            <p:spPr>
              <a:xfrm>
                <a:off x="3523060" y="3248865"/>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星: 12 pt 324">
                <a:extLst>
                  <a:ext uri="{FF2B5EF4-FFF2-40B4-BE49-F238E27FC236}">
                    <a16:creationId xmlns:a16="http://schemas.microsoft.com/office/drawing/2014/main" id="{3806887B-EA8D-402B-B714-A69FD86F3F29}"/>
                  </a:ext>
                </a:extLst>
              </p:cNvPr>
              <p:cNvSpPr/>
              <p:nvPr/>
            </p:nvSpPr>
            <p:spPr>
              <a:xfrm>
                <a:off x="3487332" y="4108796"/>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星: 12 pt 325">
                <a:extLst>
                  <a:ext uri="{FF2B5EF4-FFF2-40B4-BE49-F238E27FC236}">
                    <a16:creationId xmlns:a16="http://schemas.microsoft.com/office/drawing/2014/main" id="{61D8D68A-3903-4B4A-BCA3-FA227375374C}"/>
                  </a:ext>
                </a:extLst>
              </p:cNvPr>
              <p:cNvSpPr/>
              <p:nvPr/>
            </p:nvSpPr>
            <p:spPr>
              <a:xfrm>
                <a:off x="2960288" y="4052991"/>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星: 12 pt 326">
                <a:extLst>
                  <a:ext uri="{FF2B5EF4-FFF2-40B4-BE49-F238E27FC236}">
                    <a16:creationId xmlns:a16="http://schemas.microsoft.com/office/drawing/2014/main" id="{0FFB9FD6-4EBB-4F35-88E7-DA8EFE7CCB61}"/>
                  </a:ext>
                </a:extLst>
              </p:cNvPr>
              <p:cNvSpPr/>
              <p:nvPr/>
            </p:nvSpPr>
            <p:spPr>
              <a:xfrm>
                <a:off x="2830829" y="3638167"/>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星: 12 pt 327">
                <a:extLst>
                  <a:ext uri="{FF2B5EF4-FFF2-40B4-BE49-F238E27FC236}">
                    <a16:creationId xmlns:a16="http://schemas.microsoft.com/office/drawing/2014/main" id="{482A9C1E-7AD0-4FDE-8A20-AB586C463A14}"/>
                  </a:ext>
                </a:extLst>
              </p:cNvPr>
              <p:cNvSpPr/>
              <p:nvPr/>
            </p:nvSpPr>
            <p:spPr>
              <a:xfrm>
                <a:off x="3328459" y="3911214"/>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星: 12 pt 328">
                <a:extLst>
                  <a:ext uri="{FF2B5EF4-FFF2-40B4-BE49-F238E27FC236}">
                    <a16:creationId xmlns:a16="http://schemas.microsoft.com/office/drawing/2014/main" id="{3E3AA40B-74B2-44A8-BE6B-69D67847615B}"/>
                  </a:ext>
                </a:extLst>
              </p:cNvPr>
              <p:cNvSpPr/>
              <p:nvPr/>
            </p:nvSpPr>
            <p:spPr>
              <a:xfrm>
                <a:off x="2643864" y="3693774"/>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星: 12 pt 329">
                <a:extLst>
                  <a:ext uri="{FF2B5EF4-FFF2-40B4-BE49-F238E27FC236}">
                    <a16:creationId xmlns:a16="http://schemas.microsoft.com/office/drawing/2014/main" id="{C21C9DDE-6CDC-4DC7-B2B8-E745B7944361}"/>
                  </a:ext>
                </a:extLst>
              </p:cNvPr>
              <p:cNvSpPr/>
              <p:nvPr/>
            </p:nvSpPr>
            <p:spPr>
              <a:xfrm>
                <a:off x="2796264" y="3846174"/>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星: 12 pt 330">
                <a:extLst>
                  <a:ext uri="{FF2B5EF4-FFF2-40B4-BE49-F238E27FC236}">
                    <a16:creationId xmlns:a16="http://schemas.microsoft.com/office/drawing/2014/main" id="{950B60FA-88BF-4641-8284-1CD6C8EC4D86}"/>
                  </a:ext>
                </a:extLst>
              </p:cNvPr>
              <p:cNvSpPr/>
              <p:nvPr/>
            </p:nvSpPr>
            <p:spPr>
              <a:xfrm>
                <a:off x="3442278" y="3707531"/>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星: 12 pt 331">
                <a:extLst>
                  <a:ext uri="{FF2B5EF4-FFF2-40B4-BE49-F238E27FC236}">
                    <a16:creationId xmlns:a16="http://schemas.microsoft.com/office/drawing/2014/main" id="{94398F8A-6520-4897-9D08-CDEDB1D21732}"/>
                  </a:ext>
                </a:extLst>
              </p:cNvPr>
              <p:cNvSpPr/>
              <p:nvPr/>
            </p:nvSpPr>
            <p:spPr>
              <a:xfrm>
                <a:off x="3101989" y="3654711"/>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3" name="グループ化 12"/>
          <p:cNvGrpSpPr/>
          <p:nvPr/>
        </p:nvGrpSpPr>
        <p:grpSpPr>
          <a:xfrm>
            <a:off x="5119669" y="2852780"/>
            <a:ext cx="3672227" cy="976361"/>
            <a:chOff x="5119669" y="2852780"/>
            <a:chExt cx="3672227" cy="976361"/>
          </a:xfrm>
        </p:grpSpPr>
        <p:grpSp>
          <p:nvGrpSpPr>
            <p:cNvPr id="161" name="グループ化 160">
              <a:extLst>
                <a:ext uri="{FF2B5EF4-FFF2-40B4-BE49-F238E27FC236}">
                  <a16:creationId xmlns:a16="http://schemas.microsoft.com/office/drawing/2014/main" id="{BFC32BEF-7C3A-480B-AC2F-37CC4EA1F9D7}"/>
                </a:ext>
              </a:extLst>
            </p:cNvPr>
            <p:cNvGrpSpPr/>
            <p:nvPr/>
          </p:nvGrpSpPr>
          <p:grpSpPr>
            <a:xfrm rot="16876871">
              <a:off x="6089813" y="3175076"/>
              <a:ext cx="315920" cy="389941"/>
              <a:chOff x="6030617" y="1228783"/>
              <a:chExt cx="315920" cy="389941"/>
            </a:xfrm>
          </p:grpSpPr>
          <p:grpSp>
            <p:nvGrpSpPr>
              <p:cNvPr id="162" name="グループ化 161">
                <a:extLst>
                  <a:ext uri="{FF2B5EF4-FFF2-40B4-BE49-F238E27FC236}">
                    <a16:creationId xmlns:a16="http://schemas.microsoft.com/office/drawing/2014/main" id="{7C9E4881-C6E9-49E1-B095-77CE2DA01850}"/>
                  </a:ext>
                </a:extLst>
              </p:cNvPr>
              <p:cNvGrpSpPr/>
              <p:nvPr/>
            </p:nvGrpSpPr>
            <p:grpSpPr>
              <a:xfrm>
                <a:off x="6030617" y="1228783"/>
                <a:ext cx="315920" cy="389941"/>
                <a:chOff x="4585445" y="1473345"/>
                <a:chExt cx="315920" cy="389941"/>
              </a:xfrm>
            </p:grpSpPr>
            <p:sp>
              <p:nvSpPr>
                <p:cNvPr id="164" name="テキスト ボックス 163">
                  <a:extLst>
                    <a:ext uri="{FF2B5EF4-FFF2-40B4-BE49-F238E27FC236}">
                      <a16:creationId xmlns:a16="http://schemas.microsoft.com/office/drawing/2014/main" id="{4E9ECBC5-6AAB-4F53-8689-70EAE53EF8A9}"/>
                    </a:ext>
                  </a:extLst>
                </p:cNvPr>
                <p:cNvSpPr txBox="1"/>
                <p:nvPr/>
              </p:nvSpPr>
              <p:spPr>
                <a:xfrm rot="4243192">
                  <a:off x="4643762" y="152963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165" name="テキスト ボックス 164">
                  <a:extLst>
                    <a:ext uri="{FF2B5EF4-FFF2-40B4-BE49-F238E27FC236}">
                      <a16:creationId xmlns:a16="http://schemas.microsoft.com/office/drawing/2014/main" id="{516ADED3-17D6-4047-BE89-91DF92DD8F5C}"/>
                    </a:ext>
                  </a:extLst>
                </p:cNvPr>
                <p:cNvSpPr txBox="1"/>
                <p:nvPr/>
              </p:nvSpPr>
              <p:spPr>
                <a:xfrm rot="5927241">
                  <a:off x="4620123" y="160568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166" name="テキスト ボックス 165">
                  <a:extLst>
                    <a:ext uri="{FF2B5EF4-FFF2-40B4-BE49-F238E27FC236}">
                      <a16:creationId xmlns:a16="http://schemas.microsoft.com/office/drawing/2014/main" id="{4A608D01-3BBB-44BF-8EAC-4A14D104E63B}"/>
                    </a:ext>
                  </a:extLst>
                </p:cNvPr>
                <p:cNvSpPr txBox="1"/>
                <p:nvPr/>
              </p:nvSpPr>
              <p:spPr>
                <a:xfrm rot="3866215">
                  <a:off x="4589452" y="1469338"/>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grpSp>
          <p:sp>
            <p:nvSpPr>
              <p:cNvPr id="163" name="楕円 162">
                <a:extLst>
                  <a:ext uri="{FF2B5EF4-FFF2-40B4-BE49-F238E27FC236}">
                    <a16:creationId xmlns:a16="http://schemas.microsoft.com/office/drawing/2014/main" id="{A9F2B53D-BF7F-4AD0-8983-39F68A2AB7D4}"/>
                  </a:ext>
                </a:extLst>
              </p:cNvPr>
              <p:cNvSpPr/>
              <p:nvPr/>
            </p:nvSpPr>
            <p:spPr>
              <a:xfrm rot="20841954">
                <a:off x="6037653" y="1411978"/>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grpSp>
          <p:nvGrpSpPr>
            <p:cNvPr id="187" name="グループ化 186">
              <a:extLst>
                <a:ext uri="{FF2B5EF4-FFF2-40B4-BE49-F238E27FC236}">
                  <a16:creationId xmlns:a16="http://schemas.microsoft.com/office/drawing/2014/main" id="{5FF89E8F-C37F-4127-A5C1-17C9D0E2A578}"/>
                </a:ext>
              </a:extLst>
            </p:cNvPr>
            <p:cNvGrpSpPr/>
            <p:nvPr/>
          </p:nvGrpSpPr>
          <p:grpSpPr>
            <a:xfrm>
              <a:off x="6968231" y="3052067"/>
              <a:ext cx="393979" cy="311563"/>
              <a:chOff x="6846867" y="2649223"/>
              <a:chExt cx="393979" cy="311563"/>
            </a:xfrm>
          </p:grpSpPr>
          <p:grpSp>
            <p:nvGrpSpPr>
              <p:cNvPr id="188" name="グループ化 187">
                <a:extLst>
                  <a:ext uri="{FF2B5EF4-FFF2-40B4-BE49-F238E27FC236}">
                    <a16:creationId xmlns:a16="http://schemas.microsoft.com/office/drawing/2014/main" id="{EDEBA077-06E7-44AA-AE7D-7D8D6624BB58}"/>
                  </a:ext>
                </a:extLst>
              </p:cNvPr>
              <p:cNvGrpSpPr/>
              <p:nvPr/>
            </p:nvGrpSpPr>
            <p:grpSpPr>
              <a:xfrm>
                <a:off x="6846867" y="2649223"/>
                <a:ext cx="393979" cy="311563"/>
                <a:chOff x="4603929" y="1800316"/>
                <a:chExt cx="393979" cy="311563"/>
              </a:xfrm>
            </p:grpSpPr>
            <p:sp>
              <p:nvSpPr>
                <p:cNvPr id="190" name="テキスト ボックス 189">
                  <a:extLst>
                    <a:ext uri="{FF2B5EF4-FFF2-40B4-BE49-F238E27FC236}">
                      <a16:creationId xmlns:a16="http://schemas.microsoft.com/office/drawing/2014/main" id="{37C9E1B6-F997-4444-A9BA-6C07F295B2BB}"/>
                    </a:ext>
                  </a:extLst>
                </p:cNvPr>
                <p:cNvSpPr txBox="1"/>
                <p:nvPr/>
              </p:nvSpPr>
              <p:spPr>
                <a:xfrm rot="138020">
                  <a:off x="4682288" y="1800316"/>
                  <a:ext cx="253596" cy="261610"/>
                </a:xfrm>
                <a:prstGeom prst="rect">
                  <a:avLst/>
                </a:prstGeom>
                <a:noFill/>
              </p:spPr>
              <p:txBody>
                <a:bodyPr wrap="none" rtlCol="0">
                  <a:spAutoFit/>
                </a:bodyPr>
                <a:lstStyle/>
                <a:p>
                  <a:r>
                    <a:rPr kumimoji="1" lang="en-US" altLang="ja-JP" sz="1100" dirty="0">
                      <a:solidFill>
                        <a:schemeClr val="accent4">
                          <a:lumMod val="75000"/>
                        </a:schemeClr>
                      </a:solidFill>
                    </a:rPr>
                    <a:t>Y</a:t>
                  </a:r>
                  <a:endParaRPr kumimoji="1" lang="ja-JP" altLang="en-US" sz="1100" dirty="0">
                    <a:solidFill>
                      <a:schemeClr val="accent4">
                        <a:lumMod val="75000"/>
                      </a:schemeClr>
                    </a:solidFill>
                  </a:endParaRPr>
                </a:p>
              </p:txBody>
            </p:sp>
            <p:sp>
              <p:nvSpPr>
                <p:cNvPr id="191" name="テキスト ボックス 190">
                  <a:extLst>
                    <a:ext uri="{FF2B5EF4-FFF2-40B4-BE49-F238E27FC236}">
                      <a16:creationId xmlns:a16="http://schemas.microsoft.com/office/drawing/2014/main" id="{63346EA3-6869-472C-A070-59F56E2429FE}"/>
                    </a:ext>
                  </a:extLst>
                </p:cNvPr>
                <p:cNvSpPr txBox="1"/>
                <p:nvPr/>
              </p:nvSpPr>
              <p:spPr>
                <a:xfrm rot="138020">
                  <a:off x="4603929" y="1810168"/>
                  <a:ext cx="253596" cy="261610"/>
                </a:xfrm>
                <a:prstGeom prst="rect">
                  <a:avLst/>
                </a:prstGeom>
                <a:noFill/>
              </p:spPr>
              <p:txBody>
                <a:bodyPr wrap="none" rtlCol="0">
                  <a:spAutoFit/>
                </a:bodyPr>
                <a:lstStyle/>
                <a:p>
                  <a:r>
                    <a:rPr kumimoji="1" lang="en-US" altLang="ja-JP" sz="1100" dirty="0">
                      <a:solidFill>
                        <a:schemeClr val="accent4">
                          <a:lumMod val="75000"/>
                        </a:schemeClr>
                      </a:solidFill>
                    </a:rPr>
                    <a:t>Y</a:t>
                  </a:r>
                  <a:endParaRPr kumimoji="1" lang="ja-JP" altLang="en-US" sz="1100" dirty="0">
                    <a:solidFill>
                      <a:schemeClr val="accent4">
                        <a:lumMod val="75000"/>
                      </a:schemeClr>
                    </a:solidFill>
                  </a:endParaRPr>
                </a:p>
              </p:txBody>
            </p:sp>
            <p:sp>
              <p:nvSpPr>
                <p:cNvPr id="192" name="テキスト ボックス 191">
                  <a:extLst>
                    <a:ext uri="{FF2B5EF4-FFF2-40B4-BE49-F238E27FC236}">
                      <a16:creationId xmlns:a16="http://schemas.microsoft.com/office/drawing/2014/main" id="{18A4D1C2-7EBC-4D81-A188-D825DE4CCCEF}"/>
                    </a:ext>
                  </a:extLst>
                </p:cNvPr>
                <p:cNvSpPr txBox="1"/>
                <p:nvPr/>
              </p:nvSpPr>
              <p:spPr>
                <a:xfrm rot="1822069">
                  <a:off x="4744312" y="1850269"/>
                  <a:ext cx="253596" cy="261610"/>
                </a:xfrm>
                <a:prstGeom prst="rect">
                  <a:avLst/>
                </a:prstGeom>
                <a:noFill/>
              </p:spPr>
              <p:txBody>
                <a:bodyPr wrap="none" rtlCol="0">
                  <a:spAutoFit/>
                </a:bodyPr>
                <a:lstStyle/>
                <a:p>
                  <a:r>
                    <a:rPr kumimoji="1" lang="en-US" altLang="ja-JP" sz="1100" dirty="0">
                      <a:solidFill>
                        <a:schemeClr val="accent4">
                          <a:lumMod val="75000"/>
                        </a:schemeClr>
                      </a:solidFill>
                    </a:rPr>
                    <a:t>Y</a:t>
                  </a:r>
                  <a:endParaRPr kumimoji="1" lang="ja-JP" altLang="en-US" sz="1100" dirty="0">
                    <a:solidFill>
                      <a:schemeClr val="accent4">
                        <a:lumMod val="75000"/>
                      </a:schemeClr>
                    </a:solidFill>
                  </a:endParaRPr>
                </a:p>
              </p:txBody>
            </p:sp>
          </p:grpSp>
          <p:sp>
            <p:nvSpPr>
              <p:cNvPr id="189" name="楕円 188">
                <a:extLst>
                  <a:ext uri="{FF2B5EF4-FFF2-40B4-BE49-F238E27FC236}">
                    <a16:creationId xmlns:a16="http://schemas.microsoft.com/office/drawing/2014/main" id="{10F0F6A2-3D1A-420B-AA12-BE401BCEAD8F}"/>
                  </a:ext>
                </a:extLst>
              </p:cNvPr>
              <p:cNvSpPr/>
              <p:nvPr/>
            </p:nvSpPr>
            <p:spPr>
              <a:xfrm>
                <a:off x="6965965" y="2864548"/>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7030A0"/>
                  </a:solidFill>
                </a:endParaRPr>
              </a:p>
            </p:txBody>
          </p:sp>
        </p:grpSp>
        <p:grpSp>
          <p:nvGrpSpPr>
            <p:cNvPr id="200" name="グループ化 199">
              <a:extLst>
                <a:ext uri="{FF2B5EF4-FFF2-40B4-BE49-F238E27FC236}">
                  <a16:creationId xmlns:a16="http://schemas.microsoft.com/office/drawing/2014/main" id="{01ACB7A1-94C9-4F27-A568-85C9592A5E8C}"/>
                </a:ext>
              </a:extLst>
            </p:cNvPr>
            <p:cNvGrpSpPr/>
            <p:nvPr/>
          </p:nvGrpSpPr>
          <p:grpSpPr>
            <a:xfrm rot="16871438">
              <a:off x="6802274" y="3113713"/>
              <a:ext cx="315920" cy="389941"/>
              <a:chOff x="7452406" y="866102"/>
              <a:chExt cx="315920" cy="389941"/>
            </a:xfrm>
          </p:grpSpPr>
          <p:sp>
            <p:nvSpPr>
              <p:cNvPr id="201" name="楕円 200">
                <a:extLst>
                  <a:ext uri="{FF2B5EF4-FFF2-40B4-BE49-F238E27FC236}">
                    <a16:creationId xmlns:a16="http://schemas.microsoft.com/office/drawing/2014/main" id="{3DC508A1-D466-4C72-A06E-BB4EA02C6421}"/>
                  </a:ext>
                </a:extLst>
              </p:cNvPr>
              <p:cNvSpPr/>
              <p:nvPr/>
            </p:nvSpPr>
            <p:spPr>
              <a:xfrm rot="17330246">
                <a:off x="7451954" y="1045813"/>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grpSp>
            <p:nvGrpSpPr>
              <p:cNvPr id="202" name="グループ化 201">
                <a:extLst>
                  <a:ext uri="{FF2B5EF4-FFF2-40B4-BE49-F238E27FC236}">
                    <a16:creationId xmlns:a16="http://schemas.microsoft.com/office/drawing/2014/main" id="{1C0A45ED-8594-4EA2-A988-AB29F627AF98}"/>
                  </a:ext>
                </a:extLst>
              </p:cNvPr>
              <p:cNvGrpSpPr/>
              <p:nvPr/>
            </p:nvGrpSpPr>
            <p:grpSpPr>
              <a:xfrm>
                <a:off x="7452406" y="866102"/>
                <a:ext cx="315920" cy="389941"/>
                <a:chOff x="4185544" y="1532320"/>
                <a:chExt cx="315920" cy="389941"/>
              </a:xfrm>
            </p:grpSpPr>
            <p:sp>
              <p:nvSpPr>
                <p:cNvPr id="203" name="テキスト ボックス 202">
                  <a:extLst>
                    <a:ext uri="{FF2B5EF4-FFF2-40B4-BE49-F238E27FC236}">
                      <a16:creationId xmlns:a16="http://schemas.microsoft.com/office/drawing/2014/main" id="{0688A0D8-FB7A-4011-A755-7BFAB06966D1}"/>
                    </a:ext>
                  </a:extLst>
                </p:cNvPr>
                <p:cNvSpPr txBox="1"/>
                <p:nvPr/>
              </p:nvSpPr>
              <p:spPr>
                <a:xfrm rot="4243192">
                  <a:off x="4243861" y="1588608"/>
                  <a:ext cx="253596" cy="261610"/>
                </a:xfrm>
                <a:prstGeom prst="rect">
                  <a:avLst/>
                </a:prstGeom>
                <a:noFill/>
              </p:spPr>
              <p:txBody>
                <a:bodyPr wrap="none" rtlCol="0">
                  <a:spAutoFit/>
                </a:bodyPr>
                <a:lstStyle/>
                <a:p>
                  <a:r>
                    <a:rPr kumimoji="1" lang="en-US" altLang="ja-JP" sz="1100" dirty="0">
                      <a:solidFill>
                        <a:srgbClr val="7030A0"/>
                      </a:solidFill>
                    </a:rPr>
                    <a:t>Y</a:t>
                  </a:r>
                  <a:endParaRPr kumimoji="1" lang="ja-JP" altLang="en-US" sz="1100" dirty="0">
                    <a:solidFill>
                      <a:srgbClr val="7030A0"/>
                    </a:solidFill>
                  </a:endParaRPr>
                </a:p>
              </p:txBody>
            </p:sp>
            <p:sp>
              <p:nvSpPr>
                <p:cNvPr id="204" name="テキスト ボックス 203">
                  <a:extLst>
                    <a:ext uri="{FF2B5EF4-FFF2-40B4-BE49-F238E27FC236}">
                      <a16:creationId xmlns:a16="http://schemas.microsoft.com/office/drawing/2014/main" id="{BB8E1ECA-0241-4409-9754-2B253EE54497}"/>
                    </a:ext>
                  </a:extLst>
                </p:cNvPr>
                <p:cNvSpPr txBox="1"/>
                <p:nvPr/>
              </p:nvSpPr>
              <p:spPr>
                <a:xfrm rot="5927241">
                  <a:off x="4220222" y="1664658"/>
                  <a:ext cx="253596" cy="261610"/>
                </a:xfrm>
                <a:prstGeom prst="rect">
                  <a:avLst/>
                </a:prstGeom>
                <a:noFill/>
              </p:spPr>
              <p:txBody>
                <a:bodyPr wrap="none" rtlCol="0">
                  <a:spAutoFit/>
                </a:bodyPr>
                <a:lstStyle/>
                <a:p>
                  <a:r>
                    <a:rPr kumimoji="1" lang="en-US" altLang="ja-JP" sz="1100" dirty="0">
                      <a:solidFill>
                        <a:srgbClr val="7030A0"/>
                      </a:solidFill>
                    </a:rPr>
                    <a:t>Y</a:t>
                  </a:r>
                  <a:endParaRPr kumimoji="1" lang="ja-JP" altLang="en-US" sz="1100" dirty="0">
                    <a:solidFill>
                      <a:srgbClr val="7030A0"/>
                    </a:solidFill>
                  </a:endParaRPr>
                </a:p>
              </p:txBody>
            </p:sp>
            <p:sp>
              <p:nvSpPr>
                <p:cNvPr id="205" name="テキスト ボックス 204">
                  <a:extLst>
                    <a:ext uri="{FF2B5EF4-FFF2-40B4-BE49-F238E27FC236}">
                      <a16:creationId xmlns:a16="http://schemas.microsoft.com/office/drawing/2014/main" id="{F255D751-9F18-4E8A-BC24-6815E3854DAA}"/>
                    </a:ext>
                  </a:extLst>
                </p:cNvPr>
                <p:cNvSpPr txBox="1"/>
                <p:nvPr/>
              </p:nvSpPr>
              <p:spPr>
                <a:xfrm rot="3866215">
                  <a:off x="4189551" y="1528313"/>
                  <a:ext cx="253596" cy="261610"/>
                </a:xfrm>
                <a:prstGeom prst="rect">
                  <a:avLst/>
                </a:prstGeom>
                <a:noFill/>
              </p:spPr>
              <p:txBody>
                <a:bodyPr wrap="none" rtlCol="0">
                  <a:spAutoFit/>
                </a:bodyPr>
                <a:lstStyle/>
                <a:p>
                  <a:r>
                    <a:rPr kumimoji="1" lang="en-US" altLang="ja-JP" sz="1100" dirty="0">
                      <a:solidFill>
                        <a:srgbClr val="7030A0"/>
                      </a:solidFill>
                    </a:rPr>
                    <a:t>Y</a:t>
                  </a:r>
                  <a:endParaRPr kumimoji="1" lang="ja-JP" altLang="en-US" sz="1100" dirty="0">
                    <a:solidFill>
                      <a:srgbClr val="7030A0"/>
                    </a:solidFill>
                  </a:endParaRPr>
                </a:p>
              </p:txBody>
            </p:sp>
          </p:grpSp>
        </p:grpSp>
        <p:grpSp>
          <p:nvGrpSpPr>
            <p:cNvPr id="212" name="グループ化 211">
              <a:extLst>
                <a:ext uri="{FF2B5EF4-FFF2-40B4-BE49-F238E27FC236}">
                  <a16:creationId xmlns:a16="http://schemas.microsoft.com/office/drawing/2014/main" id="{6579B726-60A2-4966-BAEF-10D1B45B28CB}"/>
                </a:ext>
              </a:extLst>
            </p:cNvPr>
            <p:cNvGrpSpPr/>
            <p:nvPr/>
          </p:nvGrpSpPr>
          <p:grpSpPr>
            <a:xfrm rot="18314379">
              <a:off x="6713747" y="2847852"/>
              <a:ext cx="356190" cy="366045"/>
              <a:chOff x="7282927" y="826392"/>
              <a:chExt cx="356190" cy="366045"/>
            </a:xfrm>
          </p:grpSpPr>
          <p:grpSp>
            <p:nvGrpSpPr>
              <p:cNvPr id="213" name="グループ化 212">
                <a:extLst>
                  <a:ext uri="{FF2B5EF4-FFF2-40B4-BE49-F238E27FC236}">
                    <a16:creationId xmlns:a16="http://schemas.microsoft.com/office/drawing/2014/main" id="{85B73303-19DE-4737-A898-7547660207CA}"/>
                  </a:ext>
                </a:extLst>
              </p:cNvPr>
              <p:cNvGrpSpPr/>
              <p:nvPr/>
            </p:nvGrpSpPr>
            <p:grpSpPr>
              <a:xfrm>
                <a:off x="7282927" y="826392"/>
                <a:ext cx="356190" cy="366045"/>
                <a:chOff x="4357467" y="2124928"/>
                <a:chExt cx="356190" cy="366045"/>
              </a:xfrm>
            </p:grpSpPr>
            <p:sp>
              <p:nvSpPr>
                <p:cNvPr id="215" name="テキスト ボックス 214">
                  <a:extLst>
                    <a:ext uri="{FF2B5EF4-FFF2-40B4-BE49-F238E27FC236}">
                      <a16:creationId xmlns:a16="http://schemas.microsoft.com/office/drawing/2014/main" id="{364481FB-7072-410A-B66E-3C6920CF54AF}"/>
                    </a:ext>
                  </a:extLst>
                </p:cNvPr>
                <p:cNvSpPr txBox="1"/>
                <p:nvPr/>
              </p:nvSpPr>
              <p:spPr>
                <a:xfrm rot="2781400">
                  <a:off x="4439810" y="2148523"/>
                  <a:ext cx="253596" cy="261610"/>
                </a:xfrm>
                <a:prstGeom prst="rect">
                  <a:avLst/>
                </a:prstGeom>
                <a:noFill/>
              </p:spPr>
              <p:txBody>
                <a:bodyPr wrap="none" rtlCol="0">
                  <a:spAutoFit/>
                </a:bodyPr>
                <a:lstStyle/>
                <a:p>
                  <a:r>
                    <a:rPr kumimoji="1" lang="en-US" altLang="ja-JP" sz="1100" dirty="0"/>
                    <a:t>Y</a:t>
                  </a:r>
                  <a:endParaRPr kumimoji="1" lang="ja-JP" altLang="en-US" sz="1100" dirty="0"/>
                </a:p>
              </p:txBody>
            </p:sp>
            <p:sp>
              <p:nvSpPr>
                <p:cNvPr id="216" name="テキスト ボックス 215">
                  <a:extLst>
                    <a:ext uri="{FF2B5EF4-FFF2-40B4-BE49-F238E27FC236}">
                      <a16:creationId xmlns:a16="http://schemas.microsoft.com/office/drawing/2014/main" id="{7E2D67EB-5AF1-4B13-BA85-352B30BF39CA}"/>
                    </a:ext>
                  </a:extLst>
                </p:cNvPr>
                <p:cNvSpPr txBox="1"/>
                <p:nvPr/>
              </p:nvSpPr>
              <p:spPr>
                <a:xfrm rot="3817923">
                  <a:off x="4456054" y="2233370"/>
                  <a:ext cx="253596" cy="261610"/>
                </a:xfrm>
                <a:prstGeom prst="rect">
                  <a:avLst/>
                </a:prstGeom>
                <a:noFill/>
              </p:spPr>
              <p:txBody>
                <a:bodyPr wrap="none" rtlCol="0">
                  <a:spAutoFit/>
                </a:bodyPr>
                <a:lstStyle/>
                <a:p>
                  <a:r>
                    <a:rPr kumimoji="1" lang="en-US" altLang="ja-JP" sz="1100" dirty="0"/>
                    <a:t>Y</a:t>
                  </a:r>
                  <a:endParaRPr kumimoji="1" lang="ja-JP" altLang="en-US" sz="1100" dirty="0"/>
                </a:p>
              </p:txBody>
            </p:sp>
            <p:sp>
              <p:nvSpPr>
                <p:cNvPr id="217" name="テキスト ボックス 216">
                  <a:extLst>
                    <a:ext uri="{FF2B5EF4-FFF2-40B4-BE49-F238E27FC236}">
                      <a16:creationId xmlns:a16="http://schemas.microsoft.com/office/drawing/2014/main" id="{198C615D-AE3A-4A54-B34A-DCD73382A88C}"/>
                    </a:ext>
                  </a:extLst>
                </p:cNvPr>
                <p:cNvSpPr txBox="1"/>
                <p:nvPr/>
              </p:nvSpPr>
              <p:spPr>
                <a:xfrm rot="1911547">
                  <a:off x="4357467" y="2124928"/>
                  <a:ext cx="253596" cy="261610"/>
                </a:xfrm>
                <a:prstGeom prst="rect">
                  <a:avLst/>
                </a:prstGeom>
                <a:noFill/>
              </p:spPr>
              <p:txBody>
                <a:bodyPr wrap="none" rtlCol="0">
                  <a:spAutoFit/>
                </a:bodyPr>
                <a:lstStyle/>
                <a:p>
                  <a:r>
                    <a:rPr kumimoji="1" lang="en-US" altLang="ja-JP" sz="1100" dirty="0"/>
                    <a:t>Y</a:t>
                  </a:r>
                  <a:endParaRPr kumimoji="1" lang="ja-JP" altLang="en-US" sz="1100" dirty="0"/>
                </a:p>
              </p:txBody>
            </p:sp>
          </p:grpSp>
          <p:sp>
            <p:nvSpPr>
              <p:cNvPr id="214" name="楕円 213">
                <a:extLst>
                  <a:ext uri="{FF2B5EF4-FFF2-40B4-BE49-F238E27FC236}">
                    <a16:creationId xmlns:a16="http://schemas.microsoft.com/office/drawing/2014/main" id="{2B190CD8-4EE5-4A50-8FEA-E1082E873675}"/>
                  </a:ext>
                </a:extLst>
              </p:cNvPr>
              <p:cNvSpPr/>
              <p:nvPr/>
            </p:nvSpPr>
            <p:spPr>
              <a:xfrm rot="17494828">
                <a:off x="7338476" y="1045222"/>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75000"/>
                    </a:schemeClr>
                  </a:solidFill>
                </a:endParaRPr>
              </a:p>
            </p:txBody>
          </p:sp>
        </p:grpSp>
        <p:sp>
          <p:nvSpPr>
            <p:cNvPr id="223" name="星: 12 pt 222">
              <a:extLst>
                <a:ext uri="{FF2B5EF4-FFF2-40B4-BE49-F238E27FC236}">
                  <a16:creationId xmlns:a16="http://schemas.microsoft.com/office/drawing/2014/main" id="{4F7599A9-141A-4955-8D3D-EDE11C8FB0F1}"/>
                </a:ext>
              </a:extLst>
            </p:cNvPr>
            <p:cNvSpPr/>
            <p:nvPr/>
          </p:nvSpPr>
          <p:spPr>
            <a:xfrm>
              <a:off x="6141711" y="3403636"/>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3" name="直線矢印コネクタ 332">
              <a:extLst>
                <a:ext uri="{FF2B5EF4-FFF2-40B4-BE49-F238E27FC236}">
                  <a16:creationId xmlns:a16="http://schemas.microsoft.com/office/drawing/2014/main" id="{78E27EF5-6A66-4064-BFBD-BED2DEEEFE56}"/>
                </a:ext>
              </a:extLst>
            </p:cNvPr>
            <p:cNvCxnSpPr/>
            <p:nvPr/>
          </p:nvCxnSpPr>
          <p:spPr>
            <a:xfrm>
              <a:off x="5119669" y="3408421"/>
              <a:ext cx="74241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4" name="星: 12 pt 333">
              <a:extLst>
                <a:ext uri="{FF2B5EF4-FFF2-40B4-BE49-F238E27FC236}">
                  <a16:creationId xmlns:a16="http://schemas.microsoft.com/office/drawing/2014/main" id="{4E2665CF-034C-4EF3-94B1-D8D02B07687C}"/>
                </a:ext>
              </a:extLst>
            </p:cNvPr>
            <p:cNvSpPr/>
            <p:nvPr/>
          </p:nvSpPr>
          <p:spPr>
            <a:xfrm>
              <a:off x="7500836" y="3153084"/>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03" name="グループ化 402">
              <a:extLst>
                <a:ext uri="{FF2B5EF4-FFF2-40B4-BE49-F238E27FC236}">
                  <a16:creationId xmlns:a16="http://schemas.microsoft.com/office/drawing/2014/main" id="{09C89706-5810-46AB-A69C-717AF81E666C}"/>
                </a:ext>
              </a:extLst>
            </p:cNvPr>
            <p:cNvGrpSpPr/>
            <p:nvPr/>
          </p:nvGrpSpPr>
          <p:grpSpPr>
            <a:xfrm>
              <a:off x="6328287" y="3042872"/>
              <a:ext cx="397885" cy="356440"/>
              <a:chOff x="6941078" y="3191552"/>
              <a:chExt cx="397885" cy="356440"/>
            </a:xfrm>
          </p:grpSpPr>
          <p:grpSp>
            <p:nvGrpSpPr>
              <p:cNvPr id="193" name="グループ化 192">
                <a:extLst>
                  <a:ext uri="{FF2B5EF4-FFF2-40B4-BE49-F238E27FC236}">
                    <a16:creationId xmlns:a16="http://schemas.microsoft.com/office/drawing/2014/main" id="{837F0530-D9D6-4342-A7CF-1B92DCD8F085}"/>
                  </a:ext>
                </a:extLst>
              </p:cNvPr>
              <p:cNvGrpSpPr/>
              <p:nvPr/>
            </p:nvGrpSpPr>
            <p:grpSpPr>
              <a:xfrm rot="16642872">
                <a:off x="6977473" y="3155157"/>
                <a:ext cx="325095" cy="397885"/>
                <a:chOff x="7001012" y="653664"/>
                <a:chExt cx="325095" cy="397885"/>
              </a:xfrm>
            </p:grpSpPr>
            <p:sp>
              <p:nvSpPr>
                <p:cNvPr id="194" name="楕円 193">
                  <a:extLst>
                    <a:ext uri="{FF2B5EF4-FFF2-40B4-BE49-F238E27FC236}">
                      <a16:creationId xmlns:a16="http://schemas.microsoft.com/office/drawing/2014/main" id="{01BA9635-6E79-4757-8309-E8F9BC5DCE51}"/>
                    </a:ext>
                  </a:extLst>
                </p:cNvPr>
                <p:cNvSpPr/>
                <p:nvPr/>
              </p:nvSpPr>
              <p:spPr>
                <a:xfrm>
                  <a:off x="7001012" y="841489"/>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75000"/>
                      </a:schemeClr>
                    </a:solidFill>
                  </a:endParaRPr>
                </a:p>
              </p:txBody>
            </p:sp>
            <p:grpSp>
              <p:nvGrpSpPr>
                <p:cNvPr id="195" name="グループ化 194">
                  <a:extLst>
                    <a:ext uri="{FF2B5EF4-FFF2-40B4-BE49-F238E27FC236}">
                      <a16:creationId xmlns:a16="http://schemas.microsoft.com/office/drawing/2014/main" id="{A6951284-C72E-40C3-A7C4-8F2D7938709F}"/>
                    </a:ext>
                  </a:extLst>
                </p:cNvPr>
                <p:cNvGrpSpPr/>
                <p:nvPr/>
              </p:nvGrpSpPr>
              <p:grpSpPr>
                <a:xfrm>
                  <a:off x="7012686" y="653664"/>
                  <a:ext cx="313421" cy="397885"/>
                  <a:chOff x="4841740" y="2105188"/>
                  <a:chExt cx="313421" cy="397885"/>
                </a:xfrm>
              </p:grpSpPr>
              <p:grpSp>
                <p:nvGrpSpPr>
                  <p:cNvPr id="196" name="グループ化 195">
                    <a:extLst>
                      <a:ext uri="{FF2B5EF4-FFF2-40B4-BE49-F238E27FC236}">
                        <a16:creationId xmlns:a16="http://schemas.microsoft.com/office/drawing/2014/main" id="{E82F988C-577B-4D2E-A9E4-AE6A76D3C881}"/>
                      </a:ext>
                    </a:extLst>
                  </p:cNvPr>
                  <p:cNvGrpSpPr/>
                  <p:nvPr/>
                </p:nvGrpSpPr>
                <p:grpSpPr>
                  <a:xfrm>
                    <a:off x="4869912" y="2173427"/>
                    <a:ext cx="285249" cy="329646"/>
                    <a:chOff x="4869912" y="2173427"/>
                    <a:chExt cx="285249" cy="329646"/>
                  </a:xfrm>
                </p:grpSpPr>
                <p:sp>
                  <p:nvSpPr>
                    <p:cNvPr id="198" name="テキスト ボックス 197">
                      <a:extLst>
                        <a:ext uri="{FF2B5EF4-FFF2-40B4-BE49-F238E27FC236}">
                          <a16:creationId xmlns:a16="http://schemas.microsoft.com/office/drawing/2014/main" id="{35171A8B-7E19-4962-9D14-DB15D1B71940}"/>
                        </a:ext>
                      </a:extLst>
                    </p:cNvPr>
                    <p:cNvSpPr txBox="1"/>
                    <p:nvPr/>
                  </p:nvSpPr>
                  <p:spPr>
                    <a:xfrm rot="3485146">
                      <a:off x="4897558" y="216942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199" name="テキスト ボックス 198">
                      <a:extLst>
                        <a:ext uri="{FF2B5EF4-FFF2-40B4-BE49-F238E27FC236}">
                          <a16:creationId xmlns:a16="http://schemas.microsoft.com/office/drawing/2014/main" id="{061D6685-DE28-484D-9153-D1448F77EEAC}"/>
                        </a:ext>
                      </a:extLst>
                    </p:cNvPr>
                    <p:cNvSpPr txBox="1"/>
                    <p:nvPr/>
                  </p:nvSpPr>
                  <p:spPr>
                    <a:xfrm rot="5169195">
                      <a:off x="4873919" y="224547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sp>
                <p:nvSpPr>
                  <p:cNvPr id="197" name="テキスト ボックス 196">
                    <a:extLst>
                      <a:ext uri="{FF2B5EF4-FFF2-40B4-BE49-F238E27FC236}">
                        <a16:creationId xmlns:a16="http://schemas.microsoft.com/office/drawing/2014/main" id="{98E4F946-F264-43B4-90CA-4ADFA1899C08}"/>
                      </a:ext>
                    </a:extLst>
                  </p:cNvPr>
                  <p:cNvSpPr txBox="1"/>
                  <p:nvPr/>
                </p:nvSpPr>
                <p:spPr>
                  <a:xfrm rot="3108169">
                    <a:off x="4845747" y="2101181"/>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grpSp>
          <p:sp>
            <p:nvSpPr>
              <p:cNvPr id="335" name="星: 12 pt 334">
                <a:extLst>
                  <a:ext uri="{FF2B5EF4-FFF2-40B4-BE49-F238E27FC236}">
                    <a16:creationId xmlns:a16="http://schemas.microsoft.com/office/drawing/2014/main" id="{F05ADF7D-35B0-43FA-AF24-ACD9DF6ACDD6}"/>
                  </a:ext>
                </a:extLst>
              </p:cNvPr>
              <p:cNvSpPr/>
              <p:nvPr/>
            </p:nvSpPr>
            <p:spPr>
              <a:xfrm>
                <a:off x="7051392" y="3409264"/>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40" name="直線コネクタ 339">
              <a:extLst>
                <a:ext uri="{FF2B5EF4-FFF2-40B4-BE49-F238E27FC236}">
                  <a16:creationId xmlns:a16="http://schemas.microsoft.com/office/drawing/2014/main" id="{9E4E67EE-8C34-4879-BC7E-CA7825E2E6FD}"/>
                </a:ext>
              </a:extLst>
            </p:cNvPr>
            <p:cNvCxnSpPr/>
            <p:nvPr/>
          </p:nvCxnSpPr>
          <p:spPr>
            <a:xfrm>
              <a:off x="6279871" y="3595476"/>
              <a:ext cx="0" cy="227023"/>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3" name="直線コネクタ 342">
              <a:extLst>
                <a:ext uri="{FF2B5EF4-FFF2-40B4-BE49-F238E27FC236}">
                  <a16:creationId xmlns:a16="http://schemas.microsoft.com/office/drawing/2014/main" id="{C82631F8-5C92-4C0A-B3A0-97696B4BC5C7}"/>
                </a:ext>
              </a:extLst>
            </p:cNvPr>
            <p:cNvCxnSpPr/>
            <p:nvPr/>
          </p:nvCxnSpPr>
          <p:spPr>
            <a:xfrm>
              <a:off x="7013920" y="3590778"/>
              <a:ext cx="0" cy="227023"/>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4" name="直線コネクタ 343">
              <a:extLst>
                <a:ext uri="{FF2B5EF4-FFF2-40B4-BE49-F238E27FC236}">
                  <a16:creationId xmlns:a16="http://schemas.microsoft.com/office/drawing/2014/main" id="{02353AD3-71B3-4ED8-9D56-6DF6B6508164}"/>
                </a:ext>
              </a:extLst>
            </p:cNvPr>
            <p:cNvCxnSpPr/>
            <p:nvPr/>
          </p:nvCxnSpPr>
          <p:spPr>
            <a:xfrm>
              <a:off x="7586257" y="3594186"/>
              <a:ext cx="0" cy="227023"/>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5" name="直線コネクタ 344">
              <a:extLst>
                <a:ext uri="{FF2B5EF4-FFF2-40B4-BE49-F238E27FC236}">
                  <a16:creationId xmlns:a16="http://schemas.microsoft.com/office/drawing/2014/main" id="{073B0D49-2600-4126-A5E6-A30F2E23A612}"/>
                </a:ext>
              </a:extLst>
            </p:cNvPr>
            <p:cNvCxnSpPr/>
            <p:nvPr/>
          </p:nvCxnSpPr>
          <p:spPr>
            <a:xfrm>
              <a:off x="7971668" y="3594186"/>
              <a:ext cx="0" cy="227023"/>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6" name="直線コネクタ 345">
              <a:extLst>
                <a:ext uri="{FF2B5EF4-FFF2-40B4-BE49-F238E27FC236}">
                  <a16:creationId xmlns:a16="http://schemas.microsoft.com/office/drawing/2014/main" id="{571F2C65-57B3-4E16-9D65-DD45C517727F}"/>
                </a:ext>
              </a:extLst>
            </p:cNvPr>
            <p:cNvCxnSpPr/>
            <p:nvPr/>
          </p:nvCxnSpPr>
          <p:spPr>
            <a:xfrm>
              <a:off x="8378551" y="3602118"/>
              <a:ext cx="0" cy="227023"/>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05" name="グループ化 404">
              <a:extLst>
                <a:ext uri="{FF2B5EF4-FFF2-40B4-BE49-F238E27FC236}">
                  <a16:creationId xmlns:a16="http://schemas.microsoft.com/office/drawing/2014/main" id="{69C3FE09-03EB-48AB-B81F-807746EA0BC3}"/>
                </a:ext>
              </a:extLst>
            </p:cNvPr>
            <p:cNvGrpSpPr/>
            <p:nvPr/>
          </p:nvGrpSpPr>
          <p:grpSpPr>
            <a:xfrm>
              <a:off x="6022672" y="2876770"/>
              <a:ext cx="392541" cy="356954"/>
              <a:chOff x="7782881" y="3204993"/>
              <a:chExt cx="392541" cy="356954"/>
            </a:xfrm>
          </p:grpSpPr>
          <p:grpSp>
            <p:nvGrpSpPr>
              <p:cNvPr id="206" name="グループ化 205">
                <a:extLst>
                  <a:ext uri="{FF2B5EF4-FFF2-40B4-BE49-F238E27FC236}">
                    <a16:creationId xmlns:a16="http://schemas.microsoft.com/office/drawing/2014/main" id="{AAC79A2B-4374-40A7-BB3D-B539BC78805F}"/>
                  </a:ext>
                </a:extLst>
              </p:cNvPr>
              <p:cNvGrpSpPr/>
              <p:nvPr/>
            </p:nvGrpSpPr>
            <p:grpSpPr>
              <a:xfrm>
                <a:off x="7782881" y="3204993"/>
                <a:ext cx="392541" cy="308539"/>
                <a:chOff x="7295443" y="887475"/>
                <a:chExt cx="392541" cy="308539"/>
              </a:xfrm>
            </p:grpSpPr>
            <p:sp>
              <p:nvSpPr>
                <p:cNvPr id="207" name="楕円 206">
                  <a:extLst>
                    <a:ext uri="{FF2B5EF4-FFF2-40B4-BE49-F238E27FC236}">
                      <a16:creationId xmlns:a16="http://schemas.microsoft.com/office/drawing/2014/main" id="{99FEABF3-CC7F-48A3-AC67-7A5BDAADF070}"/>
                    </a:ext>
                  </a:extLst>
                </p:cNvPr>
                <p:cNvSpPr/>
                <p:nvPr/>
              </p:nvSpPr>
              <p:spPr>
                <a:xfrm>
                  <a:off x="7437663" y="1086797"/>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8" name="グループ化 207">
                  <a:extLst>
                    <a:ext uri="{FF2B5EF4-FFF2-40B4-BE49-F238E27FC236}">
                      <a16:creationId xmlns:a16="http://schemas.microsoft.com/office/drawing/2014/main" id="{674851AC-6A2B-44E6-88A3-BAC48DDD35E6}"/>
                    </a:ext>
                  </a:extLst>
                </p:cNvPr>
                <p:cNvGrpSpPr/>
                <p:nvPr/>
              </p:nvGrpSpPr>
              <p:grpSpPr>
                <a:xfrm>
                  <a:off x="7295443" y="887475"/>
                  <a:ext cx="392541" cy="308539"/>
                  <a:chOff x="4045049" y="1879653"/>
                  <a:chExt cx="392541" cy="308539"/>
                </a:xfrm>
              </p:grpSpPr>
              <p:sp>
                <p:nvSpPr>
                  <p:cNvPr id="209" name="テキスト ボックス 208">
                    <a:extLst>
                      <a:ext uri="{FF2B5EF4-FFF2-40B4-BE49-F238E27FC236}">
                        <a16:creationId xmlns:a16="http://schemas.microsoft.com/office/drawing/2014/main" id="{A9AC8C8E-5C33-4760-94C9-537DB38991B7}"/>
                      </a:ext>
                    </a:extLst>
                  </p:cNvPr>
                  <p:cNvSpPr txBox="1"/>
                  <p:nvPr/>
                </p:nvSpPr>
                <p:spPr>
                  <a:xfrm rot="21573438">
                    <a:off x="4119650" y="1879653"/>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210" name="テキスト ボックス 209">
                    <a:extLst>
                      <a:ext uri="{FF2B5EF4-FFF2-40B4-BE49-F238E27FC236}">
                        <a16:creationId xmlns:a16="http://schemas.microsoft.com/office/drawing/2014/main" id="{2216DCF6-C113-498D-B7F8-169DAEB5A860}"/>
                      </a:ext>
                    </a:extLst>
                  </p:cNvPr>
                  <p:cNvSpPr txBox="1"/>
                  <p:nvPr/>
                </p:nvSpPr>
                <p:spPr>
                  <a:xfrm rot="1657487">
                    <a:off x="4183994" y="1926582"/>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211" name="テキスト ボックス 210">
                    <a:extLst>
                      <a:ext uri="{FF2B5EF4-FFF2-40B4-BE49-F238E27FC236}">
                        <a16:creationId xmlns:a16="http://schemas.microsoft.com/office/drawing/2014/main" id="{40DE6107-1569-4E8E-8AA6-5D6217288A89}"/>
                      </a:ext>
                    </a:extLst>
                  </p:cNvPr>
                  <p:cNvSpPr txBox="1"/>
                  <p:nvPr/>
                </p:nvSpPr>
                <p:spPr>
                  <a:xfrm rot="21196461">
                    <a:off x="4045049" y="1911586"/>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grpSp>
          </p:grpSp>
          <p:sp>
            <p:nvSpPr>
              <p:cNvPr id="404" name="星: 12 pt 403">
                <a:extLst>
                  <a:ext uri="{FF2B5EF4-FFF2-40B4-BE49-F238E27FC236}">
                    <a16:creationId xmlns:a16="http://schemas.microsoft.com/office/drawing/2014/main" id="{953E9A48-93B1-4BC7-951A-10B90AC83C50}"/>
                  </a:ext>
                </a:extLst>
              </p:cNvPr>
              <p:cNvSpPr/>
              <p:nvPr/>
            </p:nvSpPr>
            <p:spPr>
              <a:xfrm>
                <a:off x="7899129" y="3423219"/>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6" name="星: 12 pt 405">
              <a:extLst>
                <a:ext uri="{FF2B5EF4-FFF2-40B4-BE49-F238E27FC236}">
                  <a16:creationId xmlns:a16="http://schemas.microsoft.com/office/drawing/2014/main" id="{8F8BBB52-9381-4332-929F-10F6E833682F}"/>
                </a:ext>
              </a:extLst>
            </p:cNvPr>
            <p:cNvSpPr/>
            <p:nvPr/>
          </p:nvSpPr>
          <p:spPr>
            <a:xfrm>
              <a:off x="7479683" y="3341325"/>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星: 12 pt 406">
              <a:extLst>
                <a:ext uri="{FF2B5EF4-FFF2-40B4-BE49-F238E27FC236}">
                  <a16:creationId xmlns:a16="http://schemas.microsoft.com/office/drawing/2014/main" id="{35D5C522-56A2-478C-B4F5-5B88D4EFEF7A}"/>
                </a:ext>
              </a:extLst>
            </p:cNvPr>
            <p:cNvSpPr/>
            <p:nvPr/>
          </p:nvSpPr>
          <p:spPr>
            <a:xfrm>
              <a:off x="7645878" y="3262331"/>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星: 12 pt 407">
              <a:extLst>
                <a:ext uri="{FF2B5EF4-FFF2-40B4-BE49-F238E27FC236}">
                  <a16:creationId xmlns:a16="http://schemas.microsoft.com/office/drawing/2014/main" id="{BBD1E1B1-6509-4720-89A4-5E5BE9C487D1}"/>
                </a:ext>
              </a:extLst>
            </p:cNvPr>
            <p:cNvSpPr/>
            <p:nvPr/>
          </p:nvSpPr>
          <p:spPr>
            <a:xfrm>
              <a:off x="7912265" y="3332938"/>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星: 12 pt 408">
              <a:extLst>
                <a:ext uri="{FF2B5EF4-FFF2-40B4-BE49-F238E27FC236}">
                  <a16:creationId xmlns:a16="http://schemas.microsoft.com/office/drawing/2014/main" id="{19E2121E-3016-4512-BC84-C29F72D3B0E5}"/>
                </a:ext>
              </a:extLst>
            </p:cNvPr>
            <p:cNvSpPr/>
            <p:nvPr/>
          </p:nvSpPr>
          <p:spPr>
            <a:xfrm>
              <a:off x="7970994" y="3303629"/>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星: 12 pt 409">
              <a:extLst>
                <a:ext uri="{FF2B5EF4-FFF2-40B4-BE49-F238E27FC236}">
                  <a16:creationId xmlns:a16="http://schemas.microsoft.com/office/drawing/2014/main" id="{E9ED5198-18DA-4581-9BD7-0FA24B77B741}"/>
                </a:ext>
              </a:extLst>
            </p:cNvPr>
            <p:cNvSpPr/>
            <p:nvPr/>
          </p:nvSpPr>
          <p:spPr>
            <a:xfrm>
              <a:off x="7908396" y="3118704"/>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1" name="星: 12 pt 410">
              <a:extLst>
                <a:ext uri="{FF2B5EF4-FFF2-40B4-BE49-F238E27FC236}">
                  <a16:creationId xmlns:a16="http://schemas.microsoft.com/office/drawing/2014/main" id="{024CA0D5-6B50-405B-BA95-A50C80DDB011}"/>
                </a:ext>
              </a:extLst>
            </p:cNvPr>
            <p:cNvSpPr/>
            <p:nvPr/>
          </p:nvSpPr>
          <p:spPr>
            <a:xfrm>
              <a:off x="7967125" y="3089395"/>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12" name="グループ化 411">
              <a:extLst>
                <a:ext uri="{FF2B5EF4-FFF2-40B4-BE49-F238E27FC236}">
                  <a16:creationId xmlns:a16="http://schemas.microsoft.com/office/drawing/2014/main" id="{69ACFFC5-C1FB-4CDF-A367-CA9C37384ACC}"/>
                </a:ext>
              </a:extLst>
            </p:cNvPr>
            <p:cNvGrpSpPr/>
            <p:nvPr/>
          </p:nvGrpSpPr>
          <p:grpSpPr>
            <a:xfrm rot="16871438">
              <a:off x="8342018" y="2984435"/>
              <a:ext cx="315920" cy="389941"/>
              <a:chOff x="7452406" y="866102"/>
              <a:chExt cx="315920" cy="389941"/>
            </a:xfrm>
          </p:grpSpPr>
          <p:sp>
            <p:nvSpPr>
              <p:cNvPr id="413" name="楕円 412">
                <a:extLst>
                  <a:ext uri="{FF2B5EF4-FFF2-40B4-BE49-F238E27FC236}">
                    <a16:creationId xmlns:a16="http://schemas.microsoft.com/office/drawing/2014/main" id="{23894009-5A85-4C58-A727-66E57D673CE1}"/>
                  </a:ext>
                </a:extLst>
              </p:cNvPr>
              <p:cNvSpPr/>
              <p:nvPr/>
            </p:nvSpPr>
            <p:spPr>
              <a:xfrm rot="17330246">
                <a:off x="7451954" y="1045813"/>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grpSp>
            <p:nvGrpSpPr>
              <p:cNvPr id="414" name="グループ化 413">
                <a:extLst>
                  <a:ext uri="{FF2B5EF4-FFF2-40B4-BE49-F238E27FC236}">
                    <a16:creationId xmlns:a16="http://schemas.microsoft.com/office/drawing/2014/main" id="{D1FCF9BA-12DF-4B73-9CD7-BEFE1CCA5DE7}"/>
                  </a:ext>
                </a:extLst>
              </p:cNvPr>
              <p:cNvGrpSpPr/>
              <p:nvPr/>
            </p:nvGrpSpPr>
            <p:grpSpPr>
              <a:xfrm>
                <a:off x="7452406" y="866102"/>
                <a:ext cx="315920" cy="389941"/>
                <a:chOff x="4185544" y="1532320"/>
                <a:chExt cx="315920" cy="389941"/>
              </a:xfrm>
            </p:grpSpPr>
            <p:sp>
              <p:nvSpPr>
                <p:cNvPr id="415" name="テキスト ボックス 414">
                  <a:extLst>
                    <a:ext uri="{FF2B5EF4-FFF2-40B4-BE49-F238E27FC236}">
                      <a16:creationId xmlns:a16="http://schemas.microsoft.com/office/drawing/2014/main" id="{4E914538-8572-40B0-8B26-7DFAA58C76B3}"/>
                    </a:ext>
                  </a:extLst>
                </p:cNvPr>
                <p:cNvSpPr txBox="1"/>
                <p:nvPr/>
              </p:nvSpPr>
              <p:spPr>
                <a:xfrm rot="4243192">
                  <a:off x="4243861" y="1588608"/>
                  <a:ext cx="253596" cy="261610"/>
                </a:xfrm>
                <a:prstGeom prst="rect">
                  <a:avLst/>
                </a:prstGeom>
                <a:noFill/>
              </p:spPr>
              <p:txBody>
                <a:bodyPr wrap="none" rtlCol="0">
                  <a:spAutoFit/>
                </a:bodyPr>
                <a:lstStyle/>
                <a:p>
                  <a:r>
                    <a:rPr kumimoji="1" lang="en-US" altLang="ja-JP" sz="1100" dirty="0">
                      <a:solidFill>
                        <a:srgbClr val="7030A0"/>
                      </a:solidFill>
                    </a:rPr>
                    <a:t>Y</a:t>
                  </a:r>
                  <a:endParaRPr kumimoji="1" lang="ja-JP" altLang="en-US" sz="1100" dirty="0">
                    <a:solidFill>
                      <a:srgbClr val="7030A0"/>
                    </a:solidFill>
                  </a:endParaRPr>
                </a:p>
              </p:txBody>
            </p:sp>
            <p:sp>
              <p:nvSpPr>
                <p:cNvPr id="416" name="テキスト ボックス 415">
                  <a:extLst>
                    <a:ext uri="{FF2B5EF4-FFF2-40B4-BE49-F238E27FC236}">
                      <a16:creationId xmlns:a16="http://schemas.microsoft.com/office/drawing/2014/main" id="{8D30750D-E017-4736-9C0C-88E668A6762F}"/>
                    </a:ext>
                  </a:extLst>
                </p:cNvPr>
                <p:cNvSpPr txBox="1"/>
                <p:nvPr/>
              </p:nvSpPr>
              <p:spPr>
                <a:xfrm rot="5927241">
                  <a:off x="4220222" y="1664658"/>
                  <a:ext cx="253596" cy="261610"/>
                </a:xfrm>
                <a:prstGeom prst="rect">
                  <a:avLst/>
                </a:prstGeom>
                <a:noFill/>
              </p:spPr>
              <p:txBody>
                <a:bodyPr wrap="none" rtlCol="0">
                  <a:spAutoFit/>
                </a:bodyPr>
                <a:lstStyle/>
                <a:p>
                  <a:r>
                    <a:rPr kumimoji="1" lang="en-US" altLang="ja-JP" sz="1100" dirty="0">
                      <a:solidFill>
                        <a:srgbClr val="7030A0"/>
                      </a:solidFill>
                    </a:rPr>
                    <a:t>Y</a:t>
                  </a:r>
                  <a:endParaRPr kumimoji="1" lang="ja-JP" altLang="en-US" sz="1100" dirty="0">
                    <a:solidFill>
                      <a:srgbClr val="7030A0"/>
                    </a:solidFill>
                  </a:endParaRPr>
                </a:p>
              </p:txBody>
            </p:sp>
            <p:sp>
              <p:nvSpPr>
                <p:cNvPr id="417" name="テキスト ボックス 416">
                  <a:extLst>
                    <a:ext uri="{FF2B5EF4-FFF2-40B4-BE49-F238E27FC236}">
                      <a16:creationId xmlns:a16="http://schemas.microsoft.com/office/drawing/2014/main" id="{61FFD4EC-F151-4AA7-B0AD-7FF792A603B5}"/>
                    </a:ext>
                  </a:extLst>
                </p:cNvPr>
                <p:cNvSpPr txBox="1"/>
                <p:nvPr/>
              </p:nvSpPr>
              <p:spPr>
                <a:xfrm rot="3866215">
                  <a:off x="4189551" y="1528313"/>
                  <a:ext cx="253596" cy="261610"/>
                </a:xfrm>
                <a:prstGeom prst="rect">
                  <a:avLst/>
                </a:prstGeom>
                <a:noFill/>
              </p:spPr>
              <p:txBody>
                <a:bodyPr wrap="none" rtlCol="0">
                  <a:spAutoFit/>
                </a:bodyPr>
                <a:lstStyle/>
                <a:p>
                  <a:r>
                    <a:rPr kumimoji="1" lang="en-US" altLang="ja-JP" sz="1100" dirty="0">
                      <a:solidFill>
                        <a:srgbClr val="7030A0"/>
                      </a:solidFill>
                    </a:rPr>
                    <a:t>Y</a:t>
                  </a:r>
                  <a:endParaRPr kumimoji="1" lang="ja-JP" altLang="en-US" sz="1100" dirty="0">
                    <a:solidFill>
                      <a:srgbClr val="7030A0"/>
                    </a:solidFill>
                  </a:endParaRPr>
                </a:p>
              </p:txBody>
            </p:sp>
          </p:grpSp>
        </p:grpSp>
        <p:grpSp>
          <p:nvGrpSpPr>
            <p:cNvPr id="418" name="グループ化 417">
              <a:extLst>
                <a:ext uri="{FF2B5EF4-FFF2-40B4-BE49-F238E27FC236}">
                  <a16:creationId xmlns:a16="http://schemas.microsoft.com/office/drawing/2014/main" id="{F9472508-59F5-4332-B5E5-978D52D6ACDF}"/>
                </a:ext>
              </a:extLst>
            </p:cNvPr>
            <p:cNvGrpSpPr/>
            <p:nvPr/>
          </p:nvGrpSpPr>
          <p:grpSpPr>
            <a:xfrm rot="6423195">
              <a:off x="8430779" y="3228984"/>
              <a:ext cx="356190" cy="366045"/>
              <a:chOff x="7282927" y="826392"/>
              <a:chExt cx="356190" cy="366045"/>
            </a:xfrm>
          </p:grpSpPr>
          <p:grpSp>
            <p:nvGrpSpPr>
              <p:cNvPr id="419" name="グループ化 418">
                <a:extLst>
                  <a:ext uri="{FF2B5EF4-FFF2-40B4-BE49-F238E27FC236}">
                    <a16:creationId xmlns:a16="http://schemas.microsoft.com/office/drawing/2014/main" id="{38BE5F3F-CFB5-4089-B318-C07E1B10A6A6}"/>
                  </a:ext>
                </a:extLst>
              </p:cNvPr>
              <p:cNvGrpSpPr/>
              <p:nvPr/>
            </p:nvGrpSpPr>
            <p:grpSpPr>
              <a:xfrm>
                <a:off x="7282927" y="826392"/>
                <a:ext cx="356190" cy="366045"/>
                <a:chOff x="4357467" y="2124928"/>
                <a:chExt cx="356190" cy="366045"/>
              </a:xfrm>
            </p:grpSpPr>
            <p:sp>
              <p:nvSpPr>
                <p:cNvPr id="421" name="テキスト ボックス 420">
                  <a:extLst>
                    <a:ext uri="{FF2B5EF4-FFF2-40B4-BE49-F238E27FC236}">
                      <a16:creationId xmlns:a16="http://schemas.microsoft.com/office/drawing/2014/main" id="{15004C74-D6A7-42E4-AD09-7D7538E8D23A}"/>
                    </a:ext>
                  </a:extLst>
                </p:cNvPr>
                <p:cNvSpPr txBox="1"/>
                <p:nvPr/>
              </p:nvSpPr>
              <p:spPr>
                <a:xfrm rot="2781400">
                  <a:off x="4439810" y="2148523"/>
                  <a:ext cx="253596" cy="261610"/>
                </a:xfrm>
                <a:prstGeom prst="rect">
                  <a:avLst/>
                </a:prstGeom>
                <a:noFill/>
              </p:spPr>
              <p:txBody>
                <a:bodyPr wrap="none" rtlCol="0">
                  <a:spAutoFit/>
                </a:bodyPr>
                <a:lstStyle/>
                <a:p>
                  <a:r>
                    <a:rPr kumimoji="1" lang="en-US" altLang="ja-JP" sz="1100" dirty="0"/>
                    <a:t>Y</a:t>
                  </a:r>
                  <a:endParaRPr kumimoji="1" lang="ja-JP" altLang="en-US" sz="1100" dirty="0"/>
                </a:p>
              </p:txBody>
            </p:sp>
            <p:sp>
              <p:nvSpPr>
                <p:cNvPr id="422" name="テキスト ボックス 421">
                  <a:extLst>
                    <a:ext uri="{FF2B5EF4-FFF2-40B4-BE49-F238E27FC236}">
                      <a16:creationId xmlns:a16="http://schemas.microsoft.com/office/drawing/2014/main" id="{5F44CA9B-D46D-4824-A9AE-00659F52B307}"/>
                    </a:ext>
                  </a:extLst>
                </p:cNvPr>
                <p:cNvSpPr txBox="1"/>
                <p:nvPr/>
              </p:nvSpPr>
              <p:spPr>
                <a:xfrm rot="3817923">
                  <a:off x="4456054" y="2233370"/>
                  <a:ext cx="253596" cy="261610"/>
                </a:xfrm>
                <a:prstGeom prst="rect">
                  <a:avLst/>
                </a:prstGeom>
                <a:noFill/>
              </p:spPr>
              <p:txBody>
                <a:bodyPr wrap="none" rtlCol="0">
                  <a:spAutoFit/>
                </a:bodyPr>
                <a:lstStyle/>
                <a:p>
                  <a:r>
                    <a:rPr kumimoji="1" lang="en-US" altLang="ja-JP" sz="1100" dirty="0"/>
                    <a:t>Y</a:t>
                  </a:r>
                  <a:endParaRPr kumimoji="1" lang="ja-JP" altLang="en-US" sz="1100" dirty="0"/>
                </a:p>
              </p:txBody>
            </p:sp>
            <p:sp>
              <p:nvSpPr>
                <p:cNvPr id="423" name="テキスト ボックス 422">
                  <a:extLst>
                    <a:ext uri="{FF2B5EF4-FFF2-40B4-BE49-F238E27FC236}">
                      <a16:creationId xmlns:a16="http://schemas.microsoft.com/office/drawing/2014/main" id="{A68F3743-A272-42E6-B3BF-ACBF8769B9BE}"/>
                    </a:ext>
                  </a:extLst>
                </p:cNvPr>
                <p:cNvSpPr txBox="1"/>
                <p:nvPr/>
              </p:nvSpPr>
              <p:spPr>
                <a:xfrm rot="1911547">
                  <a:off x="4357467" y="2124928"/>
                  <a:ext cx="253596" cy="261610"/>
                </a:xfrm>
                <a:prstGeom prst="rect">
                  <a:avLst/>
                </a:prstGeom>
                <a:noFill/>
              </p:spPr>
              <p:txBody>
                <a:bodyPr wrap="none" rtlCol="0">
                  <a:spAutoFit/>
                </a:bodyPr>
                <a:lstStyle/>
                <a:p>
                  <a:r>
                    <a:rPr kumimoji="1" lang="en-US" altLang="ja-JP" sz="1100" dirty="0"/>
                    <a:t>Y</a:t>
                  </a:r>
                  <a:endParaRPr kumimoji="1" lang="ja-JP" altLang="en-US" sz="1100" dirty="0"/>
                </a:p>
              </p:txBody>
            </p:sp>
          </p:grpSp>
          <p:sp>
            <p:nvSpPr>
              <p:cNvPr id="420" name="楕円 419">
                <a:extLst>
                  <a:ext uri="{FF2B5EF4-FFF2-40B4-BE49-F238E27FC236}">
                    <a16:creationId xmlns:a16="http://schemas.microsoft.com/office/drawing/2014/main" id="{276D443A-161F-458A-BBB1-A3F507291DC8}"/>
                  </a:ext>
                </a:extLst>
              </p:cNvPr>
              <p:cNvSpPr/>
              <p:nvPr/>
            </p:nvSpPr>
            <p:spPr>
              <a:xfrm rot="17494828">
                <a:off x="7338476" y="1045222"/>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75000"/>
                    </a:schemeClr>
                  </a:solidFill>
                </a:endParaRPr>
              </a:p>
            </p:txBody>
          </p:sp>
        </p:grpSp>
        <p:grpSp>
          <p:nvGrpSpPr>
            <p:cNvPr id="436" name="グループ化 435">
              <a:extLst>
                <a:ext uri="{FF2B5EF4-FFF2-40B4-BE49-F238E27FC236}">
                  <a16:creationId xmlns:a16="http://schemas.microsoft.com/office/drawing/2014/main" id="{D63340F8-F30C-4E53-9344-0E1506949256}"/>
                </a:ext>
              </a:extLst>
            </p:cNvPr>
            <p:cNvGrpSpPr/>
            <p:nvPr/>
          </p:nvGrpSpPr>
          <p:grpSpPr>
            <a:xfrm>
              <a:off x="8192306" y="3050568"/>
              <a:ext cx="446385" cy="613864"/>
              <a:chOff x="6779516" y="5089880"/>
              <a:chExt cx="446385" cy="613864"/>
            </a:xfrm>
          </p:grpSpPr>
          <p:grpSp>
            <p:nvGrpSpPr>
              <p:cNvPr id="424" name="グループ化 423">
                <a:extLst>
                  <a:ext uri="{FF2B5EF4-FFF2-40B4-BE49-F238E27FC236}">
                    <a16:creationId xmlns:a16="http://schemas.microsoft.com/office/drawing/2014/main" id="{82E8D664-A70D-44D0-90B4-A70F712BF949}"/>
                  </a:ext>
                </a:extLst>
              </p:cNvPr>
              <p:cNvGrpSpPr/>
              <p:nvPr/>
            </p:nvGrpSpPr>
            <p:grpSpPr>
              <a:xfrm rot="6017218">
                <a:off x="6872971" y="5350813"/>
                <a:ext cx="315920" cy="389941"/>
                <a:chOff x="7452406" y="866102"/>
                <a:chExt cx="315920" cy="389941"/>
              </a:xfrm>
            </p:grpSpPr>
            <p:sp>
              <p:nvSpPr>
                <p:cNvPr id="425" name="楕円 424">
                  <a:extLst>
                    <a:ext uri="{FF2B5EF4-FFF2-40B4-BE49-F238E27FC236}">
                      <a16:creationId xmlns:a16="http://schemas.microsoft.com/office/drawing/2014/main" id="{C5867B43-7EC5-4AB3-B55A-804F60A23326}"/>
                    </a:ext>
                  </a:extLst>
                </p:cNvPr>
                <p:cNvSpPr/>
                <p:nvPr/>
              </p:nvSpPr>
              <p:spPr>
                <a:xfrm rot="17330246">
                  <a:off x="7451954" y="1045813"/>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grpSp>
              <p:nvGrpSpPr>
                <p:cNvPr id="426" name="グループ化 425">
                  <a:extLst>
                    <a:ext uri="{FF2B5EF4-FFF2-40B4-BE49-F238E27FC236}">
                      <a16:creationId xmlns:a16="http://schemas.microsoft.com/office/drawing/2014/main" id="{7EAA6E9D-2338-426E-868C-BFEB231EE9E6}"/>
                    </a:ext>
                  </a:extLst>
                </p:cNvPr>
                <p:cNvGrpSpPr/>
                <p:nvPr/>
              </p:nvGrpSpPr>
              <p:grpSpPr>
                <a:xfrm>
                  <a:off x="7452406" y="866102"/>
                  <a:ext cx="315920" cy="389941"/>
                  <a:chOff x="4185544" y="1532320"/>
                  <a:chExt cx="315920" cy="389941"/>
                </a:xfrm>
              </p:grpSpPr>
              <p:sp>
                <p:nvSpPr>
                  <p:cNvPr id="427" name="テキスト ボックス 426">
                    <a:extLst>
                      <a:ext uri="{FF2B5EF4-FFF2-40B4-BE49-F238E27FC236}">
                        <a16:creationId xmlns:a16="http://schemas.microsoft.com/office/drawing/2014/main" id="{A007936A-70C9-473C-A447-02E76B69EA3D}"/>
                      </a:ext>
                    </a:extLst>
                  </p:cNvPr>
                  <p:cNvSpPr txBox="1"/>
                  <p:nvPr/>
                </p:nvSpPr>
                <p:spPr>
                  <a:xfrm rot="4243192">
                    <a:off x="4243861" y="1588608"/>
                    <a:ext cx="253596" cy="261610"/>
                  </a:xfrm>
                  <a:prstGeom prst="rect">
                    <a:avLst/>
                  </a:prstGeom>
                  <a:noFill/>
                </p:spPr>
                <p:txBody>
                  <a:bodyPr wrap="none" rtlCol="0">
                    <a:spAutoFit/>
                  </a:bodyPr>
                  <a:lstStyle/>
                  <a:p>
                    <a:r>
                      <a:rPr kumimoji="1" lang="en-US" altLang="ja-JP" sz="1100" dirty="0">
                        <a:solidFill>
                          <a:srgbClr val="7030A0"/>
                        </a:solidFill>
                      </a:rPr>
                      <a:t>Y</a:t>
                    </a:r>
                    <a:endParaRPr kumimoji="1" lang="ja-JP" altLang="en-US" sz="1100" dirty="0">
                      <a:solidFill>
                        <a:srgbClr val="7030A0"/>
                      </a:solidFill>
                    </a:endParaRPr>
                  </a:p>
                </p:txBody>
              </p:sp>
              <p:sp>
                <p:nvSpPr>
                  <p:cNvPr id="428" name="テキスト ボックス 427">
                    <a:extLst>
                      <a:ext uri="{FF2B5EF4-FFF2-40B4-BE49-F238E27FC236}">
                        <a16:creationId xmlns:a16="http://schemas.microsoft.com/office/drawing/2014/main" id="{62151AED-D1B1-4CD3-9BB9-BF7EC4E046C1}"/>
                      </a:ext>
                    </a:extLst>
                  </p:cNvPr>
                  <p:cNvSpPr txBox="1"/>
                  <p:nvPr/>
                </p:nvSpPr>
                <p:spPr>
                  <a:xfrm rot="5927241">
                    <a:off x="4220222" y="1664658"/>
                    <a:ext cx="253596" cy="261610"/>
                  </a:xfrm>
                  <a:prstGeom prst="rect">
                    <a:avLst/>
                  </a:prstGeom>
                  <a:noFill/>
                </p:spPr>
                <p:txBody>
                  <a:bodyPr wrap="none" rtlCol="0">
                    <a:spAutoFit/>
                  </a:bodyPr>
                  <a:lstStyle/>
                  <a:p>
                    <a:r>
                      <a:rPr kumimoji="1" lang="en-US" altLang="ja-JP" sz="1100" dirty="0">
                        <a:solidFill>
                          <a:srgbClr val="7030A0"/>
                        </a:solidFill>
                      </a:rPr>
                      <a:t>Y</a:t>
                    </a:r>
                    <a:endParaRPr kumimoji="1" lang="ja-JP" altLang="en-US" sz="1100" dirty="0">
                      <a:solidFill>
                        <a:srgbClr val="7030A0"/>
                      </a:solidFill>
                    </a:endParaRPr>
                  </a:p>
                </p:txBody>
              </p:sp>
              <p:sp>
                <p:nvSpPr>
                  <p:cNvPr id="429" name="テキスト ボックス 428">
                    <a:extLst>
                      <a:ext uri="{FF2B5EF4-FFF2-40B4-BE49-F238E27FC236}">
                        <a16:creationId xmlns:a16="http://schemas.microsoft.com/office/drawing/2014/main" id="{38CCBAC5-7591-4D5E-82D7-E6CAC4AC5D89}"/>
                      </a:ext>
                    </a:extLst>
                  </p:cNvPr>
                  <p:cNvSpPr txBox="1"/>
                  <p:nvPr/>
                </p:nvSpPr>
                <p:spPr>
                  <a:xfrm rot="3866215">
                    <a:off x="4189551" y="1528313"/>
                    <a:ext cx="253596" cy="261610"/>
                  </a:xfrm>
                  <a:prstGeom prst="rect">
                    <a:avLst/>
                  </a:prstGeom>
                  <a:noFill/>
                </p:spPr>
                <p:txBody>
                  <a:bodyPr wrap="none" rtlCol="0">
                    <a:spAutoFit/>
                  </a:bodyPr>
                  <a:lstStyle/>
                  <a:p>
                    <a:r>
                      <a:rPr kumimoji="1" lang="en-US" altLang="ja-JP" sz="1100" dirty="0">
                        <a:solidFill>
                          <a:srgbClr val="7030A0"/>
                        </a:solidFill>
                      </a:rPr>
                      <a:t>Y</a:t>
                    </a:r>
                    <a:endParaRPr kumimoji="1" lang="ja-JP" altLang="en-US" sz="1100" dirty="0">
                      <a:solidFill>
                        <a:srgbClr val="7030A0"/>
                      </a:solidFill>
                    </a:endParaRPr>
                  </a:p>
                </p:txBody>
              </p:sp>
            </p:grpSp>
          </p:grpSp>
          <p:grpSp>
            <p:nvGrpSpPr>
              <p:cNvPr id="430" name="グループ化 429">
                <a:extLst>
                  <a:ext uri="{FF2B5EF4-FFF2-40B4-BE49-F238E27FC236}">
                    <a16:creationId xmlns:a16="http://schemas.microsoft.com/office/drawing/2014/main" id="{E12F3A72-8918-4E27-9C8F-AAF8AAA5DB06}"/>
                  </a:ext>
                </a:extLst>
              </p:cNvPr>
              <p:cNvGrpSpPr/>
              <p:nvPr/>
            </p:nvGrpSpPr>
            <p:grpSpPr>
              <a:xfrm rot="18314379">
                <a:off x="6784444" y="5084952"/>
                <a:ext cx="356190" cy="366045"/>
                <a:chOff x="7282927" y="826392"/>
                <a:chExt cx="356190" cy="366045"/>
              </a:xfrm>
            </p:grpSpPr>
            <p:grpSp>
              <p:nvGrpSpPr>
                <p:cNvPr id="431" name="グループ化 430">
                  <a:extLst>
                    <a:ext uri="{FF2B5EF4-FFF2-40B4-BE49-F238E27FC236}">
                      <a16:creationId xmlns:a16="http://schemas.microsoft.com/office/drawing/2014/main" id="{DD479BBB-A2BC-4561-B0F5-56C52194CA07}"/>
                    </a:ext>
                  </a:extLst>
                </p:cNvPr>
                <p:cNvGrpSpPr/>
                <p:nvPr/>
              </p:nvGrpSpPr>
              <p:grpSpPr>
                <a:xfrm>
                  <a:off x="7282927" y="826392"/>
                  <a:ext cx="356190" cy="366045"/>
                  <a:chOff x="4357467" y="2124928"/>
                  <a:chExt cx="356190" cy="366045"/>
                </a:xfrm>
              </p:grpSpPr>
              <p:sp>
                <p:nvSpPr>
                  <p:cNvPr id="433" name="テキスト ボックス 432">
                    <a:extLst>
                      <a:ext uri="{FF2B5EF4-FFF2-40B4-BE49-F238E27FC236}">
                        <a16:creationId xmlns:a16="http://schemas.microsoft.com/office/drawing/2014/main" id="{DF019C2C-91D3-4752-A3F9-5956BBD22058}"/>
                      </a:ext>
                    </a:extLst>
                  </p:cNvPr>
                  <p:cNvSpPr txBox="1"/>
                  <p:nvPr/>
                </p:nvSpPr>
                <p:spPr>
                  <a:xfrm rot="2781400">
                    <a:off x="4439810" y="2148523"/>
                    <a:ext cx="253596" cy="261610"/>
                  </a:xfrm>
                  <a:prstGeom prst="rect">
                    <a:avLst/>
                  </a:prstGeom>
                  <a:noFill/>
                </p:spPr>
                <p:txBody>
                  <a:bodyPr wrap="none" rtlCol="0">
                    <a:spAutoFit/>
                  </a:bodyPr>
                  <a:lstStyle/>
                  <a:p>
                    <a:r>
                      <a:rPr kumimoji="1" lang="en-US" altLang="ja-JP" sz="1100" dirty="0"/>
                      <a:t>Y</a:t>
                    </a:r>
                    <a:endParaRPr kumimoji="1" lang="ja-JP" altLang="en-US" sz="1100" dirty="0"/>
                  </a:p>
                </p:txBody>
              </p:sp>
              <p:sp>
                <p:nvSpPr>
                  <p:cNvPr id="434" name="テキスト ボックス 433">
                    <a:extLst>
                      <a:ext uri="{FF2B5EF4-FFF2-40B4-BE49-F238E27FC236}">
                        <a16:creationId xmlns:a16="http://schemas.microsoft.com/office/drawing/2014/main" id="{E6BF15B7-EACC-4C28-807C-D41C95113867}"/>
                      </a:ext>
                    </a:extLst>
                  </p:cNvPr>
                  <p:cNvSpPr txBox="1"/>
                  <p:nvPr/>
                </p:nvSpPr>
                <p:spPr>
                  <a:xfrm rot="3817923">
                    <a:off x="4456054" y="2233370"/>
                    <a:ext cx="253596" cy="261610"/>
                  </a:xfrm>
                  <a:prstGeom prst="rect">
                    <a:avLst/>
                  </a:prstGeom>
                  <a:noFill/>
                </p:spPr>
                <p:txBody>
                  <a:bodyPr wrap="none" rtlCol="0">
                    <a:spAutoFit/>
                  </a:bodyPr>
                  <a:lstStyle/>
                  <a:p>
                    <a:r>
                      <a:rPr kumimoji="1" lang="en-US" altLang="ja-JP" sz="1100" dirty="0"/>
                      <a:t>Y</a:t>
                    </a:r>
                    <a:endParaRPr kumimoji="1" lang="ja-JP" altLang="en-US" sz="1100" dirty="0"/>
                  </a:p>
                </p:txBody>
              </p:sp>
              <p:sp>
                <p:nvSpPr>
                  <p:cNvPr id="435" name="テキスト ボックス 434">
                    <a:extLst>
                      <a:ext uri="{FF2B5EF4-FFF2-40B4-BE49-F238E27FC236}">
                        <a16:creationId xmlns:a16="http://schemas.microsoft.com/office/drawing/2014/main" id="{A00A0A74-37AA-4BA4-B88D-6313B25F1E30}"/>
                      </a:ext>
                    </a:extLst>
                  </p:cNvPr>
                  <p:cNvSpPr txBox="1"/>
                  <p:nvPr/>
                </p:nvSpPr>
                <p:spPr>
                  <a:xfrm rot="1911547">
                    <a:off x="4357467" y="2124928"/>
                    <a:ext cx="253596" cy="261610"/>
                  </a:xfrm>
                  <a:prstGeom prst="rect">
                    <a:avLst/>
                  </a:prstGeom>
                  <a:noFill/>
                </p:spPr>
                <p:txBody>
                  <a:bodyPr wrap="none" rtlCol="0">
                    <a:spAutoFit/>
                  </a:bodyPr>
                  <a:lstStyle/>
                  <a:p>
                    <a:r>
                      <a:rPr kumimoji="1" lang="en-US" altLang="ja-JP" sz="1100" dirty="0"/>
                      <a:t>Y</a:t>
                    </a:r>
                    <a:endParaRPr kumimoji="1" lang="ja-JP" altLang="en-US" sz="1100" dirty="0"/>
                  </a:p>
                </p:txBody>
              </p:sp>
            </p:grpSp>
            <p:sp>
              <p:nvSpPr>
                <p:cNvPr id="432" name="楕円 431">
                  <a:extLst>
                    <a:ext uri="{FF2B5EF4-FFF2-40B4-BE49-F238E27FC236}">
                      <a16:creationId xmlns:a16="http://schemas.microsoft.com/office/drawing/2014/main" id="{3D54DA76-9B9F-496F-83D6-BDC303902FFC}"/>
                    </a:ext>
                  </a:extLst>
                </p:cNvPr>
                <p:cNvSpPr/>
                <p:nvPr/>
              </p:nvSpPr>
              <p:spPr>
                <a:xfrm rot="17494828">
                  <a:off x="7338476" y="1045222"/>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75000"/>
                      </a:schemeClr>
                    </a:solidFill>
                  </a:endParaRPr>
                </a:p>
              </p:txBody>
            </p:sp>
          </p:grpSp>
        </p:grpSp>
      </p:grpSp>
      <p:grpSp>
        <p:nvGrpSpPr>
          <p:cNvPr id="14" name="グループ化 13"/>
          <p:cNvGrpSpPr/>
          <p:nvPr/>
        </p:nvGrpSpPr>
        <p:grpSpPr>
          <a:xfrm>
            <a:off x="5465693" y="3835641"/>
            <a:ext cx="3281644" cy="1682452"/>
            <a:chOff x="5465693" y="3835641"/>
            <a:chExt cx="3281644" cy="1682452"/>
          </a:xfrm>
        </p:grpSpPr>
        <p:grpSp>
          <p:nvGrpSpPr>
            <p:cNvPr id="338" name="グループ化 337">
              <a:extLst>
                <a:ext uri="{FF2B5EF4-FFF2-40B4-BE49-F238E27FC236}">
                  <a16:creationId xmlns:a16="http://schemas.microsoft.com/office/drawing/2014/main" id="{647B3843-2235-4561-944F-478513BCC055}"/>
                </a:ext>
              </a:extLst>
            </p:cNvPr>
            <p:cNvGrpSpPr/>
            <p:nvPr/>
          </p:nvGrpSpPr>
          <p:grpSpPr>
            <a:xfrm>
              <a:off x="6075398" y="3835641"/>
              <a:ext cx="2492952" cy="437606"/>
              <a:chOff x="6075398" y="3753982"/>
              <a:chExt cx="2492952" cy="437606"/>
            </a:xfrm>
          </p:grpSpPr>
          <p:sp>
            <p:nvSpPr>
              <p:cNvPr id="337" name="四角形: 角を丸くする 336">
                <a:extLst>
                  <a:ext uri="{FF2B5EF4-FFF2-40B4-BE49-F238E27FC236}">
                    <a16:creationId xmlns:a16="http://schemas.microsoft.com/office/drawing/2014/main" id="{470ED5D4-FA3B-49F8-8AFF-72A30484BA76}"/>
                  </a:ext>
                </a:extLst>
              </p:cNvPr>
              <p:cNvSpPr/>
              <p:nvPr/>
            </p:nvSpPr>
            <p:spPr>
              <a:xfrm>
                <a:off x="6075398" y="3753982"/>
                <a:ext cx="2492952" cy="43760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テキスト ボックス 335">
                <a:extLst>
                  <a:ext uri="{FF2B5EF4-FFF2-40B4-BE49-F238E27FC236}">
                    <a16:creationId xmlns:a16="http://schemas.microsoft.com/office/drawing/2014/main" id="{29EA7EA3-7539-4E8E-81FA-3ED75410CED2}"/>
                  </a:ext>
                </a:extLst>
              </p:cNvPr>
              <p:cNvSpPr txBox="1"/>
              <p:nvPr/>
            </p:nvSpPr>
            <p:spPr>
              <a:xfrm>
                <a:off x="6221579" y="3784548"/>
                <a:ext cx="2224904" cy="369332"/>
              </a:xfrm>
              <a:prstGeom prst="rect">
                <a:avLst/>
              </a:prstGeom>
              <a:noFill/>
            </p:spPr>
            <p:txBody>
              <a:bodyPr wrap="none" rtlCol="0">
                <a:spAutoFit/>
              </a:bodyPr>
              <a:lstStyle/>
              <a:p>
                <a:r>
                  <a:rPr kumimoji="1" lang="en-US" altLang="ja-JP" dirty="0"/>
                  <a:t>HAT </a:t>
                </a:r>
                <a:r>
                  <a:rPr kumimoji="1" lang="ja-JP" altLang="en-US" dirty="0"/>
                  <a:t>選択培地で培養</a:t>
                </a:r>
              </a:p>
            </p:txBody>
          </p:sp>
        </p:grpSp>
        <p:cxnSp>
          <p:nvCxnSpPr>
            <p:cNvPr id="341" name="直線コネクタ 340">
              <a:extLst>
                <a:ext uri="{FF2B5EF4-FFF2-40B4-BE49-F238E27FC236}">
                  <a16:creationId xmlns:a16="http://schemas.microsoft.com/office/drawing/2014/main" id="{4876F349-A643-460C-8B22-78E01ECD357D}"/>
                </a:ext>
              </a:extLst>
            </p:cNvPr>
            <p:cNvCxnSpPr/>
            <p:nvPr/>
          </p:nvCxnSpPr>
          <p:spPr>
            <a:xfrm>
              <a:off x="6273631" y="4303101"/>
              <a:ext cx="0" cy="227023"/>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2" name="直線コネクタ 341">
              <a:extLst>
                <a:ext uri="{FF2B5EF4-FFF2-40B4-BE49-F238E27FC236}">
                  <a16:creationId xmlns:a16="http://schemas.microsoft.com/office/drawing/2014/main" id="{5CC06D3B-AD1F-4EFA-9C2F-847C0854DD97}"/>
                </a:ext>
              </a:extLst>
            </p:cNvPr>
            <p:cNvCxnSpPr/>
            <p:nvPr/>
          </p:nvCxnSpPr>
          <p:spPr>
            <a:xfrm>
              <a:off x="7013920" y="4317177"/>
              <a:ext cx="0" cy="227023"/>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37" name="グループ化 436">
              <a:extLst>
                <a:ext uri="{FF2B5EF4-FFF2-40B4-BE49-F238E27FC236}">
                  <a16:creationId xmlns:a16="http://schemas.microsoft.com/office/drawing/2014/main" id="{7A798BEC-A3FB-46B2-8FAC-A2841DABB81A}"/>
                </a:ext>
              </a:extLst>
            </p:cNvPr>
            <p:cNvGrpSpPr/>
            <p:nvPr/>
          </p:nvGrpSpPr>
          <p:grpSpPr>
            <a:xfrm rot="16876871">
              <a:off x="5502704" y="4488723"/>
              <a:ext cx="315920" cy="389941"/>
              <a:chOff x="6030617" y="1228783"/>
              <a:chExt cx="315920" cy="389941"/>
            </a:xfrm>
          </p:grpSpPr>
          <p:grpSp>
            <p:nvGrpSpPr>
              <p:cNvPr id="438" name="グループ化 437">
                <a:extLst>
                  <a:ext uri="{FF2B5EF4-FFF2-40B4-BE49-F238E27FC236}">
                    <a16:creationId xmlns:a16="http://schemas.microsoft.com/office/drawing/2014/main" id="{AFAE24D5-A9FC-491C-BDC1-B5E6DAC6118D}"/>
                  </a:ext>
                </a:extLst>
              </p:cNvPr>
              <p:cNvGrpSpPr/>
              <p:nvPr/>
            </p:nvGrpSpPr>
            <p:grpSpPr>
              <a:xfrm>
                <a:off x="6030617" y="1228783"/>
                <a:ext cx="315920" cy="389941"/>
                <a:chOff x="4585445" y="1473345"/>
                <a:chExt cx="315920" cy="389941"/>
              </a:xfrm>
            </p:grpSpPr>
            <p:sp>
              <p:nvSpPr>
                <p:cNvPr id="440" name="テキスト ボックス 439">
                  <a:extLst>
                    <a:ext uri="{FF2B5EF4-FFF2-40B4-BE49-F238E27FC236}">
                      <a16:creationId xmlns:a16="http://schemas.microsoft.com/office/drawing/2014/main" id="{FF3CB78E-4D56-4DF6-8CB7-40D32250B462}"/>
                    </a:ext>
                  </a:extLst>
                </p:cNvPr>
                <p:cNvSpPr txBox="1"/>
                <p:nvPr/>
              </p:nvSpPr>
              <p:spPr>
                <a:xfrm rot="4243192">
                  <a:off x="4643762" y="152963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441" name="テキスト ボックス 440">
                  <a:extLst>
                    <a:ext uri="{FF2B5EF4-FFF2-40B4-BE49-F238E27FC236}">
                      <a16:creationId xmlns:a16="http://schemas.microsoft.com/office/drawing/2014/main" id="{592161DC-04C0-4D42-A8B7-9C4B9769D4FC}"/>
                    </a:ext>
                  </a:extLst>
                </p:cNvPr>
                <p:cNvSpPr txBox="1"/>
                <p:nvPr/>
              </p:nvSpPr>
              <p:spPr>
                <a:xfrm rot="5927241">
                  <a:off x="4620123" y="160568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442" name="テキスト ボックス 441">
                  <a:extLst>
                    <a:ext uri="{FF2B5EF4-FFF2-40B4-BE49-F238E27FC236}">
                      <a16:creationId xmlns:a16="http://schemas.microsoft.com/office/drawing/2014/main" id="{C88101C3-588E-4701-B00D-45802AC6D6E6}"/>
                    </a:ext>
                  </a:extLst>
                </p:cNvPr>
                <p:cNvSpPr txBox="1"/>
                <p:nvPr/>
              </p:nvSpPr>
              <p:spPr>
                <a:xfrm rot="3866215">
                  <a:off x="4589452" y="1469338"/>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grpSp>
          <p:sp>
            <p:nvSpPr>
              <p:cNvPr id="439" name="楕円 438">
                <a:extLst>
                  <a:ext uri="{FF2B5EF4-FFF2-40B4-BE49-F238E27FC236}">
                    <a16:creationId xmlns:a16="http://schemas.microsoft.com/office/drawing/2014/main" id="{74273424-B34B-4AB5-AB9E-EFD2267D9F95}"/>
                  </a:ext>
                </a:extLst>
              </p:cNvPr>
              <p:cNvSpPr/>
              <p:nvPr/>
            </p:nvSpPr>
            <p:spPr>
              <a:xfrm rot="20841954">
                <a:off x="6037653" y="1411978"/>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sp>
          <p:nvSpPr>
            <p:cNvPr id="443" name="星: 12 pt 442">
              <a:extLst>
                <a:ext uri="{FF2B5EF4-FFF2-40B4-BE49-F238E27FC236}">
                  <a16:creationId xmlns:a16="http://schemas.microsoft.com/office/drawing/2014/main" id="{7C8D2D54-9BD1-47DE-9DDF-A1D7703B985D}"/>
                </a:ext>
              </a:extLst>
            </p:cNvPr>
            <p:cNvSpPr/>
            <p:nvPr/>
          </p:nvSpPr>
          <p:spPr>
            <a:xfrm>
              <a:off x="5586760" y="4756315"/>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4" name="グループ化 443">
              <a:extLst>
                <a:ext uri="{FF2B5EF4-FFF2-40B4-BE49-F238E27FC236}">
                  <a16:creationId xmlns:a16="http://schemas.microsoft.com/office/drawing/2014/main" id="{F8F40E32-3FE8-4AAA-ADED-61EC6DCC482D}"/>
                </a:ext>
              </a:extLst>
            </p:cNvPr>
            <p:cNvGrpSpPr/>
            <p:nvPr/>
          </p:nvGrpSpPr>
          <p:grpSpPr>
            <a:xfrm>
              <a:off x="5564030" y="4871545"/>
              <a:ext cx="397885" cy="356440"/>
              <a:chOff x="6941078" y="3191552"/>
              <a:chExt cx="397885" cy="356440"/>
            </a:xfrm>
          </p:grpSpPr>
          <p:grpSp>
            <p:nvGrpSpPr>
              <p:cNvPr id="445" name="グループ化 444">
                <a:extLst>
                  <a:ext uri="{FF2B5EF4-FFF2-40B4-BE49-F238E27FC236}">
                    <a16:creationId xmlns:a16="http://schemas.microsoft.com/office/drawing/2014/main" id="{02B334DB-43F9-4FCF-AC34-6EC8EF1B96F8}"/>
                  </a:ext>
                </a:extLst>
              </p:cNvPr>
              <p:cNvGrpSpPr/>
              <p:nvPr/>
            </p:nvGrpSpPr>
            <p:grpSpPr>
              <a:xfrm rot="16642872">
                <a:off x="6977473" y="3155157"/>
                <a:ext cx="325095" cy="397885"/>
                <a:chOff x="7001012" y="653664"/>
                <a:chExt cx="325095" cy="397885"/>
              </a:xfrm>
            </p:grpSpPr>
            <p:sp>
              <p:nvSpPr>
                <p:cNvPr id="447" name="楕円 446">
                  <a:extLst>
                    <a:ext uri="{FF2B5EF4-FFF2-40B4-BE49-F238E27FC236}">
                      <a16:creationId xmlns:a16="http://schemas.microsoft.com/office/drawing/2014/main" id="{09D676C5-935B-414F-80AD-A62BBDE23954}"/>
                    </a:ext>
                  </a:extLst>
                </p:cNvPr>
                <p:cNvSpPr/>
                <p:nvPr/>
              </p:nvSpPr>
              <p:spPr>
                <a:xfrm>
                  <a:off x="7001012" y="841489"/>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75000"/>
                      </a:schemeClr>
                    </a:solidFill>
                  </a:endParaRPr>
                </a:p>
              </p:txBody>
            </p:sp>
            <p:grpSp>
              <p:nvGrpSpPr>
                <p:cNvPr id="448" name="グループ化 447">
                  <a:extLst>
                    <a:ext uri="{FF2B5EF4-FFF2-40B4-BE49-F238E27FC236}">
                      <a16:creationId xmlns:a16="http://schemas.microsoft.com/office/drawing/2014/main" id="{B2B66E3C-8258-423D-9CC5-1A370FDBA5E8}"/>
                    </a:ext>
                  </a:extLst>
                </p:cNvPr>
                <p:cNvGrpSpPr/>
                <p:nvPr/>
              </p:nvGrpSpPr>
              <p:grpSpPr>
                <a:xfrm>
                  <a:off x="7012686" y="653664"/>
                  <a:ext cx="313421" cy="397885"/>
                  <a:chOff x="4841740" y="2105188"/>
                  <a:chExt cx="313421" cy="397885"/>
                </a:xfrm>
              </p:grpSpPr>
              <p:grpSp>
                <p:nvGrpSpPr>
                  <p:cNvPr id="449" name="グループ化 448">
                    <a:extLst>
                      <a:ext uri="{FF2B5EF4-FFF2-40B4-BE49-F238E27FC236}">
                        <a16:creationId xmlns:a16="http://schemas.microsoft.com/office/drawing/2014/main" id="{37C96F23-563F-4CFC-928B-1C0FC53296FB}"/>
                      </a:ext>
                    </a:extLst>
                  </p:cNvPr>
                  <p:cNvGrpSpPr/>
                  <p:nvPr/>
                </p:nvGrpSpPr>
                <p:grpSpPr>
                  <a:xfrm>
                    <a:off x="4869912" y="2173427"/>
                    <a:ext cx="285249" cy="329646"/>
                    <a:chOff x="4869912" y="2173427"/>
                    <a:chExt cx="285249" cy="329646"/>
                  </a:xfrm>
                </p:grpSpPr>
                <p:sp>
                  <p:nvSpPr>
                    <p:cNvPr id="451" name="テキスト ボックス 450">
                      <a:extLst>
                        <a:ext uri="{FF2B5EF4-FFF2-40B4-BE49-F238E27FC236}">
                          <a16:creationId xmlns:a16="http://schemas.microsoft.com/office/drawing/2014/main" id="{4D9381B2-CD35-4A2B-B696-E63B0DAE40ED}"/>
                        </a:ext>
                      </a:extLst>
                    </p:cNvPr>
                    <p:cNvSpPr txBox="1"/>
                    <p:nvPr/>
                  </p:nvSpPr>
                  <p:spPr>
                    <a:xfrm rot="3485146">
                      <a:off x="4897558" y="216942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452" name="テキスト ボックス 451">
                      <a:extLst>
                        <a:ext uri="{FF2B5EF4-FFF2-40B4-BE49-F238E27FC236}">
                          <a16:creationId xmlns:a16="http://schemas.microsoft.com/office/drawing/2014/main" id="{3009D18D-B2A0-4FFF-AEA3-590440A4F3C3}"/>
                        </a:ext>
                      </a:extLst>
                    </p:cNvPr>
                    <p:cNvSpPr txBox="1"/>
                    <p:nvPr/>
                  </p:nvSpPr>
                  <p:spPr>
                    <a:xfrm rot="5169195">
                      <a:off x="4873919" y="224547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sp>
                <p:nvSpPr>
                  <p:cNvPr id="450" name="テキスト ボックス 449">
                    <a:extLst>
                      <a:ext uri="{FF2B5EF4-FFF2-40B4-BE49-F238E27FC236}">
                        <a16:creationId xmlns:a16="http://schemas.microsoft.com/office/drawing/2014/main" id="{FB1B3520-9629-4880-811C-FF72F9586B3E}"/>
                      </a:ext>
                    </a:extLst>
                  </p:cNvPr>
                  <p:cNvSpPr txBox="1"/>
                  <p:nvPr/>
                </p:nvSpPr>
                <p:spPr>
                  <a:xfrm rot="3108169">
                    <a:off x="4845747" y="2101181"/>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grpSp>
          <p:sp>
            <p:nvSpPr>
              <p:cNvPr id="446" name="星: 12 pt 445">
                <a:extLst>
                  <a:ext uri="{FF2B5EF4-FFF2-40B4-BE49-F238E27FC236}">
                    <a16:creationId xmlns:a16="http://schemas.microsoft.com/office/drawing/2014/main" id="{6D29BE62-F19D-44E1-85E5-DCAF6F633380}"/>
                  </a:ext>
                </a:extLst>
              </p:cNvPr>
              <p:cNvSpPr/>
              <p:nvPr/>
            </p:nvSpPr>
            <p:spPr>
              <a:xfrm>
                <a:off x="7051392" y="3409264"/>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3" name="グループ化 452">
              <a:extLst>
                <a:ext uri="{FF2B5EF4-FFF2-40B4-BE49-F238E27FC236}">
                  <a16:creationId xmlns:a16="http://schemas.microsoft.com/office/drawing/2014/main" id="{B564080B-65DE-4A10-A562-DDFDCCE94994}"/>
                </a:ext>
              </a:extLst>
            </p:cNvPr>
            <p:cNvGrpSpPr/>
            <p:nvPr/>
          </p:nvGrpSpPr>
          <p:grpSpPr>
            <a:xfrm>
              <a:off x="5807322" y="4379241"/>
              <a:ext cx="392541" cy="356954"/>
              <a:chOff x="7782881" y="3204993"/>
              <a:chExt cx="392541" cy="356954"/>
            </a:xfrm>
          </p:grpSpPr>
          <p:grpSp>
            <p:nvGrpSpPr>
              <p:cNvPr id="454" name="グループ化 453">
                <a:extLst>
                  <a:ext uri="{FF2B5EF4-FFF2-40B4-BE49-F238E27FC236}">
                    <a16:creationId xmlns:a16="http://schemas.microsoft.com/office/drawing/2014/main" id="{F903B89B-62B1-41DE-9533-DDF95389C951}"/>
                  </a:ext>
                </a:extLst>
              </p:cNvPr>
              <p:cNvGrpSpPr/>
              <p:nvPr/>
            </p:nvGrpSpPr>
            <p:grpSpPr>
              <a:xfrm>
                <a:off x="7782881" y="3204993"/>
                <a:ext cx="392541" cy="308539"/>
                <a:chOff x="7295443" y="887475"/>
                <a:chExt cx="392541" cy="308539"/>
              </a:xfrm>
            </p:grpSpPr>
            <p:sp>
              <p:nvSpPr>
                <p:cNvPr id="456" name="楕円 455">
                  <a:extLst>
                    <a:ext uri="{FF2B5EF4-FFF2-40B4-BE49-F238E27FC236}">
                      <a16:creationId xmlns:a16="http://schemas.microsoft.com/office/drawing/2014/main" id="{D6948A64-3A76-411F-B7A1-9D5952338B84}"/>
                    </a:ext>
                  </a:extLst>
                </p:cNvPr>
                <p:cNvSpPr/>
                <p:nvPr/>
              </p:nvSpPr>
              <p:spPr>
                <a:xfrm>
                  <a:off x="7437663" y="1086797"/>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7" name="グループ化 456">
                  <a:extLst>
                    <a:ext uri="{FF2B5EF4-FFF2-40B4-BE49-F238E27FC236}">
                      <a16:creationId xmlns:a16="http://schemas.microsoft.com/office/drawing/2014/main" id="{8126F420-2965-4BE0-B689-2E4015F96695}"/>
                    </a:ext>
                  </a:extLst>
                </p:cNvPr>
                <p:cNvGrpSpPr/>
                <p:nvPr/>
              </p:nvGrpSpPr>
              <p:grpSpPr>
                <a:xfrm>
                  <a:off x="7295443" y="887475"/>
                  <a:ext cx="392541" cy="308539"/>
                  <a:chOff x="4045049" y="1879653"/>
                  <a:chExt cx="392541" cy="308539"/>
                </a:xfrm>
              </p:grpSpPr>
              <p:sp>
                <p:nvSpPr>
                  <p:cNvPr id="458" name="テキスト ボックス 457">
                    <a:extLst>
                      <a:ext uri="{FF2B5EF4-FFF2-40B4-BE49-F238E27FC236}">
                        <a16:creationId xmlns:a16="http://schemas.microsoft.com/office/drawing/2014/main" id="{E50599DB-DC9B-45BB-9FDB-EEAFEE1888E9}"/>
                      </a:ext>
                    </a:extLst>
                  </p:cNvPr>
                  <p:cNvSpPr txBox="1"/>
                  <p:nvPr/>
                </p:nvSpPr>
                <p:spPr>
                  <a:xfrm rot="21573438">
                    <a:off x="4119650" y="1879653"/>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459" name="テキスト ボックス 458">
                    <a:extLst>
                      <a:ext uri="{FF2B5EF4-FFF2-40B4-BE49-F238E27FC236}">
                        <a16:creationId xmlns:a16="http://schemas.microsoft.com/office/drawing/2014/main" id="{577890B4-3A08-4F07-B64F-328C4BFFBF91}"/>
                      </a:ext>
                    </a:extLst>
                  </p:cNvPr>
                  <p:cNvSpPr txBox="1"/>
                  <p:nvPr/>
                </p:nvSpPr>
                <p:spPr>
                  <a:xfrm rot="1657487">
                    <a:off x="4183994" y="1926582"/>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460" name="テキスト ボックス 459">
                    <a:extLst>
                      <a:ext uri="{FF2B5EF4-FFF2-40B4-BE49-F238E27FC236}">
                        <a16:creationId xmlns:a16="http://schemas.microsoft.com/office/drawing/2014/main" id="{9D1876E9-BC6F-4A05-9AE2-42311A3887D0}"/>
                      </a:ext>
                    </a:extLst>
                  </p:cNvPr>
                  <p:cNvSpPr txBox="1"/>
                  <p:nvPr/>
                </p:nvSpPr>
                <p:spPr>
                  <a:xfrm rot="21196461">
                    <a:off x="4045049" y="1911586"/>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grpSp>
          </p:grpSp>
          <p:sp>
            <p:nvSpPr>
              <p:cNvPr id="455" name="星: 12 pt 454">
                <a:extLst>
                  <a:ext uri="{FF2B5EF4-FFF2-40B4-BE49-F238E27FC236}">
                    <a16:creationId xmlns:a16="http://schemas.microsoft.com/office/drawing/2014/main" id="{C5B14AEE-A6F9-498F-80D2-C7B76EDF4B1D}"/>
                  </a:ext>
                </a:extLst>
              </p:cNvPr>
              <p:cNvSpPr/>
              <p:nvPr/>
            </p:nvSpPr>
            <p:spPr>
              <a:xfrm>
                <a:off x="7899129" y="3423219"/>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1" name="グループ化 460">
              <a:extLst>
                <a:ext uri="{FF2B5EF4-FFF2-40B4-BE49-F238E27FC236}">
                  <a16:creationId xmlns:a16="http://schemas.microsoft.com/office/drawing/2014/main" id="{8E360871-D6A5-4150-946C-42445AE7DC78}"/>
                </a:ext>
              </a:extLst>
            </p:cNvPr>
            <p:cNvGrpSpPr/>
            <p:nvPr/>
          </p:nvGrpSpPr>
          <p:grpSpPr>
            <a:xfrm rot="16876871">
              <a:off x="5999304" y="5120539"/>
              <a:ext cx="315920" cy="389941"/>
              <a:chOff x="6030617" y="1228783"/>
              <a:chExt cx="315920" cy="389941"/>
            </a:xfrm>
          </p:grpSpPr>
          <p:grpSp>
            <p:nvGrpSpPr>
              <p:cNvPr id="462" name="グループ化 461">
                <a:extLst>
                  <a:ext uri="{FF2B5EF4-FFF2-40B4-BE49-F238E27FC236}">
                    <a16:creationId xmlns:a16="http://schemas.microsoft.com/office/drawing/2014/main" id="{A4AC2DE1-E189-4B6A-8F26-CB2D9D46D48F}"/>
                  </a:ext>
                </a:extLst>
              </p:cNvPr>
              <p:cNvGrpSpPr/>
              <p:nvPr/>
            </p:nvGrpSpPr>
            <p:grpSpPr>
              <a:xfrm>
                <a:off x="6030617" y="1228783"/>
                <a:ext cx="315920" cy="389941"/>
                <a:chOff x="4585445" y="1473345"/>
                <a:chExt cx="315920" cy="389941"/>
              </a:xfrm>
            </p:grpSpPr>
            <p:sp>
              <p:nvSpPr>
                <p:cNvPr id="464" name="テキスト ボックス 463">
                  <a:extLst>
                    <a:ext uri="{FF2B5EF4-FFF2-40B4-BE49-F238E27FC236}">
                      <a16:creationId xmlns:a16="http://schemas.microsoft.com/office/drawing/2014/main" id="{F47839D3-9213-4B43-A13A-767DAC8E7782}"/>
                    </a:ext>
                  </a:extLst>
                </p:cNvPr>
                <p:cNvSpPr txBox="1"/>
                <p:nvPr/>
              </p:nvSpPr>
              <p:spPr>
                <a:xfrm rot="4243192">
                  <a:off x="4643762" y="152963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465" name="テキスト ボックス 464">
                  <a:extLst>
                    <a:ext uri="{FF2B5EF4-FFF2-40B4-BE49-F238E27FC236}">
                      <a16:creationId xmlns:a16="http://schemas.microsoft.com/office/drawing/2014/main" id="{368A7210-32A1-447C-9049-195E15796239}"/>
                    </a:ext>
                  </a:extLst>
                </p:cNvPr>
                <p:cNvSpPr txBox="1"/>
                <p:nvPr/>
              </p:nvSpPr>
              <p:spPr>
                <a:xfrm rot="5927241">
                  <a:off x="4620123" y="160568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466" name="テキスト ボックス 465">
                  <a:extLst>
                    <a:ext uri="{FF2B5EF4-FFF2-40B4-BE49-F238E27FC236}">
                      <a16:creationId xmlns:a16="http://schemas.microsoft.com/office/drawing/2014/main" id="{9809E7CD-71ED-4BAB-BD0A-1C1658101D0C}"/>
                    </a:ext>
                  </a:extLst>
                </p:cNvPr>
                <p:cNvSpPr txBox="1"/>
                <p:nvPr/>
              </p:nvSpPr>
              <p:spPr>
                <a:xfrm rot="3866215">
                  <a:off x="4589452" y="1469338"/>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grpSp>
          <p:sp>
            <p:nvSpPr>
              <p:cNvPr id="463" name="楕円 462">
                <a:extLst>
                  <a:ext uri="{FF2B5EF4-FFF2-40B4-BE49-F238E27FC236}">
                    <a16:creationId xmlns:a16="http://schemas.microsoft.com/office/drawing/2014/main" id="{31FCEF62-5AC7-4A7A-93D5-53DEC7D91F58}"/>
                  </a:ext>
                </a:extLst>
              </p:cNvPr>
              <p:cNvSpPr/>
              <p:nvPr/>
            </p:nvSpPr>
            <p:spPr>
              <a:xfrm rot="20841954">
                <a:off x="6037653" y="1411978"/>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sp>
          <p:nvSpPr>
            <p:cNvPr id="467" name="星: 12 pt 466">
              <a:extLst>
                <a:ext uri="{FF2B5EF4-FFF2-40B4-BE49-F238E27FC236}">
                  <a16:creationId xmlns:a16="http://schemas.microsoft.com/office/drawing/2014/main" id="{12E13FBD-05F6-4AA1-8A98-9C824BB2FD25}"/>
                </a:ext>
              </a:extLst>
            </p:cNvPr>
            <p:cNvSpPr/>
            <p:nvPr/>
          </p:nvSpPr>
          <p:spPr>
            <a:xfrm>
              <a:off x="6051202" y="5349099"/>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8" name="グループ化 467">
              <a:extLst>
                <a:ext uri="{FF2B5EF4-FFF2-40B4-BE49-F238E27FC236}">
                  <a16:creationId xmlns:a16="http://schemas.microsoft.com/office/drawing/2014/main" id="{3D2F4B92-CFC9-4A55-AD98-B23E700489F5}"/>
                </a:ext>
              </a:extLst>
            </p:cNvPr>
            <p:cNvGrpSpPr/>
            <p:nvPr/>
          </p:nvGrpSpPr>
          <p:grpSpPr>
            <a:xfrm>
              <a:off x="6055222" y="4523621"/>
              <a:ext cx="397885" cy="356440"/>
              <a:chOff x="6941078" y="3191552"/>
              <a:chExt cx="397885" cy="356440"/>
            </a:xfrm>
          </p:grpSpPr>
          <p:grpSp>
            <p:nvGrpSpPr>
              <p:cNvPr id="469" name="グループ化 468">
                <a:extLst>
                  <a:ext uri="{FF2B5EF4-FFF2-40B4-BE49-F238E27FC236}">
                    <a16:creationId xmlns:a16="http://schemas.microsoft.com/office/drawing/2014/main" id="{01FE25B5-D159-41D3-921B-F9FFBD234521}"/>
                  </a:ext>
                </a:extLst>
              </p:cNvPr>
              <p:cNvGrpSpPr/>
              <p:nvPr/>
            </p:nvGrpSpPr>
            <p:grpSpPr>
              <a:xfrm rot="16642872">
                <a:off x="6977473" y="3155157"/>
                <a:ext cx="325095" cy="397885"/>
                <a:chOff x="7001012" y="653664"/>
                <a:chExt cx="325095" cy="397885"/>
              </a:xfrm>
            </p:grpSpPr>
            <p:sp>
              <p:nvSpPr>
                <p:cNvPr id="471" name="楕円 470">
                  <a:extLst>
                    <a:ext uri="{FF2B5EF4-FFF2-40B4-BE49-F238E27FC236}">
                      <a16:creationId xmlns:a16="http://schemas.microsoft.com/office/drawing/2014/main" id="{10DCF5F4-C28D-4798-A332-71B75C518066}"/>
                    </a:ext>
                  </a:extLst>
                </p:cNvPr>
                <p:cNvSpPr/>
                <p:nvPr/>
              </p:nvSpPr>
              <p:spPr>
                <a:xfrm>
                  <a:off x="7001012" y="841489"/>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75000"/>
                      </a:schemeClr>
                    </a:solidFill>
                  </a:endParaRPr>
                </a:p>
              </p:txBody>
            </p:sp>
            <p:grpSp>
              <p:nvGrpSpPr>
                <p:cNvPr id="472" name="グループ化 471">
                  <a:extLst>
                    <a:ext uri="{FF2B5EF4-FFF2-40B4-BE49-F238E27FC236}">
                      <a16:creationId xmlns:a16="http://schemas.microsoft.com/office/drawing/2014/main" id="{42529C41-0896-45BC-90AE-90414EBC73A2}"/>
                    </a:ext>
                  </a:extLst>
                </p:cNvPr>
                <p:cNvGrpSpPr/>
                <p:nvPr/>
              </p:nvGrpSpPr>
              <p:grpSpPr>
                <a:xfrm>
                  <a:off x="7012686" y="653664"/>
                  <a:ext cx="313421" cy="397885"/>
                  <a:chOff x="4841740" y="2105188"/>
                  <a:chExt cx="313421" cy="397885"/>
                </a:xfrm>
              </p:grpSpPr>
              <p:grpSp>
                <p:nvGrpSpPr>
                  <p:cNvPr id="473" name="グループ化 472">
                    <a:extLst>
                      <a:ext uri="{FF2B5EF4-FFF2-40B4-BE49-F238E27FC236}">
                        <a16:creationId xmlns:a16="http://schemas.microsoft.com/office/drawing/2014/main" id="{9E923A8A-DAA2-48FC-98EB-E3C8EBB1E0A4}"/>
                      </a:ext>
                    </a:extLst>
                  </p:cNvPr>
                  <p:cNvGrpSpPr/>
                  <p:nvPr/>
                </p:nvGrpSpPr>
                <p:grpSpPr>
                  <a:xfrm>
                    <a:off x="4869912" y="2173427"/>
                    <a:ext cx="285249" cy="329646"/>
                    <a:chOff x="4869912" y="2173427"/>
                    <a:chExt cx="285249" cy="329646"/>
                  </a:xfrm>
                </p:grpSpPr>
                <p:sp>
                  <p:nvSpPr>
                    <p:cNvPr id="475" name="テキスト ボックス 474">
                      <a:extLst>
                        <a:ext uri="{FF2B5EF4-FFF2-40B4-BE49-F238E27FC236}">
                          <a16:creationId xmlns:a16="http://schemas.microsoft.com/office/drawing/2014/main" id="{BA220E00-2DA8-4DB7-A5C3-EC5D4238B213}"/>
                        </a:ext>
                      </a:extLst>
                    </p:cNvPr>
                    <p:cNvSpPr txBox="1"/>
                    <p:nvPr/>
                  </p:nvSpPr>
                  <p:spPr>
                    <a:xfrm rot="3485146">
                      <a:off x="4897558" y="216942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476" name="テキスト ボックス 475">
                      <a:extLst>
                        <a:ext uri="{FF2B5EF4-FFF2-40B4-BE49-F238E27FC236}">
                          <a16:creationId xmlns:a16="http://schemas.microsoft.com/office/drawing/2014/main" id="{73EB6B7A-CBF5-4D68-9400-BA144B9F4078}"/>
                        </a:ext>
                      </a:extLst>
                    </p:cNvPr>
                    <p:cNvSpPr txBox="1"/>
                    <p:nvPr/>
                  </p:nvSpPr>
                  <p:spPr>
                    <a:xfrm rot="5169195">
                      <a:off x="4873919" y="224547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sp>
                <p:nvSpPr>
                  <p:cNvPr id="474" name="テキスト ボックス 473">
                    <a:extLst>
                      <a:ext uri="{FF2B5EF4-FFF2-40B4-BE49-F238E27FC236}">
                        <a16:creationId xmlns:a16="http://schemas.microsoft.com/office/drawing/2014/main" id="{CE42C1BB-6B0D-4BB1-9A44-D06BEE7812B7}"/>
                      </a:ext>
                    </a:extLst>
                  </p:cNvPr>
                  <p:cNvSpPr txBox="1"/>
                  <p:nvPr/>
                </p:nvSpPr>
                <p:spPr>
                  <a:xfrm rot="3108169">
                    <a:off x="4845747" y="2101181"/>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grpSp>
          <p:sp>
            <p:nvSpPr>
              <p:cNvPr id="470" name="星: 12 pt 469">
                <a:extLst>
                  <a:ext uri="{FF2B5EF4-FFF2-40B4-BE49-F238E27FC236}">
                    <a16:creationId xmlns:a16="http://schemas.microsoft.com/office/drawing/2014/main" id="{9D6881DD-D16F-48EF-AF43-17C07D9B7F72}"/>
                  </a:ext>
                </a:extLst>
              </p:cNvPr>
              <p:cNvSpPr/>
              <p:nvPr/>
            </p:nvSpPr>
            <p:spPr>
              <a:xfrm>
                <a:off x="7051392" y="3409264"/>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77" name="グループ化 476">
              <a:extLst>
                <a:ext uri="{FF2B5EF4-FFF2-40B4-BE49-F238E27FC236}">
                  <a16:creationId xmlns:a16="http://schemas.microsoft.com/office/drawing/2014/main" id="{0AA888F1-7CD7-47C8-AF0E-665BD0732030}"/>
                </a:ext>
              </a:extLst>
            </p:cNvPr>
            <p:cNvGrpSpPr/>
            <p:nvPr/>
          </p:nvGrpSpPr>
          <p:grpSpPr>
            <a:xfrm>
              <a:off x="5932163" y="4822233"/>
              <a:ext cx="392541" cy="356954"/>
              <a:chOff x="7782881" y="3204993"/>
              <a:chExt cx="392541" cy="356954"/>
            </a:xfrm>
          </p:grpSpPr>
          <p:grpSp>
            <p:nvGrpSpPr>
              <p:cNvPr id="478" name="グループ化 477">
                <a:extLst>
                  <a:ext uri="{FF2B5EF4-FFF2-40B4-BE49-F238E27FC236}">
                    <a16:creationId xmlns:a16="http://schemas.microsoft.com/office/drawing/2014/main" id="{C847078B-7B2D-4BE2-A429-94111F454EE1}"/>
                  </a:ext>
                </a:extLst>
              </p:cNvPr>
              <p:cNvGrpSpPr/>
              <p:nvPr/>
            </p:nvGrpSpPr>
            <p:grpSpPr>
              <a:xfrm>
                <a:off x="7782881" y="3204993"/>
                <a:ext cx="392541" cy="308539"/>
                <a:chOff x="7295443" y="887475"/>
                <a:chExt cx="392541" cy="308539"/>
              </a:xfrm>
            </p:grpSpPr>
            <p:sp>
              <p:nvSpPr>
                <p:cNvPr id="480" name="楕円 479">
                  <a:extLst>
                    <a:ext uri="{FF2B5EF4-FFF2-40B4-BE49-F238E27FC236}">
                      <a16:creationId xmlns:a16="http://schemas.microsoft.com/office/drawing/2014/main" id="{38098E84-CB87-44DC-8555-D4BB6E3D525A}"/>
                    </a:ext>
                  </a:extLst>
                </p:cNvPr>
                <p:cNvSpPr/>
                <p:nvPr/>
              </p:nvSpPr>
              <p:spPr>
                <a:xfrm>
                  <a:off x="7437663" y="1086797"/>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1" name="グループ化 480">
                  <a:extLst>
                    <a:ext uri="{FF2B5EF4-FFF2-40B4-BE49-F238E27FC236}">
                      <a16:creationId xmlns:a16="http://schemas.microsoft.com/office/drawing/2014/main" id="{7153B979-A068-4922-A23E-42E2108F2366}"/>
                    </a:ext>
                  </a:extLst>
                </p:cNvPr>
                <p:cNvGrpSpPr/>
                <p:nvPr/>
              </p:nvGrpSpPr>
              <p:grpSpPr>
                <a:xfrm>
                  <a:off x="7295443" y="887475"/>
                  <a:ext cx="392541" cy="308539"/>
                  <a:chOff x="4045049" y="1879653"/>
                  <a:chExt cx="392541" cy="308539"/>
                </a:xfrm>
              </p:grpSpPr>
              <p:sp>
                <p:nvSpPr>
                  <p:cNvPr id="482" name="テキスト ボックス 481">
                    <a:extLst>
                      <a:ext uri="{FF2B5EF4-FFF2-40B4-BE49-F238E27FC236}">
                        <a16:creationId xmlns:a16="http://schemas.microsoft.com/office/drawing/2014/main" id="{7A0976BF-C8E1-474A-B5BC-3E104BD92C5F}"/>
                      </a:ext>
                    </a:extLst>
                  </p:cNvPr>
                  <p:cNvSpPr txBox="1"/>
                  <p:nvPr/>
                </p:nvSpPr>
                <p:spPr>
                  <a:xfrm rot="21573438">
                    <a:off x="4119650" y="1879653"/>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483" name="テキスト ボックス 482">
                    <a:extLst>
                      <a:ext uri="{FF2B5EF4-FFF2-40B4-BE49-F238E27FC236}">
                        <a16:creationId xmlns:a16="http://schemas.microsoft.com/office/drawing/2014/main" id="{960DEB07-BDB0-4E8E-87D7-2D073C8E8041}"/>
                      </a:ext>
                    </a:extLst>
                  </p:cNvPr>
                  <p:cNvSpPr txBox="1"/>
                  <p:nvPr/>
                </p:nvSpPr>
                <p:spPr>
                  <a:xfrm rot="1657487">
                    <a:off x="4183994" y="1926582"/>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484" name="テキスト ボックス 483">
                    <a:extLst>
                      <a:ext uri="{FF2B5EF4-FFF2-40B4-BE49-F238E27FC236}">
                        <a16:creationId xmlns:a16="http://schemas.microsoft.com/office/drawing/2014/main" id="{6932747D-2A73-4AE4-8936-466B89AAA364}"/>
                      </a:ext>
                    </a:extLst>
                  </p:cNvPr>
                  <p:cNvSpPr txBox="1"/>
                  <p:nvPr/>
                </p:nvSpPr>
                <p:spPr>
                  <a:xfrm rot="21196461">
                    <a:off x="4045049" y="1911586"/>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grpSp>
          </p:grpSp>
          <p:sp>
            <p:nvSpPr>
              <p:cNvPr id="479" name="星: 12 pt 478">
                <a:extLst>
                  <a:ext uri="{FF2B5EF4-FFF2-40B4-BE49-F238E27FC236}">
                    <a16:creationId xmlns:a16="http://schemas.microsoft.com/office/drawing/2014/main" id="{F7210BC6-D89F-46A3-9943-6227CD071367}"/>
                  </a:ext>
                </a:extLst>
              </p:cNvPr>
              <p:cNvSpPr/>
              <p:nvPr/>
            </p:nvSpPr>
            <p:spPr>
              <a:xfrm>
                <a:off x="7899129" y="3423219"/>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5" name="グループ化 484">
              <a:extLst>
                <a:ext uri="{FF2B5EF4-FFF2-40B4-BE49-F238E27FC236}">
                  <a16:creationId xmlns:a16="http://schemas.microsoft.com/office/drawing/2014/main" id="{0BE4277D-A66D-44C1-88D7-464B43666522}"/>
                </a:ext>
              </a:extLst>
            </p:cNvPr>
            <p:cNvGrpSpPr/>
            <p:nvPr/>
          </p:nvGrpSpPr>
          <p:grpSpPr>
            <a:xfrm rot="16876871">
              <a:off x="6322535" y="4719733"/>
              <a:ext cx="315920" cy="389941"/>
              <a:chOff x="6030617" y="1228783"/>
              <a:chExt cx="315920" cy="389941"/>
            </a:xfrm>
          </p:grpSpPr>
          <p:grpSp>
            <p:nvGrpSpPr>
              <p:cNvPr id="486" name="グループ化 485">
                <a:extLst>
                  <a:ext uri="{FF2B5EF4-FFF2-40B4-BE49-F238E27FC236}">
                    <a16:creationId xmlns:a16="http://schemas.microsoft.com/office/drawing/2014/main" id="{E983CBF4-35C8-4766-861B-0DA86FE7127E}"/>
                  </a:ext>
                </a:extLst>
              </p:cNvPr>
              <p:cNvGrpSpPr/>
              <p:nvPr/>
            </p:nvGrpSpPr>
            <p:grpSpPr>
              <a:xfrm>
                <a:off x="6030617" y="1228783"/>
                <a:ext cx="315920" cy="389941"/>
                <a:chOff x="4585445" y="1473345"/>
                <a:chExt cx="315920" cy="389941"/>
              </a:xfrm>
            </p:grpSpPr>
            <p:sp>
              <p:nvSpPr>
                <p:cNvPr id="488" name="テキスト ボックス 487">
                  <a:extLst>
                    <a:ext uri="{FF2B5EF4-FFF2-40B4-BE49-F238E27FC236}">
                      <a16:creationId xmlns:a16="http://schemas.microsoft.com/office/drawing/2014/main" id="{433DB441-EE75-4822-9065-EB7D1A7B491D}"/>
                    </a:ext>
                  </a:extLst>
                </p:cNvPr>
                <p:cNvSpPr txBox="1"/>
                <p:nvPr/>
              </p:nvSpPr>
              <p:spPr>
                <a:xfrm rot="4243192">
                  <a:off x="4643762" y="152963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489" name="テキスト ボックス 488">
                  <a:extLst>
                    <a:ext uri="{FF2B5EF4-FFF2-40B4-BE49-F238E27FC236}">
                      <a16:creationId xmlns:a16="http://schemas.microsoft.com/office/drawing/2014/main" id="{55485EF5-DA62-402D-BE32-5331576E1060}"/>
                    </a:ext>
                  </a:extLst>
                </p:cNvPr>
                <p:cNvSpPr txBox="1"/>
                <p:nvPr/>
              </p:nvSpPr>
              <p:spPr>
                <a:xfrm rot="5927241">
                  <a:off x="4620123" y="160568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490" name="テキスト ボックス 489">
                  <a:extLst>
                    <a:ext uri="{FF2B5EF4-FFF2-40B4-BE49-F238E27FC236}">
                      <a16:creationId xmlns:a16="http://schemas.microsoft.com/office/drawing/2014/main" id="{E949BF7D-867B-4E95-A4E6-2BE85D8B2C58}"/>
                    </a:ext>
                  </a:extLst>
                </p:cNvPr>
                <p:cNvSpPr txBox="1"/>
                <p:nvPr/>
              </p:nvSpPr>
              <p:spPr>
                <a:xfrm rot="3866215">
                  <a:off x="4589452" y="1469338"/>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grpSp>
          <p:sp>
            <p:nvSpPr>
              <p:cNvPr id="487" name="楕円 486">
                <a:extLst>
                  <a:ext uri="{FF2B5EF4-FFF2-40B4-BE49-F238E27FC236}">
                    <a16:creationId xmlns:a16="http://schemas.microsoft.com/office/drawing/2014/main" id="{A8329056-09FC-424F-97F7-18DD360A71FF}"/>
                  </a:ext>
                </a:extLst>
              </p:cNvPr>
              <p:cNvSpPr/>
              <p:nvPr/>
            </p:nvSpPr>
            <p:spPr>
              <a:xfrm rot="20841954">
                <a:off x="6037653" y="1411978"/>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sp>
          <p:nvSpPr>
            <p:cNvPr id="491" name="星: 12 pt 490">
              <a:extLst>
                <a:ext uri="{FF2B5EF4-FFF2-40B4-BE49-F238E27FC236}">
                  <a16:creationId xmlns:a16="http://schemas.microsoft.com/office/drawing/2014/main" id="{F3A39528-695E-4DD7-936E-CD45DF682A3B}"/>
                </a:ext>
              </a:extLst>
            </p:cNvPr>
            <p:cNvSpPr/>
            <p:nvPr/>
          </p:nvSpPr>
          <p:spPr>
            <a:xfrm>
              <a:off x="6420000" y="4990307"/>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2" name="グループ化 491">
              <a:extLst>
                <a:ext uri="{FF2B5EF4-FFF2-40B4-BE49-F238E27FC236}">
                  <a16:creationId xmlns:a16="http://schemas.microsoft.com/office/drawing/2014/main" id="{FE323450-7C48-469C-BCCA-90399DCEA7EE}"/>
                </a:ext>
              </a:extLst>
            </p:cNvPr>
            <p:cNvGrpSpPr/>
            <p:nvPr/>
          </p:nvGrpSpPr>
          <p:grpSpPr>
            <a:xfrm>
              <a:off x="6210713" y="5098398"/>
              <a:ext cx="397885" cy="356440"/>
              <a:chOff x="6941078" y="3191552"/>
              <a:chExt cx="397885" cy="356440"/>
            </a:xfrm>
          </p:grpSpPr>
          <p:grpSp>
            <p:nvGrpSpPr>
              <p:cNvPr id="493" name="グループ化 492">
                <a:extLst>
                  <a:ext uri="{FF2B5EF4-FFF2-40B4-BE49-F238E27FC236}">
                    <a16:creationId xmlns:a16="http://schemas.microsoft.com/office/drawing/2014/main" id="{CCC10800-9E09-41B0-8217-6BFA0CA489D9}"/>
                  </a:ext>
                </a:extLst>
              </p:cNvPr>
              <p:cNvGrpSpPr/>
              <p:nvPr/>
            </p:nvGrpSpPr>
            <p:grpSpPr>
              <a:xfrm rot="16642872">
                <a:off x="6977473" y="3155157"/>
                <a:ext cx="325095" cy="397885"/>
                <a:chOff x="7001012" y="653664"/>
                <a:chExt cx="325095" cy="397885"/>
              </a:xfrm>
            </p:grpSpPr>
            <p:sp>
              <p:nvSpPr>
                <p:cNvPr id="495" name="楕円 494">
                  <a:extLst>
                    <a:ext uri="{FF2B5EF4-FFF2-40B4-BE49-F238E27FC236}">
                      <a16:creationId xmlns:a16="http://schemas.microsoft.com/office/drawing/2014/main" id="{4F4BC6B7-E131-4209-B8E3-9E2B4C272B29}"/>
                    </a:ext>
                  </a:extLst>
                </p:cNvPr>
                <p:cNvSpPr/>
                <p:nvPr/>
              </p:nvSpPr>
              <p:spPr>
                <a:xfrm>
                  <a:off x="7001012" y="841489"/>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75000"/>
                      </a:schemeClr>
                    </a:solidFill>
                  </a:endParaRPr>
                </a:p>
              </p:txBody>
            </p:sp>
            <p:grpSp>
              <p:nvGrpSpPr>
                <p:cNvPr id="496" name="グループ化 495">
                  <a:extLst>
                    <a:ext uri="{FF2B5EF4-FFF2-40B4-BE49-F238E27FC236}">
                      <a16:creationId xmlns:a16="http://schemas.microsoft.com/office/drawing/2014/main" id="{2526FE95-DB15-4591-A056-19DF232538FD}"/>
                    </a:ext>
                  </a:extLst>
                </p:cNvPr>
                <p:cNvGrpSpPr/>
                <p:nvPr/>
              </p:nvGrpSpPr>
              <p:grpSpPr>
                <a:xfrm>
                  <a:off x="7012686" y="653664"/>
                  <a:ext cx="313421" cy="397885"/>
                  <a:chOff x="4841740" y="2105188"/>
                  <a:chExt cx="313421" cy="397885"/>
                </a:xfrm>
              </p:grpSpPr>
              <p:grpSp>
                <p:nvGrpSpPr>
                  <p:cNvPr id="497" name="グループ化 496">
                    <a:extLst>
                      <a:ext uri="{FF2B5EF4-FFF2-40B4-BE49-F238E27FC236}">
                        <a16:creationId xmlns:a16="http://schemas.microsoft.com/office/drawing/2014/main" id="{B97F8A8B-8652-4031-97AA-C7A6276480A4}"/>
                      </a:ext>
                    </a:extLst>
                  </p:cNvPr>
                  <p:cNvGrpSpPr/>
                  <p:nvPr/>
                </p:nvGrpSpPr>
                <p:grpSpPr>
                  <a:xfrm>
                    <a:off x="4869912" y="2173427"/>
                    <a:ext cx="285249" cy="329646"/>
                    <a:chOff x="4869912" y="2173427"/>
                    <a:chExt cx="285249" cy="329646"/>
                  </a:xfrm>
                </p:grpSpPr>
                <p:sp>
                  <p:nvSpPr>
                    <p:cNvPr id="499" name="テキスト ボックス 498">
                      <a:extLst>
                        <a:ext uri="{FF2B5EF4-FFF2-40B4-BE49-F238E27FC236}">
                          <a16:creationId xmlns:a16="http://schemas.microsoft.com/office/drawing/2014/main" id="{D81CD7E8-A33B-44BD-BC89-061E21A4B089}"/>
                        </a:ext>
                      </a:extLst>
                    </p:cNvPr>
                    <p:cNvSpPr txBox="1"/>
                    <p:nvPr/>
                  </p:nvSpPr>
                  <p:spPr>
                    <a:xfrm rot="3485146">
                      <a:off x="4897558" y="216942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500" name="テキスト ボックス 499">
                      <a:extLst>
                        <a:ext uri="{FF2B5EF4-FFF2-40B4-BE49-F238E27FC236}">
                          <a16:creationId xmlns:a16="http://schemas.microsoft.com/office/drawing/2014/main" id="{0B9D7B49-F04C-4712-A295-CA620006032F}"/>
                        </a:ext>
                      </a:extLst>
                    </p:cNvPr>
                    <p:cNvSpPr txBox="1"/>
                    <p:nvPr/>
                  </p:nvSpPr>
                  <p:spPr>
                    <a:xfrm rot="5169195">
                      <a:off x="4873919" y="224547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sp>
                <p:nvSpPr>
                  <p:cNvPr id="498" name="テキスト ボックス 497">
                    <a:extLst>
                      <a:ext uri="{FF2B5EF4-FFF2-40B4-BE49-F238E27FC236}">
                        <a16:creationId xmlns:a16="http://schemas.microsoft.com/office/drawing/2014/main" id="{4491A080-D77C-4E3A-A41A-D2D86E1BE671}"/>
                      </a:ext>
                    </a:extLst>
                  </p:cNvPr>
                  <p:cNvSpPr txBox="1"/>
                  <p:nvPr/>
                </p:nvSpPr>
                <p:spPr>
                  <a:xfrm rot="3108169">
                    <a:off x="4845747" y="2101181"/>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grpSp>
          <p:sp>
            <p:nvSpPr>
              <p:cNvPr id="494" name="星: 12 pt 493">
                <a:extLst>
                  <a:ext uri="{FF2B5EF4-FFF2-40B4-BE49-F238E27FC236}">
                    <a16:creationId xmlns:a16="http://schemas.microsoft.com/office/drawing/2014/main" id="{1F818704-6547-4ECF-B038-9BEE42D29B4E}"/>
                  </a:ext>
                </a:extLst>
              </p:cNvPr>
              <p:cNvSpPr/>
              <p:nvPr/>
            </p:nvSpPr>
            <p:spPr>
              <a:xfrm>
                <a:off x="7051392" y="3409264"/>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1" name="グループ化 500">
              <a:extLst>
                <a:ext uri="{FF2B5EF4-FFF2-40B4-BE49-F238E27FC236}">
                  <a16:creationId xmlns:a16="http://schemas.microsoft.com/office/drawing/2014/main" id="{901731F2-6334-4A95-8BEA-63916FE12A3B}"/>
                </a:ext>
              </a:extLst>
            </p:cNvPr>
            <p:cNvGrpSpPr/>
            <p:nvPr/>
          </p:nvGrpSpPr>
          <p:grpSpPr>
            <a:xfrm>
              <a:off x="6307843" y="4453727"/>
              <a:ext cx="392541" cy="356954"/>
              <a:chOff x="7782881" y="3204993"/>
              <a:chExt cx="392541" cy="356954"/>
            </a:xfrm>
          </p:grpSpPr>
          <p:grpSp>
            <p:nvGrpSpPr>
              <p:cNvPr id="502" name="グループ化 501">
                <a:extLst>
                  <a:ext uri="{FF2B5EF4-FFF2-40B4-BE49-F238E27FC236}">
                    <a16:creationId xmlns:a16="http://schemas.microsoft.com/office/drawing/2014/main" id="{E9D9A52B-57D2-4F15-9F1D-AF70FC4141B0}"/>
                  </a:ext>
                </a:extLst>
              </p:cNvPr>
              <p:cNvGrpSpPr/>
              <p:nvPr/>
            </p:nvGrpSpPr>
            <p:grpSpPr>
              <a:xfrm>
                <a:off x="7782881" y="3204993"/>
                <a:ext cx="392541" cy="308539"/>
                <a:chOff x="7295443" y="887475"/>
                <a:chExt cx="392541" cy="308539"/>
              </a:xfrm>
            </p:grpSpPr>
            <p:sp>
              <p:nvSpPr>
                <p:cNvPr id="504" name="楕円 503">
                  <a:extLst>
                    <a:ext uri="{FF2B5EF4-FFF2-40B4-BE49-F238E27FC236}">
                      <a16:creationId xmlns:a16="http://schemas.microsoft.com/office/drawing/2014/main" id="{4F80390A-B777-4207-9F01-B7E166051078}"/>
                    </a:ext>
                  </a:extLst>
                </p:cNvPr>
                <p:cNvSpPr/>
                <p:nvPr/>
              </p:nvSpPr>
              <p:spPr>
                <a:xfrm>
                  <a:off x="7437663" y="1086797"/>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5" name="グループ化 504">
                  <a:extLst>
                    <a:ext uri="{FF2B5EF4-FFF2-40B4-BE49-F238E27FC236}">
                      <a16:creationId xmlns:a16="http://schemas.microsoft.com/office/drawing/2014/main" id="{B1F804F0-09E6-453F-BC0B-A53F20DC89FA}"/>
                    </a:ext>
                  </a:extLst>
                </p:cNvPr>
                <p:cNvGrpSpPr/>
                <p:nvPr/>
              </p:nvGrpSpPr>
              <p:grpSpPr>
                <a:xfrm>
                  <a:off x="7295443" y="887475"/>
                  <a:ext cx="392541" cy="308539"/>
                  <a:chOff x="4045049" y="1879653"/>
                  <a:chExt cx="392541" cy="308539"/>
                </a:xfrm>
              </p:grpSpPr>
              <p:sp>
                <p:nvSpPr>
                  <p:cNvPr id="506" name="テキスト ボックス 505">
                    <a:extLst>
                      <a:ext uri="{FF2B5EF4-FFF2-40B4-BE49-F238E27FC236}">
                        <a16:creationId xmlns:a16="http://schemas.microsoft.com/office/drawing/2014/main" id="{42A06445-F4F3-4117-A277-7B6D6B8C4132}"/>
                      </a:ext>
                    </a:extLst>
                  </p:cNvPr>
                  <p:cNvSpPr txBox="1"/>
                  <p:nvPr/>
                </p:nvSpPr>
                <p:spPr>
                  <a:xfrm rot="21573438">
                    <a:off x="4119650" y="1879653"/>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507" name="テキスト ボックス 506">
                    <a:extLst>
                      <a:ext uri="{FF2B5EF4-FFF2-40B4-BE49-F238E27FC236}">
                        <a16:creationId xmlns:a16="http://schemas.microsoft.com/office/drawing/2014/main" id="{4E6692F1-C404-4F72-B0AD-0945EEA0C1C3}"/>
                      </a:ext>
                    </a:extLst>
                  </p:cNvPr>
                  <p:cNvSpPr txBox="1"/>
                  <p:nvPr/>
                </p:nvSpPr>
                <p:spPr>
                  <a:xfrm rot="1657487">
                    <a:off x="4183994" y="1926582"/>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508" name="テキスト ボックス 507">
                    <a:extLst>
                      <a:ext uri="{FF2B5EF4-FFF2-40B4-BE49-F238E27FC236}">
                        <a16:creationId xmlns:a16="http://schemas.microsoft.com/office/drawing/2014/main" id="{34788041-4F83-4AAD-9992-1BC449DACAB2}"/>
                      </a:ext>
                    </a:extLst>
                  </p:cNvPr>
                  <p:cNvSpPr txBox="1"/>
                  <p:nvPr/>
                </p:nvSpPr>
                <p:spPr>
                  <a:xfrm rot="21196461">
                    <a:off x="4045049" y="1911586"/>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grpSp>
          </p:grpSp>
          <p:sp>
            <p:nvSpPr>
              <p:cNvPr id="503" name="星: 12 pt 502">
                <a:extLst>
                  <a:ext uri="{FF2B5EF4-FFF2-40B4-BE49-F238E27FC236}">
                    <a16:creationId xmlns:a16="http://schemas.microsoft.com/office/drawing/2014/main" id="{DA146C14-92BF-407B-A599-C355A995A085}"/>
                  </a:ext>
                </a:extLst>
              </p:cNvPr>
              <p:cNvSpPr/>
              <p:nvPr/>
            </p:nvSpPr>
            <p:spPr>
              <a:xfrm>
                <a:off x="7899129" y="3423219"/>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9" name="グループ化 508">
              <a:extLst>
                <a:ext uri="{FF2B5EF4-FFF2-40B4-BE49-F238E27FC236}">
                  <a16:creationId xmlns:a16="http://schemas.microsoft.com/office/drawing/2014/main" id="{0C8B723C-6F53-46A7-9D7E-30382BF88417}"/>
                </a:ext>
              </a:extLst>
            </p:cNvPr>
            <p:cNvGrpSpPr/>
            <p:nvPr/>
          </p:nvGrpSpPr>
          <p:grpSpPr>
            <a:xfrm rot="16876871">
              <a:off x="5830036" y="4979316"/>
              <a:ext cx="315920" cy="389941"/>
              <a:chOff x="6030617" y="1228783"/>
              <a:chExt cx="315920" cy="389941"/>
            </a:xfrm>
          </p:grpSpPr>
          <p:grpSp>
            <p:nvGrpSpPr>
              <p:cNvPr id="510" name="グループ化 509">
                <a:extLst>
                  <a:ext uri="{FF2B5EF4-FFF2-40B4-BE49-F238E27FC236}">
                    <a16:creationId xmlns:a16="http://schemas.microsoft.com/office/drawing/2014/main" id="{4A8BD3D6-659D-4F26-84AE-9364EAFBC1A4}"/>
                  </a:ext>
                </a:extLst>
              </p:cNvPr>
              <p:cNvGrpSpPr/>
              <p:nvPr/>
            </p:nvGrpSpPr>
            <p:grpSpPr>
              <a:xfrm>
                <a:off x="6030617" y="1228783"/>
                <a:ext cx="315920" cy="389941"/>
                <a:chOff x="4585445" y="1473345"/>
                <a:chExt cx="315920" cy="389941"/>
              </a:xfrm>
            </p:grpSpPr>
            <p:sp>
              <p:nvSpPr>
                <p:cNvPr id="512" name="テキスト ボックス 511">
                  <a:extLst>
                    <a:ext uri="{FF2B5EF4-FFF2-40B4-BE49-F238E27FC236}">
                      <a16:creationId xmlns:a16="http://schemas.microsoft.com/office/drawing/2014/main" id="{9CC9EFFB-1F2E-42E9-9356-D8ABD2562342}"/>
                    </a:ext>
                  </a:extLst>
                </p:cNvPr>
                <p:cNvSpPr txBox="1"/>
                <p:nvPr/>
              </p:nvSpPr>
              <p:spPr>
                <a:xfrm rot="4243192">
                  <a:off x="4643762" y="152963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513" name="テキスト ボックス 512">
                  <a:extLst>
                    <a:ext uri="{FF2B5EF4-FFF2-40B4-BE49-F238E27FC236}">
                      <a16:creationId xmlns:a16="http://schemas.microsoft.com/office/drawing/2014/main" id="{7BA6AFCB-6414-4CB9-9CDF-C66EF6D87BBC}"/>
                    </a:ext>
                  </a:extLst>
                </p:cNvPr>
                <p:cNvSpPr txBox="1"/>
                <p:nvPr/>
              </p:nvSpPr>
              <p:spPr>
                <a:xfrm rot="5927241">
                  <a:off x="4620123" y="160568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514" name="テキスト ボックス 513">
                  <a:extLst>
                    <a:ext uri="{FF2B5EF4-FFF2-40B4-BE49-F238E27FC236}">
                      <a16:creationId xmlns:a16="http://schemas.microsoft.com/office/drawing/2014/main" id="{9B41EDF1-00BE-49B2-B134-9533FF5D38F6}"/>
                    </a:ext>
                  </a:extLst>
                </p:cNvPr>
                <p:cNvSpPr txBox="1"/>
                <p:nvPr/>
              </p:nvSpPr>
              <p:spPr>
                <a:xfrm rot="3866215">
                  <a:off x="4589452" y="1469338"/>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grpSp>
          <p:sp>
            <p:nvSpPr>
              <p:cNvPr id="511" name="楕円 510">
                <a:extLst>
                  <a:ext uri="{FF2B5EF4-FFF2-40B4-BE49-F238E27FC236}">
                    <a16:creationId xmlns:a16="http://schemas.microsoft.com/office/drawing/2014/main" id="{FD0B79A3-5ACE-4FA4-97E2-AD8BFECCA4ED}"/>
                  </a:ext>
                </a:extLst>
              </p:cNvPr>
              <p:cNvSpPr/>
              <p:nvPr/>
            </p:nvSpPr>
            <p:spPr>
              <a:xfrm rot="20841954">
                <a:off x="6037653" y="1411978"/>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grpSp>
        <p:sp>
          <p:nvSpPr>
            <p:cNvPr id="515" name="星: 12 pt 514">
              <a:extLst>
                <a:ext uri="{FF2B5EF4-FFF2-40B4-BE49-F238E27FC236}">
                  <a16:creationId xmlns:a16="http://schemas.microsoft.com/office/drawing/2014/main" id="{01E315E9-CCC9-4665-B61D-38EC0D41582A}"/>
                </a:ext>
              </a:extLst>
            </p:cNvPr>
            <p:cNvSpPr/>
            <p:nvPr/>
          </p:nvSpPr>
          <p:spPr>
            <a:xfrm>
              <a:off x="5881934" y="5207876"/>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16" name="グループ化 515">
              <a:extLst>
                <a:ext uri="{FF2B5EF4-FFF2-40B4-BE49-F238E27FC236}">
                  <a16:creationId xmlns:a16="http://schemas.microsoft.com/office/drawing/2014/main" id="{608806C9-D6E1-4C37-8E4B-9460B582AEA8}"/>
                </a:ext>
              </a:extLst>
            </p:cNvPr>
            <p:cNvGrpSpPr/>
            <p:nvPr/>
          </p:nvGrpSpPr>
          <p:grpSpPr>
            <a:xfrm>
              <a:off x="6068510" y="4847112"/>
              <a:ext cx="397885" cy="356440"/>
              <a:chOff x="6941078" y="3191552"/>
              <a:chExt cx="397885" cy="356440"/>
            </a:xfrm>
          </p:grpSpPr>
          <p:grpSp>
            <p:nvGrpSpPr>
              <p:cNvPr id="517" name="グループ化 516">
                <a:extLst>
                  <a:ext uri="{FF2B5EF4-FFF2-40B4-BE49-F238E27FC236}">
                    <a16:creationId xmlns:a16="http://schemas.microsoft.com/office/drawing/2014/main" id="{E760D039-1468-4391-BD07-1D8D29ABD8EF}"/>
                  </a:ext>
                </a:extLst>
              </p:cNvPr>
              <p:cNvGrpSpPr/>
              <p:nvPr/>
            </p:nvGrpSpPr>
            <p:grpSpPr>
              <a:xfrm rot="16642872">
                <a:off x="6977473" y="3155157"/>
                <a:ext cx="325095" cy="397885"/>
                <a:chOff x="7001012" y="653664"/>
                <a:chExt cx="325095" cy="397885"/>
              </a:xfrm>
            </p:grpSpPr>
            <p:sp>
              <p:nvSpPr>
                <p:cNvPr id="519" name="楕円 518">
                  <a:extLst>
                    <a:ext uri="{FF2B5EF4-FFF2-40B4-BE49-F238E27FC236}">
                      <a16:creationId xmlns:a16="http://schemas.microsoft.com/office/drawing/2014/main" id="{13D44AC5-539D-4AF0-9085-41EF7B784A82}"/>
                    </a:ext>
                  </a:extLst>
                </p:cNvPr>
                <p:cNvSpPr/>
                <p:nvPr/>
              </p:nvSpPr>
              <p:spPr>
                <a:xfrm>
                  <a:off x="7001012" y="841489"/>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75000"/>
                      </a:schemeClr>
                    </a:solidFill>
                  </a:endParaRPr>
                </a:p>
              </p:txBody>
            </p:sp>
            <p:grpSp>
              <p:nvGrpSpPr>
                <p:cNvPr id="520" name="グループ化 519">
                  <a:extLst>
                    <a:ext uri="{FF2B5EF4-FFF2-40B4-BE49-F238E27FC236}">
                      <a16:creationId xmlns:a16="http://schemas.microsoft.com/office/drawing/2014/main" id="{B531577F-6D1F-4374-A2F7-B6A74BD504D8}"/>
                    </a:ext>
                  </a:extLst>
                </p:cNvPr>
                <p:cNvGrpSpPr/>
                <p:nvPr/>
              </p:nvGrpSpPr>
              <p:grpSpPr>
                <a:xfrm>
                  <a:off x="7012686" y="653664"/>
                  <a:ext cx="313421" cy="397885"/>
                  <a:chOff x="4841740" y="2105188"/>
                  <a:chExt cx="313421" cy="397885"/>
                </a:xfrm>
              </p:grpSpPr>
              <p:grpSp>
                <p:nvGrpSpPr>
                  <p:cNvPr id="521" name="グループ化 520">
                    <a:extLst>
                      <a:ext uri="{FF2B5EF4-FFF2-40B4-BE49-F238E27FC236}">
                        <a16:creationId xmlns:a16="http://schemas.microsoft.com/office/drawing/2014/main" id="{00E0F77D-499C-4E9A-9F44-94D776D00FCF}"/>
                      </a:ext>
                    </a:extLst>
                  </p:cNvPr>
                  <p:cNvGrpSpPr/>
                  <p:nvPr/>
                </p:nvGrpSpPr>
                <p:grpSpPr>
                  <a:xfrm>
                    <a:off x="4869912" y="2173427"/>
                    <a:ext cx="285249" cy="329646"/>
                    <a:chOff x="4869912" y="2173427"/>
                    <a:chExt cx="285249" cy="329646"/>
                  </a:xfrm>
                </p:grpSpPr>
                <p:sp>
                  <p:nvSpPr>
                    <p:cNvPr id="523" name="テキスト ボックス 522">
                      <a:extLst>
                        <a:ext uri="{FF2B5EF4-FFF2-40B4-BE49-F238E27FC236}">
                          <a16:creationId xmlns:a16="http://schemas.microsoft.com/office/drawing/2014/main" id="{44F8C6CF-7D67-48CE-8B39-25DA83F8A839}"/>
                        </a:ext>
                      </a:extLst>
                    </p:cNvPr>
                    <p:cNvSpPr txBox="1"/>
                    <p:nvPr/>
                  </p:nvSpPr>
                  <p:spPr>
                    <a:xfrm rot="3485146">
                      <a:off x="4897558" y="216942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524" name="テキスト ボックス 523">
                      <a:extLst>
                        <a:ext uri="{FF2B5EF4-FFF2-40B4-BE49-F238E27FC236}">
                          <a16:creationId xmlns:a16="http://schemas.microsoft.com/office/drawing/2014/main" id="{A08CF389-E0BE-4D12-9EEC-D03942685966}"/>
                        </a:ext>
                      </a:extLst>
                    </p:cNvPr>
                    <p:cNvSpPr txBox="1"/>
                    <p:nvPr/>
                  </p:nvSpPr>
                  <p:spPr>
                    <a:xfrm rot="5169195">
                      <a:off x="4873919" y="224547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sp>
                <p:nvSpPr>
                  <p:cNvPr id="522" name="テキスト ボックス 521">
                    <a:extLst>
                      <a:ext uri="{FF2B5EF4-FFF2-40B4-BE49-F238E27FC236}">
                        <a16:creationId xmlns:a16="http://schemas.microsoft.com/office/drawing/2014/main" id="{6A582629-8A76-43F0-91B4-DC59D50E3738}"/>
                      </a:ext>
                    </a:extLst>
                  </p:cNvPr>
                  <p:cNvSpPr txBox="1"/>
                  <p:nvPr/>
                </p:nvSpPr>
                <p:spPr>
                  <a:xfrm rot="3108169">
                    <a:off x="4845747" y="2101181"/>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grpSp>
          <p:sp>
            <p:nvSpPr>
              <p:cNvPr id="518" name="星: 12 pt 517">
                <a:extLst>
                  <a:ext uri="{FF2B5EF4-FFF2-40B4-BE49-F238E27FC236}">
                    <a16:creationId xmlns:a16="http://schemas.microsoft.com/office/drawing/2014/main" id="{4AFDCE2C-25A5-4346-8823-183349FFBCDA}"/>
                  </a:ext>
                </a:extLst>
              </p:cNvPr>
              <p:cNvSpPr/>
              <p:nvPr/>
            </p:nvSpPr>
            <p:spPr>
              <a:xfrm>
                <a:off x="7051392" y="3409264"/>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5" name="グループ化 524">
              <a:extLst>
                <a:ext uri="{FF2B5EF4-FFF2-40B4-BE49-F238E27FC236}">
                  <a16:creationId xmlns:a16="http://schemas.microsoft.com/office/drawing/2014/main" id="{36848552-E29C-4F95-ADDF-7411DC7B91D8}"/>
                </a:ext>
              </a:extLst>
            </p:cNvPr>
            <p:cNvGrpSpPr/>
            <p:nvPr/>
          </p:nvGrpSpPr>
          <p:grpSpPr>
            <a:xfrm>
              <a:off x="5762895" y="4681010"/>
              <a:ext cx="392541" cy="356954"/>
              <a:chOff x="7782881" y="3204993"/>
              <a:chExt cx="392541" cy="356954"/>
            </a:xfrm>
          </p:grpSpPr>
          <p:grpSp>
            <p:nvGrpSpPr>
              <p:cNvPr id="526" name="グループ化 525">
                <a:extLst>
                  <a:ext uri="{FF2B5EF4-FFF2-40B4-BE49-F238E27FC236}">
                    <a16:creationId xmlns:a16="http://schemas.microsoft.com/office/drawing/2014/main" id="{9AD89253-0DA8-4BD5-9AE9-073ECA52C64F}"/>
                  </a:ext>
                </a:extLst>
              </p:cNvPr>
              <p:cNvGrpSpPr/>
              <p:nvPr/>
            </p:nvGrpSpPr>
            <p:grpSpPr>
              <a:xfrm>
                <a:off x="7782881" y="3204993"/>
                <a:ext cx="392541" cy="308539"/>
                <a:chOff x="7295443" y="887475"/>
                <a:chExt cx="392541" cy="308539"/>
              </a:xfrm>
            </p:grpSpPr>
            <p:sp>
              <p:nvSpPr>
                <p:cNvPr id="528" name="楕円 527">
                  <a:extLst>
                    <a:ext uri="{FF2B5EF4-FFF2-40B4-BE49-F238E27FC236}">
                      <a16:creationId xmlns:a16="http://schemas.microsoft.com/office/drawing/2014/main" id="{98CA9E67-5E1B-4C8C-AB77-C3B9755E095C}"/>
                    </a:ext>
                  </a:extLst>
                </p:cNvPr>
                <p:cNvSpPr/>
                <p:nvPr/>
              </p:nvSpPr>
              <p:spPr>
                <a:xfrm>
                  <a:off x="7437663" y="1086797"/>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9" name="グループ化 528">
                  <a:extLst>
                    <a:ext uri="{FF2B5EF4-FFF2-40B4-BE49-F238E27FC236}">
                      <a16:creationId xmlns:a16="http://schemas.microsoft.com/office/drawing/2014/main" id="{C7647BB3-32B6-4A88-9A8E-5153BABF209C}"/>
                    </a:ext>
                  </a:extLst>
                </p:cNvPr>
                <p:cNvGrpSpPr/>
                <p:nvPr/>
              </p:nvGrpSpPr>
              <p:grpSpPr>
                <a:xfrm>
                  <a:off x="7295443" y="887475"/>
                  <a:ext cx="392541" cy="308539"/>
                  <a:chOff x="4045049" y="1879653"/>
                  <a:chExt cx="392541" cy="308539"/>
                </a:xfrm>
              </p:grpSpPr>
              <p:sp>
                <p:nvSpPr>
                  <p:cNvPr id="530" name="テキスト ボックス 529">
                    <a:extLst>
                      <a:ext uri="{FF2B5EF4-FFF2-40B4-BE49-F238E27FC236}">
                        <a16:creationId xmlns:a16="http://schemas.microsoft.com/office/drawing/2014/main" id="{53003EF8-BFAD-4981-8A40-250189F23F9D}"/>
                      </a:ext>
                    </a:extLst>
                  </p:cNvPr>
                  <p:cNvSpPr txBox="1"/>
                  <p:nvPr/>
                </p:nvSpPr>
                <p:spPr>
                  <a:xfrm rot="21573438">
                    <a:off x="4119650" y="1879653"/>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531" name="テキスト ボックス 530">
                    <a:extLst>
                      <a:ext uri="{FF2B5EF4-FFF2-40B4-BE49-F238E27FC236}">
                        <a16:creationId xmlns:a16="http://schemas.microsoft.com/office/drawing/2014/main" id="{51716949-7DFA-415C-965D-1FDD9005EE2A}"/>
                      </a:ext>
                    </a:extLst>
                  </p:cNvPr>
                  <p:cNvSpPr txBox="1"/>
                  <p:nvPr/>
                </p:nvSpPr>
                <p:spPr>
                  <a:xfrm rot="1657487">
                    <a:off x="4183994" y="1926582"/>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532" name="テキスト ボックス 531">
                    <a:extLst>
                      <a:ext uri="{FF2B5EF4-FFF2-40B4-BE49-F238E27FC236}">
                        <a16:creationId xmlns:a16="http://schemas.microsoft.com/office/drawing/2014/main" id="{F44E5372-3BB7-44BD-91FF-FE55D62FD037}"/>
                      </a:ext>
                    </a:extLst>
                  </p:cNvPr>
                  <p:cNvSpPr txBox="1"/>
                  <p:nvPr/>
                </p:nvSpPr>
                <p:spPr>
                  <a:xfrm rot="21196461">
                    <a:off x="4045049" y="1911586"/>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grpSp>
          </p:grpSp>
          <p:sp>
            <p:nvSpPr>
              <p:cNvPr id="527" name="星: 12 pt 526">
                <a:extLst>
                  <a:ext uri="{FF2B5EF4-FFF2-40B4-BE49-F238E27FC236}">
                    <a16:creationId xmlns:a16="http://schemas.microsoft.com/office/drawing/2014/main" id="{9A0141CF-E84B-4335-9E85-84F315278485}"/>
                  </a:ext>
                </a:extLst>
              </p:cNvPr>
              <p:cNvSpPr/>
              <p:nvPr/>
            </p:nvSpPr>
            <p:spPr>
              <a:xfrm>
                <a:off x="7899129" y="3423219"/>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33" name="直線コネクタ 532">
              <a:extLst>
                <a:ext uri="{FF2B5EF4-FFF2-40B4-BE49-F238E27FC236}">
                  <a16:creationId xmlns:a16="http://schemas.microsoft.com/office/drawing/2014/main" id="{7518723E-0882-4C21-A64B-3A214B828056}"/>
                </a:ext>
              </a:extLst>
            </p:cNvPr>
            <p:cNvCxnSpPr/>
            <p:nvPr/>
          </p:nvCxnSpPr>
          <p:spPr>
            <a:xfrm>
              <a:off x="7598869" y="4303101"/>
              <a:ext cx="0" cy="227023"/>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4" name="直線コネクタ 533">
              <a:extLst>
                <a:ext uri="{FF2B5EF4-FFF2-40B4-BE49-F238E27FC236}">
                  <a16:creationId xmlns:a16="http://schemas.microsoft.com/office/drawing/2014/main" id="{0250CBDF-36C9-4C73-9905-429ED10D8085}"/>
                </a:ext>
              </a:extLst>
            </p:cNvPr>
            <p:cNvCxnSpPr/>
            <p:nvPr/>
          </p:nvCxnSpPr>
          <p:spPr>
            <a:xfrm>
              <a:off x="8004192" y="4303101"/>
              <a:ext cx="0" cy="227023"/>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5" name="直線コネクタ 534">
              <a:extLst>
                <a:ext uri="{FF2B5EF4-FFF2-40B4-BE49-F238E27FC236}">
                  <a16:creationId xmlns:a16="http://schemas.microsoft.com/office/drawing/2014/main" id="{A02951F9-B1C0-4162-9DD5-17AF3DF0DDBF}"/>
                </a:ext>
              </a:extLst>
            </p:cNvPr>
            <p:cNvCxnSpPr/>
            <p:nvPr/>
          </p:nvCxnSpPr>
          <p:spPr>
            <a:xfrm>
              <a:off x="8405832" y="4312663"/>
              <a:ext cx="0" cy="227023"/>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9" name="乗算記号 538">
              <a:extLst>
                <a:ext uri="{FF2B5EF4-FFF2-40B4-BE49-F238E27FC236}">
                  <a16:creationId xmlns:a16="http://schemas.microsoft.com/office/drawing/2014/main" id="{2375D243-0ED4-42E8-9839-AB7A02FCDD3B}"/>
                </a:ext>
              </a:extLst>
            </p:cNvPr>
            <p:cNvSpPr/>
            <p:nvPr/>
          </p:nvSpPr>
          <p:spPr>
            <a:xfrm>
              <a:off x="6755527" y="4587175"/>
              <a:ext cx="510068" cy="490357"/>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0" name="乗算記号 539">
              <a:extLst>
                <a:ext uri="{FF2B5EF4-FFF2-40B4-BE49-F238E27FC236}">
                  <a16:creationId xmlns:a16="http://schemas.microsoft.com/office/drawing/2014/main" id="{01F7A150-A833-4A77-AD11-B34245FB8AE0}"/>
                </a:ext>
              </a:extLst>
            </p:cNvPr>
            <p:cNvSpPr/>
            <p:nvPr/>
          </p:nvSpPr>
          <p:spPr>
            <a:xfrm>
              <a:off x="7305794" y="4571228"/>
              <a:ext cx="510068" cy="490357"/>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1" name="乗算記号 540">
              <a:extLst>
                <a:ext uri="{FF2B5EF4-FFF2-40B4-BE49-F238E27FC236}">
                  <a16:creationId xmlns:a16="http://schemas.microsoft.com/office/drawing/2014/main" id="{EE688DC9-95A9-41D7-B8F6-5F9DE13E3D4C}"/>
                </a:ext>
              </a:extLst>
            </p:cNvPr>
            <p:cNvSpPr/>
            <p:nvPr/>
          </p:nvSpPr>
          <p:spPr>
            <a:xfrm>
              <a:off x="7773537" y="4580100"/>
              <a:ext cx="510068" cy="490357"/>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2" name="乗算記号 541">
              <a:extLst>
                <a:ext uri="{FF2B5EF4-FFF2-40B4-BE49-F238E27FC236}">
                  <a16:creationId xmlns:a16="http://schemas.microsoft.com/office/drawing/2014/main" id="{E213D492-2BA4-4403-9617-FF0C810120F1}"/>
                </a:ext>
              </a:extLst>
            </p:cNvPr>
            <p:cNvSpPr/>
            <p:nvPr/>
          </p:nvSpPr>
          <p:spPr>
            <a:xfrm>
              <a:off x="8237269" y="4565502"/>
              <a:ext cx="510068" cy="490357"/>
            </a:xfrm>
            <a:prstGeom prst="mathMultiply">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4C889658-B311-44E2-93D3-95F6FB05A22E}"/>
                </a:ext>
              </a:extLst>
            </p:cNvPr>
            <p:cNvSpPr txBox="1"/>
            <p:nvPr/>
          </p:nvSpPr>
          <p:spPr>
            <a:xfrm>
              <a:off x="7429827" y="5148761"/>
              <a:ext cx="646331" cy="369332"/>
            </a:xfrm>
            <a:prstGeom prst="rect">
              <a:avLst/>
            </a:prstGeom>
            <a:noFill/>
          </p:spPr>
          <p:txBody>
            <a:bodyPr wrap="none" rtlCol="0">
              <a:spAutoFit/>
            </a:bodyPr>
            <a:lstStyle/>
            <a:p>
              <a:r>
                <a:rPr kumimoji="1" lang="ja-JP" altLang="en-US" dirty="0"/>
                <a:t>死滅</a:t>
              </a:r>
            </a:p>
          </p:txBody>
        </p:sp>
      </p:grpSp>
      <p:sp>
        <p:nvSpPr>
          <p:cNvPr id="536" name="テキスト ボックス 535">
            <a:extLst>
              <a:ext uri="{FF2B5EF4-FFF2-40B4-BE49-F238E27FC236}">
                <a16:creationId xmlns:a16="http://schemas.microsoft.com/office/drawing/2014/main" id="{C6418FDC-070B-4BCB-9ADE-1008155FA779}"/>
              </a:ext>
            </a:extLst>
          </p:cNvPr>
          <p:cNvSpPr txBox="1"/>
          <p:nvPr/>
        </p:nvSpPr>
        <p:spPr>
          <a:xfrm>
            <a:off x="4645521" y="5555174"/>
            <a:ext cx="3166382" cy="923330"/>
          </a:xfrm>
          <a:prstGeom prst="rect">
            <a:avLst/>
          </a:prstGeom>
          <a:noFill/>
        </p:spPr>
        <p:txBody>
          <a:bodyPr wrap="square" rtlCol="0">
            <a:spAutoFit/>
          </a:bodyPr>
          <a:lstStyle/>
          <a:p>
            <a:r>
              <a:rPr kumimoji="1" lang="ja-JP" altLang="en-US" dirty="0"/>
              <a:t>脾細胞とミエローマ細胞株の</a:t>
            </a:r>
            <a:endParaRPr kumimoji="1" lang="en-US" altLang="ja-JP" dirty="0"/>
          </a:p>
          <a:p>
            <a:r>
              <a:rPr kumimoji="1" lang="ja-JP" altLang="en-US" dirty="0"/>
              <a:t>融合細胞</a:t>
            </a:r>
            <a:r>
              <a:rPr kumimoji="1" lang="en-US" altLang="ja-JP" dirty="0"/>
              <a:t>(</a:t>
            </a:r>
            <a:r>
              <a:rPr kumimoji="1" lang="ja-JP" altLang="en-US" dirty="0"/>
              <a:t>ハイブリドーマ</a:t>
            </a:r>
            <a:r>
              <a:rPr kumimoji="1" lang="en-US" altLang="ja-JP" dirty="0"/>
              <a:t>)</a:t>
            </a:r>
            <a:r>
              <a:rPr kumimoji="1" lang="ja-JP" altLang="en-US" dirty="0"/>
              <a:t>のみ生存、増殖</a:t>
            </a:r>
          </a:p>
        </p:txBody>
      </p:sp>
      <p:grpSp>
        <p:nvGrpSpPr>
          <p:cNvPr id="15" name="グループ化 14"/>
          <p:cNvGrpSpPr/>
          <p:nvPr/>
        </p:nvGrpSpPr>
        <p:grpSpPr>
          <a:xfrm>
            <a:off x="368291" y="5279829"/>
            <a:ext cx="3250095" cy="1041218"/>
            <a:chOff x="368291" y="5279829"/>
            <a:chExt cx="3250095" cy="1041218"/>
          </a:xfrm>
        </p:grpSpPr>
        <p:sp>
          <p:nvSpPr>
            <p:cNvPr id="603" name="テキスト ボックス 602">
              <a:extLst>
                <a:ext uri="{FF2B5EF4-FFF2-40B4-BE49-F238E27FC236}">
                  <a16:creationId xmlns:a16="http://schemas.microsoft.com/office/drawing/2014/main" id="{F15C2D7D-F437-4CA2-9160-9680F1AC1F47}"/>
                </a:ext>
              </a:extLst>
            </p:cNvPr>
            <p:cNvSpPr txBox="1"/>
            <p:nvPr/>
          </p:nvSpPr>
          <p:spPr>
            <a:xfrm rot="21120063">
              <a:off x="2005116" y="5683660"/>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04" name="テキスト ボックス 603">
              <a:extLst>
                <a:ext uri="{FF2B5EF4-FFF2-40B4-BE49-F238E27FC236}">
                  <a16:creationId xmlns:a16="http://schemas.microsoft.com/office/drawing/2014/main" id="{3CEE3115-6A95-42E1-A2CC-D8A585A19AC8}"/>
                </a:ext>
              </a:extLst>
            </p:cNvPr>
            <p:cNvSpPr txBox="1"/>
            <p:nvPr/>
          </p:nvSpPr>
          <p:spPr>
            <a:xfrm rot="21120063">
              <a:off x="2157516" y="5836060"/>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05" name="テキスト ボックス 604">
              <a:extLst>
                <a:ext uri="{FF2B5EF4-FFF2-40B4-BE49-F238E27FC236}">
                  <a16:creationId xmlns:a16="http://schemas.microsoft.com/office/drawing/2014/main" id="{1013DF5B-D1C9-42A9-BEC6-6AFE2D14599F}"/>
                </a:ext>
              </a:extLst>
            </p:cNvPr>
            <p:cNvSpPr txBox="1"/>
            <p:nvPr/>
          </p:nvSpPr>
          <p:spPr>
            <a:xfrm rot="21120063">
              <a:off x="1766326" y="5907037"/>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06" name="テキスト ボックス 605">
              <a:extLst>
                <a:ext uri="{FF2B5EF4-FFF2-40B4-BE49-F238E27FC236}">
                  <a16:creationId xmlns:a16="http://schemas.microsoft.com/office/drawing/2014/main" id="{8B9BF8D9-718B-4697-AE2D-CFB4F385CE85}"/>
                </a:ext>
              </a:extLst>
            </p:cNvPr>
            <p:cNvSpPr txBox="1"/>
            <p:nvPr/>
          </p:nvSpPr>
          <p:spPr>
            <a:xfrm rot="21120063">
              <a:off x="1713676" y="5699187"/>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07" name="テキスト ボックス 606">
              <a:extLst>
                <a:ext uri="{FF2B5EF4-FFF2-40B4-BE49-F238E27FC236}">
                  <a16:creationId xmlns:a16="http://schemas.microsoft.com/office/drawing/2014/main" id="{4CC22D14-20C2-4CD6-B100-CE1763AFB197}"/>
                </a:ext>
              </a:extLst>
            </p:cNvPr>
            <p:cNvSpPr txBox="1"/>
            <p:nvPr/>
          </p:nvSpPr>
          <p:spPr>
            <a:xfrm rot="21120063">
              <a:off x="2003312" y="586970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08" name="テキスト ボックス 607">
              <a:extLst>
                <a:ext uri="{FF2B5EF4-FFF2-40B4-BE49-F238E27FC236}">
                  <a16:creationId xmlns:a16="http://schemas.microsoft.com/office/drawing/2014/main" id="{0D9A6CA5-2C0A-49B0-90E8-058BB8CBC398}"/>
                </a:ext>
              </a:extLst>
            </p:cNvPr>
            <p:cNvSpPr txBox="1"/>
            <p:nvPr/>
          </p:nvSpPr>
          <p:spPr>
            <a:xfrm rot="21120063">
              <a:off x="1846702" y="5652252"/>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09" name="テキスト ボックス 608">
              <a:extLst>
                <a:ext uri="{FF2B5EF4-FFF2-40B4-BE49-F238E27FC236}">
                  <a16:creationId xmlns:a16="http://schemas.microsoft.com/office/drawing/2014/main" id="{B902F26F-3CAE-4AF7-8115-B52DCBF3B50E}"/>
                </a:ext>
              </a:extLst>
            </p:cNvPr>
            <p:cNvSpPr txBox="1"/>
            <p:nvPr/>
          </p:nvSpPr>
          <p:spPr>
            <a:xfrm rot="21120063">
              <a:off x="1887027" y="5805004"/>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10" name="テキスト ボックス 609">
              <a:extLst>
                <a:ext uri="{FF2B5EF4-FFF2-40B4-BE49-F238E27FC236}">
                  <a16:creationId xmlns:a16="http://schemas.microsoft.com/office/drawing/2014/main" id="{C4A4CC7A-79E0-4CA6-A993-3655E5D2FC42}"/>
                </a:ext>
              </a:extLst>
            </p:cNvPr>
            <p:cNvSpPr txBox="1"/>
            <p:nvPr/>
          </p:nvSpPr>
          <p:spPr>
            <a:xfrm rot="21120063">
              <a:off x="2157516" y="5836060"/>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11" name="テキスト ボックス 610">
              <a:extLst>
                <a:ext uri="{FF2B5EF4-FFF2-40B4-BE49-F238E27FC236}">
                  <a16:creationId xmlns:a16="http://schemas.microsoft.com/office/drawing/2014/main" id="{51590807-A7FD-44EE-BFCD-56D1F68D4AB2}"/>
                </a:ext>
              </a:extLst>
            </p:cNvPr>
            <p:cNvSpPr txBox="1"/>
            <p:nvPr/>
          </p:nvSpPr>
          <p:spPr>
            <a:xfrm rot="21120063">
              <a:off x="2076190" y="586189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12" name="テキスト ボックス 611">
              <a:extLst>
                <a:ext uri="{FF2B5EF4-FFF2-40B4-BE49-F238E27FC236}">
                  <a16:creationId xmlns:a16="http://schemas.microsoft.com/office/drawing/2014/main" id="{A03A7B8C-8750-4F4B-8606-50C04E4015A0}"/>
                </a:ext>
              </a:extLst>
            </p:cNvPr>
            <p:cNvSpPr txBox="1"/>
            <p:nvPr/>
          </p:nvSpPr>
          <p:spPr>
            <a:xfrm rot="21120063">
              <a:off x="1918726" y="6059437"/>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13" name="テキスト ボックス 612">
              <a:extLst>
                <a:ext uri="{FF2B5EF4-FFF2-40B4-BE49-F238E27FC236}">
                  <a16:creationId xmlns:a16="http://schemas.microsoft.com/office/drawing/2014/main" id="{77E03116-C555-4519-B83C-E42C3CEB9C99}"/>
                </a:ext>
              </a:extLst>
            </p:cNvPr>
            <p:cNvSpPr txBox="1"/>
            <p:nvPr/>
          </p:nvSpPr>
          <p:spPr>
            <a:xfrm rot="21120063">
              <a:off x="1866076" y="5851587"/>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14" name="テキスト ボックス 613">
              <a:extLst>
                <a:ext uri="{FF2B5EF4-FFF2-40B4-BE49-F238E27FC236}">
                  <a16:creationId xmlns:a16="http://schemas.microsoft.com/office/drawing/2014/main" id="{4450616A-A0F5-4504-9AF3-A98ACFA8483B}"/>
                </a:ext>
              </a:extLst>
            </p:cNvPr>
            <p:cNvSpPr txBox="1"/>
            <p:nvPr/>
          </p:nvSpPr>
          <p:spPr>
            <a:xfrm rot="21120063">
              <a:off x="2155712" y="602210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15" name="テキスト ボックス 614">
              <a:extLst>
                <a:ext uri="{FF2B5EF4-FFF2-40B4-BE49-F238E27FC236}">
                  <a16:creationId xmlns:a16="http://schemas.microsoft.com/office/drawing/2014/main" id="{FA56232C-478B-4D3E-B120-4F4473593CC8}"/>
                </a:ext>
              </a:extLst>
            </p:cNvPr>
            <p:cNvSpPr txBox="1"/>
            <p:nvPr/>
          </p:nvSpPr>
          <p:spPr>
            <a:xfrm rot="21120063">
              <a:off x="1961416" y="5571546"/>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16" name="テキスト ボックス 615">
              <a:extLst>
                <a:ext uri="{FF2B5EF4-FFF2-40B4-BE49-F238E27FC236}">
                  <a16:creationId xmlns:a16="http://schemas.microsoft.com/office/drawing/2014/main" id="{2412F5E7-3524-4975-9280-D89C6E9916CE}"/>
                </a:ext>
              </a:extLst>
            </p:cNvPr>
            <p:cNvSpPr txBox="1"/>
            <p:nvPr/>
          </p:nvSpPr>
          <p:spPr>
            <a:xfrm rot="21120063">
              <a:off x="2039427" y="5957404"/>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17" name="テキスト ボックス 616">
              <a:extLst>
                <a:ext uri="{FF2B5EF4-FFF2-40B4-BE49-F238E27FC236}">
                  <a16:creationId xmlns:a16="http://schemas.microsoft.com/office/drawing/2014/main" id="{CCE85F8D-CC21-4216-8EC5-8EDC5450B4D5}"/>
                </a:ext>
              </a:extLst>
            </p:cNvPr>
            <p:cNvSpPr txBox="1"/>
            <p:nvPr/>
          </p:nvSpPr>
          <p:spPr>
            <a:xfrm rot="21120063">
              <a:off x="2032707" y="5754777"/>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18" name="テキスト ボックス 617">
              <a:extLst>
                <a:ext uri="{FF2B5EF4-FFF2-40B4-BE49-F238E27FC236}">
                  <a16:creationId xmlns:a16="http://schemas.microsoft.com/office/drawing/2014/main" id="{E36AAC65-754E-4B9C-BC8F-75A743DA271C}"/>
                </a:ext>
              </a:extLst>
            </p:cNvPr>
            <p:cNvSpPr txBox="1"/>
            <p:nvPr/>
          </p:nvSpPr>
          <p:spPr>
            <a:xfrm rot="21120063">
              <a:off x="1913049" y="5705704"/>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19" name="テキスト ボックス 618">
              <a:extLst>
                <a:ext uri="{FF2B5EF4-FFF2-40B4-BE49-F238E27FC236}">
                  <a16:creationId xmlns:a16="http://schemas.microsoft.com/office/drawing/2014/main" id="{206105A6-3822-423C-BD0F-F7DA94432F98}"/>
                </a:ext>
              </a:extLst>
            </p:cNvPr>
            <p:cNvSpPr txBox="1"/>
            <p:nvPr/>
          </p:nvSpPr>
          <p:spPr>
            <a:xfrm rot="21120063">
              <a:off x="1773121" y="5793756"/>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20" name="テキスト ボックス 619">
              <a:extLst>
                <a:ext uri="{FF2B5EF4-FFF2-40B4-BE49-F238E27FC236}">
                  <a16:creationId xmlns:a16="http://schemas.microsoft.com/office/drawing/2014/main" id="{FF05F613-08F5-440A-BB41-A6C5068542B1}"/>
                </a:ext>
              </a:extLst>
            </p:cNvPr>
            <p:cNvSpPr txBox="1"/>
            <p:nvPr/>
          </p:nvSpPr>
          <p:spPr>
            <a:xfrm rot="21120063">
              <a:off x="2018476" y="6003987"/>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21" name="テキスト ボックス 620">
              <a:extLst>
                <a:ext uri="{FF2B5EF4-FFF2-40B4-BE49-F238E27FC236}">
                  <a16:creationId xmlns:a16="http://schemas.microsoft.com/office/drawing/2014/main" id="{25E4EA6C-C912-43BE-B671-BA41D1CDB53A}"/>
                </a:ext>
              </a:extLst>
            </p:cNvPr>
            <p:cNvSpPr txBox="1"/>
            <p:nvPr/>
          </p:nvSpPr>
          <p:spPr>
            <a:xfrm rot="21120063">
              <a:off x="1898730" y="5966109"/>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22" name="テキスト ボックス 621">
              <a:extLst>
                <a:ext uri="{FF2B5EF4-FFF2-40B4-BE49-F238E27FC236}">
                  <a16:creationId xmlns:a16="http://schemas.microsoft.com/office/drawing/2014/main" id="{D60DD8AC-15B6-4431-972B-DAB558B7D949}"/>
                </a:ext>
              </a:extLst>
            </p:cNvPr>
            <p:cNvSpPr txBox="1"/>
            <p:nvPr/>
          </p:nvSpPr>
          <p:spPr>
            <a:xfrm rot="21120063">
              <a:off x="2151502" y="5957052"/>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23" name="テキスト ボックス 622">
              <a:extLst>
                <a:ext uri="{FF2B5EF4-FFF2-40B4-BE49-F238E27FC236}">
                  <a16:creationId xmlns:a16="http://schemas.microsoft.com/office/drawing/2014/main" id="{24300571-F1FC-49A0-898D-E772453BCAD6}"/>
                </a:ext>
              </a:extLst>
            </p:cNvPr>
            <p:cNvSpPr txBox="1"/>
            <p:nvPr/>
          </p:nvSpPr>
          <p:spPr>
            <a:xfrm rot="21120063">
              <a:off x="2095906" y="5693939"/>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624" name="テキスト ボックス 623">
              <a:extLst>
                <a:ext uri="{FF2B5EF4-FFF2-40B4-BE49-F238E27FC236}">
                  <a16:creationId xmlns:a16="http://schemas.microsoft.com/office/drawing/2014/main" id="{E363FA47-F726-4EC7-9CAC-CE6524572A33}"/>
                </a:ext>
              </a:extLst>
            </p:cNvPr>
            <p:cNvSpPr txBox="1"/>
            <p:nvPr/>
          </p:nvSpPr>
          <p:spPr>
            <a:xfrm rot="21120063">
              <a:off x="2606090" y="5658742"/>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25" name="テキスト ボックス 624">
              <a:extLst>
                <a:ext uri="{FF2B5EF4-FFF2-40B4-BE49-F238E27FC236}">
                  <a16:creationId xmlns:a16="http://schemas.microsoft.com/office/drawing/2014/main" id="{3B03AC9E-2305-455D-95DD-D7041960A7EE}"/>
                </a:ext>
              </a:extLst>
            </p:cNvPr>
            <p:cNvSpPr txBox="1"/>
            <p:nvPr/>
          </p:nvSpPr>
          <p:spPr>
            <a:xfrm rot="21120063">
              <a:off x="2758490" y="5811142"/>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26" name="テキスト ボックス 625">
              <a:extLst>
                <a:ext uri="{FF2B5EF4-FFF2-40B4-BE49-F238E27FC236}">
                  <a16:creationId xmlns:a16="http://schemas.microsoft.com/office/drawing/2014/main" id="{137366C0-B3AB-447F-81E8-A76AD51F5FE3}"/>
                </a:ext>
              </a:extLst>
            </p:cNvPr>
            <p:cNvSpPr txBox="1"/>
            <p:nvPr/>
          </p:nvSpPr>
          <p:spPr>
            <a:xfrm rot="21120063">
              <a:off x="2367300" y="5882119"/>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27" name="テキスト ボックス 626">
              <a:extLst>
                <a:ext uri="{FF2B5EF4-FFF2-40B4-BE49-F238E27FC236}">
                  <a16:creationId xmlns:a16="http://schemas.microsoft.com/office/drawing/2014/main" id="{53E8D459-1D2A-4E1C-8C32-97BF948F5FEB}"/>
                </a:ext>
              </a:extLst>
            </p:cNvPr>
            <p:cNvSpPr txBox="1"/>
            <p:nvPr/>
          </p:nvSpPr>
          <p:spPr>
            <a:xfrm rot="21120063">
              <a:off x="2314650" y="5674269"/>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28" name="テキスト ボックス 627">
              <a:extLst>
                <a:ext uri="{FF2B5EF4-FFF2-40B4-BE49-F238E27FC236}">
                  <a16:creationId xmlns:a16="http://schemas.microsoft.com/office/drawing/2014/main" id="{8476D071-2CB4-4812-99D2-561723D6C80D}"/>
                </a:ext>
              </a:extLst>
            </p:cNvPr>
            <p:cNvSpPr txBox="1"/>
            <p:nvPr/>
          </p:nvSpPr>
          <p:spPr>
            <a:xfrm rot="21120063">
              <a:off x="2604286" y="5844785"/>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29" name="テキスト ボックス 628">
              <a:extLst>
                <a:ext uri="{FF2B5EF4-FFF2-40B4-BE49-F238E27FC236}">
                  <a16:creationId xmlns:a16="http://schemas.microsoft.com/office/drawing/2014/main" id="{C03C6108-46D5-4B17-BFC3-DC634894A5F6}"/>
                </a:ext>
              </a:extLst>
            </p:cNvPr>
            <p:cNvSpPr txBox="1"/>
            <p:nvPr/>
          </p:nvSpPr>
          <p:spPr>
            <a:xfrm rot="21120063">
              <a:off x="2447676" y="5627334"/>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30" name="テキスト ボックス 629">
              <a:extLst>
                <a:ext uri="{FF2B5EF4-FFF2-40B4-BE49-F238E27FC236}">
                  <a16:creationId xmlns:a16="http://schemas.microsoft.com/office/drawing/2014/main" id="{B34903E3-7395-45CC-A6EA-665D5DB341A4}"/>
                </a:ext>
              </a:extLst>
            </p:cNvPr>
            <p:cNvSpPr txBox="1"/>
            <p:nvPr/>
          </p:nvSpPr>
          <p:spPr>
            <a:xfrm rot="21120063">
              <a:off x="2488001" y="5780086"/>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31" name="テキスト ボックス 630">
              <a:extLst>
                <a:ext uri="{FF2B5EF4-FFF2-40B4-BE49-F238E27FC236}">
                  <a16:creationId xmlns:a16="http://schemas.microsoft.com/office/drawing/2014/main" id="{EB6CD0ED-DBC8-432F-AA8A-A3840173B51B}"/>
                </a:ext>
              </a:extLst>
            </p:cNvPr>
            <p:cNvSpPr txBox="1"/>
            <p:nvPr/>
          </p:nvSpPr>
          <p:spPr>
            <a:xfrm rot="21120063">
              <a:off x="2758490" y="5811142"/>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32" name="テキスト ボックス 631">
              <a:extLst>
                <a:ext uri="{FF2B5EF4-FFF2-40B4-BE49-F238E27FC236}">
                  <a16:creationId xmlns:a16="http://schemas.microsoft.com/office/drawing/2014/main" id="{AFCDF682-02D1-4BBE-A933-144754C4BCE7}"/>
                </a:ext>
              </a:extLst>
            </p:cNvPr>
            <p:cNvSpPr txBox="1"/>
            <p:nvPr/>
          </p:nvSpPr>
          <p:spPr>
            <a:xfrm rot="21120063">
              <a:off x="2677164" y="5836975"/>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33" name="テキスト ボックス 632">
              <a:extLst>
                <a:ext uri="{FF2B5EF4-FFF2-40B4-BE49-F238E27FC236}">
                  <a16:creationId xmlns:a16="http://schemas.microsoft.com/office/drawing/2014/main" id="{E90DA068-F54A-4AD0-8E3F-A53E3CA640C3}"/>
                </a:ext>
              </a:extLst>
            </p:cNvPr>
            <p:cNvSpPr txBox="1"/>
            <p:nvPr/>
          </p:nvSpPr>
          <p:spPr>
            <a:xfrm rot="21120063">
              <a:off x="2519700" y="6034519"/>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34" name="テキスト ボックス 633">
              <a:extLst>
                <a:ext uri="{FF2B5EF4-FFF2-40B4-BE49-F238E27FC236}">
                  <a16:creationId xmlns:a16="http://schemas.microsoft.com/office/drawing/2014/main" id="{6A21B235-D45D-4709-9F15-D7599C378B8F}"/>
                </a:ext>
              </a:extLst>
            </p:cNvPr>
            <p:cNvSpPr txBox="1"/>
            <p:nvPr/>
          </p:nvSpPr>
          <p:spPr>
            <a:xfrm rot="21120063">
              <a:off x="2467050" y="5826669"/>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35" name="テキスト ボックス 634">
              <a:extLst>
                <a:ext uri="{FF2B5EF4-FFF2-40B4-BE49-F238E27FC236}">
                  <a16:creationId xmlns:a16="http://schemas.microsoft.com/office/drawing/2014/main" id="{81A34A7D-B69B-4A0E-B59F-AC96B43C8D31}"/>
                </a:ext>
              </a:extLst>
            </p:cNvPr>
            <p:cNvSpPr txBox="1"/>
            <p:nvPr/>
          </p:nvSpPr>
          <p:spPr>
            <a:xfrm rot="21120063">
              <a:off x="2756686" y="5997185"/>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36" name="テキスト ボックス 635">
              <a:extLst>
                <a:ext uri="{FF2B5EF4-FFF2-40B4-BE49-F238E27FC236}">
                  <a16:creationId xmlns:a16="http://schemas.microsoft.com/office/drawing/2014/main" id="{BAB462D2-C593-4324-9BE0-157C43F4220B}"/>
                </a:ext>
              </a:extLst>
            </p:cNvPr>
            <p:cNvSpPr txBox="1"/>
            <p:nvPr/>
          </p:nvSpPr>
          <p:spPr>
            <a:xfrm rot="21120063">
              <a:off x="2562390" y="5546628"/>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37" name="テキスト ボックス 636">
              <a:extLst>
                <a:ext uri="{FF2B5EF4-FFF2-40B4-BE49-F238E27FC236}">
                  <a16:creationId xmlns:a16="http://schemas.microsoft.com/office/drawing/2014/main" id="{421B8930-EE51-42EF-B795-02BABB80F4D5}"/>
                </a:ext>
              </a:extLst>
            </p:cNvPr>
            <p:cNvSpPr txBox="1"/>
            <p:nvPr/>
          </p:nvSpPr>
          <p:spPr>
            <a:xfrm rot="21120063">
              <a:off x="2640401" y="5932486"/>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38" name="テキスト ボックス 637">
              <a:extLst>
                <a:ext uri="{FF2B5EF4-FFF2-40B4-BE49-F238E27FC236}">
                  <a16:creationId xmlns:a16="http://schemas.microsoft.com/office/drawing/2014/main" id="{BED1E0F8-C269-4884-9DCF-8632FE259BFF}"/>
                </a:ext>
              </a:extLst>
            </p:cNvPr>
            <p:cNvSpPr txBox="1"/>
            <p:nvPr/>
          </p:nvSpPr>
          <p:spPr>
            <a:xfrm rot="21120063">
              <a:off x="2633681" y="5729859"/>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39" name="テキスト ボックス 638">
              <a:extLst>
                <a:ext uri="{FF2B5EF4-FFF2-40B4-BE49-F238E27FC236}">
                  <a16:creationId xmlns:a16="http://schemas.microsoft.com/office/drawing/2014/main" id="{E3ECA58B-E8B3-4DE0-AC2D-23A5D40F1C1A}"/>
                </a:ext>
              </a:extLst>
            </p:cNvPr>
            <p:cNvSpPr txBox="1"/>
            <p:nvPr/>
          </p:nvSpPr>
          <p:spPr>
            <a:xfrm rot="21120063">
              <a:off x="2514023" y="5680786"/>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40" name="テキスト ボックス 639">
              <a:extLst>
                <a:ext uri="{FF2B5EF4-FFF2-40B4-BE49-F238E27FC236}">
                  <a16:creationId xmlns:a16="http://schemas.microsoft.com/office/drawing/2014/main" id="{9A158373-A8B8-4D23-A75B-268906BE182C}"/>
                </a:ext>
              </a:extLst>
            </p:cNvPr>
            <p:cNvSpPr txBox="1"/>
            <p:nvPr/>
          </p:nvSpPr>
          <p:spPr>
            <a:xfrm rot="21120063">
              <a:off x="2374095" y="5768838"/>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41" name="テキスト ボックス 640">
              <a:extLst>
                <a:ext uri="{FF2B5EF4-FFF2-40B4-BE49-F238E27FC236}">
                  <a16:creationId xmlns:a16="http://schemas.microsoft.com/office/drawing/2014/main" id="{FF74B55B-3F6B-471C-9698-BB7B6CEE84EC}"/>
                </a:ext>
              </a:extLst>
            </p:cNvPr>
            <p:cNvSpPr txBox="1"/>
            <p:nvPr/>
          </p:nvSpPr>
          <p:spPr>
            <a:xfrm rot="21120063">
              <a:off x="2619450" y="5979069"/>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42" name="テキスト ボックス 641">
              <a:extLst>
                <a:ext uri="{FF2B5EF4-FFF2-40B4-BE49-F238E27FC236}">
                  <a16:creationId xmlns:a16="http://schemas.microsoft.com/office/drawing/2014/main" id="{52B9ADB2-3EB8-4F08-A12F-A1590E743257}"/>
                </a:ext>
              </a:extLst>
            </p:cNvPr>
            <p:cNvSpPr txBox="1"/>
            <p:nvPr/>
          </p:nvSpPr>
          <p:spPr>
            <a:xfrm rot="21120063">
              <a:off x="2499704" y="5941191"/>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43" name="テキスト ボックス 642">
              <a:extLst>
                <a:ext uri="{FF2B5EF4-FFF2-40B4-BE49-F238E27FC236}">
                  <a16:creationId xmlns:a16="http://schemas.microsoft.com/office/drawing/2014/main" id="{C24CC13B-A69D-4568-8029-C87CA327B151}"/>
                </a:ext>
              </a:extLst>
            </p:cNvPr>
            <p:cNvSpPr txBox="1"/>
            <p:nvPr/>
          </p:nvSpPr>
          <p:spPr>
            <a:xfrm rot="21120063">
              <a:off x="2752476" y="5932134"/>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44" name="テキスト ボックス 643">
              <a:extLst>
                <a:ext uri="{FF2B5EF4-FFF2-40B4-BE49-F238E27FC236}">
                  <a16:creationId xmlns:a16="http://schemas.microsoft.com/office/drawing/2014/main" id="{F00873DD-9A1F-4EF8-87F6-0ED1B2665E06}"/>
                </a:ext>
              </a:extLst>
            </p:cNvPr>
            <p:cNvSpPr txBox="1"/>
            <p:nvPr/>
          </p:nvSpPr>
          <p:spPr>
            <a:xfrm rot="21120063">
              <a:off x="2696880" y="5669021"/>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645" name="テキスト ボックス 644">
              <a:extLst>
                <a:ext uri="{FF2B5EF4-FFF2-40B4-BE49-F238E27FC236}">
                  <a16:creationId xmlns:a16="http://schemas.microsoft.com/office/drawing/2014/main" id="{5304E6C7-D3CB-4918-B24E-28393EEA6A8A}"/>
                </a:ext>
              </a:extLst>
            </p:cNvPr>
            <p:cNvSpPr txBox="1"/>
            <p:nvPr/>
          </p:nvSpPr>
          <p:spPr>
            <a:xfrm rot="21120063">
              <a:off x="3212390" y="5646327"/>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46" name="テキスト ボックス 645">
              <a:extLst>
                <a:ext uri="{FF2B5EF4-FFF2-40B4-BE49-F238E27FC236}">
                  <a16:creationId xmlns:a16="http://schemas.microsoft.com/office/drawing/2014/main" id="{619EC21C-CE5C-4B1C-9ADC-4E5972F67E98}"/>
                </a:ext>
              </a:extLst>
            </p:cNvPr>
            <p:cNvSpPr txBox="1"/>
            <p:nvPr/>
          </p:nvSpPr>
          <p:spPr>
            <a:xfrm rot="21120063">
              <a:off x="3364790" y="5798727"/>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47" name="テキスト ボックス 646">
              <a:extLst>
                <a:ext uri="{FF2B5EF4-FFF2-40B4-BE49-F238E27FC236}">
                  <a16:creationId xmlns:a16="http://schemas.microsoft.com/office/drawing/2014/main" id="{931EA9C1-9912-4FC3-B907-02A970310731}"/>
                </a:ext>
              </a:extLst>
            </p:cNvPr>
            <p:cNvSpPr txBox="1"/>
            <p:nvPr/>
          </p:nvSpPr>
          <p:spPr>
            <a:xfrm rot="21120063">
              <a:off x="2973600" y="5869704"/>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48" name="テキスト ボックス 647">
              <a:extLst>
                <a:ext uri="{FF2B5EF4-FFF2-40B4-BE49-F238E27FC236}">
                  <a16:creationId xmlns:a16="http://schemas.microsoft.com/office/drawing/2014/main" id="{27E6B57E-13DC-4896-AD12-4A9D9E90280E}"/>
                </a:ext>
              </a:extLst>
            </p:cNvPr>
            <p:cNvSpPr txBox="1"/>
            <p:nvPr/>
          </p:nvSpPr>
          <p:spPr>
            <a:xfrm rot="21120063">
              <a:off x="2920950" y="5661854"/>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49" name="テキスト ボックス 648">
              <a:extLst>
                <a:ext uri="{FF2B5EF4-FFF2-40B4-BE49-F238E27FC236}">
                  <a16:creationId xmlns:a16="http://schemas.microsoft.com/office/drawing/2014/main" id="{4840AB14-1180-4B00-9BAD-B04023E99743}"/>
                </a:ext>
              </a:extLst>
            </p:cNvPr>
            <p:cNvSpPr txBox="1"/>
            <p:nvPr/>
          </p:nvSpPr>
          <p:spPr>
            <a:xfrm rot="21120063">
              <a:off x="3210586" y="5832370"/>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50" name="テキスト ボックス 649">
              <a:extLst>
                <a:ext uri="{FF2B5EF4-FFF2-40B4-BE49-F238E27FC236}">
                  <a16:creationId xmlns:a16="http://schemas.microsoft.com/office/drawing/2014/main" id="{8832D0BD-EE86-406B-8E28-965C0B1FFE9D}"/>
                </a:ext>
              </a:extLst>
            </p:cNvPr>
            <p:cNvSpPr txBox="1"/>
            <p:nvPr/>
          </p:nvSpPr>
          <p:spPr>
            <a:xfrm rot="21120063">
              <a:off x="3053976" y="5614919"/>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51" name="テキスト ボックス 650">
              <a:extLst>
                <a:ext uri="{FF2B5EF4-FFF2-40B4-BE49-F238E27FC236}">
                  <a16:creationId xmlns:a16="http://schemas.microsoft.com/office/drawing/2014/main" id="{A5873836-DA33-419D-80A6-DD7AED7D7622}"/>
                </a:ext>
              </a:extLst>
            </p:cNvPr>
            <p:cNvSpPr txBox="1"/>
            <p:nvPr/>
          </p:nvSpPr>
          <p:spPr>
            <a:xfrm rot="21120063">
              <a:off x="3094301" y="5767671"/>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52" name="テキスト ボックス 651">
              <a:extLst>
                <a:ext uri="{FF2B5EF4-FFF2-40B4-BE49-F238E27FC236}">
                  <a16:creationId xmlns:a16="http://schemas.microsoft.com/office/drawing/2014/main" id="{F3F98CD2-41BE-49CA-B914-A2FA1F35BA60}"/>
                </a:ext>
              </a:extLst>
            </p:cNvPr>
            <p:cNvSpPr txBox="1"/>
            <p:nvPr/>
          </p:nvSpPr>
          <p:spPr>
            <a:xfrm rot="21120063">
              <a:off x="3364790" y="5798727"/>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53" name="テキスト ボックス 652">
              <a:extLst>
                <a:ext uri="{FF2B5EF4-FFF2-40B4-BE49-F238E27FC236}">
                  <a16:creationId xmlns:a16="http://schemas.microsoft.com/office/drawing/2014/main" id="{205720EE-B8D6-445C-989C-3FA74D9DD288}"/>
                </a:ext>
              </a:extLst>
            </p:cNvPr>
            <p:cNvSpPr txBox="1"/>
            <p:nvPr/>
          </p:nvSpPr>
          <p:spPr>
            <a:xfrm rot="21120063">
              <a:off x="3283464" y="5824560"/>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54" name="テキスト ボックス 653">
              <a:extLst>
                <a:ext uri="{FF2B5EF4-FFF2-40B4-BE49-F238E27FC236}">
                  <a16:creationId xmlns:a16="http://schemas.microsoft.com/office/drawing/2014/main" id="{65730D2E-FDDD-464C-B8BB-A3722467095D}"/>
                </a:ext>
              </a:extLst>
            </p:cNvPr>
            <p:cNvSpPr txBox="1"/>
            <p:nvPr/>
          </p:nvSpPr>
          <p:spPr>
            <a:xfrm rot="21120063">
              <a:off x="3126000" y="6022104"/>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55" name="テキスト ボックス 654">
              <a:extLst>
                <a:ext uri="{FF2B5EF4-FFF2-40B4-BE49-F238E27FC236}">
                  <a16:creationId xmlns:a16="http://schemas.microsoft.com/office/drawing/2014/main" id="{76D472A8-8A43-49BA-BC5A-B9EA37DFF570}"/>
                </a:ext>
              </a:extLst>
            </p:cNvPr>
            <p:cNvSpPr txBox="1"/>
            <p:nvPr/>
          </p:nvSpPr>
          <p:spPr>
            <a:xfrm rot="21120063">
              <a:off x="3073350" y="5814254"/>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56" name="テキスト ボックス 655">
              <a:extLst>
                <a:ext uri="{FF2B5EF4-FFF2-40B4-BE49-F238E27FC236}">
                  <a16:creationId xmlns:a16="http://schemas.microsoft.com/office/drawing/2014/main" id="{58DDFBAE-C79D-4519-87C3-C37842497D2A}"/>
                </a:ext>
              </a:extLst>
            </p:cNvPr>
            <p:cNvSpPr txBox="1"/>
            <p:nvPr/>
          </p:nvSpPr>
          <p:spPr>
            <a:xfrm rot="21120063">
              <a:off x="3362986" y="5984770"/>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57" name="テキスト ボックス 656">
              <a:extLst>
                <a:ext uri="{FF2B5EF4-FFF2-40B4-BE49-F238E27FC236}">
                  <a16:creationId xmlns:a16="http://schemas.microsoft.com/office/drawing/2014/main" id="{F50EE4C4-6504-4999-A1E0-730413332ED2}"/>
                </a:ext>
              </a:extLst>
            </p:cNvPr>
            <p:cNvSpPr txBox="1"/>
            <p:nvPr/>
          </p:nvSpPr>
          <p:spPr>
            <a:xfrm rot="21120063">
              <a:off x="3168690" y="5534213"/>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58" name="テキスト ボックス 657">
              <a:extLst>
                <a:ext uri="{FF2B5EF4-FFF2-40B4-BE49-F238E27FC236}">
                  <a16:creationId xmlns:a16="http://schemas.microsoft.com/office/drawing/2014/main" id="{8FBEC0C2-4CBA-47CE-8279-D91F859DF6B6}"/>
                </a:ext>
              </a:extLst>
            </p:cNvPr>
            <p:cNvSpPr txBox="1"/>
            <p:nvPr/>
          </p:nvSpPr>
          <p:spPr>
            <a:xfrm rot="21120063">
              <a:off x="3246701" y="5920071"/>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59" name="テキスト ボックス 658">
              <a:extLst>
                <a:ext uri="{FF2B5EF4-FFF2-40B4-BE49-F238E27FC236}">
                  <a16:creationId xmlns:a16="http://schemas.microsoft.com/office/drawing/2014/main" id="{D3860B84-0567-4B77-80EF-E665610BDCB9}"/>
                </a:ext>
              </a:extLst>
            </p:cNvPr>
            <p:cNvSpPr txBox="1"/>
            <p:nvPr/>
          </p:nvSpPr>
          <p:spPr>
            <a:xfrm rot="21120063">
              <a:off x="3239981" y="5717444"/>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60" name="テキスト ボックス 659">
              <a:extLst>
                <a:ext uri="{FF2B5EF4-FFF2-40B4-BE49-F238E27FC236}">
                  <a16:creationId xmlns:a16="http://schemas.microsoft.com/office/drawing/2014/main" id="{B30461F1-BB70-4401-B8E2-B030289CD670}"/>
                </a:ext>
              </a:extLst>
            </p:cNvPr>
            <p:cNvSpPr txBox="1"/>
            <p:nvPr/>
          </p:nvSpPr>
          <p:spPr>
            <a:xfrm rot="21120063">
              <a:off x="3120323" y="5668371"/>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61" name="テキスト ボックス 660">
              <a:extLst>
                <a:ext uri="{FF2B5EF4-FFF2-40B4-BE49-F238E27FC236}">
                  <a16:creationId xmlns:a16="http://schemas.microsoft.com/office/drawing/2014/main" id="{41A325CE-95FD-4733-BDAE-47204F57F357}"/>
                </a:ext>
              </a:extLst>
            </p:cNvPr>
            <p:cNvSpPr txBox="1"/>
            <p:nvPr/>
          </p:nvSpPr>
          <p:spPr>
            <a:xfrm rot="21120063">
              <a:off x="2980395" y="5756423"/>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62" name="テキスト ボックス 661">
              <a:extLst>
                <a:ext uri="{FF2B5EF4-FFF2-40B4-BE49-F238E27FC236}">
                  <a16:creationId xmlns:a16="http://schemas.microsoft.com/office/drawing/2014/main" id="{3C71072C-0AE5-4B54-B5E7-3C4BD469FD48}"/>
                </a:ext>
              </a:extLst>
            </p:cNvPr>
            <p:cNvSpPr txBox="1"/>
            <p:nvPr/>
          </p:nvSpPr>
          <p:spPr>
            <a:xfrm rot="21120063">
              <a:off x="3225750" y="5966654"/>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63" name="テキスト ボックス 662">
              <a:extLst>
                <a:ext uri="{FF2B5EF4-FFF2-40B4-BE49-F238E27FC236}">
                  <a16:creationId xmlns:a16="http://schemas.microsoft.com/office/drawing/2014/main" id="{6359953A-37F0-4DFB-AFB5-38EDDFE3F773}"/>
                </a:ext>
              </a:extLst>
            </p:cNvPr>
            <p:cNvSpPr txBox="1"/>
            <p:nvPr/>
          </p:nvSpPr>
          <p:spPr>
            <a:xfrm rot="21120063">
              <a:off x="3106004" y="5928776"/>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64" name="テキスト ボックス 663">
              <a:extLst>
                <a:ext uri="{FF2B5EF4-FFF2-40B4-BE49-F238E27FC236}">
                  <a16:creationId xmlns:a16="http://schemas.microsoft.com/office/drawing/2014/main" id="{BE17B527-FF36-4E61-888C-4DCC246BACBE}"/>
                </a:ext>
              </a:extLst>
            </p:cNvPr>
            <p:cNvSpPr txBox="1"/>
            <p:nvPr/>
          </p:nvSpPr>
          <p:spPr>
            <a:xfrm rot="21120063">
              <a:off x="3358776" y="5919719"/>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665" name="テキスト ボックス 664">
              <a:extLst>
                <a:ext uri="{FF2B5EF4-FFF2-40B4-BE49-F238E27FC236}">
                  <a16:creationId xmlns:a16="http://schemas.microsoft.com/office/drawing/2014/main" id="{9031D452-EF7A-4E7F-ACAB-6024DF9ED584}"/>
                </a:ext>
              </a:extLst>
            </p:cNvPr>
            <p:cNvSpPr txBox="1"/>
            <p:nvPr/>
          </p:nvSpPr>
          <p:spPr>
            <a:xfrm rot="21120063">
              <a:off x="3303180" y="5656606"/>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cxnSp>
          <p:nvCxnSpPr>
            <p:cNvPr id="666" name="直線コネクタ 665">
              <a:extLst>
                <a:ext uri="{FF2B5EF4-FFF2-40B4-BE49-F238E27FC236}">
                  <a16:creationId xmlns:a16="http://schemas.microsoft.com/office/drawing/2014/main" id="{F6F14EA5-9192-46AF-AE6B-15019FCA33C2}"/>
                </a:ext>
              </a:extLst>
            </p:cNvPr>
            <p:cNvCxnSpPr/>
            <p:nvPr/>
          </p:nvCxnSpPr>
          <p:spPr>
            <a:xfrm>
              <a:off x="2204372" y="5335361"/>
              <a:ext cx="0" cy="227023"/>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7" name="直線コネクタ 666">
              <a:extLst>
                <a:ext uri="{FF2B5EF4-FFF2-40B4-BE49-F238E27FC236}">
                  <a16:creationId xmlns:a16="http://schemas.microsoft.com/office/drawing/2014/main" id="{464FC0AD-0C9F-4695-9480-0C7BC0400958}"/>
                </a:ext>
              </a:extLst>
            </p:cNvPr>
            <p:cNvCxnSpPr/>
            <p:nvPr/>
          </p:nvCxnSpPr>
          <p:spPr>
            <a:xfrm>
              <a:off x="2720219" y="5321285"/>
              <a:ext cx="0" cy="227023"/>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8" name="直線コネクタ 667">
              <a:extLst>
                <a:ext uri="{FF2B5EF4-FFF2-40B4-BE49-F238E27FC236}">
                  <a16:creationId xmlns:a16="http://schemas.microsoft.com/office/drawing/2014/main" id="{C3992580-6D81-4CD0-BD13-220515F66696}"/>
                </a:ext>
              </a:extLst>
            </p:cNvPr>
            <p:cNvCxnSpPr/>
            <p:nvPr/>
          </p:nvCxnSpPr>
          <p:spPr>
            <a:xfrm>
              <a:off x="3194644" y="5321285"/>
              <a:ext cx="0" cy="227023"/>
            </a:xfrm>
            <a:prstGeom prst="line">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48D07A3-212C-4252-B3FA-E5F2A9AE6E57}"/>
                </a:ext>
              </a:extLst>
            </p:cNvPr>
            <p:cNvSpPr txBox="1"/>
            <p:nvPr/>
          </p:nvSpPr>
          <p:spPr>
            <a:xfrm>
              <a:off x="368291" y="5279829"/>
              <a:ext cx="1794327" cy="646331"/>
            </a:xfrm>
            <a:prstGeom prst="rect">
              <a:avLst/>
            </a:prstGeom>
            <a:noFill/>
          </p:spPr>
          <p:txBody>
            <a:bodyPr wrap="square" rtlCol="0">
              <a:spAutoFit/>
            </a:bodyPr>
            <a:lstStyle/>
            <a:p>
              <a:r>
                <a:rPr kumimoji="1" lang="ja-JP" altLang="en-US" dirty="0"/>
                <a:t>モノクローナル抗体の産生</a:t>
              </a:r>
            </a:p>
          </p:txBody>
        </p:sp>
      </p:grpSp>
      <p:sp>
        <p:nvSpPr>
          <p:cNvPr id="29" name="正方形/長方形 28"/>
          <p:cNvSpPr/>
          <p:nvPr/>
        </p:nvSpPr>
        <p:spPr>
          <a:xfrm>
            <a:off x="4195854" y="282597"/>
            <a:ext cx="4572000" cy="646331"/>
          </a:xfrm>
          <a:prstGeom prst="rect">
            <a:avLst/>
          </a:prstGeom>
        </p:spPr>
        <p:txBody>
          <a:bodyPr>
            <a:spAutoFit/>
          </a:bodyPr>
          <a:lstStyle/>
          <a:p>
            <a:r>
              <a:rPr lang="ja-JP" altLang="en-US" dirty="0"/>
              <a:t>G. KÖHLER &amp; C. MILSTEIN </a:t>
            </a:r>
          </a:p>
          <a:p>
            <a:r>
              <a:rPr lang="ja-JP" altLang="en-US" dirty="0"/>
              <a:t>Nature volume 256, pages495–497(1975)</a:t>
            </a:r>
          </a:p>
        </p:txBody>
      </p:sp>
      <p:grpSp>
        <p:nvGrpSpPr>
          <p:cNvPr id="37" name="グループ化 36"/>
          <p:cNvGrpSpPr/>
          <p:nvPr/>
        </p:nvGrpSpPr>
        <p:grpSpPr>
          <a:xfrm>
            <a:off x="2035741" y="4821866"/>
            <a:ext cx="3412107" cy="653315"/>
            <a:chOff x="2035741" y="4821866"/>
            <a:chExt cx="3412107" cy="653315"/>
          </a:xfrm>
        </p:grpSpPr>
        <p:cxnSp>
          <p:nvCxnSpPr>
            <p:cNvPr id="537" name="直線矢印コネクタ 536">
              <a:extLst>
                <a:ext uri="{FF2B5EF4-FFF2-40B4-BE49-F238E27FC236}">
                  <a16:creationId xmlns:a16="http://schemas.microsoft.com/office/drawing/2014/main" id="{E669DFCC-6204-4148-ABE3-D6F45A0D4FB5}"/>
                </a:ext>
              </a:extLst>
            </p:cNvPr>
            <p:cNvCxnSpPr>
              <a:cxnSpLocks/>
            </p:cNvCxnSpPr>
            <p:nvPr/>
          </p:nvCxnSpPr>
          <p:spPr>
            <a:xfrm flipH="1">
              <a:off x="3613827" y="5140161"/>
              <a:ext cx="1834021" cy="91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4D1FDE4E-8B51-4920-AD8C-C2C202EC2C09}"/>
                </a:ext>
              </a:extLst>
            </p:cNvPr>
            <p:cNvSpPr txBox="1"/>
            <p:nvPr/>
          </p:nvSpPr>
          <p:spPr>
            <a:xfrm>
              <a:off x="4067645" y="4821866"/>
              <a:ext cx="1146350" cy="369332"/>
            </a:xfrm>
            <a:prstGeom prst="rect">
              <a:avLst/>
            </a:prstGeom>
            <a:noFill/>
          </p:spPr>
          <p:txBody>
            <a:bodyPr wrap="square" rtlCol="0">
              <a:spAutoFit/>
            </a:bodyPr>
            <a:lstStyle/>
            <a:p>
              <a:r>
                <a:rPr kumimoji="1" lang="ja-JP" altLang="en-US" dirty="0"/>
                <a:t>限界希釈</a:t>
              </a:r>
            </a:p>
          </p:txBody>
        </p:sp>
        <p:grpSp>
          <p:nvGrpSpPr>
            <p:cNvPr id="538" name="グループ化 537">
              <a:extLst>
                <a:ext uri="{FF2B5EF4-FFF2-40B4-BE49-F238E27FC236}">
                  <a16:creationId xmlns:a16="http://schemas.microsoft.com/office/drawing/2014/main" id="{D2257B41-39CD-4B44-B3DF-D2D9E74D36AA}"/>
                </a:ext>
              </a:extLst>
            </p:cNvPr>
            <p:cNvGrpSpPr/>
            <p:nvPr/>
          </p:nvGrpSpPr>
          <p:grpSpPr>
            <a:xfrm>
              <a:off x="2045524" y="4966158"/>
              <a:ext cx="330672" cy="325754"/>
              <a:chOff x="5499012" y="1900611"/>
              <a:chExt cx="201799" cy="179630"/>
            </a:xfrm>
          </p:grpSpPr>
          <p:cxnSp>
            <p:nvCxnSpPr>
              <p:cNvPr id="543" name="直線コネクタ 542">
                <a:extLst>
                  <a:ext uri="{FF2B5EF4-FFF2-40B4-BE49-F238E27FC236}">
                    <a16:creationId xmlns:a16="http://schemas.microsoft.com/office/drawing/2014/main" id="{2A585A37-92C2-4018-AFC7-B5140D363B6B}"/>
                  </a:ext>
                </a:extLst>
              </p:cNvPr>
              <p:cNvCxnSpPr/>
              <p:nvPr/>
            </p:nvCxnSpPr>
            <p:spPr>
              <a:xfrm>
                <a:off x="5502860" y="1904088"/>
                <a:ext cx="0" cy="1697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4" name="直線コネクタ 543">
                <a:extLst>
                  <a:ext uri="{FF2B5EF4-FFF2-40B4-BE49-F238E27FC236}">
                    <a16:creationId xmlns:a16="http://schemas.microsoft.com/office/drawing/2014/main" id="{C184C2B9-0150-44B0-88F7-14348A306589}"/>
                  </a:ext>
                </a:extLst>
              </p:cNvPr>
              <p:cNvCxnSpPr/>
              <p:nvPr/>
            </p:nvCxnSpPr>
            <p:spPr>
              <a:xfrm>
                <a:off x="5499012" y="2076762"/>
                <a:ext cx="2017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5" name="直線コネクタ 544">
                <a:extLst>
                  <a:ext uri="{FF2B5EF4-FFF2-40B4-BE49-F238E27FC236}">
                    <a16:creationId xmlns:a16="http://schemas.microsoft.com/office/drawing/2014/main" id="{35ED784D-7932-4B42-807F-B35BD380E02C}"/>
                  </a:ext>
                </a:extLst>
              </p:cNvPr>
              <p:cNvCxnSpPr>
                <a:cxnSpLocks/>
              </p:cNvCxnSpPr>
              <p:nvPr/>
            </p:nvCxnSpPr>
            <p:spPr>
              <a:xfrm flipV="1">
                <a:off x="5700811" y="1900611"/>
                <a:ext cx="0" cy="17963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56" name="グループ化 555">
              <a:extLst>
                <a:ext uri="{FF2B5EF4-FFF2-40B4-BE49-F238E27FC236}">
                  <a16:creationId xmlns:a16="http://schemas.microsoft.com/office/drawing/2014/main" id="{D5B023AA-972D-4BFE-A89E-2F889C6522B7}"/>
                </a:ext>
              </a:extLst>
            </p:cNvPr>
            <p:cNvGrpSpPr/>
            <p:nvPr/>
          </p:nvGrpSpPr>
          <p:grpSpPr>
            <a:xfrm>
              <a:off x="2539245" y="4955609"/>
              <a:ext cx="330672" cy="325754"/>
              <a:chOff x="5499012" y="1900611"/>
              <a:chExt cx="201799" cy="179630"/>
            </a:xfrm>
          </p:grpSpPr>
          <p:cxnSp>
            <p:nvCxnSpPr>
              <p:cNvPr id="557" name="直線コネクタ 556">
                <a:extLst>
                  <a:ext uri="{FF2B5EF4-FFF2-40B4-BE49-F238E27FC236}">
                    <a16:creationId xmlns:a16="http://schemas.microsoft.com/office/drawing/2014/main" id="{59BE04FD-4B50-4072-8A80-E203AF393C88}"/>
                  </a:ext>
                </a:extLst>
              </p:cNvPr>
              <p:cNvCxnSpPr/>
              <p:nvPr/>
            </p:nvCxnSpPr>
            <p:spPr>
              <a:xfrm>
                <a:off x="5502860" y="1904088"/>
                <a:ext cx="0" cy="1697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8" name="直線コネクタ 557">
                <a:extLst>
                  <a:ext uri="{FF2B5EF4-FFF2-40B4-BE49-F238E27FC236}">
                    <a16:creationId xmlns:a16="http://schemas.microsoft.com/office/drawing/2014/main" id="{17DEA6C9-E817-4B24-A786-E31F23810AE4}"/>
                  </a:ext>
                </a:extLst>
              </p:cNvPr>
              <p:cNvCxnSpPr/>
              <p:nvPr/>
            </p:nvCxnSpPr>
            <p:spPr>
              <a:xfrm>
                <a:off x="5499012" y="2076762"/>
                <a:ext cx="2017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9" name="直線コネクタ 558">
                <a:extLst>
                  <a:ext uri="{FF2B5EF4-FFF2-40B4-BE49-F238E27FC236}">
                    <a16:creationId xmlns:a16="http://schemas.microsoft.com/office/drawing/2014/main" id="{7EE6D2E9-F8D6-424C-9DEE-4A366D93C7C4}"/>
                  </a:ext>
                </a:extLst>
              </p:cNvPr>
              <p:cNvCxnSpPr>
                <a:cxnSpLocks/>
              </p:cNvCxnSpPr>
              <p:nvPr/>
            </p:nvCxnSpPr>
            <p:spPr>
              <a:xfrm flipV="1">
                <a:off x="5700811" y="1900611"/>
                <a:ext cx="0" cy="17963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564" name="グループ化 563">
              <a:extLst>
                <a:ext uri="{FF2B5EF4-FFF2-40B4-BE49-F238E27FC236}">
                  <a16:creationId xmlns:a16="http://schemas.microsoft.com/office/drawing/2014/main" id="{3A3708EE-CB88-4F7D-A1A4-31A6F8EAED74}"/>
                </a:ext>
              </a:extLst>
            </p:cNvPr>
            <p:cNvGrpSpPr/>
            <p:nvPr/>
          </p:nvGrpSpPr>
          <p:grpSpPr>
            <a:xfrm>
              <a:off x="3015266" y="4954593"/>
              <a:ext cx="330672" cy="325754"/>
              <a:chOff x="5499012" y="1900611"/>
              <a:chExt cx="201799" cy="179630"/>
            </a:xfrm>
          </p:grpSpPr>
          <p:cxnSp>
            <p:nvCxnSpPr>
              <p:cNvPr id="565" name="直線コネクタ 564">
                <a:extLst>
                  <a:ext uri="{FF2B5EF4-FFF2-40B4-BE49-F238E27FC236}">
                    <a16:creationId xmlns:a16="http://schemas.microsoft.com/office/drawing/2014/main" id="{559CBF74-1FB2-4B85-B21E-129700FC4529}"/>
                  </a:ext>
                </a:extLst>
              </p:cNvPr>
              <p:cNvCxnSpPr/>
              <p:nvPr/>
            </p:nvCxnSpPr>
            <p:spPr>
              <a:xfrm>
                <a:off x="5502860" y="1904088"/>
                <a:ext cx="0" cy="1697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6" name="直線コネクタ 565">
                <a:extLst>
                  <a:ext uri="{FF2B5EF4-FFF2-40B4-BE49-F238E27FC236}">
                    <a16:creationId xmlns:a16="http://schemas.microsoft.com/office/drawing/2014/main" id="{E8B6A519-B440-42C5-93C5-8BAE3AF0C18D}"/>
                  </a:ext>
                </a:extLst>
              </p:cNvPr>
              <p:cNvCxnSpPr/>
              <p:nvPr/>
            </p:nvCxnSpPr>
            <p:spPr>
              <a:xfrm>
                <a:off x="5499012" y="2076762"/>
                <a:ext cx="20179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7" name="直線コネクタ 566">
                <a:extLst>
                  <a:ext uri="{FF2B5EF4-FFF2-40B4-BE49-F238E27FC236}">
                    <a16:creationId xmlns:a16="http://schemas.microsoft.com/office/drawing/2014/main" id="{B0C04D90-B6FD-4ED4-9440-39AFA7D39C58}"/>
                  </a:ext>
                </a:extLst>
              </p:cNvPr>
              <p:cNvCxnSpPr>
                <a:cxnSpLocks/>
              </p:cNvCxnSpPr>
              <p:nvPr/>
            </p:nvCxnSpPr>
            <p:spPr>
              <a:xfrm flipV="1">
                <a:off x="5700811" y="1900611"/>
                <a:ext cx="0" cy="17963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245E462F-7531-4345-9BD0-ECA23414B7AA}"/>
                </a:ext>
              </a:extLst>
            </p:cNvPr>
            <p:cNvSpPr txBox="1"/>
            <p:nvPr/>
          </p:nvSpPr>
          <p:spPr>
            <a:xfrm>
              <a:off x="3710435" y="5105849"/>
              <a:ext cx="1709122" cy="369332"/>
            </a:xfrm>
            <a:prstGeom prst="rect">
              <a:avLst/>
            </a:prstGeom>
            <a:noFill/>
          </p:spPr>
          <p:txBody>
            <a:bodyPr wrap="none" rtlCol="0">
              <a:spAutoFit/>
            </a:bodyPr>
            <a:lstStyle/>
            <a:p>
              <a:r>
                <a:rPr kumimoji="1" lang="en-US" altLang="ja-JP" dirty="0"/>
                <a:t>Limiting dilution</a:t>
              </a:r>
              <a:endParaRPr kumimoji="1" lang="ja-JP" altLang="en-US" dirty="0"/>
            </a:p>
          </p:txBody>
        </p:sp>
        <p:grpSp>
          <p:nvGrpSpPr>
            <p:cNvPr id="30" name="グループ化 29"/>
            <p:cNvGrpSpPr/>
            <p:nvPr/>
          </p:nvGrpSpPr>
          <p:grpSpPr>
            <a:xfrm>
              <a:off x="2035741" y="4876381"/>
              <a:ext cx="389941" cy="365196"/>
              <a:chOff x="1445470" y="4666868"/>
              <a:chExt cx="389941" cy="365196"/>
            </a:xfrm>
          </p:grpSpPr>
          <p:grpSp>
            <p:nvGrpSpPr>
              <p:cNvPr id="547" name="グループ化 546">
                <a:extLst>
                  <a:ext uri="{FF2B5EF4-FFF2-40B4-BE49-F238E27FC236}">
                    <a16:creationId xmlns:a16="http://schemas.microsoft.com/office/drawing/2014/main" id="{AA5A5053-552E-44A3-9166-AE6CA79AEE4A}"/>
                  </a:ext>
                </a:extLst>
              </p:cNvPr>
              <p:cNvGrpSpPr/>
              <p:nvPr/>
            </p:nvGrpSpPr>
            <p:grpSpPr>
              <a:xfrm rot="16876871">
                <a:off x="1482481" y="4629857"/>
                <a:ext cx="315920" cy="389941"/>
                <a:chOff x="4585445" y="1473345"/>
                <a:chExt cx="315920" cy="389941"/>
              </a:xfrm>
            </p:grpSpPr>
            <p:sp>
              <p:nvSpPr>
                <p:cNvPr id="549" name="テキスト ボックス 548">
                  <a:extLst>
                    <a:ext uri="{FF2B5EF4-FFF2-40B4-BE49-F238E27FC236}">
                      <a16:creationId xmlns:a16="http://schemas.microsoft.com/office/drawing/2014/main" id="{57C90B99-072E-41D3-BA8D-2DB6A8B2AA19}"/>
                    </a:ext>
                  </a:extLst>
                </p:cNvPr>
                <p:cNvSpPr txBox="1"/>
                <p:nvPr/>
              </p:nvSpPr>
              <p:spPr>
                <a:xfrm rot="4243192">
                  <a:off x="4643762" y="152963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550" name="テキスト ボックス 549">
                  <a:extLst>
                    <a:ext uri="{FF2B5EF4-FFF2-40B4-BE49-F238E27FC236}">
                      <a16:creationId xmlns:a16="http://schemas.microsoft.com/office/drawing/2014/main" id="{E8418C61-20E5-4719-9ED5-44C716C4208A}"/>
                    </a:ext>
                  </a:extLst>
                </p:cNvPr>
                <p:cNvSpPr txBox="1"/>
                <p:nvPr/>
              </p:nvSpPr>
              <p:spPr>
                <a:xfrm rot="5927241">
                  <a:off x="4620123" y="1605683"/>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sp>
              <p:nvSpPr>
                <p:cNvPr id="551" name="テキスト ボックス 550">
                  <a:extLst>
                    <a:ext uri="{FF2B5EF4-FFF2-40B4-BE49-F238E27FC236}">
                      <a16:creationId xmlns:a16="http://schemas.microsoft.com/office/drawing/2014/main" id="{5A1A4ECD-0BC8-47B3-B2AD-917A61E75FC7}"/>
                    </a:ext>
                  </a:extLst>
                </p:cNvPr>
                <p:cNvSpPr txBox="1"/>
                <p:nvPr/>
              </p:nvSpPr>
              <p:spPr>
                <a:xfrm rot="3866215">
                  <a:off x="4589452" y="1469338"/>
                  <a:ext cx="253596" cy="261610"/>
                </a:xfrm>
                <a:prstGeom prst="rect">
                  <a:avLst/>
                </a:prstGeom>
                <a:noFill/>
              </p:spPr>
              <p:txBody>
                <a:bodyPr wrap="none" rtlCol="0">
                  <a:spAutoFit/>
                </a:bodyPr>
                <a:lstStyle/>
                <a:p>
                  <a:r>
                    <a:rPr kumimoji="1" lang="en-US" altLang="ja-JP" sz="1100" dirty="0">
                      <a:solidFill>
                        <a:schemeClr val="accent6">
                          <a:lumMod val="75000"/>
                        </a:schemeClr>
                      </a:solidFill>
                    </a:rPr>
                    <a:t>Y</a:t>
                  </a:r>
                  <a:endParaRPr kumimoji="1" lang="ja-JP" altLang="en-US" sz="1100" dirty="0">
                    <a:solidFill>
                      <a:schemeClr val="accent6">
                        <a:lumMod val="75000"/>
                      </a:schemeClr>
                    </a:solidFill>
                  </a:endParaRPr>
                </a:p>
              </p:txBody>
            </p:sp>
          </p:grpSp>
          <p:sp>
            <p:nvSpPr>
              <p:cNvPr id="548" name="楕円 547">
                <a:extLst>
                  <a:ext uri="{FF2B5EF4-FFF2-40B4-BE49-F238E27FC236}">
                    <a16:creationId xmlns:a16="http://schemas.microsoft.com/office/drawing/2014/main" id="{DFA6E704-E762-4918-9016-232A354DEE9F}"/>
                  </a:ext>
                </a:extLst>
              </p:cNvPr>
              <p:cNvSpPr/>
              <p:nvPr/>
            </p:nvSpPr>
            <p:spPr>
              <a:xfrm rot="16118825">
                <a:off x="1603853" y="4884094"/>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552" name="星: 12 pt 228">
                <a:extLst>
                  <a:ext uri="{FF2B5EF4-FFF2-40B4-BE49-F238E27FC236}">
                    <a16:creationId xmlns:a16="http://schemas.microsoft.com/office/drawing/2014/main" id="{7B9D2BBB-A76E-4DEB-89DE-8C06DA8BC372}"/>
                  </a:ext>
                </a:extLst>
              </p:cNvPr>
              <p:cNvSpPr/>
              <p:nvPr/>
            </p:nvSpPr>
            <p:spPr>
              <a:xfrm>
                <a:off x="1551838" y="4893336"/>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p:nvGrpSpPr>
          <p:grpSpPr>
            <a:xfrm>
              <a:off x="2494098" y="4860760"/>
              <a:ext cx="397885" cy="398600"/>
              <a:chOff x="856669" y="4603780"/>
              <a:chExt cx="397885" cy="398600"/>
            </a:xfrm>
          </p:grpSpPr>
          <p:grpSp>
            <p:nvGrpSpPr>
              <p:cNvPr id="580" name="グループ化 579">
                <a:extLst>
                  <a:ext uri="{FF2B5EF4-FFF2-40B4-BE49-F238E27FC236}">
                    <a16:creationId xmlns:a16="http://schemas.microsoft.com/office/drawing/2014/main" id="{8616E71E-2378-4EC2-B6EC-904B348D4BBA}"/>
                  </a:ext>
                </a:extLst>
              </p:cNvPr>
              <p:cNvGrpSpPr/>
              <p:nvPr/>
            </p:nvGrpSpPr>
            <p:grpSpPr>
              <a:xfrm rot="16642872">
                <a:off x="898901" y="4561548"/>
                <a:ext cx="313421" cy="397885"/>
                <a:chOff x="4841740" y="2105188"/>
                <a:chExt cx="313421" cy="397885"/>
              </a:xfrm>
            </p:grpSpPr>
            <p:grpSp>
              <p:nvGrpSpPr>
                <p:cNvPr id="581" name="グループ化 580">
                  <a:extLst>
                    <a:ext uri="{FF2B5EF4-FFF2-40B4-BE49-F238E27FC236}">
                      <a16:creationId xmlns:a16="http://schemas.microsoft.com/office/drawing/2014/main" id="{2CFB0A20-D61A-41FD-A074-CE391E1F59EA}"/>
                    </a:ext>
                  </a:extLst>
                </p:cNvPr>
                <p:cNvGrpSpPr/>
                <p:nvPr/>
              </p:nvGrpSpPr>
              <p:grpSpPr>
                <a:xfrm>
                  <a:off x="4869912" y="2173427"/>
                  <a:ext cx="285249" cy="329646"/>
                  <a:chOff x="4869912" y="2173427"/>
                  <a:chExt cx="285249" cy="329646"/>
                </a:xfrm>
              </p:grpSpPr>
              <p:sp>
                <p:nvSpPr>
                  <p:cNvPr id="583" name="テキスト ボックス 582">
                    <a:extLst>
                      <a:ext uri="{FF2B5EF4-FFF2-40B4-BE49-F238E27FC236}">
                        <a16:creationId xmlns:a16="http://schemas.microsoft.com/office/drawing/2014/main" id="{C3F8C60F-5B26-474D-B11E-D327F2CCC89F}"/>
                      </a:ext>
                    </a:extLst>
                  </p:cNvPr>
                  <p:cNvSpPr txBox="1"/>
                  <p:nvPr/>
                </p:nvSpPr>
                <p:spPr>
                  <a:xfrm rot="3485146">
                    <a:off x="4897558" y="216942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sp>
                <p:nvSpPr>
                  <p:cNvPr id="584" name="テキスト ボックス 583">
                    <a:extLst>
                      <a:ext uri="{FF2B5EF4-FFF2-40B4-BE49-F238E27FC236}">
                        <a16:creationId xmlns:a16="http://schemas.microsoft.com/office/drawing/2014/main" id="{0E8D740C-B5B8-447A-B5F6-0E1F6F2D261C}"/>
                      </a:ext>
                    </a:extLst>
                  </p:cNvPr>
                  <p:cNvSpPr txBox="1"/>
                  <p:nvPr/>
                </p:nvSpPr>
                <p:spPr>
                  <a:xfrm rot="5169195">
                    <a:off x="4873919" y="2245470"/>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sp>
              <p:nvSpPr>
                <p:cNvPr id="582" name="テキスト ボックス 581">
                  <a:extLst>
                    <a:ext uri="{FF2B5EF4-FFF2-40B4-BE49-F238E27FC236}">
                      <a16:creationId xmlns:a16="http://schemas.microsoft.com/office/drawing/2014/main" id="{CBD52DB7-912C-44A9-9056-A79F2529FD00}"/>
                    </a:ext>
                  </a:extLst>
                </p:cNvPr>
                <p:cNvSpPr txBox="1"/>
                <p:nvPr/>
              </p:nvSpPr>
              <p:spPr>
                <a:xfrm rot="3108169">
                  <a:off x="4845747" y="2101181"/>
                  <a:ext cx="253596" cy="261610"/>
                </a:xfrm>
                <a:prstGeom prst="rect">
                  <a:avLst/>
                </a:prstGeom>
                <a:noFill/>
              </p:spPr>
              <p:txBody>
                <a:bodyPr wrap="none" rtlCol="0">
                  <a:spAutoFit/>
                </a:bodyPr>
                <a:lstStyle/>
                <a:p>
                  <a:r>
                    <a:rPr kumimoji="1" lang="en-US" altLang="ja-JP" sz="1100" dirty="0">
                      <a:solidFill>
                        <a:srgbClr val="FF0000"/>
                      </a:solidFill>
                    </a:rPr>
                    <a:t>Y</a:t>
                  </a:r>
                  <a:endParaRPr kumimoji="1" lang="ja-JP" altLang="en-US" sz="1100" dirty="0">
                    <a:solidFill>
                      <a:srgbClr val="FF0000"/>
                    </a:solidFill>
                  </a:endParaRPr>
                </a:p>
              </p:txBody>
            </p:sp>
          </p:grpSp>
          <p:grpSp>
            <p:nvGrpSpPr>
              <p:cNvPr id="33" name="グループ化 32"/>
              <p:cNvGrpSpPr/>
              <p:nvPr/>
            </p:nvGrpSpPr>
            <p:grpSpPr>
              <a:xfrm>
                <a:off x="1009567" y="4831474"/>
                <a:ext cx="145042" cy="170906"/>
                <a:chOff x="1009567" y="4831474"/>
                <a:chExt cx="145042" cy="170906"/>
              </a:xfrm>
            </p:grpSpPr>
            <p:sp>
              <p:nvSpPr>
                <p:cNvPr id="579" name="楕円 578">
                  <a:extLst>
                    <a:ext uri="{FF2B5EF4-FFF2-40B4-BE49-F238E27FC236}">
                      <a16:creationId xmlns:a16="http://schemas.microsoft.com/office/drawing/2014/main" id="{033E5724-6D3B-4BC3-A6DC-5A61AA023845}"/>
                    </a:ext>
                  </a:extLst>
                </p:cNvPr>
                <p:cNvSpPr/>
                <p:nvPr/>
              </p:nvSpPr>
              <p:spPr>
                <a:xfrm rot="16642872">
                  <a:off x="1024557" y="4835971"/>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75000"/>
                      </a:schemeClr>
                    </a:solidFill>
                  </a:endParaRPr>
                </a:p>
              </p:txBody>
            </p:sp>
            <p:sp>
              <p:nvSpPr>
                <p:cNvPr id="553" name="星: 12 pt 228">
                  <a:extLst>
                    <a:ext uri="{FF2B5EF4-FFF2-40B4-BE49-F238E27FC236}">
                      <a16:creationId xmlns:a16="http://schemas.microsoft.com/office/drawing/2014/main" id="{7B9D2BBB-A76E-4DEB-89DE-8C06DA8BC372}"/>
                    </a:ext>
                  </a:extLst>
                </p:cNvPr>
                <p:cNvSpPr/>
                <p:nvPr/>
              </p:nvSpPr>
              <p:spPr>
                <a:xfrm>
                  <a:off x="1009567" y="4863652"/>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5" name="グループ化 34"/>
            <p:cNvGrpSpPr/>
            <p:nvPr/>
          </p:nvGrpSpPr>
          <p:grpSpPr>
            <a:xfrm>
              <a:off x="2975614" y="4872445"/>
              <a:ext cx="392541" cy="369230"/>
              <a:chOff x="1023132" y="4624529"/>
              <a:chExt cx="392541" cy="369230"/>
            </a:xfrm>
          </p:grpSpPr>
          <p:sp>
            <p:nvSpPr>
              <p:cNvPr id="592" name="楕円 591">
                <a:extLst>
                  <a:ext uri="{FF2B5EF4-FFF2-40B4-BE49-F238E27FC236}">
                    <a16:creationId xmlns:a16="http://schemas.microsoft.com/office/drawing/2014/main" id="{312CD90E-212D-435D-BAEC-ACB2D41828FA}"/>
                  </a:ext>
                </a:extLst>
              </p:cNvPr>
              <p:cNvSpPr/>
              <p:nvPr/>
            </p:nvSpPr>
            <p:spPr>
              <a:xfrm>
                <a:off x="1165352" y="4823851"/>
                <a:ext cx="100899" cy="919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93" name="グループ化 592">
                <a:extLst>
                  <a:ext uri="{FF2B5EF4-FFF2-40B4-BE49-F238E27FC236}">
                    <a16:creationId xmlns:a16="http://schemas.microsoft.com/office/drawing/2014/main" id="{3DFFD5D7-0AC2-4628-898E-835F466CCCCE}"/>
                  </a:ext>
                </a:extLst>
              </p:cNvPr>
              <p:cNvGrpSpPr/>
              <p:nvPr/>
            </p:nvGrpSpPr>
            <p:grpSpPr>
              <a:xfrm>
                <a:off x="1023132" y="4624529"/>
                <a:ext cx="392541" cy="308539"/>
                <a:chOff x="4045049" y="1879653"/>
                <a:chExt cx="392541" cy="308539"/>
              </a:xfrm>
            </p:grpSpPr>
            <p:sp>
              <p:nvSpPr>
                <p:cNvPr id="594" name="テキスト ボックス 593">
                  <a:extLst>
                    <a:ext uri="{FF2B5EF4-FFF2-40B4-BE49-F238E27FC236}">
                      <a16:creationId xmlns:a16="http://schemas.microsoft.com/office/drawing/2014/main" id="{A4DFB9CF-F7D7-4988-8899-8DE34EFE0370}"/>
                    </a:ext>
                  </a:extLst>
                </p:cNvPr>
                <p:cNvSpPr txBox="1"/>
                <p:nvPr/>
              </p:nvSpPr>
              <p:spPr>
                <a:xfrm rot="21573438">
                  <a:off x="4119650" y="1879653"/>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595" name="テキスト ボックス 594">
                  <a:extLst>
                    <a:ext uri="{FF2B5EF4-FFF2-40B4-BE49-F238E27FC236}">
                      <a16:creationId xmlns:a16="http://schemas.microsoft.com/office/drawing/2014/main" id="{5BCB719B-86FA-4B63-8575-7BCA4CF9361C}"/>
                    </a:ext>
                  </a:extLst>
                </p:cNvPr>
                <p:cNvSpPr txBox="1"/>
                <p:nvPr/>
              </p:nvSpPr>
              <p:spPr>
                <a:xfrm rot="1657487">
                  <a:off x="4183994" y="1926582"/>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sp>
              <p:nvSpPr>
                <p:cNvPr id="596" name="テキスト ボックス 595">
                  <a:extLst>
                    <a:ext uri="{FF2B5EF4-FFF2-40B4-BE49-F238E27FC236}">
                      <a16:creationId xmlns:a16="http://schemas.microsoft.com/office/drawing/2014/main" id="{68827A2F-9648-40D9-86CA-3DB57EA2D89F}"/>
                    </a:ext>
                  </a:extLst>
                </p:cNvPr>
                <p:cNvSpPr txBox="1"/>
                <p:nvPr/>
              </p:nvSpPr>
              <p:spPr>
                <a:xfrm rot="21196461">
                  <a:off x="4045049" y="1911586"/>
                  <a:ext cx="253596" cy="261610"/>
                </a:xfrm>
                <a:prstGeom prst="rect">
                  <a:avLst/>
                </a:prstGeom>
                <a:noFill/>
              </p:spPr>
              <p:txBody>
                <a:bodyPr wrap="none" rtlCol="0">
                  <a:spAutoFit/>
                </a:bodyPr>
                <a:lstStyle/>
                <a:p>
                  <a:r>
                    <a:rPr kumimoji="1" lang="en-US" altLang="ja-JP" sz="1100" dirty="0">
                      <a:solidFill>
                        <a:srgbClr val="00B0F0"/>
                      </a:solidFill>
                    </a:rPr>
                    <a:t>Y</a:t>
                  </a:r>
                  <a:endParaRPr kumimoji="1" lang="ja-JP" altLang="en-US" sz="1100" dirty="0">
                    <a:solidFill>
                      <a:srgbClr val="00B0F0"/>
                    </a:solidFill>
                  </a:endParaRPr>
                </a:p>
              </p:txBody>
            </p:sp>
          </p:grpSp>
          <p:sp>
            <p:nvSpPr>
              <p:cNvPr id="554" name="星: 12 pt 228">
                <a:extLst>
                  <a:ext uri="{FF2B5EF4-FFF2-40B4-BE49-F238E27FC236}">
                    <a16:creationId xmlns:a16="http://schemas.microsoft.com/office/drawing/2014/main" id="{7B9D2BBB-A76E-4DEB-89DE-8C06DA8BC372}"/>
                  </a:ext>
                </a:extLst>
              </p:cNvPr>
              <p:cNvSpPr/>
              <p:nvPr/>
            </p:nvSpPr>
            <p:spPr>
              <a:xfrm>
                <a:off x="1135263" y="4855031"/>
                <a:ext cx="145042" cy="138728"/>
              </a:xfrm>
              <a:prstGeom prst="star1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custDataLst>
      <p:tags r:id="rId1"/>
    </p:custDataLst>
    <p:extLst>
      <p:ext uri="{BB962C8B-B14F-4D97-AF65-F5344CB8AC3E}">
        <p14:creationId xmlns:p14="http://schemas.microsoft.com/office/powerpoint/2010/main" val="159627589"/>
      </p:ext>
    </p:extLst>
  </p:cSld>
  <p:clrMapOvr>
    <a:masterClrMapping/>
  </p:clrMapOvr>
  <mc:AlternateContent xmlns:mc="http://schemas.openxmlformats.org/markup-compatibility/2006" xmlns:p14="http://schemas.microsoft.com/office/powerpoint/2010/main">
    <mc:Choice Requires="p14">
      <p:transition spd="slow" p14:dur="2000" advTm="430921"/>
    </mc:Choice>
    <mc:Fallback xmlns="">
      <p:transition spd="slow" advTm="4309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5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1829AB0-74A1-4AC0-9D46-3C2CB3D04C2F}"/>
              </a:ext>
            </a:extLst>
          </p:cNvPr>
          <p:cNvSpPr txBox="1"/>
          <p:nvPr/>
        </p:nvSpPr>
        <p:spPr>
          <a:xfrm>
            <a:off x="274592" y="191590"/>
            <a:ext cx="4406463" cy="400110"/>
          </a:xfrm>
          <a:prstGeom prst="rect">
            <a:avLst/>
          </a:prstGeom>
          <a:noFill/>
        </p:spPr>
        <p:txBody>
          <a:bodyPr wrap="none" rtlCol="0">
            <a:spAutoFit/>
          </a:bodyPr>
          <a:lstStyle/>
          <a:p>
            <a:r>
              <a:rPr kumimoji="1" lang="en-US" altLang="ja-JP" sz="2000" b="1" dirty="0"/>
              <a:t>Cluster of differentiation (CD) </a:t>
            </a:r>
            <a:r>
              <a:rPr kumimoji="1" lang="ja-JP" altLang="en-US" sz="2000" b="1" dirty="0"/>
              <a:t>分類とは</a:t>
            </a:r>
          </a:p>
        </p:txBody>
      </p:sp>
      <p:grpSp>
        <p:nvGrpSpPr>
          <p:cNvPr id="17" name="グループ化 16"/>
          <p:cNvGrpSpPr/>
          <p:nvPr/>
        </p:nvGrpSpPr>
        <p:grpSpPr>
          <a:xfrm>
            <a:off x="535001" y="1084528"/>
            <a:ext cx="8608999" cy="838952"/>
            <a:chOff x="535001" y="1085720"/>
            <a:chExt cx="8608999" cy="838952"/>
          </a:xfrm>
        </p:grpSpPr>
        <p:sp>
          <p:nvSpPr>
            <p:cNvPr id="16" name="テキスト ボックス 15">
              <a:extLst>
                <a:ext uri="{FF2B5EF4-FFF2-40B4-BE49-F238E27FC236}">
                  <a16:creationId xmlns:a16="http://schemas.microsoft.com/office/drawing/2014/main" id="{2F6DDE87-19B1-493A-9EA5-658F73F2E5C6}"/>
                </a:ext>
              </a:extLst>
            </p:cNvPr>
            <p:cNvSpPr txBox="1"/>
            <p:nvPr/>
          </p:nvSpPr>
          <p:spPr>
            <a:xfrm>
              <a:off x="7313050" y="1085720"/>
              <a:ext cx="1830950" cy="461665"/>
            </a:xfrm>
            <a:prstGeom prst="rect">
              <a:avLst/>
            </a:prstGeom>
            <a:noFill/>
          </p:spPr>
          <p:txBody>
            <a:bodyPr wrap="none" rtlCol="0">
              <a:spAutoFit/>
            </a:bodyPr>
            <a:lstStyle/>
            <a:p>
              <a:r>
                <a:rPr kumimoji="1" lang="en-US" altLang="ja-JP" sz="2400" dirty="0"/>
                <a:t>…………………..</a:t>
              </a:r>
              <a:endParaRPr kumimoji="1" lang="ja-JP" altLang="en-US" sz="2400" dirty="0"/>
            </a:p>
          </p:txBody>
        </p:sp>
        <p:grpSp>
          <p:nvGrpSpPr>
            <p:cNvPr id="4" name="グループ化 3"/>
            <p:cNvGrpSpPr/>
            <p:nvPr/>
          </p:nvGrpSpPr>
          <p:grpSpPr>
            <a:xfrm>
              <a:off x="535001" y="1125518"/>
              <a:ext cx="6737926" cy="799154"/>
              <a:chOff x="535001" y="1125518"/>
              <a:chExt cx="6737926" cy="799154"/>
            </a:xfrm>
          </p:grpSpPr>
          <p:sp>
            <p:nvSpPr>
              <p:cNvPr id="5" name="テキスト ボックス 4">
                <a:extLst>
                  <a:ext uri="{FF2B5EF4-FFF2-40B4-BE49-F238E27FC236}">
                    <a16:creationId xmlns:a16="http://schemas.microsoft.com/office/drawing/2014/main" id="{8112F53A-919D-455A-A664-FCAE5509F670}"/>
                  </a:ext>
                </a:extLst>
              </p:cNvPr>
              <p:cNvSpPr txBox="1"/>
              <p:nvPr/>
            </p:nvSpPr>
            <p:spPr>
              <a:xfrm>
                <a:off x="588422" y="1152339"/>
                <a:ext cx="335348" cy="461665"/>
              </a:xfrm>
              <a:prstGeom prst="rect">
                <a:avLst/>
              </a:prstGeom>
              <a:noFill/>
            </p:spPr>
            <p:txBody>
              <a:bodyPr wrap="none" rtlCol="0">
                <a:spAutoFit/>
              </a:bodyPr>
              <a:lstStyle/>
              <a:p>
                <a:r>
                  <a:rPr kumimoji="1" lang="en-US" altLang="ja-JP" sz="2400" dirty="0">
                    <a:solidFill>
                      <a:srgbClr val="C00000"/>
                    </a:solidFill>
                  </a:rPr>
                  <a:t>Y</a:t>
                </a:r>
                <a:endParaRPr kumimoji="1" lang="ja-JP" altLang="en-US" sz="2400" dirty="0">
                  <a:solidFill>
                    <a:srgbClr val="C00000"/>
                  </a:solidFill>
                </a:endParaRPr>
              </a:p>
            </p:txBody>
          </p:sp>
          <p:sp>
            <p:nvSpPr>
              <p:cNvPr id="6" name="テキスト ボックス 5">
                <a:extLst>
                  <a:ext uri="{FF2B5EF4-FFF2-40B4-BE49-F238E27FC236}">
                    <a16:creationId xmlns:a16="http://schemas.microsoft.com/office/drawing/2014/main" id="{BECFDCB4-A9DF-4435-8958-2B86C504B773}"/>
                  </a:ext>
                </a:extLst>
              </p:cNvPr>
              <p:cNvSpPr txBox="1"/>
              <p:nvPr/>
            </p:nvSpPr>
            <p:spPr>
              <a:xfrm>
                <a:off x="1256471" y="1152339"/>
                <a:ext cx="335348" cy="461665"/>
              </a:xfrm>
              <a:prstGeom prst="rect">
                <a:avLst/>
              </a:prstGeom>
              <a:noFill/>
            </p:spPr>
            <p:txBody>
              <a:bodyPr wrap="none" rtlCol="0">
                <a:spAutoFit/>
              </a:bodyPr>
              <a:lstStyle/>
              <a:p>
                <a:r>
                  <a:rPr kumimoji="1" lang="en-US" altLang="ja-JP" sz="2400" dirty="0">
                    <a:solidFill>
                      <a:srgbClr val="FF0000"/>
                    </a:solidFill>
                  </a:rPr>
                  <a:t>Y</a:t>
                </a:r>
                <a:endParaRPr kumimoji="1" lang="ja-JP" altLang="en-US" sz="2400" dirty="0">
                  <a:solidFill>
                    <a:srgbClr val="FF0000"/>
                  </a:solidFill>
                </a:endParaRPr>
              </a:p>
            </p:txBody>
          </p:sp>
          <p:sp>
            <p:nvSpPr>
              <p:cNvPr id="7" name="テキスト ボックス 6">
                <a:extLst>
                  <a:ext uri="{FF2B5EF4-FFF2-40B4-BE49-F238E27FC236}">
                    <a16:creationId xmlns:a16="http://schemas.microsoft.com/office/drawing/2014/main" id="{1E7AB1D6-CBAF-42FA-B78E-742E4BD9977F}"/>
                  </a:ext>
                </a:extLst>
              </p:cNvPr>
              <p:cNvSpPr txBox="1"/>
              <p:nvPr/>
            </p:nvSpPr>
            <p:spPr>
              <a:xfrm>
                <a:off x="1907789" y="1152339"/>
                <a:ext cx="335348" cy="461665"/>
              </a:xfrm>
              <a:prstGeom prst="rect">
                <a:avLst/>
              </a:prstGeom>
              <a:noFill/>
            </p:spPr>
            <p:txBody>
              <a:bodyPr wrap="none" rtlCol="0">
                <a:spAutoFit/>
              </a:bodyPr>
              <a:lstStyle/>
              <a:p>
                <a:r>
                  <a:rPr kumimoji="1" lang="en-US" altLang="ja-JP" sz="2400" dirty="0">
                    <a:solidFill>
                      <a:schemeClr val="accent2">
                        <a:lumMod val="60000"/>
                        <a:lumOff val="40000"/>
                      </a:schemeClr>
                    </a:solidFill>
                  </a:rPr>
                  <a:t>Y</a:t>
                </a:r>
                <a:endParaRPr kumimoji="1" lang="ja-JP" altLang="en-US" sz="2400" dirty="0">
                  <a:solidFill>
                    <a:schemeClr val="accent2">
                      <a:lumMod val="60000"/>
                      <a:lumOff val="40000"/>
                    </a:schemeClr>
                  </a:solidFill>
                </a:endParaRPr>
              </a:p>
            </p:txBody>
          </p:sp>
          <p:sp>
            <p:nvSpPr>
              <p:cNvPr id="8" name="テキスト ボックス 7">
                <a:extLst>
                  <a:ext uri="{FF2B5EF4-FFF2-40B4-BE49-F238E27FC236}">
                    <a16:creationId xmlns:a16="http://schemas.microsoft.com/office/drawing/2014/main" id="{78D42D42-C6F5-450A-AB4B-587C0C605022}"/>
                  </a:ext>
                </a:extLst>
              </p:cNvPr>
              <p:cNvSpPr txBox="1"/>
              <p:nvPr/>
            </p:nvSpPr>
            <p:spPr>
              <a:xfrm>
                <a:off x="2614184" y="1150129"/>
                <a:ext cx="335348" cy="461665"/>
              </a:xfrm>
              <a:prstGeom prst="rect">
                <a:avLst/>
              </a:prstGeom>
              <a:noFill/>
            </p:spPr>
            <p:txBody>
              <a:bodyPr wrap="none" rtlCol="0">
                <a:spAutoFit/>
              </a:bodyPr>
              <a:lstStyle/>
              <a:p>
                <a:r>
                  <a:rPr kumimoji="1" lang="en-US" altLang="ja-JP" sz="2400" dirty="0">
                    <a:solidFill>
                      <a:schemeClr val="accent4">
                        <a:lumMod val="60000"/>
                        <a:lumOff val="40000"/>
                      </a:schemeClr>
                    </a:solidFill>
                  </a:rPr>
                  <a:t>Y</a:t>
                </a:r>
                <a:endParaRPr kumimoji="1" lang="ja-JP" altLang="en-US" sz="2400" dirty="0">
                  <a:solidFill>
                    <a:schemeClr val="accent4">
                      <a:lumMod val="60000"/>
                      <a:lumOff val="40000"/>
                    </a:schemeClr>
                  </a:solidFill>
                </a:endParaRPr>
              </a:p>
            </p:txBody>
          </p:sp>
          <p:sp>
            <p:nvSpPr>
              <p:cNvPr id="9" name="テキスト ボックス 8">
                <a:extLst>
                  <a:ext uri="{FF2B5EF4-FFF2-40B4-BE49-F238E27FC236}">
                    <a16:creationId xmlns:a16="http://schemas.microsoft.com/office/drawing/2014/main" id="{BCD7AD36-DE5F-496F-806C-94820EE1197D}"/>
                  </a:ext>
                </a:extLst>
              </p:cNvPr>
              <p:cNvSpPr txBox="1"/>
              <p:nvPr/>
            </p:nvSpPr>
            <p:spPr>
              <a:xfrm>
                <a:off x="3254871" y="1142175"/>
                <a:ext cx="335348" cy="461665"/>
              </a:xfrm>
              <a:prstGeom prst="rect">
                <a:avLst/>
              </a:prstGeom>
              <a:noFill/>
            </p:spPr>
            <p:txBody>
              <a:bodyPr wrap="none" rtlCol="0">
                <a:spAutoFit/>
              </a:bodyPr>
              <a:lstStyle/>
              <a:p>
                <a:r>
                  <a:rPr kumimoji="1" lang="en-US" altLang="ja-JP" sz="2400" dirty="0">
                    <a:solidFill>
                      <a:srgbClr val="002060"/>
                    </a:solidFill>
                  </a:rPr>
                  <a:t>Y</a:t>
                </a:r>
                <a:endParaRPr kumimoji="1" lang="ja-JP" altLang="en-US" sz="2400" dirty="0">
                  <a:solidFill>
                    <a:srgbClr val="002060"/>
                  </a:solidFill>
                </a:endParaRPr>
              </a:p>
            </p:txBody>
          </p:sp>
          <p:sp>
            <p:nvSpPr>
              <p:cNvPr id="10" name="テキスト ボックス 9">
                <a:extLst>
                  <a:ext uri="{FF2B5EF4-FFF2-40B4-BE49-F238E27FC236}">
                    <a16:creationId xmlns:a16="http://schemas.microsoft.com/office/drawing/2014/main" id="{592456D1-619A-4816-883E-5E9CDE177A1D}"/>
                  </a:ext>
                </a:extLst>
              </p:cNvPr>
              <p:cNvSpPr txBox="1"/>
              <p:nvPr/>
            </p:nvSpPr>
            <p:spPr>
              <a:xfrm>
                <a:off x="3848792" y="1142175"/>
                <a:ext cx="335348" cy="461665"/>
              </a:xfrm>
              <a:prstGeom prst="rect">
                <a:avLst/>
              </a:prstGeom>
              <a:noFill/>
            </p:spPr>
            <p:txBody>
              <a:bodyPr wrap="none" rtlCol="0">
                <a:spAutoFit/>
              </a:bodyPr>
              <a:lstStyle/>
              <a:p>
                <a:r>
                  <a:rPr kumimoji="1" lang="en-US" altLang="ja-JP" sz="2400" dirty="0">
                    <a:solidFill>
                      <a:schemeClr val="accent5">
                        <a:lumMod val="75000"/>
                      </a:schemeClr>
                    </a:solidFill>
                  </a:rPr>
                  <a:t>Y</a:t>
                </a:r>
                <a:endParaRPr kumimoji="1" lang="ja-JP" altLang="en-US" sz="2400" dirty="0">
                  <a:solidFill>
                    <a:schemeClr val="accent5">
                      <a:lumMod val="75000"/>
                    </a:schemeClr>
                  </a:solidFill>
                </a:endParaRPr>
              </a:p>
            </p:txBody>
          </p:sp>
          <p:sp>
            <p:nvSpPr>
              <p:cNvPr id="11" name="テキスト ボックス 10">
                <a:extLst>
                  <a:ext uri="{FF2B5EF4-FFF2-40B4-BE49-F238E27FC236}">
                    <a16:creationId xmlns:a16="http://schemas.microsoft.com/office/drawing/2014/main" id="{9A728C89-0ABD-45BC-A329-BE1981912A96}"/>
                  </a:ext>
                </a:extLst>
              </p:cNvPr>
              <p:cNvSpPr txBox="1"/>
              <p:nvPr/>
            </p:nvSpPr>
            <p:spPr>
              <a:xfrm>
                <a:off x="4441378" y="1142175"/>
                <a:ext cx="335348" cy="461665"/>
              </a:xfrm>
              <a:prstGeom prst="rect">
                <a:avLst/>
              </a:prstGeom>
              <a:noFill/>
            </p:spPr>
            <p:txBody>
              <a:bodyPr wrap="none" rtlCol="0">
                <a:spAutoFit/>
              </a:bodyPr>
              <a:lstStyle/>
              <a:p>
                <a:r>
                  <a:rPr kumimoji="1" lang="en-US" altLang="ja-JP" sz="2400" dirty="0">
                    <a:solidFill>
                      <a:srgbClr val="00B0F0"/>
                    </a:solidFill>
                  </a:rPr>
                  <a:t>Y</a:t>
                </a:r>
                <a:endParaRPr kumimoji="1" lang="ja-JP" altLang="en-US" sz="2400" dirty="0">
                  <a:solidFill>
                    <a:srgbClr val="00B0F0"/>
                  </a:solidFill>
                </a:endParaRPr>
              </a:p>
            </p:txBody>
          </p:sp>
          <p:sp>
            <p:nvSpPr>
              <p:cNvPr id="12" name="テキスト ボックス 11">
                <a:extLst>
                  <a:ext uri="{FF2B5EF4-FFF2-40B4-BE49-F238E27FC236}">
                    <a16:creationId xmlns:a16="http://schemas.microsoft.com/office/drawing/2014/main" id="{F2205981-EDA7-4215-9ED9-11DBDB2B4EAF}"/>
                  </a:ext>
                </a:extLst>
              </p:cNvPr>
              <p:cNvSpPr txBox="1"/>
              <p:nvPr/>
            </p:nvSpPr>
            <p:spPr>
              <a:xfrm>
                <a:off x="5099497" y="1142175"/>
                <a:ext cx="335348" cy="461665"/>
              </a:xfrm>
              <a:prstGeom prst="rect">
                <a:avLst/>
              </a:prstGeom>
              <a:noFill/>
            </p:spPr>
            <p:txBody>
              <a:bodyPr wrap="none" rtlCol="0">
                <a:spAutoFit/>
              </a:bodyPr>
              <a:lstStyle/>
              <a:p>
                <a:r>
                  <a:rPr kumimoji="1" lang="en-US" altLang="ja-JP" sz="2400" dirty="0">
                    <a:solidFill>
                      <a:schemeClr val="accent5">
                        <a:lumMod val="60000"/>
                        <a:lumOff val="40000"/>
                      </a:schemeClr>
                    </a:solidFill>
                  </a:rPr>
                  <a:t>Y</a:t>
                </a:r>
                <a:endParaRPr kumimoji="1" lang="ja-JP" altLang="en-US" sz="2400" dirty="0">
                  <a:solidFill>
                    <a:schemeClr val="accent5">
                      <a:lumMod val="60000"/>
                      <a:lumOff val="40000"/>
                    </a:schemeClr>
                  </a:solidFill>
                </a:endParaRPr>
              </a:p>
            </p:txBody>
          </p:sp>
          <p:sp>
            <p:nvSpPr>
              <p:cNvPr id="13" name="テキスト ボックス 12">
                <a:extLst>
                  <a:ext uri="{FF2B5EF4-FFF2-40B4-BE49-F238E27FC236}">
                    <a16:creationId xmlns:a16="http://schemas.microsoft.com/office/drawing/2014/main" id="{96C935CF-20B6-481B-A57B-9D790F9A5B8A}"/>
                  </a:ext>
                </a:extLst>
              </p:cNvPr>
              <p:cNvSpPr txBox="1"/>
              <p:nvPr/>
            </p:nvSpPr>
            <p:spPr>
              <a:xfrm>
                <a:off x="5725818" y="1142175"/>
                <a:ext cx="335348" cy="461665"/>
              </a:xfrm>
              <a:prstGeom prst="rect">
                <a:avLst/>
              </a:prstGeom>
              <a:noFill/>
            </p:spPr>
            <p:txBody>
              <a:bodyPr wrap="none" rtlCol="0">
                <a:spAutoFit/>
              </a:bodyPr>
              <a:lstStyle/>
              <a:p>
                <a:r>
                  <a:rPr kumimoji="1" lang="en-US" altLang="ja-JP" sz="2400" dirty="0"/>
                  <a:t>Y</a:t>
                </a:r>
                <a:endParaRPr kumimoji="1" lang="ja-JP" altLang="en-US" sz="2400" dirty="0"/>
              </a:p>
            </p:txBody>
          </p:sp>
          <p:sp>
            <p:nvSpPr>
              <p:cNvPr id="14" name="テキスト ボックス 13">
                <a:extLst>
                  <a:ext uri="{FF2B5EF4-FFF2-40B4-BE49-F238E27FC236}">
                    <a16:creationId xmlns:a16="http://schemas.microsoft.com/office/drawing/2014/main" id="{6311CDF9-C641-4615-9438-24B908C24423}"/>
                  </a:ext>
                </a:extLst>
              </p:cNvPr>
              <p:cNvSpPr txBox="1"/>
              <p:nvPr/>
            </p:nvSpPr>
            <p:spPr>
              <a:xfrm>
                <a:off x="6336764" y="1128215"/>
                <a:ext cx="335348" cy="461665"/>
              </a:xfrm>
              <a:prstGeom prst="rect">
                <a:avLst/>
              </a:prstGeom>
              <a:noFill/>
            </p:spPr>
            <p:txBody>
              <a:bodyPr wrap="none" rtlCol="0">
                <a:spAutoFit/>
              </a:bodyPr>
              <a:lstStyle/>
              <a:p>
                <a:r>
                  <a:rPr kumimoji="1" lang="en-US" altLang="ja-JP" sz="2400" dirty="0">
                    <a:solidFill>
                      <a:schemeClr val="bg2">
                        <a:lumMod val="50000"/>
                      </a:schemeClr>
                    </a:solidFill>
                  </a:rPr>
                  <a:t>Y</a:t>
                </a:r>
                <a:endParaRPr kumimoji="1" lang="ja-JP" altLang="en-US" sz="2400" dirty="0">
                  <a:solidFill>
                    <a:schemeClr val="bg2">
                      <a:lumMod val="50000"/>
                    </a:schemeClr>
                  </a:solidFill>
                </a:endParaRPr>
              </a:p>
            </p:txBody>
          </p:sp>
          <p:sp>
            <p:nvSpPr>
              <p:cNvPr id="15" name="テキスト ボックス 14">
                <a:extLst>
                  <a:ext uri="{FF2B5EF4-FFF2-40B4-BE49-F238E27FC236}">
                    <a16:creationId xmlns:a16="http://schemas.microsoft.com/office/drawing/2014/main" id="{E7515D2A-7CFB-4246-A60D-0D2F60B3B645}"/>
                  </a:ext>
                </a:extLst>
              </p:cNvPr>
              <p:cNvSpPr txBox="1"/>
              <p:nvPr/>
            </p:nvSpPr>
            <p:spPr>
              <a:xfrm>
                <a:off x="6937579" y="1125518"/>
                <a:ext cx="335348" cy="461665"/>
              </a:xfrm>
              <a:prstGeom prst="rect">
                <a:avLst/>
              </a:prstGeom>
              <a:noFill/>
            </p:spPr>
            <p:txBody>
              <a:bodyPr wrap="none" rtlCol="0">
                <a:spAutoFit/>
              </a:bodyPr>
              <a:lstStyle/>
              <a:p>
                <a:r>
                  <a:rPr kumimoji="1" lang="en-US" altLang="ja-JP" sz="2400" dirty="0">
                    <a:solidFill>
                      <a:schemeClr val="bg2">
                        <a:lumMod val="90000"/>
                      </a:schemeClr>
                    </a:solidFill>
                  </a:rPr>
                  <a:t>Y</a:t>
                </a:r>
                <a:endParaRPr kumimoji="1" lang="ja-JP" altLang="en-US" sz="2400" dirty="0">
                  <a:solidFill>
                    <a:schemeClr val="bg2">
                      <a:lumMod val="90000"/>
                    </a:schemeClr>
                  </a:solidFill>
                </a:endParaRPr>
              </a:p>
            </p:txBody>
          </p:sp>
          <p:sp>
            <p:nvSpPr>
              <p:cNvPr id="18" name="テキスト ボックス 17">
                <a:extLst>
                  <a:ext uri="{FF2B5EF4-FFF2-40B4-BE49-F238E27FC236}">
                    <a16:creationId xmlns:a16="http://schemas.microsoft.com/office/drawing/2014/main" id="{3097B977-44D3-405F-97E6-0BD07B10BD9A}"/>
                  </a:ext>
                </a:extLst>
              </p:cNvPr>
              <p:cNvSpPr txBox="1"/>
              <p:nvPr/>
            </p:nvSpPr>
            <p:spPr>
              <a:xfrm>
                <a:off x="535001" y="1547386"/>
                <a:ext cx="413896" cy="369332"/>
              </a:xfrm>
              <a:prstGeom prst="rect">
                <a:avLst/>
              </a:prstGeom>
              <a:noFill/>
            </p:spPr>
            <p:txBody>
              <a:bodyPr wrap="none" rtlCol="0">
                <a:spAutoFit/>
              </a:bodyPr>
              <a:lstStyle/>
              <a:p>
                <a:r>
                  <a:rPr kumimoji="1" lang="en-US" altLang="ja-JP" dirty="0"/>
                  <a:t>T3</a:t>
                </a:r>
                <a:endParaRPr kumimoji="1" lang="ja-JP" altLang="en-US" dirty="0"/>
              </a:p>
            </p:txBody>
          </p:sp>
          <p:sp>
            <p:nvSpPr>
              <p:cNvPr id="19" name="テキスト ボックス 18">
                <a:extLst>
                  <a:ext uri="{FF2B5EF4-FFF2-40B4-BE49-F238E27FC236}">
                    <a16:creationId xmlns:a16="http://schemas.microsoft.com/office/drawing/2014/main" id="{E3EEFC5D-F0CF-4CE6-B896-EB2955280D8A}"/>
                  </a:ext>
                </a:extLst>
              </p:cNvPr>
              <p:cNvSpPr txBox="1"/>
              <p:nvPr/>
            </p:nvSpPr>
            <p:spPr>
              <a:xfrm>
                <a:off x="1031200" y="1547386"/>
                <a:ext cx="686406" cy="369332"/>
              </a:xfrm>
              <a:prstGeom prst="rect">
                <a:avLst/>
              </a:prstGeom>
              <a:noFill/>
            </p:spPr>
            <p:txBody>
              <a:bodyPr wrap="none" rtlCol="0">
                <a:spAutoFit/>
              </a:bodyPr>
              <a:lstStyle/>
              <a:p>
                <a:r>
                  <a:rPr kumimoji="1" lang="en-US" altLang="ja-JP" dirty="0"/>
                  <a:t>OKT3</a:t>
                </a:r>
                <a:endParaRPr kumimoji="1" lang="ja-JP" altLang="en-US" dirty="0"/>
              </a:p>
            </p:txBody>
          </p:sp>
          <p:sp>
            <p:nvSpPr>
              <p:cNvPr id="20" name="テキスト ボックス 19">
                <a:extLst>
                  <a:ext uri="{FF2B5EF4-FFF2-40B4-BE49-F238E27FC236}">
                    <a16:creationId xmlns:a16="http://schemas.microsoft.com/office/drawing/2014/main" id="{AEA9CD46-674C-4267-A8E6-5BD2C55AB91A}"/>
                  </a:ext>
                </a:extLst>
              </p:cNvPr>
              <p:cNvSpPr txBox="1"/>
              <p:nvPr/>
            </p:nvSpPr>
            <p:spPr>
              <a:xfrm>
                <a:off x="1737409" y="1547126"/>
                <a:ext cx="636713" cy="369332"/>
              </a:xfrm>
              <a:prstGeom prst="rect">
                <a:avLst/>
              </a:prstGeom>
              <a:noFill/>
            </p:spPr>
            <p:txBody>
              <a:bodyPr wrap="none" rtlCol="0">
                <a:spAutoFit/>
              </a:bodyPr>
              <a:lstStyle/>
              <a:p>
                <a:r>
                  <a:rPr kumimoji="1" lang="en-US" altLang="ja-JP" dirty="0"/>
                  <a:t>Leu4</a:t>
                </a:r>
                <a:endParaRPr kumimoji="1" lang="ja-JP" altLang="en-US" dirty="0"/>
              </a:p>
            </p:txBody>
          </p:sp>
          <p:sp>
            <p:nvSpPr>
              <p:cNvPr id="21" name="テキスト ボックス 20">
                <a:extLst>
                  <a:ext uri="{FF2B5EF4-FFF2-40B4-BE49-F238E27FC236}">
                    <a16:creationId xmlns:a16="http://schemas.microsoft.com/office/drawing/2014/main" id="{DEF37F8D-51E1-44BA-8EA4-D162F51C2D94}"/>
                  </a:ext>
                </a:extLst>
              </p:cNvPr>
              <p:cNvSpPr txBox="1"/>
              <p:nvPr/>
            </p:nvSpPr>
            <p:spPr>
              <a:xfrm>
                <a:off x="3221488" y="1555340"/>
                <a:ext cx="413896" cy="369332"/>
              </a:xfrm>
              <a:prstGeom prst="rect">
                <a:avLst/>
              </a:prstGeom>
              <a:noFill/>
            </p:spPr>
            <p:txBody>
              <a:bodyPr wrap="none" rtlCol="0">
                <a:spAutoFit/>
              </a:bodyPr>
              <a:lstStyle/>
              <a:p>
                <a:r>
                  <a:rPr kumimoji="1" lang="en-US" altLang="ja-JP" dirty="0"/>
                  <a:t>T4</a:t>
                </a:r>
                <a:endParaRPr kumimoji="1" lang="ja-JP" altLang="en-US" dirty="0"/>
              </a:p>
            </p:txBody>
          </p:sp>
          <p:sp>
            <p:nvSpPr>
              <p:cNvPr id="22" name="テキスト ボックス 21">
                <a:extLst>
                  <a:ext uri="{FF2B5EF4-FFF2-40B4-BE49-F238E27FC236}">
                    <a16:creationId xmlns:a16="http://schemas.microsoft.com/office/drawing/2014/main" id="{733236E3-C820-47DF-AE6B-559B3CC2EE9B}"/>
                  </a:ext>
                </a:extLst>
              </p:cNvPr>
              <p:cNvSpPr txBox="1"/>
              <p:nvPr/>
            </p:nvSpPr>
            <p:spPr>
              <a:xfrm>
                <a:off x="4909426" y="1547385"/>
                <a:ext cx="636713" cy="369332"/>
              </a:xfrm>
              <a:prstGeom prst="rect">
                <a:avLst/>
              </a:prstGeom>
              <a:noFill/>
            </p:spPr>
            <p:txBody>
              <a:bodyPr wrap="none" rtlCol="0">
                <a:spAutoFit/>
              </a:bodyPr>
              <a:lstStyle/>
              <a:p>
                <a:r>
                  <a:rPr kumimoji="1" lang="en-US" altLang="ja-JP" dirty="0"/>
                  <a:t>Leu2</a:t>
                </a:r>
                <a:endParaRPr kumimoji="1" lang="ja-JP" altLang="en-US" dirty="0"/>
              </a:p>
            </p:txBody>
          </p:sp>
          <p:sp>
            <p:nvSpPr>
              <p:cNvPr id="23" name="テキスト ボックス 22">
                <a:extLst>
                  <a:ext uri="{FF2B5EF4-FFF2-40B4-BE49-F238E27FC236}">
                    <a16:creationId xmlns:a16="http://schemas.microsoft.com/office/drawing/2014/main" id="{68858FFF-A3CA-4408-A2D2-129EED968DAD}"/>
                  </a:ext>
                </a:extLst>
              </p:cNvPr>
              <p:cNvSpPr txBox="1"/>
              <p:nvPr/>
            </p:nvSpPr>
            <p:spPr>
              <a:xfrm>
                <a:off x="4399710" y="1547385"/>
                <a:ext cx="413896" cy="369332"/>
              </a:xfrm>
              <a:prstGeom prst="rect">
                <a:avLst/>
              </a:prstGeom>
              <a:noFill/>
            </p:spPr>
            <p:txBody>
              <a:bodyPr wrap="none" rtlCol="0">
                <a:spAutoFit/>
              </a:bodyPr>
              <a:lstStyle/>
              <a:p>
                <a:r>
                  <a:rPr kumimoji="1" lang="en-US" altLang="ja-JP" dirty="0"/>
                  <a:t>T8</a:t>
                </a:r>
                <a:endParaRPr kumimoji="1" lang="ja-JP" altLang="en-US" dirty="0"/>
              </a:p>
            </p:txBody>
          </p:sp>
          <p:sp>
            <p:nvSpPr>
              <p:cNvPr id="24" name="テキスト ボックス 23">
                <a:extLst>
                  <a:ext uri="{FF2B5EF4-FFF2-40B4-BE49-F238E27FC236}">
                    <a16:creationId xmlns:a16="http://schemas.microsoft.com/office/drawing/2014/main" id="{C5FB4575-8DD7-431C-883B-60EB0CF7D42E}"/>
                  </a:ext>
                </a:extLst>
              </p:cNvPr>
              <p:cNvSpPr txBox="1"/>
              <p:nvPr/>
            </p:nvSpPr>
            <p:spPr>
              <a:xfrm>
                <a:off x="3721995" y="1547385"/>
                <a:ext cx="636713" cy="369332"/>
              </a:xfrm>
              <a:prstGeom prst="rect">
                <a:avLst/>
              </a:prstGeom>
              <a:noFill/>
            </p:spPr>
            <p:txBody>
              <a:bodyPr wrap="none" rtlCol="0">
                <a:spAutoFit/>
              </a:bodyPr>
              <a:lstStyle/>
              <a:p>
                <a:r>
                  <a:rPr kumimoji="1" lang="en-US" altLang="ja-JP" dirty="0"/>
                  <a:t>Leu3</a:t>
                </a:r>
                <a:endParaRPr kumimoji="1" lang="ja-JP" altLang="en-US" dirty="0"/>
              </a:p>
            </p:txBody>
          </p:sp>
          <p:sp>
            <p:nvSpPr>
              <p:cNvPr id="25" name="テキスト ボックス 24">
                <a:extLst>
                  <a:ext uri="{FF2B5EF4-FFF2-40B4-BE49-F238E27FC236}">
                    <a16:creationId xmlns:a16="http://schemas.microsoft.com/office/drawing/2014/main" id="{9F15672D-77B8-4200-91C4-0E06ABB34F98}"/>
                  </a:ext>
                </a:extLst>
              </p:cNvPr>
              <p:cNvSpPr txBox="1"/>
              <p:nvPr/>
            </p:nvSpPr>
            <p:spPr>
              <a:xfrm>
                <a:off x="2383985" y="1555340"/>
                <a:ext cx="829073" cy="369332"/>
              </a:xfrm>
              <a:prstGeom prst="rect">
                <a:avLst/>
              </a:prstGeom>
              <a:noFill/>
            </p:spPr>
            <p:txBody>
              <a:bodyPr wrap="none" rtlCol="0">
                <a:spAutoFit/>
              </a:bodyPr>
              <a:lstStyle/>
              <a:p>
                <a:r>
                  <a:rPr kumimoji="1" lang="en-US" altLang="ja-JP" dirty="0"/>
                  <a:t>UCHT1</a:t>
                </a:r>
                <a:endParaRPr kumimoji="1" lang="ja-JP" altLang="en-US" dirty="0"/>
              </a:p>
            </p:txBody>
          </p:sp>
          <p:sp>
            <p:nvSpPr>
              <p:cNvPr id="26" name="テキスト ボックス 25">
                <a:extLst>
                  <a:ext uri="{FF2B5EF4-FFF2-40B4-BE49-F238E27FC236}">
                    <a16:creationId xmlns:a16="http://schemas.microsoft.com/office/drawing/2014/main" id="{FCE27A3A-FBC0-4E3F-82CE-AAE79213765C}"/>
                  </a:ext>
                </a:extLst>
              </p:cNvPr>
              <p:cNvSpPr txBox="1"/>
              <p:nvPr/>
            </p:nvSpPr>
            <p:spPr>
              <a:xfrm>
                <a:off x="5676138" y="1555340"/>
                <a:ext cx="426720" cy="369332"/>
              </a:xfrm>
              <a:prstGeom prst="rect">
                <a:avLst/>
              </a:prstGeom>
              <a:noFill/>
            </p:spPr>
            <p:txBody>
              <a:bodyPr wrap="none" rtlCol="0">
                <a:spAutoFit/>
              </a:bodyPr>
              <a:lstStyle/>
              <a:p>
                <a:r>
                  <a:rPr kumimoji="1" lang="en-US" altLang="ja-JP" dirty="0"/>
                  <a:t>B4</a:t>
                </a:r>
                <a:endParaRPr kumimoji="1" lang="ja-JP" altLang="en-US" dirty="0"/>
              </a:p>
            </p:txBody>
          </p:sp>
          <p:sp>
            <p:nvSpPr>
              <p:cNvPr id="27" name="テキスト ボックス 26">
                <a:extLst>
                  <a:ext uri="{FF2B5EF4-FFF2-40B4-BE49-F238E27FC236}">
                    <a16:creationId xmlns:a16="http://schemas.microsoft.com/office/drawing/2014/main" id="{7CE6B728-8E36-4136-8272-1B43FC3181D4}"/>
                  </a:ext>
                </a:extLst>
              </p:cNvPr>
              <p:cNvSpPr txBox="1"/>
              <p:nvPr/>
            </p:nvSpPr>
            <p:spPr>
              <a:xfrm>
                <a:off x="6216769" y="1555340"/>
                <a:ext cx="753732" cy="369332"/>
              </a:xfrm>
              <a:prstGeom prst="rect">
                <a:avLst/>
              </a:prstGeom>
              <a:noFill/>
            </p:spPr>
            <p:txBody>
              <a:bodyPr wrap="none" rtlCol="0">
                <a:spAutoFit/>
              </a:bodyPr>
              <a:lstStyle/>
              <a:p>
                <a:r>
                  <a:rPr kumimoji="1" lang="en-US" altLang="ja-JP" dirty="0"/>
                  <a:t>Leu12</a:t>
                </a:r>
                <a:endParaRPr kumimoji="1" lang="ja-JP" altLang="en-US" dirty="0"/>
              </a:p>
            </p:txBody>
          </p:sp>
        </p:grpSp>
      </p:grpSp>
      <p:grpSp>
        <p:nvGrpSpPr>
          <p:cNvPr id="229" name="グループ化 228"/>
          <p:cNvGrpSpPr/>
          <p:nvPr/>
        </p:nvGrpSpPr>
        <p:grpSpPr>
          <a:xfrm>
            <a:off x="743797" y="2047838"/>
            <a:ext cx="812971" cy="512681"/>
            <a:chOff x="743797" y="2047838"/>
            <a:chExt cx="812971" cy="512681"/>
          </a:xfrm>
        </p:grpSpPr>
        <p:grpSp>
          <p:nvGrpSpPr>
            <p:cNvPr id="92" name="グループ化 91">
              <a:extLst>
                <a:ext uri="{FF2B5EF4-FFF2-40B4-BE49-F238E27FC236}">
                  <a16:creationId xmlns:a16="http://schemas.microsoft.com/office/drawing/2014/main" id="{FED5CB2C-DB4C-421B-B40F-CE873BF8AFF7}"/>
                </a:ext>
              </a:extLst>
            </p:cNvPr>
            <p:cNvGrpSpPr/>
            <p:nvPr/>
          </p:nvGrpSpPr>
          <p:grpSpPr>
            <a:xfrm>
              <a:off x="743797" y="2047838"/>
              <a:ext cx="335348" cy="461665"/>
              <a:chOff x="743797" y="2047838"/>
              <a:chExt cx="335348" cy="461665"/>
            </a:xfrm>
          </p:grpSpPr>
          <p:sp>
            <p:nvSpPr>
              <p:cNvPr id="89" name="テキスト ボックス 88">
                <a:extLst>
                  <a:ext uri="{FF2B5EF4-FFF2-40B4-BE49-F238E27FC236}">
                    <a16:creationId xmlns:a16="http://schemas.microsoft.com/office/drawing/2014/main" id="{DC30B416-3A6F-486C-BC6B-A4F696B5EB7A}"/>
                  </a:ext>
                </a:extLst>
              </p:cNvPr>
              <p:cNvSpPr txBox="1"/>
              <p:nvPr/>
            </p:nvSpPr>
            <p:spPr>
              <a:xfrm>
                <a:off x="743797" y="2047838"/>
                <a:ext cx="335348" cy="461665"/>
              </a:xfrm>
              <a:prstGeom prst="rect">
                <a:avLst/>
              </a:prstGeom>
              <a:noFill/>
            </p:spPr>
            <p:txBody>
              <a:bodyPr wrap="none" rtlCol="0">
                <a:spAutoFit/>
              </a:bodyPr>
              <a:lstStyle/>
              <a:p>
                <a:r>
                  <a:rPr kumimoji="1" lang="en-US" altLang="ja-JP" sz="2400" dirty="0">
                    <a:solidFill>
                      <a:srgbClr val="C00000"/>
                    </a:solidFill>
                  </a:rPr>
                  <a:t>Y</a:t>
                </a:r>
                <a:endParaRPr kumimoji="1" lang="ja-JP" altLang="en-US" sz="2400" dirty="0">
                  <a:solidFill>
                    <a:srgbClr val="C00000"/>
                  </a:solidFill>
                </a:endParaRPr>
              </a:p>
            </p:txBody>
          </p:sp>
          <p:sp>
            <p:nvSpPr>
              <p:cNvPr id="90" name="楕円 89">
                <a:extLst>
                  <a:ext uri="{FF2B5EF4-FFF2-40B4-BE49-F238E27FC236}">
                    <a16:creationId xmlns:a16="http://schemas.microsoft.com/office/drawing/2014/main" id="{768F9457-254B-4059-8597-F7C5E5F8DFE8}"/>
                  </a:ext>
                </a:extLst>
              </p:cNvPr>
              <p:cNvSpPr/>
              <p:nvPr/>
            </p:nvSpPr>
            <p:spPr>
              <a:xfrm>
                <a:off x="911471" y="2349293"/>
                <a:ext cx="114496"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1" name="テキスト ボックス 90">
              <a:extLst>
                <a:ext uri="{FF2B5EF4-FFF2-40B4-BE49-F238E27FC236}">
                  <a16:creationId xmlns:a16="http://schemas.microsoft.com/office/drawing/2014/main" id="{06A52143-70A7-4D9D-A359-F620445ED32A}"/>
                </a:ext>
              </a:extLst>
            </p:cNvPr>
            <p:cNvSpPr txBox="1"/>
            <p:nvPr/>
          </p:nvSpPr>
          <p:spPr>
            <a:xfrm>
              <a:off x="977699" y="2191187"/>
              <a:ext cx="579069" cy="369332"/>
            </a:xfrm>
            <a:prstGeom prst="rect">
              <a:avLst/>
            </a:prstGeom>
            <a:noFill/>
          </p:spPr>
          <p:txBody>
            <a:bodyPr wrap="none" rtlCol="0">
              <a:spAutoFit/>
            </a:bodyPr>
            <a:lstStyle/>
            <a:p>
              <a:r>
                <a:rPr kumimoji="1" lang="en-US" altLang="ja-JP" dirty="0"/>
                <a:t>FITC</a:t>
              </a:r>
              <a:endParaRPr kumimoji="1" lang="ja-JP" altLang="en-US" dirty="0"/>
            </a:p>
          </p:txBody>
        </p:sp>
      </p:grpSp>
      <p:grpSp>
        <p:nvGrpSpPr>
          <p:cNvPr id="230" name="グループ化 229"/>
          <p:cNvGrpSpPr/>
          <p:nvPr/>
        </p:nvGrpSpPr>
        <p:grpSpPr>
          <a:xfrm>
            <a:off x="719841" y="2592354"/>
            <a:ext cx="1977408" cy="1900494"/>
            <a:chOff x="719841" y="2592354"/>
            <a:chExt cx="1977408" cy="1900494"/>
          </a:xfrm>
        </p:grpSpPr>
        <p:sp>
          <p:nvSpPr>
            <p:cNvPr id="3" name="楕円 2">
              <a:extLst>
                <a:ext uri="{FF2B5EF4-FFF2-40B4-BE49-F238E27FC236}">
                  <a16:creationId xmlns:a16="http://schemas.microsoft.com/office/drawing/2014/main" id="{27736531-B4E1-47FB-9770-0CF516FAB76C}"/>
                </a:ext>
              </a:extLst>
            </p:cNvPr>
            <p:cNvSpPr/>
            <p:nvPr/>
          </p:nvSpPr>
          <p:spPr>
            <a:xfrm>
              <a:off x="1424145" y="3149208"/>
              <a:ext cx="132623" cy="139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F04B16DA-B0ED-419E-B116-7EDC6B79C2B4}"/>
                </a:ext>
              </a:extLst>
            </p:cNvPr>
            <p:cNvSpPr/>
            <p:nvPr/>
          </p:nvSpPr>
          <p:spPr>
            <a:xfrm>
              <a:off x="1651294" y="3296373"/>
              <a:ext cx="132623" cy="139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7304FC9D-1851-4AE6-8C92-496250FD2F04}"/>
                </a:ext>
              </a:extLst>
            </p:cNvPr>
            <p:cNvSpPr/>
            <p:nvPr/>
          </p:nvSpPr>
          <p:spPr>
            <a:xfrm>
              <a:off x="1835567" y="3489497"/>
              <a:ext cx="132623" cy="139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1A69A990-775E-47CA-A4D4-B713FC44F3E5}"/>
                </a:ext>
              </a:extLst>
            </p:cNvPr>
            <p:cNvSpPr/>
            <p:nvPr/>
          </p:nvSpPr>
          <p:spPr>
            <a:xfrm>
              <a:off x="2079917" y="3470297"/>
              <a:ext cx="132623" cy="139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075EC430-51AB-470E-AEB4-78C48D5FE8EA}"/>
                </a:ext>
              </a:extLst>
            </p:cNvPr>
            <p:cNvSpPr/>
            <p:nvPr/>
          </p:nvSpPr>
          <p:spPr>
            <a:xfrm>
              <a:off x="2110514" y="3196909"/>
              <a:ext cx="132623" cy="139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DCFF4040-0D41-47CD-A4AC-3360F5D831BF}"/>
                </a:ext>
              </a:extLst>
            </p:cNvPr>
            <p:cNvSpPr/>
            <p:nvPr/>
          </p:nvSpPr>
          <p:spPr>
            <a:xfrm>
              <a:off x="1928637" y="3019496"/>
              <a:ext cx="132623" cy="139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9E270D02-4B31-49EE-8B52-B6DD8A93DCC5}"/>
                </a:ext>
              </a:extLst>
            </p:cNvPr>
            <p:cNvSpPr/>
            <p:nvPr/>
          </p:nvSpPr>
          <p:spPr>
            <a:xfrm>
              <a:off x="1897914" y="3279508"/>
              <a:ext cx="132623" cy="139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C521FB6A-7F28-49BA-A100-76301C607D0C}"/>
                </a:ext>
              </a:extLst>
            </p:cNvPr>
            <p:cNvSpPr/>
            <p:nvPr/>
          </p:nvSpPr>
          <p:spPr>
            <a:xfrm>
              <a:off x="1374403" y="2917703"/>
              <a:ext cx="132623" cy="139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11380AEE-45D5-4885-96BD-2DDAA077CF1E}"/>
                </a:ext>
              </a:extLst>
            </p:cNvPr>
            <p:cNvSpPr/>
            <p:nvPr/>
          </p:nvSpPr>
          <p:spPr>
            <a:xfrm>
              <a:off x="1671097" y="2987505"/>
              <a:ext cx="132623" cy="139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楕円 80">
              <a:extLst>
                <a:ext uri="{FF2B5EF4-FFF2-40B4-BE49-F238E27FC236}">
                  <a16:creationId xmlns:a16="http://schemas.microsoft.com/office/drawing/2014/main" id="{6421CD35-BA86-45BE-8AAF-C7EACC31C555}"/>
                </a:ext>
              </a:extLst>
            </p:cNvPr>
            <p:cNvSpPr/>
            <p:nvPr/>
          </p:nvSpPr>
          <p:spPr>
            <a:xfrm>
              <a:off x="1765291" y="3800695"/>
              <a:ext cx="132623" cy="139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F435338E-F207-491C-B341-599150F6F6D6}"/>
                </a:ext>
              </a:extLst>
            </p:cNvPr>
            <p:cNvSpPr/>
            <p:nvPr/>
          </p:nvSpPr>
          <p:spPr>
            <a:xfrm>
              <a:off x="1321319" y="3661092"/>
              <a:ext cx="132623" cy="139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4BE9074C-AB12-45C8-BF11-E43AD2F6E915}"/>
                </a:ext>
              </a:extLst>
            </p:cNvPr>
            <p:cNvSpPr/>
            <p:nvPr/>
          </p:nvSpPr>
          <p:spPr>
            <a:xfrm>
              <a:off x="1141975" y="3380713"/>
              <a:ext cx="132623" cy="139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a:extLst>
                <a:ext uri="{FF2B5EF4-FFF2-40B4-BE49-F238E27FC236}">
                  <a16:creationId xmlns:a16="http://schemas.microsoft.com/office/drawing/2014/main" id="{B0BCA228-13F2-40A9-84EC-6B8A728FC3FC}"/>
                </a:ext>
              </a:extLst>
            </p:cNvPr>
            <p:cNvSpPr/>
            <p:nvPr/>
          </p:nvSpPr>
          <p:spPr>
            <a:xfrm>
              <a:off x="1179321" y="3057306"/>
              <a:ext cx="132623" cy="139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楕円 84">
              <a:extLst>
                <a:ext uri="{FF2B5EF4-FFF2-40B4-BE49-F238E27FC236}">
                  <a16:creationId xmlns:a16="http://schemas.microsoft.com/office/drawing/2014/main" id="{33F77B29-E7E6-4982-875F-6A3FBBECFFC9}"/>
                </a:ext>
              </a:extLst>
            </p:cNvPr>
            <p:cNvSpPr/>
            <p:nvPr/>
          </p:nvSpPr>
          <p:spPr>
            <a:xfrm>
              <a:off x="1620088" y="3563953"/>
              <a:ext cx="132623" cy="139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85">
              <a:extLst>
                <a:ext uri="{FF2B5EF4-FFF2-40B4-BE49-F238E27FC236}">
                  <a16:creationId xmlns:a16="http://schemas.microsoft.com/office/drawing/2014/main" id="{9B5E8D9E-229E-4D2C-8310-90BE3205057C}"/>
                </a:ext>
              </a:extLst>
            </p:cNvPr>
            <p:cNvSpPr/>
            <p:nvPr/>
          </p:nvSpPr>
          <p:spPr>
            <a:xfrm>
              <a:off x="2305371" y="3366174"/>
              <a:ext cx="132623" cy="139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楕円 86">
              <a:extLst>
                <a:ext uri="{FF2B5EF4-FFF2-40B4-BE49-F238E27FC236}">
                  <a16:creationId xmlns:a16="http://schemas.microsoft.com/office/drawing/2014/main" id="{4F8C9475-F9F0-4EB8-B106-A19B85720A47}"/>
                </a:ext>
              </a:extLst>
            </p:cNvPr>
            <p:cNvSpPr/>
            <p:nvPr/>
          </p:nvSpPr>
          <p:spPr>
            <a:xfrm>
              <a:off x="1424145" y="3380713"/>
              <a:ext cx="132623" cy="139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D9BC65EA-F61C-49A9-91BA-566A6189E0BA}"/>
                </a:ext>
              </a:extLst>
            </p:cNvPr>
            <p:cNvSpPr txBox="1"/>
            <p:nvPr/>
          </p:nvSpPr>
          <p:spPr>
            <a:xfrm>
              <a:off x="719841" y="4123516"/>
              <a:ext cx="1800493" cy="369332"/>
            </a:xfrm>
            <a:prstGeom prst="rect">
              <a:avLst/>
            </a:prstGeom>
            <a:noFill/>
          </p:spPr>
          <p:txBody>
            <a:bodyPr wrap="none" rtlCol="0">
              <a:spAutoFit/>
            </a:bodyPr>
            <a:lstStyle/>
            <a:p>
              <a:r>
                <a:rPr kumimoji="1" lang="ja-JP" altLang="en-US" dirty="0"/>
                <a:t>末梢血リンパ球</a:t>
              </a:r>
            </a:p>
          </p:txBody>
        </p:sp>
        <p:grpSp>
          <p:nvGrpSpPr>
            <p:cNvPr id="93" name="グループ化 92">
              <a:extLst>
                <a:ext uri="{FF2B5EF4-FFF2-40B4-BE49-F238E27FC236}">
                  <a16:creationId xmlns:a16="http://schemas.microsoft.com/office/drawing/2014/main" id="{00B99D3F-322F-4040-9E00-722BC33404DE}"/>
                </a:ext>
              </a:extLst>
            </p:cNvPr>
            <p:cNvGrpSpPr/>
            <p:nvPr/>
          </p:nvGrpSpPr>
          <p:grpSpPr>
            <a:xfrm rot="7092485">
              <a:off x="974300" y="2759549"/>
              <a:ext cx="335348" cy="461665"/>
              <a:chOff x="743797" y="2047838"/>
              <a:chExt cx="335348" cy="461665"/>
            </a:xfrm>
          </p:grpSpPr>
          <p:sp>
            <p:nvSpPr>
              <p:cNvPr id="94" name="テキスト ボックス 93">
                <a:extLst>
                  <a:ext uri="{FF2B5EF4-FFF2-40B4-BE49-F238E27FC236}">
                    <a16:creationId xmlns:a16="http://schemas.microsoft.com/office/drawing/2014/main" id="{452C36E7-80E2-4714-AEF5-2987D6FE2E5E}"/>
                  </a:ext>
                </a:extLst>
              </p:cNvPr>
              <p:cNvSpPr txBox="1"/>
              <p:nvPr/>
            </p:nvSpPr>
            <p:spPr>
              <a:xfrm>
                <a:off x="743797" y="2047838"/>
                <a:ext cx="335348" cy="461665"/>
              </a:xfrm>
              <a:prstGeom prst="rect">
                <a:avLst/>
              </a:prstGeom>
              <a:noFill/>
            </p:spPr>
            <p:txBody>
              <a:bodyPr wrap="none" rtlCol="0">
                <a:spAutoFit/>
              </a:bodyPr>
              <a:lstStyle/>
              <a:p>
                <a:r>
                  <a:rPr kumimoji="1" lang="en-US" altLang="ja-JP" sz="2400" dirty="0">
                    <a:solidFill>
                      <a:srgbClr val="C00000"/>
                    </a:solidFill>
                  </a:rPr>
                  <a:t>Y</a:t>
                </a:r>
                <a:endParaRPr kumimoji="1" lang="ja-JP" altLang="en-US" sz="2400" dirty="0">
                  <a:solidFill>
                    <a:srgbClr val="C00000"/>
                  </a:solidFill>
                </a:endParaRPr>
              </a:p>
            </p:txBody>
          </p:sp>
          <p:sp>
            <p:nvSpPr>
              <p:cNvPr id="95" name="楕円 94">
                <a:extLst>
                  <a:ext uri="{FF2B5EF4-FFF2-40B4-BE49-F238E27FC236}">
                    <a16:creationId xmlns:a16="http://schemas.microsoft.com/office/drawing/2014/main" id="{CED97499-1A86-44FA-B321-88F44546183F}"/>
                  </a:ext>
                </a:extLst>
              </p:cNvPr>
              <p:cNvSpPr/>
              <p:nvPr/>
            </p:nvSpPr>
            <p:spPr>
              <a:xfrm>
                <a:off x="911471" y="2349293"/>
                <a:ext cx="114496"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6" name="グループ化 95">
              <a:extLst>
                <a:ext uri="{FF2B5EF4-FFF2-40B4-BE49-F238E27FC236}">
                  <a16:creationId xmlns:a16="http://schemas.microsoft.com/office/drawing/2014/main" id="{AEBC9A23-2CC8-404D-9A19-4540BD86B361}"/>
                </a:ext>
              </a:extLst>
            </p:cNvPr>
            <p:cNvGrpSpPr/>
            <p:nvPr/>
          </p:nvGrpSpPr>
          <p:grpSpPr>
            <a:xfrm rot="10222084">
              <a:off x="1332494" y="2592354"/>
              <a:ext cx="335348" cy="461665"/>
              <a:chOff x="743797" y="2047838"/>
              <a:chExt cx="335348" cy="461665"/>
            </a:xfrm>
          </p:grpSpPr>
          <p:sp>
            <p:nvSpPr>
              <p:cNvPr id="97" name="テキスト ボックス 96">
                <a:extLst>
                  <a:ext uri="{FF2B5EF4-FFF2-40B4-BE49-F238E27FC236}">
                    <a16:creationId xmlns:a16="http://schemas.microsoft.com/office/drawing/2014/main" id="{9EACA130-BCD6-4243-8F25-1F574076998F}"/>
                  </a:ext>
                </a:extLst>
              </p:cNvPr>
              <p:cNvSpPr txBox="1"/>
              <p:nvPr/>
            </p:nvSpPr>
            <p:spPr>
              <a:xfrm>
                <a:off x="743797" y="2047838"/>
                <a:ext cx="335348" cy="461665"/>
              </a:xfrm>
              <a:prstGeom prst="rect">
                <a:avLst/>
              </a:prstGeom>
              <a:noFill/>
            </p:spPr>
            <p:txBody>
              <a:bodyPr wrap="none" rtlCol="0">
                <a:spAutoFit/>
              </a:bodyPr>
              <a:lstStyle/>
              <a:p>
                <a:r>
                  <a:rPr kumimoji="1" lang="en-US" altLang="ja-JP" sz="2400" dirty="0">
                    <a:solidFill>
                      <a:srgbClr val="C00000"/>
                    </a:solidFill>
                  </a:rPr>
                  <a:t>Y</a:t>
                </a:r>
                <a:endParaRPr kumimoji="1" lang="ja-JP" altLang="en-US" sz="2400" dirty="0">
                  <a:solidFill>
                    <a:srgbClr val="C00000"/>
                  </a:solidFill>
                </a:endParaRPr>
              </a:p>
            </p:txBody>
          </p:sp>
          <p:sp>
            <p:nvSpPr>
              <p:cNvPr id="98" name="楕円 97">
                <a:extLst>
                  <a:ext uri="{FF2B5EF4-FFF2-40B4-BE49-F238E27FC236}">
                    <a16:creationId xmlns:a16="http://schemas.microsoft.com/office/drawing/2014/main" id="{38F0F092-64E1-482F-BF0E-97457213B8BC}"/>
                  </a:ext>
                </a:extLst>
              </p:cNvPr>
              <p:cNvSpPr/>
              <p:nvPr/>
            </p:nvSpPr>
            <p:spPr>
              <a:xfrm>
                <a:off x="911471" y="2349293"/>
                <a:ext cx="114496"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9" name="グループ化 98">
              <a:extLst>
                <a:ext uri="{FF2B5EF4-FFF2-40B4-BE49-F238E27FC236}">
                  <a16:creationId xmlns:a16="http://schemas.microsoft.com/office/drawing/2014/main" id="{C076BAB5-09FB-4A92-B902-8228ECD19436}"/>
                </a:ext>
              </a:extLst>
            </p:cNvPr>
            <p:cNvGrpSpPr/>
            <p:nvPr/>
          </p:nvGrpSpPr>
          <p:grpSpPr>
            <a:xfrm rot="13148494">
              <a:off x="1675826" y="3057978"/>
              <a:ext cx="335348" cy="461665"/>
              <a:chOff x="743797" y="2047838"/>
              <a:chExt cx="335348" cy="461665"/>
            </a:xfrm>
          </p:grpSpPr>
          <p:sp>
            <p:nvSpPr>
              <p:cNvPr id="100" name="テキスト ボックス 99">
                <a:extLst>
                  <a:ext uri="{FF2B5EF4-FFF2-40B4-BE49-F238E27FC236}">
                    <a16:creationId xmlns:a16="http://schemas.microsoft.com/office/drawing/2014/main" id="{23AE044C-6772-4FCF-8072-15AE672F004D}"/>
                  </a:ext>
                </a:extLst>
              </p:cNvPr>
              <p:cNvSpPr txBox="1"/>
              <p:nvPr/>
            </p:nvSpPr>
            <p:spPr>
              <a:xfrm>
                <a:off x="743797" y="2047838"/>
                <a:ext cx="335348" cy="461665"/>
              </a:xfrm>
              <a:prstGeom prst="rect">
                <a:avLst/>
              </a:prstGeom>
              <a:noFill/>
            </p:spPr>
            <p:txBody>
              <a:bodyPr wrap="none" rtlCol="0">
                <a:spAutoFit/>
              </a:bodyPr>
              <a:lstStyle/>
              <a:p>
                <a:r>
                  <a:rPr kumimoji="1" lang="en-US" altLang="ja-JP" sz="2400" dirty="0">
                    <a:solidFill>
                      <a:srgbClr val="C00000"/>
                    </a:solidFill>
                  </a:rPr>
                  <a:t>Y</a:t>
                </a:r>
                <a:endParaRPr kumimoji="1" lang="ja-JP" altLang="en-US" sz="2400" dirty="0">
                  <a:solidFill>
                    <a:srgbClr val="C00000"/>
                  </a:solidFill>
                </a:endParaRPr>
              </a:p>
            </p:txBody>
          </p:sp>
          <p:sp>
            <p:nvSpPr>
              <p:cNvPr id="101" name="楕円 100">
                <a:extLst>
                  <a:ext uri="{FF2B5EF4-FFF2-40B4-BE49-F238E27FC236}">
                    <a16:creationId xmlns:a16="http://schemas.microsoft.com/office/drawing/2014/main" id="{B3A4FF99-B563-4DB2-9BB2-41D68DE99872}"/>
                  </a:ext>
                </a:extLst>
              </p:cNvPr>
              <p:cNvSpPr/>
              <p:nvPr/>
            </p:nvSpPr>
            <p:spPr>
              <a:xfrm>
                <a:off x="911471" y="2349293"/>
                <a:ext cx="114496"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2" name="グループ化 101">
              <a:extLst>
                <a:ext uri="{FF2B5EF4-FFF2-40B4-BE49-F238E27FC236}">
                  <a16:creationId xmlns:a16="http://schemas.microsoft.com/office/drawing/2014/main" id="{1F83DB2F-B9E1-44BC-8128-9085FF2BE8E4}"/>
                </a:ext>
              </a:extLst>
            </p:cNvPr>
            <p:cNvGrpSpPr/>
            <p:nvPr/>
          </p:nvGrpSpPr>
          <p:grpSpPr>
            <a:xfrm rot="7526156">
              <a:off x="882259" y="3184498"/>
              <a:ext cx="335348" cy="461665"/>
              <a:chOff x="743797" y="2047838"/>
              <a:chExt cx="335348" cy="461665"/>
            </a:xfrm>
          </p:grpSpPr>
          <p:sp>
            <p:nvSpPr>
              <p:cNvPr id="103" name="テキスト ボックス 102">
                <a:extLst>
                  <a:ext uri="{FF2B5EF4-FFF2-40B4-BE49-F238E27FC236}">
                    <a16:creationId xmlns:a16="http://schemas.microsoft.com/office/drawing/2014/main" id="{3B468DD4-5994-404D-ACBD-EEB12C22694D}"/>
                  </a:ext>
                </a:extLst>
              </p:cNvPr>
              <p:cNvSpPr txBox="1"/>
              <p:nvPr/>
            </p:nvSpPr>
            <p:spPr>
              <a:xfrm>
                <a:off x="743797" y="2047838"/>
                <a:ext cx="335348" cy="461665"/>
              </a:xfrm>
              <a:prstGeom prst="rect">
                <a:avLst/>
              </a:prstGeom>
              <a:noFill/>
            </p:spPr>
            <p:txBody>
              <a:bodyPr wrap="none" rtlCol="0">
                <a:spAutoFit/>
              </a:bodyPr>
              <a:lstStyle/>
              <a:p>
                <a:r>
                  <a:rPr kumimoji="1" lang="en-US" altLang="ja-JP" sz="2400" dirty="0">
                    <a:solidFill>
                      <a:srgbClr val="C00000"/>
                    </a:solidFill>
                  </a:rPr>
                  <a:t>Y</a:t>
                </a:r>
                <a:endParaRPr kumimoji="1" lang="ja-JP" altLang="en-US" sz="2400" dirty="0">
                  <a:solidFill>
                    <a:srgbClr val="C00000"/>
                  </a:solidFill>
                </a:endParaRPr>
              </a:p>
            </p:txBody>
          </p:sp>
          <p:sp>
            <p:nvSpPr>
              <p:cNvPr id="104" name="楕円 103">
                <a:extLst>
                  <a:ext uri="{FF2B5EF4-FFF2-40B4-BE49-F238E27FC236}">
                    <a16:creationId xmlns:a16="http://schemas.microsoft.com/office/drawing/2014/main" id="{37B25CD6-11B6-414E-9944-28199CC1830C}"/>
                  </a:ext>
                </a:extLst>
              </p:cNvPr>
              <p:cNvSpPr/>
              <p:nvPr/>
            </p:nvSpPr>
            <p:spPr>
              <a:xfrm>
                <a:off x="911471" y="2349293"/>
                <a:ext cx="114496"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5" name="グループ化 104">
              <a:extLst>
                <a:ext uri="{FF2B5EF4-FFF2-40B4-BE49-F238E27FC236}">
                  <a16:creationId xmlns:a16="http://schemas.microsoft.com/office/drawing/2014/main" id="{EC6404E0-D268-435E-828A-320A198D3E69}"/>
                </a:ext>
              </a:extLst>
            </p:cNvPr>
            <p:cNvGrpSpPr/>
            <p:nvPr/>
          </p:nvGrpSpPr>
          <p:grpSpPr>
            <a:xfrm rot="13050356">
              <a:off x="2128443" y="2965341"/>
              <a:ext cx="335348" cy="461665"/>
              <a:chOff x="743797" y="2047838"/>
              <a:chExt cx="335348" cy="461665"/>
            </a:xfrm>
          </p:grpSpPr>
          <p:sp>
            <p:nvSpPr>
              <p:cNvPr id="106" name="テキスト ボックス 105">
                <a:extLst>
                  <a:ext uri="{FF2B5EF4-FFF2-40B4-BE49-F238E27FC236}">
                    <a16:creationId xmlns:a16="http://schemas.microsoft.com/office/drawing/2014/main" id="{310BF37C-D279-4B93-B82C-B6CB9D027AB2}"/>
                  </a:ext>
                </a:extLst>
              </p:cNvPr>
              <p:cNvSpPr txBox="1"/>
              <p:nvPr/>
            </p:nvSpPr>
            <p:spPr>
              <a:xfrm>
                <a:off x="743797" y="2047838"/>
                <a:ext cx="335348" cy="461665"/>
              </a:xfrm>
              <a:prstGeom prst="rect">
                <a:avLst/>
              </a:prstGeom>
              <a:noFill/>
            </p:spPr>
            <p:txBody>
              <a:bodyPr wrap="none" rtlCol="0">
                <a:spAutoFit/>
              </a:bodyPr>
              <a:lstStyle/>
              <a:p>
                <a:r>
                  <a:rPr kumimoji="1" lang="en-US" altLang="ja-JP" sz="2400" dirty="0">
                    <a:solidFill>
                      <a:srgbClr val="C00000"/>
                    </a:solidFill>
                  </a:rPr>
                  <a:t>Y</a:t>
                </a:r>
                <a:endParaRPr kumimoji="1" lang="ja-JP" altLang="en-US" sz="2400" dirty="0">
                  <a:solidFill>
                    <a:srgbClr val="C00000"/>
                  </a:solidFill>
                </a:endParaRPr>
              </a:p>
            </p:txBody>
          </p:sp>
          <p:sp>
            <p:nvSpPr>
              <p:cNvPr id="107" name="楕円 106">
                <a:extLst>
                  <a:ext uri="{FF2B5EF4-FFF2-40B4-BE49-F238E27FC236}">
                    <a16:creationId xmlns:a16="http://schemas.microsoft.com/office/drawing/2014/main" id="{96960B91-DAA5-4F0A-97B0-894BFAAA5B0C}"/>
                  </a:ext>
                </a:extLst>
              </p:cNvPr>
              <p:cNvSpPr/>
              <p:nvPr/>
            </p:nvSpPr>
            <p:spPr>
              <a:xfrm>
                <a:off x="911471" y="2349293"/>
                <a:ext cx="114496"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8" name="グループ化 107">
              <a:extLst>
                <a:ext uri="{FF2B5EF4-FFF2-40B4-BE49-F238E27FC236}">
                  <a16:creationId xmlns:a16="http://schemas.microsoft.com/office/drawing/2014/main" id="{F3800697-3927-4CBB-9628-A60B86E02D5F}"/>
                </a:ext>
              </a:extLst>
            </p:cNvPr>
            <p:cNvGrpSpPr/>
            <p:nvPr/>
          </p:nvGrpSpPr>
          <p:grpSpPr>
            <a:xfrm rot="2114243">
              <a:off x="1963542" y="3469776"/>
              <a:ext cx="335348" cy="461665"/>
              <a:chOff x="743797" y="2047838"/>
              <a:chExt cx="335348" cy="461665"/>
            </a:xfrm>
          </p:grpSpPr>
          <p:sp>
            <p:nvSpPr>
              <p:cNvPr id="109" name="テキスト ボックス 108">
                <a:extLst>
                  <a:ext uri="{FF2B5EF4-FFF2-40B4-BE49-F238E27FC236}">
                    <a16:creationId xmlns:a16="http://schemas.microsoft.com/office/drawing/2014/main" id="{9944B430-5F49-4EEE-B775-AE7A5C052F90}"/>
                  </a:ext>
                </a:extLst>
              </p:cNvPr>
              <p:cNvSpPr txBox="1"/>
              <p:nvPr/>
            </p:nvSpPr>
            <p:spPr>
              <a:xfrm>
                <a:off x="743797" y="2047838"/>
                <a:ext cx="335348" cy="461665"/>
              </a:xfrm>
              <a:prstGeom prst="rect">
                <a:avLst/>
              </a:prstGeom>
              <a:noFill/>
            </p:spPr>
            <p:txBody>
              <a:bodyPr wrap="none" rtlCol="0">
                <a:spAutoFit/>
              </a:bodyPr>
              <a:lstStyle/>
              <a:p>
                <a:r>
                  <a:rPr kumimoji="1" lang="en-US" altLang="ja-JP" sz="2400" dirty="0">
                    <a:solidFill>
                      <a:srgbClr val="C00000"/>
                    </a:solidFill>
                  </a:rPr>
                  <a:t>Y</a:t>
                </a:r>
                <a:endParaRPr kumimoji="1" lang="ja-JP" altLang="en-US" sz="2400" dirty="0">
                  <a:solidFill>
                    <a:srgbClr val="C00000"/>
                  </a:solidFill>
                </a:endParaRPr>
              </a:p>
            </p:txBody>
          </p:sp>
          <p:sp>
            <p:nvSpPr>
              <p:cNvPr id="110" name="楕円 109">
                <a:extLst>
                  <a:ext uri="{FF2B5EF4-FFF2-40B4-BE49-F238E27FC236}">
                    <a16:creationId xmlns:a16="http://schemas.microsoft.com/office/drawing/2014/main" id="{6B0871EB-92F0-420C-8D0A-22E26CD75362}"/>
                  </a:ext>
                </a:extLst>
              </p:cNvPr>
              <p:cNvSpPr/>
              <p:nvPr/>
            </p:nvSpPr>
            <p:spPr>
              <a:xfrm>
                <a:off x="911471" y="2349293"/>
                <a:ext cx="114496"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1" name="グループ化 110">
              <a:extLst>
                <a:ext uri="{FF2B5EF4-FFF2-40B4-BE49-F238E27FC236}">
                  <a16:creationId xmlns:a16="http://schemas.microsoft.com/office/drawing/2014/main" id="{973BB70C-3679-476A-8091-97D3DA7D4CF9}"/>
                </a:ext>
              </a:extLst>
            </p:cNvPr>
            <p:cNvGrpSpPr/>
            <p:nvPr/>
          </p:nvGrpSpPr>
          <p:grpSpPr>
            <a:xfrm rot="2870887">
              <a:off x="1084703" y="3561977"/>
              <a:ext cx="335348" cy="461665"/>
              <a:chOff x="743797" y="2047838"/>
              <a:chExt cx="335348" cy="461665"/>
            </a:xfrm>
          </p:grpSpPr>
          <p:sp>
            <p:nvSpPr>
              <p:cNvPr id="112" name="テキスト ボックス 111">
                <a:extLst>
                  <a:ext uri="{FF2B5EF4-FFF2-40B4-BE49-F238E27FC236}">
                    <a16:creationId xmlns:a16="http://schemas.microsoft.com/office/drawing/2014/main" id="{8B3B7AD8-91E1-4DB2-9360-B86EC7386C14}"/>
                  </a:ext>
                </a:extLst>
              </p:cNvPr>
              <p:cNvSpPr txBox="1"/>
              <p:nvPr/>
            </p:nvSpPr>
            <p:spPr>
              <a:xfrm>
                <a:off x="743797" y="2047838"/>
                <a:ext cx="335348" cy="461665"/>
              </a:xfrm>
              <a:prstGeom prst="rect">
                <a:avLst/>
              </a:prstGeom>
              <a:noFill/>
            </p:spPr>
            <p:txBody>
              <a:bodyPr wrap="none" rtlCol="0">
                <a:spAutoFit/>
              </a:bodyPr>
              <a:lstStyle/>
              <a:p>
                <a:r>
                  <a:rPr kumimoji="1" lang="en-US" altLang="ja-JP" sz="2400" dirty="0">
                    <a:solidFill>
                      <a:srgbClr val="C00000"/>
                    </a:solidFill>
                  </a:rPr>
                  <a:t>Y</a:t>
                </a:r>
                <a:endParaRPr kumimoji="1" lang="ja-JP" altLang="en-US" sz="2400" dirty="0">
                  <a:solidFill>
                    <a:srgbClr val="C00000"/>
                  </a:solidFill>
                </a:endParaRPr>
              </a:p>
            </p:txBody>
          </p:sp>
          <p:sp>
            <p:nvSpPr>
              <p:cNvPr id="113" name="楕円 112">
                <a:extLst>
                  <a:ext uri="{FF2B5EF4-FFF2-40B4-BE49-F238E27FC236}">
                    <a16:creationId xmlns:a16="http://schemas.microsoft.com/office/drawing/2014/main" id="{FE193E15-EE32-447E-B801-F185919A6D8F}"/>
                  </a:ext>
                </a:extLst>
              </p:cNvPr>
              <p:cNvSpPr/>
              <p:nvPr/>
            </p:nvSpPr>
            <p:spPr>
              <a:xfrm>
                <a:off x="911471" y="2349293"/>
                <a:ext cx="114496"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0" name="グループ化 179">
              <a:extLst>
                <a:ext uri="{FF2B5EF4-FFF2-40B4-BE49-F238E27FC236}">
                  <a16:creationId xmlns:a16="http://schemas.microsoft.com/office/drawing/2014/main" id="{4E065B36-8C38-4A19-9D2C-82E12443DAB2}"/>
                </a:ext>
              </a:extLst>
            </p:cNvPr>
            <p:cNvGrpSpPr/>
            <p:nvPr/>
          </p:nvGrpSpPr>
          <p:grpSpPr>
            <a:xfrm>
              <a:off x="1705771" y="3791723"/>
              <a:ext cx="335348" cy="461665"/>
              <a:chOff x="743797" y="2047838"/>
              <a:chExt cx="335348" cy="461665"/>
            </a:xfrm>
          </p:grpSpPr>
          <p:sp>
            <p:nvSpPr>
              <p:cNvPr id="181" name="テキスト ボックス 180">
                <a:extLst>
                  <a:ext uri="{FF2B5EF4-FFF2-40B4-BE49-F238E27FC236}">
                    <a16:creationId xmlns:a16="http://schemas.microsoft.com/office/drawing/2014/main" id="{00368B14-3E1F-4C49-A74B-D244CEEABCAE}"/>
                  </a:ext>
                </a:extLst>
              </p:cNvPr>
              <p:cNvSpPr txBox="1"/>
              <p:nvPr/>
            </p:nvSpPr>
            <p:spPr>
              <a:xfrm>
                <a:off x="743797" y="2047838"/>
                <a:ext cx="335348" cy="461665"/>
              </a:xfrm>
              <a:prstGeom prst="rect">
                <a:avLst/>
              </a:prstGeom>
              <a:noFill/>
            </p:spPr>
            <p:txBody>
              <a:bodyPr wrap="none" rtlCol="0">
                <a:spAutoFit/>
              </a:bodyPr>
              <a:lstStyle/>
              <a:p>
                <a:r>
                  <a:rPr kumimoji="1" lang="en-US" altLang="ja-JP" sz="2400" dirty="0">
                    <a:solidFill>
                      <a:srgbClr val="C00000"/>
                    </a:solidFill>
                  </a:rPr>
                  <a:t>Y</a:t>
                </a:r>
                <a:endParaRPr kumimoji="1" lang="ja-JP" altLang="en-US" sz="2400" dirty="0">
                  <a:solidFill>
                    <a:srgbClr val="C00000"/>
                  </a:solidFill>
                </a:endParaRPr>
              </a:p>
            </p:txBody>
          </p:sp>
          <p:sp>
            <p:nvSpPr>
              <p:cNvPr id="182" name="楕円 181">
                <a:extLst>
                  <a:ext uri="{FF2B5EF4-FFF2-40B4-BE49-F238E27FC236}">
                    <a16:creationId xmlns:a16="http://schemas.microsoft.com/office/drawing/2014/main" id="{DAF7C11C-B8C5-48B8-B588-E13E761E9F6E}"/>
                  </a:ext>
                </a:extLst>
              </p:cNvPr>
              <p:cNvSpPr/>
              <p:nvPr/>
            </p:nvSpPr>
            <p:spPr>
              <a:xfrm>
                <a:off x="911471" y="2349293"/>
                <a:ext cx="114496"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3" name="グループ化 182">
              <a:extLst>
                <a:ext uri="{FF2B5EF4-FFF2-40B4-BE49-F238E27FC236}">
                  <a16:creationId xmlns:a16="http://schemas.microsoft.com/office/drawing/2014/main" id="{4CC5853F-4FF4-4CB6-BCD9-95F498373F36}"/>
                </a:ext>
              </a:extLst>
            </p:cNvPr>
            <p:cNvGrpSpPr/>
            <p:nvPr/>
          </p:nvGrpSpPr>
          <p:grpSpPr>
            <a:xfrm rot="13389316">
              <a:off x="2361901" y="3160632"/>
              <a:ext cx="335348" cy="461665"/>
              <a:chOff x="743797" y="2047838"/>
              <a:chExt cx="335348" cy="461665"/>
            </a:xfrm>
          </p:grpSpPr>
          <p:sp>
            <p:nvSpPr>
              <p:cNvPr id="184" name="テキスト ボックス 183">
                <a:extLst>
                  <a:ext uri="{FF2B5EF4-FFF2-40B4-BE49-F238E27FC236}">
                    <a16:creationId xmlns:a16="http://schemas.microsoft.com/office/drawing/2014/main" id="{D50E6BE4-52B5-4D8B-A4BA-48BA4B6CC17C}"/>
                  </a:ext>
                </a:extLst>
              </p:cNvPr>
              <p:cNvSpPr txBox="1"/>
              <p:nvPr/>
            </p:nvSpPr>
            <p:spPr>
              <a:xfrm>
                <a:off x="743797" y="2047838"/>
                <a:ext cx="335348" cy="461665"/>
              </a:xfrm>
              <a:prstGeom prst="rect">
                <a:avLst/>
              </a:prstGeom>
              <a:noFill/>
            </p:spPr>
            <p:txBody>
              <a:bodyPr wrap="none" rtlCol="0">
                <a:spAutoFit/>
              </a:bodyPr>
              <a:lstStyle/>
              <a:p>
                <a:r>
                  <a:rPr kumimoji="1" lang="en-US" altLang="ja-JP" sz="2400" dirty="0">
                    <a:solidFill>
                      <a:srgbClr val="C00000"/>
                    </a:solidFill>
                  </a:rPr>
                  <a:t>Y</a:t>
                </a:r>
                <a:endParaRPr kumimoji="1" lang="ja-JP" altLang="en-US" sz="2400" dirty="0">
                  <a:solidFill>
                    <a:srgbClr val="C00000"/>
                  </a:solidFill>
                </a:endParaRPr>
              </a:p>
            </p:txBody>
          </p:sp>
          <p:sp>
            <p:nvSpPr>
              <p:cNvPr id="185" name="楕円 184">
                <a:extLst>
                  <a:ext uri="{FF2B5EF4-FFF2-40B4-BE49-F238E27FC236}">
                    <a16:creationId xmlns:a16="http://schemas.microsoft.com/office/drawing/2014/main" id="{837A67A1-A94E-4E29-B5A3-04DAAF20D391}"/>
                  </a:ext>
                </a:extLst>
              </p:cNvPr>
              <p:cNvSpPr/>
              <p:nvPr/>
            </p:nvSpPr>
            <p:spPr>
              <a:xfrm>
                <a:off x="911471" y="2349293"/>
                <a:ext cx="114496"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6" name="グループ化 185">
              <a:extLst>
                <a:ext uri="{FF2B5EF4-FFF2-40B4-BE49-F238E27FC236}">
                  <a16:creationId xmlns:a16="http://schemas.microsoft.com/office/drawing/2014/main" id="{24A18C2C-8D23-4E77-AEEE-6CAF85FE8A4D}"/>
                </a:ext>
              </a:extLst>
            </p:cNvPr>
            <p:cNvGrpSpPr/>
            <p:nvPr/>
          </p:nvGrpSpPr>
          <p:grpSpPr>
            <a:xfrm rot="10800000">
              <a:off x="1887525" y="2695835"/>
              <a:ext cx="335348" cy="461665"/>
              <a:chOff x="743797" y="2047838"/>
              <a:chExt cx="335348" cy="461665"/>
            </a:xfrm>
          </p:grpSpPr>
          <p:sp>
            <p:nvSpPr>
              <p:cNvPr id="187" name="テキスト ボックス 186">
                <a:extLst>
                  <a:ext uri="{FF2B5EF4-FFF2-40B4-BE49-F238E27FC236}">
                    <a16:creationId xmlns:a16="http://schemas.microsoft.com/office/drawing/2014/main" id="{C04C9365-D58E-42B4-AAD6-904EEEF0C799}"/>
                  </a:ext>
                </a:extLst>
              </p:cNvPr>
              <p:cNvSpPr txBox="1"/>
              <p:nvPr/>
            </p:nvSpPr>
            <p:spPr>
              <a:xfrm>
                <a:off x="743797" y="2047838"/>
                <a:ext cx="335348" cy="461665"/>
              </a:xfrm>
              <a:prstGeom prst="rect">
                <a:avLst/>
              </a:prstGeom>
              <a:noFill/>
            </p:spPr>
            <p:txBody>
              <a:bodyPr wrap="none" rtlCol="0">
                <a:spAutoFit/>
              </a:bodyPr>
              <a:lstStyle/>
              <a:p>
                <a:r>
                  <a:rPr kumimoji="1" lang="en-US" altLang="ja-JP" sz="2400" dirty="0">
                    <a:solidFill>
                      <a:srgbClr val="C00000"/>
                    </a:solidFill>
                  </a:rPr>
                  <a:t>Y</a:t>
                </a:r>
                <a:endParaRPr kumimoji="1" lang="ja-JP" altLang="en-US" sz="2400" dirty="0">
                  <a:solidFill>
                    <a:srgbClr val="C00000"/>
                  </a:solidFill>
                </a:endParaRPr>
              </a:p>
            </p:txBody>
          </p:sp>
          <p:sp>
            <p:nvSpPr>
              <p:cNvPr id="188" name="楕円 187">
                <a:extLst>
                  <a:ext uri="{FF2B5EF4-FFF2-40B4-BE49-F238E27FC236}">
                    <a16:creationId xmlns:a16="http://schemas.microsoft.com/office/drawing/2014/main" id="{D8D2FAAC-55B2-404E-88A4-4139E194B4EF}"/>
                  </a:ext>
                </a:extLst>
              </p:cNvPr>
              <p:cNvSpPr/>
              <p:nvPr/>
            </p:nvSpPr>
            <p:spPr>
              <a:xfrm>
                <a:off x="911471" y="2349293"/>
                <a:ext cx="114496"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a:extLst>
                <a:ext uri="{FF2B5EF4-FFF2-40B4-BE49-F238E27FC236}">
                  <a16:creationId xmlns:a16="http://schemas.microsoft.com/office/drawing/2014/main" id="{1E62A200-5D7F-499D-AD39-FE93BB808539}"/>
                </a:ext>
              </a:extLst>
            </p:cNvPr>
            <p:cNvGrpSpPr/>
            <p:nvPr/>
          </p:nvGrpSpPr>
          <p:grpSpPr>
            <a:xfrm>
              <a:off x="1428208" y="3555127"/>
              <a:ext cx="335348" cy="461665"/>
              <a:chOff x="743797" y="2047838"/>
              <a:chExt cx="335348" cy="461665"/>
            </a:xfrm>
          </p:grpSpPr>
          <p:sp>
            <p:nvSpPr>
              <p:cNvPr id="190" name="テキスト ボックス 189">
                <a:extLst>
                  <a:ext uri="{FF2B5EF4-FFF2-40B4-BE49-F238E27FC236}">
                    <a16:creationId xmlns:a16="http://schemas.microsoft.com/office/drawing/2014/main" id="{955A2175-CB03-4015-B58E-AE1980336895}"/>
                  </a:ext>
                </a:extLst>
              </p:cNvPr>
              <p:cNvSpPr txBox="1"/>
              <p:nvPr/>
            </p:nvSpPr>
            <p:spPr>
              <a:xfrm>
                <a:off x="743797" y="2047838"/>
                <a:ext cx="335348" cy="461665"/>
              </a:xfrm>
              <a:prstGeom prst="rect">
                <a:avLst/>
              </a:prstGeom>
              <a:noFill/>
            </p:spPr>
            <p:txBody>
              <a:bodyPr wrap="none" rtlCol="0">
                <a:spAutoFit/>
              </a:bodyPr>
              <a:lstStyle/>
              <a:p>
                <a:r>
                  <a:rPr kumimoji="1" lang="en-US" altLang="ja-JP" sz="2400" dirty="0">
                    <a:solidFill>
                      <a:srgbClr val="C00000"/>
                    </a:solidFill>
                  </a:rPr>
                  <a:t>Y</a:t>
                </a:r>
                <a:endParaRPr kumimoji="1" lang="ja-JP" altLang="en-US" sz="2400" dirty="0">
                  <a:solidFill>
                    <a:srgbClr val="C00000"/>
                  </a:solidFill>
                </a:endParaRPr>
              </a:p>
            </p:txBody>
          </p:sp>
          <p:sp>
            <p:nvSpPr>
              <p:cNvPr id="191" name="楕円 190">
                <a:extLst>
                  <a:ext uri="{FF2B5EF4-FFF2-40B4-BE49-F238E27FC236}">
                    <a16:creationId xmlns:a16="http://schemas.microsoft.com/office/drawing/2014/main" id="{D698F8E5-9FE8-4B2A-97CC-186A5C53F158}"/>
                  </a:ext>
                </a:extLst>
              </p:cNvPr>
              <p:cNvSpPr/>
              <p:nvPr/>
            </p:nvSpPr>
            <p:spPr>
              <a:xfrm>
                <a:off x="911471" y="2349293"/>
                <a:ext cx="114496"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33" name="グループ化 232"/>
          <p:cNvGrpSpPr/>
          <p:nvPr/>
        </p:nvGrpSpPr>
        <p:grpSpPr>
          <a:xfrm>
            <a:off x="535001" y="797384"/>
            <a:ext cx="2504300" cy="749741"/>
            <a:chOff x="535001" y="797384"/>
            <a:chExt cx="2504300" cy="749741"/>
          </a:xfrm>
        </p:grpSpPr>
        <p:sp>
          <p:nvSpPr>
            <p:cNvPr id="210" name="四角形: 角を丸くする 209">
              <a:extLst>
                <a:ext uri="{FF2B5EF4-FFF2-40B4-BE49-F238E27FC236}">
                  <a16:creationId xmlns:a16="http://schemas.microsoft.com/office/drawing/2014/main" id="{DF421E3C-0B52-4B3F-AB2C-C0D842432971}"/>
                </a:ext>
              </a:extLst>
            </p:cNvPr>
            <p:cNvSpPr/>
            <p:nvPr/>
          </p:nvSpPr>
          <p:spPr>
            <a:xfrm>
              <a:off x="535001" y="1150129"/>
              <a:ext cx="2504300" cy="39699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テキスト ボックス 213">
              <a:extLst>
                <a:ext uri="{FF2B5EF4-FFF2-40B4-BE49-F238E27FC236}">
                  <a16:creationId xmlns:a16="http://schemas.microsoft.com/office/drawing/2014/main" id="{B64ADD90-E151-4A8E-A3DF-B8F39607656E}"/>
                </a:ext>
              </a:extLst>
            </p:cNvPr>
            <p:cNvSpPr txBox="1"/>
            <p:nvPr/>
          </p:nvSpPr>
          <p:spPr>
            <a:xfrm>
              <a:off x="1482227" y="797384"/>
              <a:ext cx="567784" cy="369332"/>
            </a:xfrm>
            <a:prstGeom prst="rect">
              <a:avLst/>
            </a:prstGeom>
            <a:noFill/>
          </p:spPr>
          <p:txBody>
            <a:bodyPr wrap="none" rtlCol="0">
              <a:spAutoFit/>
            </a:bodyPr>
            <a:lstStyle/>
            <a:p>
              <a:r>
                <a:rPr kumimoji="1" lang="en-US" altLang="ja-JP" dirty="0">
                  <a:solidFill>
                    <a:srgbClr val="C00000"/>
                  </a:solidFill>
                </a:rPr>
                <a:t>CD3</a:t>
              </a:r>
              <a:endParaRPr kumimoji="1" lang="ja-JP" altLang="en-US" dirty="0">
                <a:solidFill>
                  <a:srgbClr val="C00000"/>
                </a:solidFill>
              </a:endParaRPr>
            </a:p>
          </p:txBody>
        </p:sp>
      </p:grpSp>
      <p:grpSp>
        <p:nvGrpSpPr>
          <p:cNvPr id="234" name="グループ化 233"/>
          <p:cNvGrpSpPr/>
          <p:nvPr/>
        </p:nvGrpSpPr>
        <p:grpSpPr>
          <a:xfrm>
            <a:off x="3171838" y="797384"/>
            <a:ext cx="1113937" cy="748080"/>
            <a:chOff x="3171838" y="797384"/>
            <a:chExt cx="1113937" cy="748080"/>
          </a:xfrm>
        </p:grpSpPr>
        <p:sp>
          <p:nvSpPr>
            <p:cNvPr id="211" name="四角形: 角を丸くする 210">
              <a:extLst>
                <a:ext uri="{FF2B5EF4-FFF2-40B4-BE49-F238E27FC236}">
                  <a16:creationId xmlns:a16="http://schemas.microsoft.com/office/drawing/2014/main" id="{D5C06EF8-30F2-4C3F-9A92-16848E6564D9}"/>
                </a:ext>
              </a:extLst>
            </p:cNvPr>
            <p:cNvSpPr/>
            <p:nvPr/>
          </p:nvSpPr>
          <p:spPr>
            <a:xfrm>
              <a:off x="3171838" y="1148468"/>
              <a:ext cx="1113937" cy="39699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75000"/>
                  </a:schemeClr>
                </a:solidFill>
              </a:endParaRPr>
            </a:p>
          </p:txBody>
        </p:sp>
        <p:sp>
          <p:nvSpPr>
            <p:cNvPr id="215" name="テキスト ボックス 214">
              <a:extLst>
                <a:ext uri="{FF2B5EF4-FFF2-40B4-BE49-F238E27FC236}">
                  <a16:creationId xmlns:a16="http://schemas.microsoft.com/office/drawing/2014/main" id="{E0DF5032-DC98-4D0A-A13E-4FF194D2C631}"/>
                </a:ext>
              </a:extLst>
            </p:cNvPr>
            <p:cNvSpPr txBox="1"/>
            <p:nvPr/>
          </p:nvSpPr>
          <p:spPr>
            <a:xfrm>
              <a:off x="3427513" y="797384"/>
              <a:ext cx="567784" cy="369332"/>
            </a:xfrm>
            <a:prstGeom prst="rect">
              <a:avLst/>
            </a:prstGeom>
            <a:noFill/>
          </p:spPr>
          <p:txBody>
            <a:bodyPr wrap="none" rtlCol="0">
              <a:spAutoFit/>
            </a:bodyPr>
            <a:lstStyle/>
            <a:p>
              <a:r>
                <a:rPr kumimoji="1" lang="en-US" altLang="ja-JP" dirty="0">
                  <a:solidFill>
                    <a:srgbClr val="0070C0"/>
                  </a:solidFill>
                </a:rPr>
                <a:t>CD4</a:t>
              </a:r>
              <a:endParaRPr kumimoji="1" lang="ja-JP" altLang="en-US" dirty="0">
                <a:solidFill>
                  <a:srgbClr val="0070C0"/>
                </a:solidFill>
              </a:endParaRPr>
            </a:p>
          </p:txBody>
        </p:sp>
      </p:grpSp>
      <p:grpSp>
        <p:nvGrpSpPr>
          <p:cNvPr id="235" name="グループ化 234"/>
          <p:cNvGrpSpPr/>
          <p:nvPr/>
        </p:nvGrpSpPr>
        <p:grpSpPr>
          <a:xfrm>
            <a:off x="4426125" y="803757"/>
            <a:ext cx="1113937" cy="739521"/>
            <a:chOff x="4426125" y="803757"/>
            <a:chExt cx="1113937" cy="739521"/>
          </a:xfrm>
        </p:grpSpPr>
        <p:sp>
          <p:nvSpPr>
            <p:cNvPr id="212" name="四角形: 角を丸くする 211">
              <a:extLst>
                <a:ext uri="{FF2B5EF4-FFF2-40B4-BE49-F238E27FC236}">
                  <a16:creationId xmlns:a16="http://schemas.microsoft.com/office/drawing/2014/main" id="{A88D17C7-5366-4141-AC06-2F1A3A8F6C56}"/>
                </a:ext>
              </a:extLst>
            </p:cNvPr>
            <p:cNvSpPr/>
            <p:nvPr/>
          </p:nvSpPr>
          <p:spPr>
            <a:xfrm>
              <a:off x="4426125" y="1146282"/>
              <a:ext cx="1113937" cy="396996"/>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216" name="テキスト ボックス 215">
              <a:extLst>
                <a:ext uri="{FF2B5EF4-FFF2-40B4-BE49-F238E27FC236}">
                  <a16:creationId xmlns:a16="http://schemas.microsoft.com/office/drawing/2014/main" id="{BE551386-3676-48FE-BB78-BA36CAE89A60}"/>
                </a:ext>
              </a:extLst>
            </p:cNvPr>
            <p:cNvSpPr txBox="1"/>
            <p:nvPr/>
          </p:nvSpPr>
          <p:spPr>
            <a:xfrm>
              <a:off x="4648011" y="803757"/>
              <a:ext cx="567784" cy="369332"/>
            </a:xfrm>
            <a:prstGeom prst="rect">
              <a:avLst/>
            </a:prstGeom>
            <a:noFill/>
          </p:spPr>
          <p:txBody>
            <a:bodyPr wrap="none" rtlCol="0">
              <a:spAutoFit/>
            </a:bodyPr>
            <a:lstStyle/>
            <a:p>
              <a:r>
                <a:rPr kumimoji="1" lang="en-US" altLang="ja-JP" dirty="0">
                  <a:solidFill>
                    <a:srgbClr val="00B0F0"/>
                  </a:solidFill>
                </a:rPr>
                <a:t>CD8</a:t>
              </a:r>
              <a:endParaRPr kumimoji="1" lang="ja-JP" altLang="en-US" dirty="0">
                <a:solidFill>
                  <a:srgbClr val="00B0F0"/>
                </a:solidFill>
              </a:endParaRPr>
            </a:p>
          </p:txBody>
        </p:sp>
      </p:grpSp>
      <p:grpSp>
        <p:nvGrpSpPr>
          <p:cNvPr id="236" name="グループ化 235"/>
          <p:cNvGrpSpPr/>
          <p:nvPr/>
        </p:nvGrpSpPr>
        <p:grpSpPr>
          <a:xfrm>
            <a:off x="5656045" y="803757"/>
            <a:ext cx="1113937" cy="731034"/>
            <a:chOff x="5656045" y="803757"/>
            <a:chExt cx="1113937" cy="731034"/>
          </a:xfrm>
        </p:grpSpPr>
        <p:sp>
          <p:nvSpPr>
            <p:cNvPr id="213" name="四角形: 角を丸くする 212">
              <a:extLst>
                <a:ext uri="{FF2B5EF4-FFF2-40B4-BE49-F238E27FC236}">
                  <a16:creationId xmlns:a16="http://schemas.microsoft.com/office/drawing/2014/main" id="{F65DA999-8360-4782-9FA2-77060E960CDE}"/>
                </a:ext>
              </a:extLst>
            </p:cNvPr>
            <p:cNvSpPr/>
            <p:nvPr/>
          </p:nvSpPr>
          <p:spPr>
            <a:xfrm>
              <a:off x="5656045" y="1137795"/>
              <a:ext cx="1113937" cy="396996"/>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B0F0"/>
                </a:solidFill>
              </a:endParaRPr>
            </a:p>
          </p:txBody>
        </p:sp>
        <p:sp>
          <p:nvSpPr>
            <p:cNvPr id="217" name="テキスト ボックス 216">
              <a:extLst>
                <a:ext uri="{FF2B5EF4-FFF2-40B4-BE49-F238E27FC236}">
                  <a16:creationId xmlns:a16="http://schemas.microsoft.com/office/drawing/2014/main" id="{871B244A-D90F-4E65-8978-DF992A98F947}"/>
                </a:ext>
              </a:extLst>
            </p:cNvPr>
            <p:cNvSpPr txBox="1"/>
            <p:nvPr/>
          </p:nvSpPr>
          <p:spPr>
            <a:xfrm>
              <a:off x="5939687" y="803757"/>
              <a:ext cx="684803" cy="369332"/>
            </a:xfrm>
            <a:prstGeom prst="rect">
              <a:avLst/>
            </a:prstGeom>
            <a:noFill/>
          </p:spPr>
          <p:txBody>
            <a:bodyPr wrap="none" rtlCol="0">
              <a:spAutoFit/>
            </a:bodyPr>
            <a:lstStyle/>
            <a:p>
              <a:r>
                <a:rPr kumimoji="1" lang="en-US" altLang="ja-JP" dirty="0">
                  <a:solidFill>
                    <a:srgbClr val="002060"/>
                  </a:solidFill>
                </a:rPr>
                <a:t>CD19</a:t>
              </a:r>
              <a:endParaRPr kumimoji="1" lang="ja-JP" altLang="en-US" dirty="0">
                <a:solidFill>
                  <a:srgbClr val="002060"/>
                </a:solidFill>
              </a:endParaRPr>
            </a:p>
          </p:txBody>
        </p:sp>
      </p:grpSp>
      <p:grpSp>
        <p:nvGrpSpPr>
          <p:cNvPr id="237" name="グループ化 236"/>
          <p:cNvGrpSpPr/>
          <p:nvPr/>
        </p:nvGrpSpPr>
        <p:grpSpPr>
          <a:xfrm>
            <a:off x="274081" y="4862293"/>
            <a:ext cx="3849680" cy="1734420"/>
            <a:chOff x="131896" y="4754019"/>
            <a:chExt cx="3849680" cy="1734420"/>
          </a:xfrm>
        </p:grpSpPr>
        <p:cxnSp>
          <p:nvCxnSpPr>
            <p:cNvPr id="115" name="直線コネクタ 114">
              <a:extLst>
                <a:ext uri="{FF2B5EF4-FFF2-40B4-BE49-F238E27FC236}">
                  <a16:creationId xmlns:a16="http://schemas.microsoft.com/office/drawing/2014/main" id="{A615A302-936D-48BD-9F5F-F0AB0544B870}"/>
                </a:ext>
              </a:extLst>
            </p:cNvPr>
            <p:cNvCxnSpPr/>
            <p:nvPr/>
          </p:nvCxnSpPr>
          <p:spPr>
            <a:xfrm>
              <a:off x="1009059" y="4815795"/>
              <a:ext cx="0" cy="12455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7AAA3DD8-7883-49A6-AC26-3FCF15FE0F60}"/>
                </a:ext>
              </a:extLst>
            </p:cNvPr>
            <p:cNvCxnSpPr/>
            <p:nvPr/>
          </p:nvCxnSpPr>
          <p:spPr>
            <a:xfrm>
              <a:off x="1009059" y="6061323"/>
              <a:ext cx="232029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8" name="テキスト ボックス 117">
              <a:extLst>
                <a:ext uri="{FF2B5EF4-FFF2-40B4-BE49-F238E27FC236}">
                  <a16:creationId xmlns:a16="http://schemas.microsoft.com/office/drawing/2014/main" id="{EDB59FE8-CC55-4150-ACF5-5D1643468EA7}"/>
                </a:ext>
              </a:extLst>
            </p:cNvPr>
            <p:cNvSpPr txBox="1"/>
            <p:nvPr/>
          </p:nvSpPr>
          <p:spPr>
            <a:xfrm>
              <a:off x="2479177" y="6119107"/>
              <a:ext cx="1502399" cy="369332"/>
            </a:xfrm>
            <a:prstGeom prst="rect">
              <a:avLst/>
            </a:prstGeom>
            <a:noFill/>
          </p:spPr>
          <p:txBody>
            <a:bodyPr wrap="none" rtlCol="0">
              <a:spAutoFit/>
            </a:bodyPr>
            <a:lstStyle/>
            <a:p>
              <a:r>
                <a:rPr kumimoji="1" lang="en-US" altLang="ja-JP" dirty="0"/>
                <a:t>FITC</a:t>
              </a:r>
              <a:r>
                <a:rPr kumimoji="1" lang="ja-JP" altLang="en-US" dirty="0"/>
                <a:t>蛍光強度</a:t>
              </a:r>
            </a:p>
          </p:txBody>
        </p:sp>
        <p:sp>
          <p:nvSpPr>
            <p:cNvPr id="119" name="テキスト ボックス 118">
              <a:extLst>
                <a:ext uri="{FF2B5EF4-FFF2-40B4-BE49-F238E27FC236}">
                  <a16:creationId xmlns:a16="http://schemas.microsoft.com/office/drawing/2014/main" id="{E496E65B-13B3-40A2-9508-E335DBADAC3D}"/>
                </a:ext>
              </a:extLst>
            </p:cNvPr>
            <p:cNvSpPr txBox="1"/>
            <p:nvPr/>
          </p:nvSpPr>
          <p:spPr>
            <a:xfrm>
              <a:off x="131896" y="4754019"/>
              <a:ext cx="877163" cy="369332"/>
            </a:xfrm>
            <a:prstGeom prst="rect">
              <a:avLst/>
            </a:prstGeom>
            <a:noFill/>
          </p:spPr>
          <p:txBody>
            <a:bodyPr wrap="none" rtlCol="0">
              <a:spAutoFit/>
            </a:bodyPr>
            <a:lstStyle/>
            <a:p>
              <a:r>
                <a:rPr kumimoji="1" lang="ja-JP" altLang="en-US" dirty="0"/>
                <a:t>細胞数</a:t>
              </a:r>
            </a:p>
          </p:txBody>
        </p:sp>
        <p:sp>
          <p:nvSpPr>
            <p:cNvPr id="121" name="フリーフォーム: 図形 120">
              <a:extLst>
                <a:ext uri="{FF2B5EF4-FFF2-40B4-BE49-F238E27FC236}">
                  <a16:creationId xmlns:a16="http://schemas.microsoft.com/office/drawing/2014/main" id="{89D8085D-2B7A-42A5-B371-542A5EC22390}"/>
                </a:ext>
              </a:extLst>
            </p:cNvPr>
            <p:cNvSpPr/>
            <p:nvPr/>
          </p:nvSpPr>
          <p:spPr>
            <a:xfrm>
              <a:off x="1061292" y="4930651"/>
              <a:ext cx="2135927" cy="1138396"/>
            </a:xfrm>
            <a:custGeom>
              <a:avLst/>
              <a:gdLst>
                <a:gd name="connsiteX0" fmla="*/ 0 w 2135927"/>
                <a:gd name="connsiteY0" fmla="*/ 1109844 h 1138396"/>
                <a:gd name="connsiteX1" fmla="*/ 76782 w 2135927"/>
                <a:gd name="connsiteY1" fmla="*/ 1123804 h 1138396"/>
                <a:gd name="connsiteX2" fmla="*/ 132623 w 2135927"/>
                <a:gd name="connsiteY2" fmla="*/ 1116824 h 1138396"/>
                <a:gd name="connsiteX3" fmla="*/ 202425 w 2135927"/>
                <a:gd name="connsiteY3" fmla="*/ 1074943 h 1138396"/>
                <a:gd name="connsiteX4" fmla="*/ 223365 w 2135927"/>
                <a:gd name="connsiteY4" fmla="*/ 1060983 h 1138396"/>
                <a:gd name="connsiteX5" fmla="*/ 251286 w 2135927"/>
                <a:gd name="connsiteY5" fmla="*/ 1019102 h 1138396"/>
                <a:gd name="connsiteX6" fmla="*/ 286186 w 2135927"/>
                <a:gd name="connsiteY6" fmla="*/ 984201 h 1138396"/>
                <a:gd name="connsiteX7" fmla="*/ 300147 w 2135927"/>
                <a:gd name="connsiteY7" fmla="*/ 935340 h 1138396"/>
                <a:gd name="connsiteX8" fmla="*/ 314107 w 2135927"/>
                <a:gd name="connsiteY8" fmla="*/ 837618 h 1138396"/>
                <a:gd name="connsiteX9" fmla="*/ 335047 w 2135927"/>
                <a:gd name="connsiteY9" fmla="*/ 795737 h 1138396"/>
                <a:gd name="connsiteX10" fmla="*/ 349008 w 2135927"/>
                <a:gd name="connsiteY10" fmla="*/ 746876 h 1138396"/>
                <a:gd name="connsiteX11" fmla="*/ 369948 w 2135927"/>
                <a:gd name="connsiteY11" fmla="*/ 663114 h 1138396"/>
                <a:gd name="connsiteX12" fmla="*/ 376928 w 2135927"/>
                <a:gd name="connsiteY12" fmla="*/ 642174 h 1138396"/>
                <a:gd name="connsiteX13" fmla="*/ 397869 w 2135927"/>
                <a:gd name="connsiteY13" fmla="*/ 635194 h 1138396"/>
                <a:gd name="connsiteX14" fmla="*/ 411829 w 2135927"/>
                <a:gd name="connsiteY14" fmla="*/ 670094 h 1138396"/>
                <a:gd name="connsiteX15" fmla="*/ 425789 w 2135927"/>
                <a:gd name="connsiteY15" fmla="*/ 691035 h 1138396"/>
                <a:gd name="connsiteX16" fmla="*/ 446730 w 2135927"/>
                <a:gd name="connsiteY16" fmla="*/ 732916 h 1138396"/>
                <a:gd name="connsiteX17" fmla="*/ 467670 w 2135927"/>
                <a:gd name="connsiteY17" fmla="*/ 746876 h 1138396"/>
                <a:gd name="connsiteX18" fmla="*/ 474650 w 2135927"/>
                <a:gd name="connsiteY18" fmla="*/ 767817 h 1138396"/>
                <a:gd name="connsiteX19" fmla="*/ 481631 w 2135927"/>
                <a:gd name="connsiteY19" fmla="*/ 795737 h 1138396"/>
                <a:gd name="connsiteX20" fmla="*/ 495591 w 2135927"/>
                <a:gd name="connsiteY20" fmla="*/ 816678 h 1138396"/>
                <a:gd name="connsiteX21" fmla="*/ 516531 w 2135927"/>
                <a:gd name="connsiteY21" fmla="*/ 865539 h 1138396"/>
                <a:gd name="connsiteX22" fmla="*/ 537472 w 2135927"/>
                <a:gd name="connsiteY22" fmla="*/ 956281 h 1138396"/>
                <a:gd name="connsiteX23" fmla="*/ 565392 w 2135927"/>
                <a:gd name="connsiteY23" fmla="*/ 1033062 h 1138396"/>
                <a:gd name="connsiteX24" fmla="*/ 579353 w 2135927"/>
                <a:gd name="connsiteY24" fmla="*/ 1047023 h 1138396"/>
                <a:gd name="connsiteX25" fmla="*/ 607273 w 2135927"/>
                <a:gd name="connsiteY25" fmla="*/ 1088904 h 1138396"/>
                <a:gd name="connsiteX26" fmla="*/ 649154 w 2135927"/>
                <a:gd name="connsiteY26" fmla="*/ 1102864 h 1138396"/>
                <a:gd name="connsiteX27" fmla="*/ 670095 w 2135927"/>
                <a:gd name="connsiteY27" fmla="*/ 1109844 h 1138396"/>
                <a:gd name="connsiteX28" fmla="*/ 760837 w 2135927"/>
                <a:gd name="connsiteY28" fmla="*/ 1102864 h 1138396"/>
                <a:gd name="connsiteX29" fmla="*/ 802718 w 2135927"/>
                <a:gd name="connsiteY29" fmla="*/ 1088904 h 1138396"/>
                <a:gd name="connsiteX30" fmla="*/ 942321 w 2135927"/>
                <a:gd name="connsiteY30" fmla="*/ 1095884 h 1138396"/>
                <a:gd name="connsiteX31" fmla="*/ 991182 w 2135927"/>
                <a:gd name="connsiteY31" fmla="*/ 1109844 h 1138396"/>
                <a:gd name="connsiteX32" fmla="*/ 1026083 w 2135927"/>
                <a:gd name="connsiteY32" fmla="*/ 1116824 h 1138396"/>
                <a:gd name="connsiteX33" fmla="*/ 1312269 w 2135927"/>
                <a:gd name="connsiteY33" fmla="*/ 1109844 h 1138396"/>
                <a:gd name="connsiteX34" fmla="*/ 1389050 w 2135927"/>
                <a:gd name="connsiteY34" fmla="*/ 1081923 h 1138396"/>
                <a:gd name="connsiteX35" fmla="*/ 1396031 w 2135927"/>
                <a:gd name="connsiteY35" fmla="*/ 1060983 h 1138396"/>
                <a:gd name="connsiteX36" fmla="*/ 1409991 w 2135927"/>
                <a:gd name="connsiteY36" fmla="*/ 1040043 h 1138396"/>
                <a:gd name="connsiteX37" fmla="*/ 1416971 w 2135927"/>
                <a:gd name="connsiteY37" fmla="*/ 858559 h 1138396"/>
                <a:gd name="connsiteX38" fmla="*/ 1430931 w 2135927"/>
                <a:gd name="connsiteY38" fmla="*/ 767817 h 1138396"/>
                <a:gd name="connsiteX39" fmla="*/ 1437912 w 2135927"/>
                <a:gd name="connsiteY39" fmla="*/ 628214 h 1138396"/>
                <a:gd name="connsiteX40" fmla="*/ 1451872 w 2135927"/>
                <a:gd name="connsiteY40" fmla="*/ 586333 h 1138396"/>
                <a:gd name="connsiteX41" fmla="*/ 1458852 w 2135927"/>
                <a:gd name="connsiteY41" fmla="*/ 558412 h 1138396"/>
                <a:gd name="connsiteX42" fmla="*/ 1472812 w 2135927"/>
                <a:gd name="connsiteY42" fmla="*/ 495591 h 1138396"/>
                <a:gd name="connsiteX43" fmla="*/ 1486773 w 2135927"/>
                <a:gd name="connsiteY43" fmla="*/ 460690 h 1138396"/>
                <a:gd name="connsiteX44" fmla="*/ 1500733 w 2135927"/>
                <a:gd name="connsiteY44" fmla="*/ 418809 h 1138396"/>
                <a:gd name="connsiteX45" fmla="*/ 1507713 w 2135927"/>
                <a:gd name="connsiteY45" fmla="*/ 397868 h 1138396"/>
                <a:gd name="connsiteX46" fmla="*/ 1521673 w 2135927"/>
                <a:gd name="connsiteY46" fmla="*/ 376928 h 1138396"/>
                <a:gd name="connsiteX47" fmla="*/ 1535634 w 2135927"/>
                <a:gd name="connsiteY47" fmla="*/ 314107 h 1138396"/>
                <a:gd name="connsiteX48" fmla="*/ 1542614 w 2135927"/>
                <a:gd name="connsiteY48" fmla="*/ 279206 h 1138396"/>
                <a:gd name="connsiteX49" fmla="*/ 1556574 w 2135927"/>
                <a:gd name="connsiteY49" fmla="*/ 244305 h 1138396"/>
                <a:gd name="connsiteX50" fmla="*/ 1570534 w 2135927"/>
                <a:gd name="connsiteY50" fmla="*/ 167523 h 1138396"/>
                <a:gd name="connsiteX51" fmla="*/ 1584495 w 2135927"/>
                <a:gd name="connsiteY51" fmla="*/ 118662 h 1138396"/>
                <a:gd name="connsiteX52" fmla="*/ 1605435 w 2135927"/>
                <a:gd name="connsiteY52" fmla="*/ 48861 h 1138396"/>
                <a:gd name="connsiteX53" fmla="*/ 1612415 w 2135927"/>
                <a:gd name="connsiteY53" fmla="*/ 27920 h 1138396"/>
                <a:gd name="connsiteX54" fmla="*/ 1647316 w 2135927"/>
                <a:gd name="connsiteY54" fmla="*/ 0 h 1138396"/>
                <a:gd name="connsiteX55" fmla="*/ 1724098 w 2135927"/>
                <a:gd name="connsiteY55" fmla="*/ 41881 h 1138396"/>
                <a:gd name="connsiteX56" fmla="*/ 1745038 w 2135927"/>
                <a:gd name="connsiteY56" fmla="*/ 62821 h 1138396"/>
                <a:gd name="connsiteX57" fmla="*/ 1752018 w 2135927"/>
                <a:gd name="connsiteY57" fmla="*/ 83762 h 1138396"/>
                <a:gd name="connsiteX58" fmla="*/ 1765979 w 2135927"/>
                <a:gd name="connsiteY58" fmla="*/ 139603 h 1138396"/>
                <a:gd name="connsiteX59" fmla="*/ 1779939 w 2135927"/>
                <a:gd name="connsiteY59" fmla="*/ 181484 h 1138396"/>
                <a:gd name="connsiteX60" fmla="*/ 1800879 w 2135927"/>
                <a:gd name="connsiteY60" fmla="*/ 251285 h 1138396"/>
                <a:gd name="connsiteX61" fmla="*/ 1814840 w 2135927"/>
                <a:gd name="connsiteY61" fmla="*/ 279206 h 1138396"/>
                <a:gd name="connsiteX62" fmla="*/ 1821820 w 2135927"/>
                <a:gd name="connsiteY62" fmla="*/ 321087 h 1138396"/>
                <a:gd name="connsiteX63" fmla="*/ 1835780 w 2135927"/>
                <a:gd name="connsiteY63" fmla="*/ 349007 h 1138396"/>
                <a:gd name="connsiteX64" fmla="*/ 1842760 w 2135927"/>
                <a:gd name="connsiteY64" fmla="*/ 369948 h 1138396"/>
                <a:gd name="connsiteX65" fmla="*/ 1849741 w 2135927"/>
                <a:gd name="connsiteY65" fmla="*/ 432769 h 1138396"/>
                <a:gd name="connsiteX66" fmla="*/ 1863701 w 2135927"/>
                <a:gd name="connsiteY66" fmla="*/ 474650 h 1138396"/>
                <a:gd name="connsiteX67" fmla="*/ 1877661 w 2135927"/>
                <a:gd name="connsiteY67" fmla="*/ 537472 h 1138396"/>
                <a:gd name="connsiteX68" fmla="*/ 1884641 w 2135927"/>
                <a:gd name="connsiteY68" fmla="*/ 586333 h 1138396"/>
                <a:gd name="connsiteX69" fmla="*/ 1898602 w 2135927"/>
                <a:gd name="connsiteY69" fmla="*/ 656134 h 1138396"/>
                <a:gd name="connsiteX70" fmla="*/ 1905582 w 2135927"/>
                <a:gd name="connsiteY70" fmla="*/ 711975 h 1138396"/>
                <a:gd name="connsiteX71" fmla="*/ 1912562 w 2135927"/>
                <a:gd name="connsiteY71" fmla="*/ 907420 h 1138396"/>
                <a:gd name="connsiteX72" fmla="*/ 1919542 w 2135927"/>
                <a:gd name="connsiteY72" fmla="*/ 928360 h 1138396"/>
                <a:gd name="connsiteX73" fmla="*/ 1926522 w 2135927"/>
                <a:gd name="connsiteY73" fmla="*/ 956281 h 1138396"/>
                <a:gd name="connsiteX74" fmla="*/ 1940483 w 2135927"/>
                <a:gd name="connsiteY74" fmla="*/ 977221 h 1138396"/>
                <a:gd name="connsiteX75" fmla="*/ 1947463 w 2135927"/>
                <a:gd name="connsiteY75" fmla="*/ 998162 h 1138396"/>
                <a:gd name="connsiteX76" fmla="*/ 1989344 w 2135927"/>
                <a:gd name="connsiteY76" fmla="*/ 1054003 h 1138396"/>
                <a:gd name="connsiteX77" fmla="*/ 1996324 w 2135927"/>
                <a:gd name="connsiteY77" fmla="*/ 1074943 h 1138396"/>
                <a:gd name="connsiteX78" fmla="*/ 2031225 w 2135927"/>
                <a:gd name="connsiteY78" fmla="*/ 1102864 h 1138396"/>
                <a:gd name="connsiteX79" fmla="*/ 2045185 w 2135927"/>
                <a:gd name="connsiteY79" fmla="*/ 1123804 h 1138396"/>
                <a:gd name="connsiteX80" fmla="*/ 2135927 w 2135927"/>
                <a:gd name="connsiteY80" fmla="*/ 1137765 h 113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135927" h="1138396">
                  <a:moveTo>
                    <a:pt x="0" y="1109844"/>
                  </a:moveTo>
                  <a:cubicBezTo>
                    <a:pt x="11347" y="1112113"/>
                    <a:pt x="67852" y="1123804"/>
                    <a:pt x="76782" y="1123804"/>
                  </a:cubicBezTo>
                  <a:cubicBezTo>
                    <a:pt x="95541" y="1123804"/>
                    <a:pt x="114009" y="1119151"/>
                    <a:pt x="132623" y="1116824"/>
                  </a:cubicBezTo>
                  <a:cubicBezTo>
                    <a:pt x="175552" y="1095360"/>
                    <a:pt x="151885" y="1108636"/>
                    <a:pt x="202425" y="1074943"/>
                  </a:cubicBezTo>
                  <a:lnTo>
                    <a:pt x="223365" y="1060983"/>
                  </a:lnTo>
                  <a:cubicBezTo>
                    <a:pt x="232672" y="1047023"/>
                    <a:pt x="239422" y="1030966"/>
                    <a:pt x="251286" y="1019102"/>
                  </a:cubicBezTo>
                  <a:lnTo>
                    <a:pt x="286186" y="984201"/>
                  </a:lnTo>
                  <a:cubicBezTo>
                    <a:pt x="291401" y="968560"/>
                    <a:pt x="297642" y="951624"/>
                    <a:pt x="300147" y="935340"/>
                  </a:cubicBezTo>
                  <a:cubicBezTo>
                    <a:pt x="308833" y="878878"/>
                    <a:pt x="302772" y="882959"/>
                    <a:pt x="314107" y="837618"/>
                  </a:cubicBezTo>
                  <a:cubicBezTo>
                    <a:pt x="322878" y="802534"/>
                    <a:pt x="317989" y="829853"/>
                    <a:pt x="335047" y="795737"/>
                  </a:cubicBezTo>
                  <a:cubicBezTo>
                    <a:pt x="339485" y="786862"/>
                    <a:pt x="347516" y="754338"/>
                    <a:pt x="349008" y="746876"/>
                  </a:cubicBezTo>
                  <a:cubicBezTo>
                    <a:pt x="363106" y="676383"/>
                    <a:pt x="346627" y="733079"/>
                    <a:pt x="369948" y="663114"/>
                  </a:cubicBezTo>
                  <a:cubicBezTo>
                    <a:pt x="372275" y="656134"/>
                    <a:pt x="369948" y="644501"/>
                    <a:pt x="376928" y="642174"/>
                  </a:cubicBezTo>
                  <a:lnTo>
                    <a:pt x="397869" y="635194"/>
                  </a:lnTo>
                  <a:cubicBezTo>
                    <a:pt x="402522" y="646827"/>
                    <a:pt x="406226" y="658887"/>
                    <a:pt x="411829" y="670094"/>
                  </a:cubicBezTo>
                  <a:cubicBezTo>
                    <a:pt x="415581" y="677598"/>
                    <a:pt x="422037" y="683532"/>
                    <a:pt x="425789" y="691035"/>
                  </a:cubicBezTo>
                  <a:cubicBezTo>
                    <a:pt x="437142" y="713740"/>
                    <a:pt x="426729" y="712915"/>
                    <a:pt x="446730" y="732916"/>
                  </a:cubicBezTo>
                  <a:cubicBezTo>
                    <a:pt x="452662" y="738848"/>
                    <a:pt x="460690" y="742223"/>
                    <a:pt x="467670" y="746876"/>
                  </a:cubicBezTo>
                  <a:cubicBezTo>
                    <a:pt x="469997" y="753856"/>
                    <a:pt x="472629" y="760742"/>
                    <a:pt x="474650" y="767817"/>
                  </a:cubicBezTo>
                  <a:cubicBezTo>
                    <a:pt x="477286" y="777041"/>
                    <a:pt x="477852" y="786920"/>
                    <a:pt x="481631" y="795737"/>
                  </a:cubicBezTo>
                  <a:cubicBezTo>
                    <a:pt x="484936" y="803448"/>
                    <a:pt x="491429" y="809394"/>
                    <a:pt x="495591" y="816678"/>
                  </a:cubicBezTo>
                  <a:cubicBezTo>
                    <a:pt x="509392" y="840831"/>
                    <a:pt x="508700" y="842045"/>
                    <a:pt x="516531" y="865539"/>
                  </a:cubicBezTo>
                  <a:cubicBezTo>
                    <a:pt x="532736" y="978963"/>
                    <a:pt x="511921" y="854075"/>
                    <a:pt x="537472" y="956281"/>
                  </a:cubicBezTo>
                  <a:cubicBezTo>
                    <a:pt x="544084" y="982727"/>
                    <a:pt x="549953" y="1009904"/>
                    <a:pt x="565392" y="1033062"/>
                  </a:cubicBezTo>
                  <a:cubicBezTo>
                    <a:pt x="569043" y="1038538"/>
                    <a:pt x="575404" y="1041758"/>
                    <a:pt x="579353" y="1047023"/>
                  </a:cubicBezTo>
                  <a:cubicBezTo>
                    <a:pt x="589420" y="1060446"/>
                    <a:pt x="591356" y="1083598"/>
                    <a:pt x="607273" y="1088904"/>
                  </a:cubicBezTo>
                  <a:lnTo>
                    <a:pt x="649154" y="1102864"/>
                  </a:lnTo>
                  <a:lnTo>
                    <a:pt x="670095" y="1109844"/>
                  </a:lnTo>
                  <a:cubicBezTo>
                    <a:pt x="700342" y="1107517"/>
                    <a:pt x="730872" y="1107595"/>
                    <a:pt x="760837" y="1102864"/>
                  </a:cubicBezTo>
                  <a:cubicBezTo>
                    <a:pt x="775372" y="1100569"/>
                    <a:pt x="802718" y="1088904"/>
                    <a:pt x="802718" y="1088904"/>
                  </a:cubicBezTo>
                  <a:cubicBezTo>
                    <a:pt x="849252" y="1091231"/>
                    <a:pt x="896013" y="1090739"/>
                    <a:pt x="942321" y="1095884"/>
                  </a:cubicBezTo>
                  <a:cubicBezTo>
                    <a:pt x="959156" y="1097755"/>
                    <a:pt x="974749" y="1105736"/>
                    <a:pt x="991182" y="1109844"/>
                  </a:cubicBezTo>
                  <a:cubicBezTo>
                    <a:pt x="1002692" y="1112721"/>
                    <a:pt x="1014449" y="1114497"/>
                    <a:pt x="1026083" y="1116824"/>
                  </a:cubicBezTo>
                  <a:lnTo>
                    <a:pt x="1312269" y="1109844"/>
                  </a:lnTo>
                  <a:cubicBezTo>
                    <a:pt x="1372145" y="1107400"/>
                    <a:pt x="1357877" y="1113097"/>
                    <a:pt x="1389050" y="1081923"/>
                  </a:cubicBezTo>
                  <a:cubicBezTo>
                    <a:pt x="1391377" y="1074943"/>
                    <a:pt x="1392740" y="1067564"/>
                    <a:pt x="1396031" y="1060983"/>
                  </a:cubicBezTo>
                  <a:cubicBezTo>
                    <a:pt x="1399783" y="1053480"/>
                    <a:pt x="1409128" y="1048387"/>
                    <a:pt x="1409991" y="1040043"/>
                  </a:cubicBezTo>
                  <a:cubicBezTo>
                    <a:pt x="1416220" y="979825"/>
                    <a:pt x="1413309" y="918988"/>
                    <a:pt x="1416971" y="858559"/>
                  </a:cubicBezTo>
                  <a:cubicBezTo>
                    <a:pt x="1417827" y="844442"/>
                    <a:pt x="1428236" y="783987"/>
                    <a:pt x="1430931" y="767817"/>
                  </a:cubicBezTo>
                  <a:cubicBezTo>
                    <a:pt x="1433258" y="721283"/>
                    <a:pt x="1432571" y="674499"/>
                    <a:pt x="1437912" y="628214"/>
                  </a:cubicBezTo>
                  <a:cubicBezTo>
                    <a:pt x="1439599" y="613596"/>
                    <a:pt x="1448303" y="600609"/>
                    <a:pt x="1451872" y="586333"/>
                  </a:cubicBezTo>
                  <a:cubicBezTo>
                    <a:pt x="1454199" y="577026"/>
                    <a:pt x="1456771" y="567777"/>
                    <a:pt x="1458852" y="558412"/>
                  </a:cubicBezTo>
                  <a:cubicBezTo>
                    <a:pt x="1462540" y="541816"/>
                    <a:pt x="1467138" y="512613"/>
                    <a:pt x="1472812" y="495591"/>
                  </a:cubicBezTo>
                  <a:cubicBezTo>
                    <a:pt x="1476774" y="483704"/>
                    <a:pt x="1482491" y="472466"/>
                    <a:pt x="1486773" y="460690"/>
                  </a:cubicBezTo>
                  <a:cubicBezTo>
                    <a:pt x="1491802" y="446861"/>
                    <a:pt x="1496080" y="432769"/>
                    <a:pt x="1500733" y="418809"/>
                  </a:cubicBezTo>
                  <a:cubicBezTo>
                    <a:pt x="1503060" y="411829"/>
                    <a:pt x="1503632" y="403990"/>
                    <a:pt x="1507713" y="397868"/>
                  </a:cubicBezTo>
                  <a:lnTo>
                    <a:pt x="1521673" y="376928"/>
                  </a:lnTo>
                  <a:cubicBezTo>
                    <a:pt x="1540887" y="261659"/>
                    <a:pt x="1518448" y="382852"/>
                    <a:pt x="1535634" y="314107"/>
                  </a:cubicBezTo>
                  <a:cubicBezTo>
                    <a:pt x="1538511" y="302597"/>
                    <a:pt x="1539205" y="290570"/>
                    <a:pt x="1542614" y="279206"/>
                  </a:cubicBezTo>
                  <a:cubicBezTo>
                    <a:pt x="1546214" y="267205"/>
                    <a:pt x="1551921" y="255939"/>
                    <a:pt x="1556574" y="244305"/>
                  </a:cubicBezTo>
                  <a:cubicBezTo>
                    <a:pt x="1561623" y="214009"/>
                    <a:pt x="1564032" y="196780"/>
                    <a:pt x="1570534" y="167523"/>
                  </a:cubicBezTo>
                  <a:cubicBezTo>
                    <a:pt x="1581442" y="118442"/>
                    <a:pt x="1572839" y="159460"/>
                    <a:pt x="1584495" y="118662"/>
                  </a:cubicBezTo>
                  <a:cubicBezTo>
                    <a:pt x="1605593" y="44819"/>
                    <a:pt x="1572260" y="148388"/>
                    <a:pt x="1605435" y="48861"/>
                  </a:cubicBezTo>
                  <a:cubicBezTo>
                    <a:pt x="1607762" y="41881"/>
                    <a:pt x="1607212" y="33123"/>
                    <a:pt x="1612415" y="27920"/>
                  </a:cubicBezTo>
                  <a:cubicBezTo>
                    <a:pt x="1632308" y="8028"/>
                    <a:pt x="1620900" y="17611"/>
                    <a:pt x="1647316" y="0"/>
                  </a:cubicBezTo>
                  <a:cubicBezTo>
                    <a:pt x="1705426" y="9685"/>
                    <a:pt x="1679189" y="-3028"/>
                    <a:pt x="1724098" y="41881"/>
                  </a:cubicBezTo>
                  <a:lnTo>
                    <a:pt x="1745038" y="62821"/>
                  </a:lnTo>
                  <a:cubicBezTo>
                    <a:pt x="1747365" y="69801"/>
                    <a:pt x="1750082" y="76663"/>
                    <a:pt x="1752018" y="83762"/>
                  </a:cubicBezTo>
                  <a:cubicBezTo>
                    <a:pt x="1757066" y="102272"/>
                    <a:pt x="1759912" y="121401"/>
                    <a:pt x="1765979" y="139603"/>
                  </a:cubicBezTo>
                  <a:cubicBezTo>
                    <a:pt x="1770632" y="153563"/>
                    <a:pt x="1776370" y="167208"/>
                    <a:pt x="1779939" y="181484"/>
                  </a:cubicBezTo>
                  <a:cubicBezTo>
                    <a:pt x="1784948" y="201521"/>
                    <a:pt x="1792383" y="234294"/>
                    <a:pt x="1800879" y="251285"/>
                  </a:cubicBezTo>
                  <a:lnTo>
                    <a:pt x="1814840" y="279206"/>
                  </a:lnTo>
                  <a:cubicBezTo>
                    <a:pt x="1817167" y="293166"/>
                    <a:pt x="1817753" y="307531"/>
                    <a:pt x="1821820" y="321087"/>
                  </a:cubicBezTo>
                  <a:cubicBezTo>
                    <a:pt x="1824810" y="331053"/>
                    <a:pt x="1831681" y="339443"/>
                    <a:pt x="1835780" y="349007"/>
                  </a:cubicBezTo>
                  <a:cubicBezTo>
                    <a:pt x="1838678" y="355770"/>
                    <a:pt x="1840433" y="362968"/>
                    <a:pt x="1842760" y="369948"/>
                  </a:cubicBezTo>
                  <a:cubicBezTo>
                    <a:pt x="1845087" y="390888"/>
                    <a:pt x="1845609" y="412109"/>
                    <a:pt x="1849741" y="432769"/>
                  </a:cubicBezTo>
                  <a:cubicBezTo>
                    <a:pt x="1852627" y="447199"/>
                    <a:pt x="1860509" y="460285"/>
                    <a:pt x="1863701" y="474650"/>
                  </a:cubicBezTo>
                  <a:cubicBezTo>
                    <a:pt x="1868354" y="495591"/>
                    <a:pt x="1873708" y="516388"/>
                    <a:pt x="1877661" y="537472"/>
                  </a:cubicBezTo>
                  <a:cubicBezTo>
                    <a:pt x="1880693" y="553643"/>
                    <a:pt x="1882139" y="570072"/>
                    <a:pt x="1884641" y="586333"/>
                  </a:cubicBezTo>
                  <a:cubicBezTo>
                    <a:pt x="1891487" y="630834"/>
                    <a:pt x="1889348" y="619122"/>
                    <a:pt x="1898602" y="656134"/>
                  </a:cubicBezTo>
                  <a:cubicBezTo>
                    <a:pt x="1900929" y="674748"/>
                    <a:pt x="1904541" y="693245"/>
                    <a:pt x="1905582" y="711975"/>
                  </a:cubicBezTo>
                  <a:cubicBezTo>
                    <a:pt x="1909198" y="777065"/>
                    <a:pt x="1908365" y="842365"/>
                    <a:pt x="1912562" y="907420"/>
                  </a:cubicBezTo>
                  <a:cubicBezTo>
                    <a:pt x="1913036" y="914762"/>
                    <a:pt x="1917521" y="921286"/>
                    <a:pt x="1919542" y="928360"/>
                  </a:cubicBezTo>
                  <a:cubicBezTo>
                    <a:pt x="1922177" y="937584"/>
                    <a:pt x="1922743" y="947463"/>
                    <a:pt x="1926522" y="956281"/>
                  </a:cubicBezTo>
                  <a:cubicBezTo>
                    <a:pt x="1929827" y="963992"/>
                    <a:pt x="1935829" y="970241"/>
                    <a:pt x="1940483" y="977221"/>
                  </a:cubicBezTo>
                  <a:cubicBezTo>
                    <a:pt x="1942810" y="984201"/>
                    <a:pt x="1943890" y="991730"/>
                    <a:pt x="1947463" y="998162"/>
                  </a:cubicBezTo>
                  <a:cubicBezTo>
                    <a:pt x="1967196" y="1033682"/>
                    <a:pt x="1968162" y="1032822"/>
                    <a:pt x="1989344" y="1054003"/>
                  </a:cubicBezTo>
                  <a:cubicBezTo>
                    <a:pt x="1991671" y="1060983"/>
                    <a:pt x="1992539" y="1068634"/>
                    <a:pt x="1996324" y="1074943"/>
                  </a:cubicBezTo>
                  <a:cubicBezTo>
                    <a:pt x="2002956" y="1085997"/>
                    <a:pt x="2021711" y="1096522"/>
                    <a:pt x="2031225" y="1102864"/>
                  </a:cubicBezTo>
                  <a:cubicBezTo>
                    <a:pt x="2035878" y="1109844"/>
                    <a:pt x="2038071" y="1119358"/>
                    <a:pt x="2045185" y="1123804"/>
                  </a:cubicBezTo>
                  <a:cubicBezTo>
                    <a:pt x="2075763" y="1142916"/>
                    <a:pt x="2101961" y="1137765"/>
                    <a:pt x="2135927" y="11377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楕円 121">
              <a:extLst>
                <a:ext uri="{FF2B5EF4-FFF2-40B4-BE49-F238E27FC236}">
                  <a16:creationId xmlns:a16="http://schemas.microsoft.com/office/drawing/2014/main" id="{EBC4CE0A-1406-44F3-83EE-6763AC8C7CC1}"/>
                </a:ext>
              </a:extLst>
            </p:cNvPr>
            <p:cNvSpPr/>
            <p:nvPr/>
          </p:nvSpPr>
          <p:spPr>
            <a:xfrm>
              <a:off x="2458989" y="4963405"/>
              <a:ext cx="132623" cy="139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楕円 122">
              <a:extLst>
                <a:ext uri="{FF2B5EF4-FFF2-40B4-BE49-F238E27FC236}">
                  <a16:creationId xmlns:a16="http://schemas.microsoft.com/office/drawing/2014/main" id="{AFC61E45-3E99-4BC5-924E-CD422D854F57}"/>
                </a:ext>
              </a:extLst>
            </p:cNvPr>
            <p:cNvSpPr/>
            <p:nvPr/>
          </p:nvSpPr>
          <p:spPr>
            <a:xfrm>
              <a:off x="1201351" y="5522535"/>
              <a:ext cx="132623" cy="139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4" name="グループ化 123">
              <a:extLst>
                <a:ext uri="{FF2B5EF4-FFF2-40B4-BE49-F238E27FC236}">
                  <a16:creationId xmlns:a16="http://schemas.microsoft.com/office/drawing/2014/main" id="{43EBFF1D-EC65-42B8-B1B8-50025C08666E}"/>
                </a:ext>
              </a:extLst>
            </p:cNvPr>
            <p:cNvGrpSpPr/>
            <p:nvPr/>
          </p:nvGrpSpPr>
          <p:grpSpPr>
            <a:xfrm rot="7526156">
              <a:off x="2199273" y="4767190"/>
              <a:ext cx="335348" cy="461665"/>
              <a:chOff x="743797" y="2047838"/>
              <a:chExt cx="335348" cy="461665"/>
            </a:xfrm>
          </p:grpSpPr>
          <p:sp>
            <p:nvSpPr>
              <p:cNvPr id="125" name="テキスト ボックス 124">
                <a:extLst>
                  <a:ext uri="{FF2B5EF4-FFF2-40B4-BE49-F238E27FC236}">
                    <a16:creationId xmlns:a16="http://schemas.microsoft.com/office/drawing/2014/main" id="{1A19E05E-A25B-429B-9D26-C95F2C593F59}"/>
                  </a:ext>
                </a:extLst>
              </p:cNvPr>
              <p:cNvSpPr txBox="1"/>
              <p:nvPr/>
            </p:nvSpPr>
            <p:spPr>
              <a:xfrm>
                <a:off x="743797" y="2047838"/>
                <a:ext cx="335348" cy="461665"/>
              </a:xfrm>
              <a:prstGeom prst="rect">
                <a:avLst/>
              </a:prstGeom>
              <a:noFill/>
            </p:spPr>
            <p:txBody>
              <a:bodyPr wrap="none" rtlCol="0">
                <a:spAutoFit/>
              </a:bodyPr>
              <a:lstStyle/>
              <a:p>
                <a:r>
                  <a:rPr kumimoji="1" lang="en-US" altLang="ja-JP" sz="2400" dirty="0">
                    <a:solidFill>
                      <a:srgbClr val="C00000"/>
                    </a:solidFill>
                  </a:rPr>
                  <a:t>Y</a:t>
                </a:r>
                <a:endParaRPr kumimoji="1" lang="ja-JP" altLang="en-US" sz="2400" dirty="0">
                  <a:solidFill>
                    <a:srgbClr val="C00000"/>
                  </a:solidFill>
                </a:endParaRPr>
              </a:p>
            </p:txBody>
          </p:sp>
          <p:sp>
            <p:nvSpPr>
              <p:cNvPr id="126" name="楕円 125">
                <a:extLst>
                  <a:ext uri="{FF2B5EF4-FFF2-40B4-BE49-F238E27FC236}">
                    <a16:creationId xmlns:a16="http://schemas.microsoft.com/office/drawing/2014/main" id="{EC19D7D5-CD85-4093-9EC5-75E27AED54F7}"/>
                  </a:ext>
                </a:extLst>
              </p:cNvPr>
              <p:cNvSpPr/>
              <p:nvPr/>
            </p:nvSpPr>
            <p:spPr>
              <a:xfrm>
                <a:off x="911471" y="2349293"/>
                <a:ext cx="114496" cy="457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38" name="グループ化 237"/>
          <p:cNvGrpSpPr/>
          <p:nvPr/>
        </p:nvGrpSpPr>
        <p:grpSpPr>
          <a:xfrm>
            <a:off x="3499580" y="2165747"/>
            <a:ext cx="5419789" cy="2793276"/>
            <a:chOff x="3499580" y="2165747"/>
            <a:chExt cx="5419789" cy="2793276"/>
          </a:xfrm>
        </p:grpSpPr>
        <p:sp>
          <p:nvSpPr>
            <p:cNvPr id="221" name="テキスト ボックス 220">
              <a:extLst>
                <a:ext uri="{FF2B5EF4-FFF2-40B4-BE49-F238E27FC236}">
                  <a16:creationId xmlns:a16="http://schemas.microsoft.com/office/drawing/2014/main" id="{E5E3954F-00FD-4B6A-B7B1-D57620674B36}"/>
                </a:ext>
              </a:extLst>
            </p:cNvPr>
            <p:cNvSpPr txBox="1"/>
            <p:nvPr/>
          </p:nvSpPr>
          <p:spPr>
            <a:xfrm>
              <a:off x="3499580" y="4496398"/>
              <a:ext cx="335348" cy="461665"/>
            </a:xfrm>
            <a:prstGeom prst="rect">
              <a:avLst/>
            </a:prstGeom>
            <a:noFill/>
          </p:spPr>
          <p:txBody>
            <a:bodyPr wrap="none" rtlCol="0">
              <a:spAutoFit/>
            </a:bodyPr>
            <a:lstStyle/>
            <a:p>
              <a:r>
                <a:rPr kumimoji="1" lang="en-US" altLang="ja-JP" sz="2400" dirty="0">
                  <a:solidFill>
                    <a:schemeClr val="accent4">
                      <a:lumMod val="60000"/>
                      <a:lumOff val="40000"/>
                    </a:schemeClr>
                  </a:solidFill>
                </a:rPr>
                <a:t>Y</a:t>
              </a:r>
              <a:endParaRPr kumimoji="1" lang="ja-JP" altLang="en-US" sz="2400" dirty="0">
                <a:solidFill>
                  <a:schemeClr val="accent4">
                    <a:lumMod val="60000"/>
                    <a:lumOff val="40000"/>
                  </a:schemeClr>
                </a:solidFill>
              </a:endParaRPr>
            </a:p>
          </p:txBody>
        </p:sp>
        <p:grpSp>
          <p:nvGrpSpPr>
            <p:cNvPr id="232" name="グループ化 231"/>
            <p:cNvGrpSpPr/>
            <p:nvPr/>
          </p:nvGrpSpPr>
          <p:grpSpPr>
            <a:xfrm>
              <a:off x="3620082" y="2165747"/>
              <a:ext cx="5299287" cy="2793276"/>
              <a:chOff x="3620082" y="2165747"/>
              <a:chExt cx="5299287" cy="2793276"/>
            </a:xfrm>
          </p:grpSpPr>
          <p:sp>
            <p:nvSpPr>
              <p:cNvPr id="139" name="テキスト ボックス 138">
                <a:extLst>
                  <a:ext uri="{FF2B5EF4-FFF2-40B4-BE49-F238E27FC236}">
                    <a16:creationId xmlns:a16="http://schemas.microsoft.com/office/drawing/2014/main" id="{D1577176-6B58-4EEF-B22C-73F522646BA4}"/>
                  </a:ext>
                </a:extLst>
              </p:cNvPr>
              <p:cNvSpPr txBox="1"/>
              <p:nvPr/>
            </p:nvSpPr>
            <p:spPr>
              <a:xfrm>
                <a:off x="4010915" y="2331719"/>
                <a:ext cx="413896" cy="369332"/>
              </a:xfrm>
              <a:prstGeom prst="rect">
                <a:avLst/>
              </a:prstGeom>
              <a:noFill/>
            </p:spPr>
            <p:txBody>
              <a:bodyPr wrap="none" rtlCol="0">
                <a:spAutoFit/>
              </a:bodyPr>
              <a:lstStyle/>
              <a:p>
                <a:r>
                  <a:rPr kumimoji="1" lang="en-US" altLang="ja-JP" dirty="0"/>
                  <a:t>T3</a:t>
                </a:r>
                <a:endParaRPr kumimoji="1" lang="ja-JP" altLang="en-US" dirty="0"/>
              </a:p>
            </p:txBody>
          </p:sp>
          <p:sp>
            <p:nvSpPr>
              <p:cNvPr id="140" name="テキスト ボックス 139">
                <a:extLst>
                  <a:ext uri="{FF2B5EF4-FFF2-40B4-BE49-F238E27FC236}">
                    <a16:creationId xmlns:a16="http://schemas.microsoft.com/office/drawing/2014/main" id="{FF5741E7-E0C6-4393-9FD4-F12B639D48AE}"/>
                  </a:ext>
                </a:extLst>
              </p:cNvPr>
              <p:cNvSpPr txBox="1"/>
              <p:nvPr/>
            </p:nvSpPr>
            <p:spPr>
              <a:xfrm>
                <a:off x="3815334" y="3016769"/>
                <a:ext cx="686406" cy="369332"/>
              </a:xfrm>
              <a:prstGeom prst="rect">
                <a:avLst/>
              </a:prstGeom>
              <a:noFill/>
            </p:spPr>
            <p:txBody>
              <a:bodyPr wrap="none" rtlCol="0">
                <a:spAutoFit/>
              </a:bodyPr>
              <a:lstStyle/>
              <a:p>
                <a:r>
                  <a:rPr kumimoji="1" lang="en-US" altLang="ja-JP" dirty="0"/>
                  <a:t>OKT3</a:t>
                </a:r>
                <a:endParaRPr kumimoji="1" lang="ja-JP" altLang="en-US" dirty="0"/>
              </a:p>
            </p:txBody>
          </p:sp>
          <p:sp>
            <p:nvSpPr>
              <p:cNvPr id="141" name="テキスト ボックス 140">
                <a:extLst>
                  <a:ext uri="{FF2B5EF4-FFF2-40B4-BE49-F238E27FC236}">
                    <a16:creationId xmlns:a16="http://schemas.microsoft.com/office/drawing/2014/main" id="{E58E22F2-A0B7-4588-A17D-DF899AA3733E}"/>
                  </a:ext>
                </a:extLst>
              </p:cNvPr>
              <p:cNvSpPr txBox="1"/>
              <p:nvPr/>
            </p:nvSpPr>
            <p:spPr>
              <a:xfrm>
                <a:off x="3857839" y="3793605"/>
                <a:ext cx="636713" cy="369332"/>
              </a:xfrm>
              <a:prstGeom prst="rect">
                <a:avLst/>
              </a:prstGeom>
              <a:noFill/>
            </p:spPr>
            <p:txBody>
              <a:bodyPr wrap="none" rtlCol="0">
                <a:spAutoFit/>
              </a:bodyPr>
              <a:lstStyle/>
              <a:p>
                <a:r>
                  <a:rPr kumimoji="1" lang="en-US" altLang="ja-JP" dirty="0"/>
                  <a:t>Leu4</a:t>
                </a:r>
                <a:endParaRPr kumimoji="1" lang="ja-JP" altLang="en-US" dirty="0"/>
              </a:p>
            </p:txBody>
          </p:sp>
          <p:sp>
            <p:nvSpPr>
              <p:cNvPr id="142" name="テキスト ボックス 141">
                <a:extLst>
                  <a:ext uri="{FF2B5EF4-FFF2-40B4-BE49-F238E27FC236}">
                    <a16:creationId xmlns:a16="http://schemas.microsoft.com/office/drawing/2014/main" id="{25EFB548-BE62-48E2-86F9-6AD75DE6DC2D}"/>
                  </a:ext>
                </a:extLst>
              </p:cNvPr>
              <p:cNvSpPr txBox="1"/>
              <p:nvPr/>
            </p:nvSpPr>
            <p:spPr>
              <a:xfrm>
                <a:off x="3721144" y="4547572"/>
                <a:ext cx="829073" cy="369332"/>
              </a:xfrm>
              <a:prstGeom prst="rect">
                <a:avLst/>
              </a:prstGeom>
              <a:noFill/>
            </p:spPr>
            <p:txBody>
              <a:bodyPr wrap="none" rtlCol="0">
                <a:spAutoFit/>
              </a:bodyPr>
              <a:lstStyle/>
              <a:p>
                <a:r>
                  <a:rPr kumimoji="1" lang="en-US" altLang="ja-JP" dirty="0"/>
                  <a:t>UCHT1</a:t>
                </a:r>
                <a:endParaRPr kumimoji="1" lang="ja-JP" altLang="en-US" dirty="0"/>
              </a:p>
            </p:txBody>
          </p:sp>
          <p:grpSp>
            <p:nvGrpSpPr>
              <p:cNvPr id="144" name="グループ化 143">
                <a:extLst>
                  <a:ext uri="{FF2B5EF4-FFF2-40B4-BE49-F238E27FC236}">
                    <a16:creationId xmlns:a16="http://schemas.microsoft.com/office/drawing/2014/main" id="{E847639D-3328-4399-A7C4-334204FCBADB}"/>
                  </a:ext>
                </a:extLst>
              </p:cNvPr>
              <p:cNvGrpSpPr/>
              <p:nvPr/>
            </p:nvGrpSpPr>
            <p:grpSpPr>
              <a:xfrm>
                <a:off x="4535854" y="2236357"/>
                <a:ext cx="852476" cy="526085"/>
                <a:chOff x="4778000" y="2297101"/>
                <a:chExt cx="852476" cy="526085"/>
              </a:xfrm>
            </p:grpSpPr>
            <p:grpSp>
              <p:nvGrpSpPr>
                <p:cNvPr id="129" name="グループ化 128">
                  <a:extLst>
                    <a:ext uri="{FF2B5EF4-FFF2-40B4-BE49-F238E27FC236}">
                      <a16:creationId xmlns:a16="http://schemas.microsoft.com/office/drawing/2014/main" id="{0EAFC6B7-C658-4068-945B-F9AE22D44AB0}"/>
                    </a:ext>
                  </a:extLst>
                </p:cNvPr>
                <p:cNvGrpSpPr/>
                <p:nvPr/>
              </p:nvGrpSpPr>
              <p:grpSpPr>
                <a:xfrm>
                  <a:off x="4778000" y="2297101"/>
                  <a:ext cx="852476" cy="526085"/>
                  <a:chOff x="5364292" y="2268062"/>
                  <a:chExt cx="2320298" cy="1245528"/>
                </a:xfrm>
              </p:grpSpPr>
              <p:cxnSp>
                <p:nvCxnSpPr>
                  <p:cNvPr id="127" name="直線コネクタ 126">
                    <a:extLst>
                      <a:ext uri="{FF2B5EF4-FFF2-40B4-BE49-F238E27FC236}">
                        <a16:creationId xmlns:a16="http://schemas.microsoft.com/office/drawing/2014/main" id="{7F16EFB2-B192-4900-BF82-3F7F80B592A4}"/>
                      </a:ext>
                    </a:extLst>
                  </p:cNvPr>
                  <p:cNvCxnSpPr/>
                  <p:nvPr/>
                </p:nvCxnSpPr>
                <p:spPr>
                  <a:xfrm>
                    <a:off x="5364292" y="2268062"/>
                    <a:ext cx="0" cy="12455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CDF2C9AF-6353-415D-B36D-746DEC022822}"/>
                      </a:ext>
                    </a:extLst>
                  </p:cNvPr>
                  <p:cNvCxnSpPr/>
                  <p:nvPr/>
                </p:nvCxnSpPr>
                <p:spPr>
                  <a:xfrm>
                    <a:off x="5364292" y="3513590"/>
                    <a:ext cx="2320298"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43" name="フリーフォーム: 図形 142">
                  <a:extLst>
                    <a:ext uri="{FF2B5EF4-FFF2-40B4-BE49-F238E27FC236}">
                      <a16:creationId xmlns:a16="http://schemas.microsoft.com/office/drawing/2014/main" id="{3EAE3FD7-4E80-4C53-88F8-66B8B2161A6A}"/>
                    </a:ext>
                  </a:extLst>
                </p:cNvPr>
                <p:cNvSpPr/>
                <p:nvPr/>
              </p:nvSpPr>
              <p:spPr>
                <a:xfrm>
                  <a:off x="4816305" y="2362807"/>
                  <a:ext cx="788758" cy="457175"/>
                </a:xfrm>
                <a:custGeom>
                  <a:avLst/>
                  <a:gdLst>
                    <a:gd name="connsiteX0" fmla="*/ 0 w 788758"/>
                    <a:gd name="connsiteY0" fmla="*/ 450195 h 457175"/>
                    <a:gd name="connsiteX1" fmla="*/ 41881 w 788758"/>
                    <a:gd name="connsiteY1" fmla="*/ 394353 h 457175"/>
                    <a:gd name="connsiteX2" fmla="*/ 62822 w 788758"/>
                    <a:gd name="connsiteY2" fmla="*/ 331532 h 457175"/>
                    <a:gd name="connsiteX3" fmla="*/ 69802 w 788758"/>
                    <a:gd name="connsiteY3" fmla="*/ 310591 h 457175"/>
                    <a:gd name="connsiteX4" fmla="*/ 90742 w 788758"/>
                    <a:gd name="connsiteY4" fmla="*/ 303611 h 457175"/>
                    <a:gd name="connsiteX5" fmla="*/ 118663 w 788758"/>
                    <a:gd name="connsiteY5" fmla="*/ 310591 h 457175"/>
                    <a:gd name="connsiteX6" fmla="*/ 153564 w 788758"/>
                    <a:gd name="connsiteY6" fmla="*/ 338512 h 457175"/>
                    <a:gd name="connsiteX7" fmla="*/ 167524 w 788758"/>
                    <a:gd name="connsiteY7" fmla="*/ 380393 h 457175"/>
                    <a:gd name="connsiteX8" fmla="*/ 188464 w 788758"/>
                    <a:gd name="connsiteY8" fmla="*/ 422274 h 457175"/>
                    <a:gd name="connsiteX9" fmla="*/ 251286 w 788758"/>
                    <a:gd name="connsiteY9" fmla="*/ 443214 h 457175"/>
                    <a:gd name="connsiteX10" fmla="*/ 272226 w 788758"/>
                    <a:gd name="connsiteY10" fmla="*/ 450195 h 457175"/>
                    <a:gd name="connsiteX11" fmla="*/ 467671 w 788758"/>
                    <a:gd name="connsiteY11" fmla="*/ 443214 h 457175"/>
                    <a:gd name="connsiteX12" fmla="*/ 495591 w 788758"/>
                    <a:gd name="connsiteY12" fmla="*/ 366433 h 457175"/>
                    <a:gd name="connsiteX13" fmla="*/ 523512 w 788758"/>
                    <a:gd name="connsiteY13" fmla="*/ 303611 h 457175"/>
                    <a:gd name="connsiteX14" fmla="*/ 530492 w 788758"/>
                    <a:gd name="connsiteY14" fmla="*/ 282671 h 457175"/>
                    <a:gd name="connsiteX15" fmla="*/ 537472 w 788758"/>
                    <a:gd name="connsiteY15" fmla="*/ 254750 h 457175"/>
                    <a:gd name="connsiteX16" fmla="*/ 551432 w 788758"/>
                    <a:gd name="connsiteY16" fmla="*/ 233810 h 457175"/>
                    <a:gd name="connsiteX17" fmla="*/ 572373 w 788758"/>
                    <a:gd name="connsiteY17" fmla="*/ 143068 h 457175"/>
                    <a:gd name="connsiteX18" fmla="*/ 593313 w 788758"/>
                    <a:gd name="connsiteY18" fmla="*/ 101187 h 457175"/>
                    <a:gd name="connsiteX19" fmla="*/ 600293 w 788758"/>
                    <a:gd name="connsiteY19" fmla="*/ 3465 h 457175"/>
                    <a:gd name="connsiteX20" fmla="*/ 628214 w 788758"/>
                    <a:gd name="connsiteY20" fmla="*/ 10445 h 457175"/>
                    <a:gd name="connsiteX21" fmla="*/ 642174 w 788758"/>
                    <a:gd name="connsiteY21" fmla="*/ 31385 h 457175"/>
                    <a:gd name="connsiteX22" fmla="*/ 656135 w 788758"/>
                    <a:gd name="connsiteY22" fmla="*/ 73266 h 457175"/>
                    <a:gd name="connsiteX23" fmla="*/ 670095 w 788758"/>
                    <a:gd name="connsiteY23" fmla="*/ 129108 h 457175"/>
                    <a:gd name="connsiteX24" fmla="*/ 698016 w 788758"/>
                    <a:gd name="connsiteY24" fmla="*/ 345492 h 457175"/>
                    <a:gd name="connsiteX25" fmla="*/ 704996 w 788758"/>
                    <a:gd name="connsiteY25" fmla="*/ 366433 h 457175"/>
                    <a:gd name="connsiteX26" fmla="*/ 718956 w 788758"/>
                    <a:gd name="connsiteY26" fmla="*/ 387373 h 457175"/>
                    <a:gd name="connsiteX27" fmla="*/ 739897 w 788758"/>
                    <a:gd name="connsiteY27" fmla="*/ 422274 h 457175"/>
                    <a:gd name="connsiteX28" fmla="*/ 753857 w 788758"/>
                    <a:gd name="connsiteY28" fmla="*/ 443214 h 457175"/>
                    <a:gd name="connsiteX29" fmla="*/ 774797 w 788758"/>
                    <a:gd name="connsiteY29" fmla="*/ 450195 h 457175"/>
                    <a:gd name="connsiteX30" fmla="*/ 788758 w 788758"/>
                    <a:gd name="connsiteY30" fmla="*/ 457175 h 4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758" h="457175">
                      <a:moveTo>
                        <a:pt x="0" y="450195"/>
                      </a:moveTo>
                      <a:cubicBezTo>
                        <a:pt x="3564" y="445740"/>
                        <a:pt x="36323" y="406858"/>
                        <a:pt x="41881" y="394353"/>
                      </a:cubicBezTo>
                      <a:cubicBezTo>
                        <a:pt x="41883" y="394348"/>
                        <a:pt x="59331" y="342005"/>
                        <a:pt x="62822" y="331532"/>
                      </a:cubicBezTo>
                      <a:cubicBezTo>
                        <a:pt x="65149" y="324552"/>
                        <a:pt x="62822" y="312918"/>
                        <a:pt x="69802" y="310591"/>
                      </a:cubicBezTo>
                      <a:lnTo>
                        <a:pt x="90742" y="303611"/>
                      </a:lnTo>
                      <a:cubicBezTo>
                        <a:pt x="100049" y="305938"/>
                        <a:pt x="109845" y="306812"/>
                        <a:pt x="118663" y="310591"/>
                      </a:cubicBezTo>
                      <a:cubicBezTo>
                        <a:pt x="134069" y="317194"/>
                        <a:pt x="142308" y="327257"/>
                        <a:pt x="153564" y="338512"/>
                      </a:cubicBezTo>
                      <a:lnTo>
                        <a:pt x="167524" y="380393"/>
                      </a:lnTo>
                      <a:cubicBezTo>
                        <a:pt x="171327" y="391802"/>
                        <a:pt x="177070" y="415153"/>
                        <a:pt x="188464" y="422274"/>
                      </a:cubicBezTo>
                      <a:cubicBezTo>
                        <a:pt x="188468" y="422276"/>
                        <a:pt x="240814" y="439723"/>
                        <a:pt x="251286" y="443214"/>
                      </a:cubicBezTo>
                      <a:lnTo>
                        <a:pt x="272226" y="450195"/>
                      </a:lnTo>
                      <a:cubicBezTo>
                        <a:pt x="337374" y="447868"/>
                        <a:pt x="402784" y="449494"/>
                        <a:pt x="467671" y="443214"/>
                      </a:cubicBezTo>
                      <a:cubicBezTo>
                        <a:pt x="504238" y="439675"/>
                        <a:pt x="492465" y="382066"/>
                        <a:pt x="495591" y="366433"/>
                      </a:cubicBezTo>
                      <a:cubicBezTo>
                        <a:pt x="502711" y="330832"/>
                        <a:pt x="506800" y="328678"/>
                        <a:pt x="523512" y="303611"/>
                      </a:cubicBezTo>
                      <a:cubicBezTo>
                        <a:pt x="525839" y="296631"/>
                        <a:pt x="528471" y="289745"/>
                        <a:pt x="530492" y="282671"/>
                      </a:cubicBezTo>
                      <a:cubicBezTo>
                        <a:pt x="533127" y="273447"/>
                        <a:pt x="533693" y="263568"/>
                        <a:pt x="537472" y="254750"/>
                      </a:cubicBezTo>
                      <a:cubicBezTo>
                        <a:pt x="540776" y="247039"/>
                        <a:pt x="546779" y="240790"/>
                        <a:pt x="551432" y="233810"/>
                      </a:cubicBezTo>
                      <a:cubicBezTo>
                        <a:pt x="554650" y="211285"/>
                        <a:pt x="558437" y="163972"/>
                        <a:pt x="572373" y="143068"/>
                      </a:cubicBezTo>
                      <a:cubicBezTo>
                        <a:pt x="590414" y="116005"/>
                        <a:pt x="583680" y="130086"/>
                        <a:pt x="593313" y="101187"/>
                      </a:cubicBezTo>
                      <a:cubicBezTo>
                        <a:pt x="595640" y="68613"/>
                        <a:pt x="588570" y="33945"/>
                        <a:pt x="600293" y="3465"/>
                      </a:cubicBezTo>
                      <a:cubicBezTo>
                        <a:pt x="603737" y="-5489"/>
                        <a:pt x="620232" y="5124"/>
                        <a:pt x="628214" y="10445"/>
                      </a:cubicBezTo>
                      <a:cubicBezTo>
                        <a:pt x="635194" y="15098"/>
                        <a:pt x="638767" y="23719"/>
                        <a:pt x="642174" y="31385"/>
                      </a:cubicBezTo>
                      <a:cubicBezTo>
                        <a:pt x="648151" y="44832"/>
                        <a:pt x="651481" y="59306"/>
                        <a:pt x="656135" y="73266"/>
                      </a:cubicBezTo>
                      <a:cubicBezTo>
                        <a:pt x="666866" y="105457"/>
                        <a:pt x="661674" y="87000"/>
                        <a:pt x="670095" y="129108"/>
                      </a:cubicBezTo>
                      <a:cubicBezTo>
                        <a:pt x="685230" y="318296"/>
                        <a:pt x="665601" y="248248"/>
                        <a:pt x="698016" y="345492"/>
                      </a:cubicBezTo>
                      <a:cubicBezTo>
                        <a:pt x="700343" y="352472"/>
                        <a:pt x="700915" y="360311"/>
                        <a:pt x="704996" y="366433"/>
                      </a:cubicBezTo>
                      <a:lnTo>
                        <a:pt x="718956" y="387373"/>
                      </a:lnTo>
                      <a:cubicBezTo>
                        <a:pt x="731078" y="423740"/>
                        <a:pt x="717995" y="394898"/>
                        <a:pt x="739897" y="422274"/>
                      </a:cubicBezTo>
                      <a:cubicBezTo>
                        <a:pt x="745138" y="428825"/>
                        <a:pt x="747306" y="437973"/>
                        <a:pt x="753857" y="443214"/>
                      </a:cubicBezTo>
                      <a:cubicBezTo>
                        <a:pt x="759602" y="447810"/>
                        <a:pt x="767966" y="447462"/>
                        <a:pt x="774797" y="450195"/>
                      </a:cubicBezTo>
                      <a:cubicBezTo>
                        <a:pt x="779628" y="452127"/>
                        <a:pt x="784104" y="454848"/>
                        <a:pt x="788758" y="4571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5" name="グループ化 144">
                <a:extLst>
                  <a:ext uri="{FF2B5EF4-FFF2-40B4-BE49-F238E27FC236}">
                    <a16:creationId xmlns:a16="http://schemas.microsoft.com/office/drawing/2014/main" id="{740F86B8-0311-4750-8242-59CAC7139211}"/>
                  </a:ext>
                </a:extLst>
              </p:cNvPr>
              <p:cNvGrpSpPr/>
              <p:nvPr/>
            </p:nvGrpSpPr>
            <p:grpSpPr>
              <a:xfrm>
                <a:off x="4552454" y="2918881"/>
                <a:ext cx="852476" cy="526085"/>
                <a:chOff x="4778000" y="2297101"/>
                <a:chExt cx="852476" cy="526085"/>
              </a:xfrm>
            </p:grpSpPr>
            <p:grpSp>
              <p:nvGrpSpPr>
                <p:cNvPr id="146" name="グループ化 145">
                  <a:extLst>
                    <a:ext uri="{FF2B5EF4-FFF2-40B4-BE49-F238E27FC236}">
                      <a16:creationId xmlns:a16="http://schemas.microsoft.com/office/drawing/2014/main" id="{B3C0ACA6-1A1C-4742-9F5C-676DDF5960F4}"/>
                    </a:ext>
                  </a:extLst>
                </p:cNvPr>
                <p:cNvGrpSpPr/>
                <p:nvPr/>
              </p:nvGrpSpPr>
              <p:grpSpPr>
                <a:xfrm>
                  <a:off x="4778000" y="2297101"/>
                  <a:ext cx="852476" cy="526085"/>
                  <a:chOff x="5364292" y="2268062"/>
                  <a:chExt cx="2320298" cy="1245528"/>
                </a:xfrm>
              </p:grpSpPr>
              <p:cxnSp>
                <p:nvCxnSpPr>
                  <p:cNvPr id="148" name="直線コネクタ 147">
                    <a:extLst>
                      <a:ext uri="{FF2B5EF4-FFF2-40B4-BE49-F238E27FC236}">
                        <a16:creationId xmlns:a16="http://schemas.microsoft.com/office/drawing/2014/main" id="{85151ADE-5327-418D-877B-1F0BB6A89543}"/>
                      </a:ext>
                    </a:extLst>
                  </p:cNvPr>
                  <p:cNvCxnSpPr/>
                  <p:nvPr/>
                </p:nvCxnSpPr>
                <p:spPr>
                  <a:xfrm>
                    <a:off x="5364292" y="2268062"/>
                    <a:ext cx="0" cy="12455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9" name="直線コネクタ 148">
                    <a:extLst>
                      <a:ext uri="{FF2B5EF4-FFF2-40B4-BE49-F238E27FC236}">
                        <a16:creationId xmlns:a16="http://schemas.microsoft.com/office/drawing/2014/main" id="{D2629548-073B-4AF3-9413-635DEB80BA88}"/>
                      </a:ext>
                    </a:extLst>
                  </p:cNvPr>
                  <p:cNvCxnSpPr/>
                  <p:nvPr/>
                </p:nvCxnSpPr>
                <p:spPr>
                  <a:xfrm>
                    <a:off x="5364292" y="3513590"/>
                    <a:ext cx="2320298"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47" name="フリーフォーム: 図形 146">
                  <a:extLst>
                    <a:ext uri="{FF2B5EF4-FFF2-40B4-BE49-F238E27FC236}">
                      <a16:creationId xmlns:a16="http://schemas.microsoft.com/office/drawing/2014/main" id="{64D04E05-5277-4EF0-A587-EE7DFF7CFFA6}"/>
                    </a:ext>
                  </a:extLst>
                </p:cNvPr>
                <p:cNvSpPr/>
                <p:nvPr/>
              </p:nvSpPr>
              <p:spPr>
                <a:xfrm>
                  <a:off x="4816305" y="2362807"/>
                  <a:ext cx="788758" cy="457175"/>
                </a:xfrm>
                <a:custGeom>
                  <a:avLst/>
                  <a:gdLst>
                    <a:gd name="connsiteX0" fmla="*/ 0 w 788758"/>
                    <a:gd name="connsiteY0" fmla="*/ 450195 h 457175"/>
                    <a:gd name="connsiteX1" fmla="*/ 41881 w 788758"/>
                    <a:gd name="connsiteY1" fmla="*/ 394353 h 457175"/>
                    <a:gd name="connsiteX2" fmla="*/ 62822 w 788758"/>
                    <a:gd name="connsiteY2" fmla="*/ 331532 h 457175"/>
                    <a:gd name="connsiteX3" fmla="*/ 69802 w 788758"/>
                    <a:gd name="connsiteY3" fmla="*/ 310591 h 457175"/>
                    <a:gd name="connsiteX4" fmla="*/ 90742 w 788758"/>
                    <a:gd name="connsiteY4" fmla="*/ 303611 h 457175"/>
                    <a:gd name="connsiteX5" fmla="*/ 118663 w 788758"/>
                    <a:gd name="connsiteY5" fmla="*/ 310591 h 457175"/>
                    <a:gd name="connsiteX6" fmla="*/ 153564 w 788758"/>
                    <a:gd name="connsiteY6" fmla="*/ 338512 h 457175"/>
                    <a:gd name="connsiteX7" fmla="*/ 167524 w 788758"/>
                    <a:gd name="connsiteY7" fmla="*/ 380393 h 457175"/>
                    <a:gd name="connsiteX8" fmla="*/ 188464 w 788758"/>
                    <a:gd name="connsiteY8" fmla="*/ 422274 h 457175"/>
                    <a:gd name="connsiteX9" fmla="*/ 251286 w 788758"/>
                    <a:gd name="connsiteY9" fmla="*/ 443214 h 457175"/>
                    <a:gd name="connsiteX10" fmla="*/ 272226 w 788758"/>
                    <a:gd name="connsiteY10" fmla="*/ 450195 h 457175"/>
                    <a:gd name="connsiteX11" fmla="*/ 467671 w 788758"/>
                    <a:gd name="connsiteY11" fmla="*/ 443214 h 457175"/>
                    <a:gd name="connsiteX12" fmla="*/ 495591 w 788758"/>
                    <a:gd name="connsiteY12" fmla="*/ 366433 h 457175"/>
                    <a:gd name="connsiteX13" fmla="*/ 523512 w 788758"/>
                    <a:gd name="connsiteY13" fmla="*/ 303611 h 457175"/>
                    <a:gd name="connsiteX14" fmla="*/ 530492 w 788758"/>
                    <a:gd name="connsiteY14" fmla="*/ 282671 h 457175"/>
                    <a:gd name="connsiteX15" fmla="*/ 537472 w 788758"/>
                    <a:gd name="connsiteY15" fmla="*/ 254750 h 457175"/>
                    <a:gd name="connsiteX16" fmla="*/ 551432 w 788758"/>
                    <a:gd name="connsiteY16" fmla="*/ 233810 h 457175"/>
                    <a:gd name="connsiteX17" fmla="*/ 572373 w 788758"/>
                    <a:gd name="connsiteY17" fmla="*/ 143068 h 457175"/>
                    <a:gd name="connsiteX18" fmla="*/ 593313 w 788758"/>
                    <a:gd name="connsiteY18" fmla="*/ 101187 h 457175"/>
                    <a:gd name="connsiteX19" fmla="*/ 600293 w 788758"/>
                    <a:gd name="connsiteY19" fmla="*/ 3465 h 457175"/>
                    <a:gd name="connsiteX20" fmla="*/ 628214 w 788758"/>
                    <a:gd name="connsiteY20" fmla="*/ 10445 h 457175"/>
                    <a:gd name="connsiteX21" fmla="*/ 642174 w 788758"/>
                    <a:gd name="connsiteY21" fmla="*/ 31385 h 457175"/>
                    <a:gd name="connsiteX22" fmla="*/ 656135 w 788758"/>
                    <a:gd name="connsiteY22" fmla="*/ 73266 h 457175"/>
                    <a:gd name="connsiteX23" fmla="*/ 670095 w 788758"/>
                    <a:gd name="connsiteY23" fmla="*/ 129108 h 457175"/>
                    <a:gd name="connsiteX24" fmla="*/ 698016 w 788758"/>
                    <a:gd name="connsiteY24" fmla="*/ 345492 h 457175"/>
                    <a:gd name="connsiteX25" fmla="*/ 704996 w 788758"/>
                    <a:gd name="connsiteY25" fmla="*/ 366433 h 457175"/>
                    <a:gd name="connsiteX26" fmla="*/ 718956 w 788758"/>
                    <a:gd name="connsiteY26" fmla="*/ 387373 h 457175"/>
                    <a:gd name="connsiteX27" fmla="*/ 739897 w 788758"/>
                    <a:gd name="connsiteY27" fmla="*/ 422274 h 457175"/>
                    <a:gd name="connsiteX28" fmla="*/ 753857 w 788758"/>
                    <a:gd name="connsiteY28" fmla="*/ 443214 h 457175"/>
                    <a:gd name="connsiteX29" fmla="*/ 774797 w 788758"/>
                    <a:gd name="connsiteY29" fmla="*/ 450195 h 457175"/>
                    <a:gd name="connsiteX30" fmla="*/ 788758 w 788758"/>
                    <a:gd name="connsiteY30" fmla="*/ 457175 h 4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758" h="457175">
                      <a:moveTo>
                        <a:pt x="0" y="450195"/>
                      </a:moveTo>
                      <a:cubicBezTo>
                        <a:pt x="3564" y="445740"/>
                        <a:pt x="36323" y="406858"/>
                        <a:pt x="41881" y="394353"/>
                      </a:cubicBezTo>
                      <a:cubicBezTo>
                        <a:pt x="41883" y="394348"/>
                        <a:pt x="59331" y="342005"/>
                        <a:pt x="62822" y="331532"/>
                      </a:cubicBezTo>
                      <a:cubicBezTo>
                        <a:pt x="65149" y="324552"/>
                        <a:pt x="62822" y="312918"/>
                        <a:pt x="69802" y="310591"/>
                      </a:cubicBezTo>
                      <a:lnTo>
                        <a:pt x="90742" y="303611"/>
                      </a:lnTo>
                      <a:cubicBezTo>
                        <a:pt x="100049" y="305938"/>
                        <a:pt x="109845" y="306812"/>
                        <a:pt x="118663" y="310591"/>
                      </a:cubicBezTo>
                      <a:cubicBezTo>
                        <a:pt x="134069" y="317194"/>
                        <a:pt x="142308" y="327257"/>
                        <a:pt x="153564" y="338512"/>
                      </a:cubicBezTo>
                      <a:lnTo>
                        <a:pt x="167524" y="380393"/>
                      </a:lnTo>
                      <a:cubicBezTo>
                        <a:pt x="171327" y="391802"/>
                        <a:pt x="177070" y="415153"/>
                        <a:pt x="188464" y="422274"/>
                      </a:cubicBezTo>
                      <a:cubicBezTo>
                        <a:pt x="188468" y="422276"/>
                        <a:pt x="240814" y="439723"/>
                        <a:pt x="251286" y="443214"/>
                      </a:cubicBezTo>
                      <a:lnTo>
                        <a:pt x="272226" y="450195"/>
                      </a:lnTo>
                      <a:cubicBezTo>
                        <a:pt x="337374" y="447868"/>
                        <a:pt x="402784" y="449494"/>
                        <a:pt x="467671" y="443214"/>
                      </a:cubicBezTo>
                      <a:cubicBezTo>
                        <a:pt x="504238" y="439675"/>
                        <a:pt x="492465" y="382066"/>
                        <a:pt x="495591" y="366433"/>
                      </a:cubicBezTo>
                      <a:cubicBezTo>
                        <a:pt x="502711" y="330832"/>
                        <a:pt x="506800" y="328678"/>
                        <a:pt x="523512" y="303611"/>
                      </a:cubicBezTo>
                      <a:cubicBezTo>
                        <a:pt x="525839" y="296631"/>
                        <a:pt x="528471" y="289745"/>
                        <a:pt x="530492" y="282671"/>
                      </a:cubicBezTo>
                      <a:cubicBezTo>
                        <a:pt x="533127" y="273447"/>
                        <a:pt x="533693" y="263568"/>
                        <a:pt x="537472" y="254750"/>
                      </a:cubicBezTo>
                      <a:cubicBezTo>
                        <a:pt x="540776" y="247039"/>
                        <a:pt x="546779" y="240790"/>
                        <a:pt x="551432" y="233810"/>
                      </a:cubicBezTo>
                      <a:cubicBezTo>
                        <a:pt x="554650" y="211285"/>
                        <a:pt x="558437" y="163972"/>
                        <a:pt x="572373" y="143068"/>
                      </a:cubicBezTo>
                      <a:cubicBezTo>
                        <a:pt x="590414" y="116005"/>
                        <a:pt x="583680" y="130086"/>
                        <a:pt x="593313" y="101187"/>
                      </a:cubicBezTo>
                      <a:cubicBezTo>
                        <a:pt x="595640" y="68613"/>
                        <a:pt x="588570" y="33945"/>
                        <a:pt x="600293" y="3465"/>
                      </a:cubicBezTo>
                      <a:cubicBezTo>
                        <a:pt x="603737" y="-5489"/>
                        <a:pt x="620232" y="5124"/>
                        <a:pt x="628214" y="10445"/>
                      </a:cubicBezTo>
                      <a:cubicBezTo>
                        <a:pt x="635194" y="15098"/>
                        <a:pt x="638767" y="23719"/>
                        <a:pt x="642174" y="31385"/>
                      </a:cubicBezTo>
                      <a:cubicBezTo>
                        <a:pt x="648151" y="44832"/>
                        <a:pt x="651481" y="59306"/>
                        <a:pt x="656135" y="73266"/>
                      </a:cubicBezTo>
                      <a:cubicBezTo>
                        <a:pt x="666866" y="105457"/>
                        <a:pt x="661674" y="87000"/>
                        <a:pt x="670095" y="129108"/>
                      </a:cubicBezTo>
                      <a:cubicBezTo>
                        <a:pt x="685230" y="318296"/>
                        <a:pt x="665601" y="248248"/>
                        <a:pt x="698016" y="345492"/>
                      </a:cubicBezTo>
                      <a:cubicBezTo>
                        <a:pt x="700343" y="352472"/>
                        <a:pt x="700915" y="360311"/>
                        <a:pt x="704996" y="366433"/>
                      </a:cubicBezTo>
                      <a:lnTo>
                        <a:pt x="718956" y="387373"/>
                      </a:lnTo>
                      <a:cubicBezTo>
                        <a:pt x="731078" y="423740"/>
                        <a:pt x="717995" y="394898"/>
                        <a:pt x="739897" y="422274"/>
                      </a:cubicBezTo>
                      <a:cubicBezTo>
                        <a:pt x="745138" y="428825"/>
                        <a:pt x="747306" y="437973"/>
                        <a:pt x="753857" y="443214"/>
                      </a:cubicBezTo>
                      <a:cubicBezTo>
                        <a:pt x="759602" y="447810"/>
                        <a:pt x="767966" y="447462"/>
                        <a:pt x="774797" y="450195"/>
                      </a:cubicBezTo>
                      <a:cubicBezTo>
                        <a:pt x="779628" y="452127"/>
                        <a:pt x="784104" y="454848"/>
                        <a:pt x="788758" y="4571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0" name="グループ化 149">
                <a:extLst>
                  <a:ext uri="{FF2B5EF4-FFF2-40B4-BE49-F238E27FC236}">
                    <a16:creationId xmlns:a16="http://schemas.microsoft.com/office/drawing/2014/main" id="{DF6D5B76-10EC-4104-8D59-0FAA6F9F8B54}"/>
                  </a:ext>
                </a:extLst>
              </p:cNvPr>
              <p:cNvGrpSpPr/>
              <p:nvPr/>
            </p:nvGrpSpPr>
            <p:grpSpPr>
              <a:xfrm>
                <a:off x="4570093" y="3659681"/>
                <a:ext cx="852476" cy="526085"/>
                <a:chOff x="4778000" y="2297101"/>
                <a:chExt cx="852476" cy="526085"/>
              </a:xfrm>
            </p:grpSpPr>
            <p:grpSp>
              <p:nvGrpSpPr>
                <p:cNvPr id="151" name="グループ化 150">
                  <a:extLst>
                    <a:ext uri="{FF2B5EF4-FFF2-40B4-BE49-F238E27FC236}">
                      <a16:creationId xmlns:a16="http://schemas.microsoft.com/office/drawing/2014/main" id="{016608B0-5FC1-4735-A924-28E38D9950DD}"/>
                    </a:ext>
                  </a:extLst>
                </p:cNvPr>
                <p:cNvGrpSpPr/>
                <p:nvPr/>
              </p:nvGrpSpPr>
              <p:grpSpPr>
                <a:xfrm>
                  <a:off x="4778000" y="2297101"/>
                  <a:ext cx="852476" cy="526085"/>
                  <a:chOff x="5364292" y="2268062"/>
                  <a:chExt cx="2320298" cy="1245528"/>
                </a:xfrm>
              </p:grpSpPr>
              <p:cxnSp>
                <p:nvCxnSpPr>
                  <p:cNvPr id="153" name="直線コネクタ 152">
                    <a:extLst>
                      <a:ext uri="{FF2B5EF4-FFF2-40B4-BE49-F238E27FC236}">
                        <a16:creationId xmlns:a16="http://schemas.microsoft.com/office/drawing/2014/main" id="{61F4CEE2-2883-4633-B2D5-438FEE1992FA}"/>
                      </a:ext>
                    </a:extLst>
                  </p:cNvPr>
                  <p:cNvCxnSpPr/>
                  <p:nvPr/>
                </p:nvCxnSpPr>
                <p:spPr>
                  <a:xfrm>
                    <a:off x="5364292" y="2268062"/>
                    <a:ext cx="0" cy="12455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4" name="直線コネクタ 153">
                    <a:extLst>
                      <a:ext uri="{FF2B5EF4-FFF2-40B4-BE49-F238E27FC236}">
                        <a16:creationId xmlns:a16="http://schemas.microsoft.com/office/drawing/2014/main" id="{729D124A-7F32-49DB-9E1D-66C38588B40B}"/>
                      </a:ext>
                    </a:extLst>
                  </p:cNvPr>
                  <p:cNvCxnSpPr/>
                  <p:nvPr/>
                </p:nvCxnSpPr>
                <p:spPr>
                  <a:xfrm>
                    <a:off x="5364292" y="3513590"/>
                    <a:ext cx="2320298"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2" name="フリーフォーム: 図形 151">
                  <a:extLst>
                    <a:ext uri="{FF2B5EF4-FFF2-40B4-BE49-F238E27FC236}">
                      <a16:creationId xmlns:a16="http://schemas.microsoft.com/office/drawing/2014/main" id="{B01F283C-26BA-4E28-A595-8E05CEF258FA}"/>
                    </a:ext>
                  </a:extLst>
                </p:cNvPr>
                <p:cNvSpPr/>
                <p:nvPr/>
              </p:nvSpPr>
              <p:spPr>
                <a:xfrm>
                  <a:off x="4816305" y="2362807"/>
                  <a:ext cx="788758" cy="457175"/>
                </a:xfrm>
                <a:custGeom>
                  <a:avLst/>
                  <a:gdLst>
                    <a:gd name="connsiteX0" fmla="*/ 0 w 788758"/>
                    <a:gd name="connsiteY0" fmla="*/ 450195 h 457175"/>
                    <a:gd name="connsiteX1" fmla="*/ 41881 w 788758"/>
                    <a:gd name="connsiteY1" fmla="*/ 394353 h 457175"/>
                    <a:gd name="connsiteX2" fmla="*/ 62822 w 788758"/>
                    <a:gd name="connsiteY2" fmla="*/ 331532 h 457175"/>
                    <a:gd name="connsiteX3" fmla="*/ 69802 w 788758"/>
                    <a:gd name="connsiteY3" fmla="*/ 310591 h 457175"/>
                    <a:gd name="connsiteX4" fmla="*/ 90742 w 788758"/>
                    <a:gd name="connsiteY4" fmla="*/ 303611 h 457175"/>
                    <a:gd name="connsiteX5" fmla="*/ 118663 w 788758"/>
                    <a:gd name="connsiteY5" fmla="*/ 310591 h 457175"/>
                    <a:gd name="connsiteX6" fmla="*/ 153564 w 788758"/>
                    <a:gd name="connsiteY6" fmla="*/ 338512 h 457175"/>
                    <a:gd name="connsiteX7" fmla="*/ 167524 w 788758"/>
                    <a:gd name="connsiteY7" fmla="*/ 380393 h 457175"/>
                    <a:gd name="connsiteX8" fmla="*/ 188464 w 788758"/>
                    <a:gd name="connsiteY8" fmla="*/ 422274 h 457175"/>
                    <a:gd name="connsiteX9" fmla="*/ 251286 w 788758"/>
                    <a:gd name="connsiteY9" fmla="*/ 443214 h 457175"/>
                    <a:gd name="connsiteX10" fmla="*/ 272226 w 788758"/>
                    <a:gd name="connsiteY10" fmla="*/ 450195 h 457175"/>
                    <a:gd name="connsiteX11" fmla="*/ 467671 w 788758"/>
                    <a:gd name="connsiteY11" fmla="*/ 443214 h 457175"/>
                    <a:gd name="connsiteX12" fmla="*/ 495591 w 788758"/>
                    <a:gd name="connsiteY12" fmla="*/ 366433 h 457175"/>
                    <a:gd name="connsiteX13" fmla="*/ 523512 w 788758"/>
                    <a:gd name="connsiteY13" fmla="*/ 303611 h 457175"/>
                    <a:gd name="connsiteX14" fmla="*/ 530492 w 788758"/>
                    <a:gd name="connsiteY14" fmla="*/ 282671 h 457175"/>
                    <a:gd name="connsiteX15" fmla="*/ 537472 w 788758"/>
                    <a:gd name="connsiteY15" fmla="*/ 254750 h 457175"/>
                    <a:gd name="connsiteX16" fmla="*/ 551432 w 788758"/>
                    <a:gd name="connsiteY16" fmla="*/ 233810 h 457175"/>
                    <a:gd name="connsiteX17" fmla="*/ 572373 w 788758"/>
                    <a:gd name="connsiteY17" fmla="*/ 143068 h 457175"/>
                    <a:gd name="connsiteX18" fmla="*/ 593313 w 788758"/>
                    <a:gd name="connsiteY18" fmla="*/ 101187 h 457175"/>
                    <a:gd name="connsiteX19" fmla="*/ 600293 w 788758"/>
                    <a:gd name="connsiteY19" fmla="*/ 3465 h 457175"/>
                    <a:gd name="connsiteX20" fmla="*/ 628214 w 788758"/>
                    <a:gd name="connsiteY20" fmla="*/ 10445 h 457175"/>
                    <a:gd name="connsiteX21" fmla="*/ 642174 w 788758"/>
                    <a:gd name="connsiteY21" fmla="*/ 31385 h 457175"/>
                    <a:gd name="connsiteX22" fmla="*/ 656135 w 788758"/>
                    <a:gd name="connsiteY22" fmla="*/ 73266 h 457175"/>
                    <a:gd name="connsiteX23" fmla="*/ 670095 w 788758"/>
                    <a:gd name="connsiteY23" fmla="*/ 129108 h 457175"/>
                    <a:gd name="connsiteX24" fmla="*/ 698016 w 788758"/>
                    <a:gd name="connsiteY24" fmla="*/ 345492 h 457175"/>
                    <a:gd name="connsiteX25" fmla="*/ 704996 w 788758"/>
                    <a:gd name="connsiteY25" fmla="*/ 366433 h 457175"/>
                    <a:gd name="connsiteX26" fmla="*/ 718956 w 788758"/>
                    <a:gd name="connsiteY26" fmla="*/ 387373 h 457175"/>
                    <a:gd name="connsiteX27" fmla="*/ 739897 w 788758"/>
                    <a:gd name="connsiteY27" fmla="*/ 422274 h 457175"/>
                    <a:gd name="connsiteX28" fmla="*/ 753857 w 788758"/>
                    <a:gd name="connsiteY28" fmla="*/ 443214 h 457175"/>
                    <a:gd name="connsiteX29" fmla="*/ 774797 w 788758"/>
                    <a:gd name="connsiteY29" fmla="*/ 450195 h 457175"/>
                    <a:gd name="connsiteX30" fmla="*/ 788758 w 788758"/>
                    <a:gd name="connsiteY30" fmla="*/ 457175 h 4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758" h="457175">
                      <a:moveTo>
                        <a:pt x="0" y="450195"/>
                      </a:moveTo>
                      <a:cubicBezTo>
                        <a:pt x="3564" y="445740"/>
                        <a:pt x="36323" y="406858"/>
                        <a:pt x="41881" y="394353"/>
                      </a:cubicBezTo>
                      <a:cubicBezTo>
                        <a:pt x="41883" y="394348"/>
                        <a:pt x="59331" y="342005"/>
                        <a:pt x="62822" y="331532"/>
                      </a:cubicBezTo>
                      <a:cubicBezTo>
                        <a:pt x="65149" y="324552"/>
                        <a:pt x="62822" y="312918"/>
                        <a:pt x="69802" y="310591"/>
                      </a:cubicBezTo>
                      <a:lnTo>
                        <a:pt x="90742" y="303611"/>
                      </a:lnTo>
                      <a:cubicBezTo>
                        <a:pt x="100049" y="305938"/>
                        <a:pt x="109845" y="306812"/>
                        <a:pt x="118663" y="310591"/>
                      </a:cubicBezTo>
                      <a:cubicBezTo>
                        <a:pt x="134069" y="317194"/>
                        <a:pt x="142308" y="327257"/>
                        <a:pt x="153564" y="338512"/>
                      </a:cubicBezTo>
                      <a:lnTo>
                        <a:pt x="167524" y="380393"/>
                      </a:lnTo>
                      <a:cubicBezTo>
                        <a:pt x="171327" y="391802"/>
                        <a:pt x="177070" y="415153"/>
                        <a:pt x="188464" y="422274"/>
                      </a:cubicBezTo>
                      <a:cubicBezTo>
                        <a:pt x="188468" y="422276"/>
                        <a:pt x="240814" y="439723"/>
                        <a:pt x="251286" y="443214"/>
                      </a:cubicBezTo>
                      <a:lnTo>
                        <a:pt x="272226" y="450195"/>
                      </a:lnTo>
                      <a:cubicBezTo>
                        <a:pt x="337374" y="447868"/>
                        <a:pt x="402784" y="449494"/>
                        <a:pt x="467671" y="443214"/>
                      </a:cubicBezTo>
                      <a:cubicBezTo>
                        <a:pt x="504238" y="439675"/>
                        <a:pt x="492465" y="382066"/>
                        <a:pt x="495591" y="366433"/>
                      </a:cubicBezTo>
                      <a:cubicBezTo>
                        <a:pt x="502711" y="330832"/>
                        <a:pt x="506800" y="328678"/>
                        <a:pt x="523512" y="303611"/>
                      </a:cubicBezTo>
                      <a:cubicBezTo>
                        <a:pt x="525839" y="296631"/>
                        <a:pt x="528471" y="289745"/>
                        <a:pt x="530492" y="282671"/>
                      </a:cubicBezTo>
                      <a:cubicBezTo>
                        <a:pt x="533127" y="273447"/>
                        <a:pt x="533693" y="263568"/>
                        <a:pt x="537472" y="254750"/>
                      </a:cubicBezTo>
                      <a:cubicBezTo>
                        <a:pt x="540776" y="247039"/>
                        <a:pt x="546779" y="240790"/>
                        <a:pt x="551432" y="233810"/>
                      </a:cubicBezTo>
                      <a:cubicBezTo>
                        <a:pt x="554650" y="211285"/>
                        <a:pt x="558437" y="163972"/>
                        <a:pt x="572373" y="143068"/>
                      </a:cubicBezTo>
                      <a:cubicBezTo>
                        <a:pt x="590414" y="116005"/>
                        <a:pt x="583680" y="130086"/>
                        <a:pt x="593313" y="101187"/>
                      </a:cubicBezTo>
                      <a:cubicBezTo>
                        <a:pt x="595640" y="68613"/>
                        <a:pt x="588570" y="33945"/>
                        <a:pt x="600293" y="3465"/>
                      </a:cubicBezTo>
                      <a:cubicBezTo>
                        <a:pt x="603737" y="-5489"/>
                        <a:pt x="620232" y="5124"/>
                        <a:pt x="628214" y="10445"/>
                      </a:cubicBezTo>
                      <a:cubicBezTo>
                        <a:pt x="635194" y="15098"/>
                        <a:pt x="638767" y="23719"/>
                        <a:pt x="642174" y="31385"/>
                      </a:cubicBezTo>
                      <a:cubicBezTo>
                        <a:pt x="648151" y="44832"/>
                        <a:pt x="651481" y="59306"/>
                        <a:pt x="656135" y="73266"/>
                      </a:cubicBezTo>
                      <a:cubicBezTo>
                        <a:pt x="666866" y="105457"/>
                        <a:pt x="661674" y="87000"/>
                        <a:pt x="670095" y="129108"/>
                      </a:cubicBezTo>
                      <a:cubicBezTo>
                        <a:pt x="685230" y="318296"/>
                        <a:pt x="665601" y="248248"/>
                        <a:pt x="698016" y="345492"/>
                      </a:cubicBezTo>
                      <a:cubicBezTo>
                        <a:pt x="700343" y="352472"/>
                        <a:pt x="700915" y="360311"/>
                        <a:pt x="704996" y="366433"/>
                      </a:cubicBezTo>
                      <a:lnTo>
                        <a:pt x="718956" y="387373"/>
                      </a:lnTo>
                      <a:cubicBezTo>
                        <a:pt x="731078" y="423740"/>
                        <a:pt x="717995" y="394898"/>
                        <a:pt x="739897" y="422274"/>
                      </a:cubicBezTo>
                      <a:cubicBezTo>
                        <a:pt x="745138" y="428825"/>
                        <a:pt x="747306" y="437973"/>
                        <a:pt x="753857" y="443214"/>
                      </a:cubicBezTo>
                      <a:cubicBezTo>
                        <a:pt x="759602" y="447810"/>
                        <a:pt x="767966" y="447462"/>
                        <a:pt x="774797" y="450195"/>
                      </a:cubicBezTo>
                      <a:cubicBezTo>
                        <a:pt x="779628" y="452127"/>
                        <a:pt x="784104" y="454848"/>
                        <a:pt x="788758" y="4571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5" name="グループ化 154">
                <a:extLst>
                  <a:ext uri="{FF2B5EF4-FFF2-40B4-BE49-F238E27FC236}">
                    <a16:creationId xmlns:a16="http://schemas.microsoft.com/office/drawing/2014/main" id="{8A244726-5885-4BF6-90C7-409508EF0928}"/>
                  </a:ext>
                </a:extLst>
              </p:cNvPr>
              <p:cNvGrpSpPr/>
              <p:nvPr/>
            </p:nvGrpSpPr>
            <p:grpSpPr>
              <a:xfrm>
                <a:off x="4615612" y="4432938"/>
                <a:ext cx="852476" cy="526085"/>
                <a:chOff x="4778000" y="2297101"/>
                <a:chExt cx="852476" cy="526085"/>
              </a:xfrm>
            </p:grpSpPr>
            <p:grpSp>
              <p:nvGrpSpPr>
                <p:cNvPr id="156" name="グループ化 155">
                  <a:extLst>
                    <a:ext uri="{FF2B5EF4-FFF2-40B4-BE49-F238E27FC236}">
                      <a16:creationId xmlns:a16="http://schemas.microsoft.com/office/drawing/2014/main" id="{58A1FE58-F9EC-4429-832B-D4DB52476476}"/>
                    </a:ext>
                  </a:extLst>
                </p:cNvPr>
                <p:cNvGrpSpPr/>
                <p:nvPr/>
              </p:nvGrpSpPr>
              <p:grpSpPr>
                <a:xfrm>
                  <a:off x="4778000" y="2297101"/>
                  <a:ext cx="852476" cy="526085"/>
                  <a:chOff x="5364292" y="2268062"/>
                  <a:chExt cx="2320298" cy="1245528"/>
                </a:xfrm>
              </p:grpSpPr>
              <p:cxnSp>
                <p:nvCxnSpPr>
                  <p:cNvPr id="158" name="直線コネクタ 157">
                    <a:extLst>
                      <a:ext uri="{FF2B5EF4-FFF2-40B4-BE49-F238E27FC236}">
                        <a16:creationId xmlns:a16="http://schemas.microsoft.com/office/drawing/2014/main" id="{CF1E93EE-1ADA-4051-9432-8AAE0D075267}"/>
                      </a:ext>
                    </a:extLst>
                  </p:cNvPr>
                  <p:cNvCxnSpPr/>
                  <p:nvPr/>
                </p:nvCxnSpPr>
                <p:spPr>
                  <a:xfrm>
                    <a:off x="5364292" y="2268062"/>
                    <a:ext cx="0" cy="12455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9" name="直線コネクタ 158">
                    <a:extLst>
                      <a:ext uri="{FF2B5EF4-FFF2-40B4-BE49-F238E27FC236}">
                        <a16:creationId xmlns:a16="http://schemas.microsoft.com/office/drawing/2014/main" id="{77BAB289-5526-4846-AC3E-F9A504BE3F33}"/>
                      </a:ext>
                    </a:extLst>
                  </p:cNvPr>
                  <p:cNvCxnSpPr/>
                  <p:nvPr/>
                </p:nvCxnSpPr>
                <p:spPr>
                  <a:xfrm>
                    <a:off x="5364292" y="3513590"/>
                    <a:ext cx="2320298"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57" name="フリーフォーム: 図形 156">
                  <a:extLst>
                    <a:ext uri="{FF2B5EF4-FFF2-40B4-BE49-F238E27FC236}">
                      <a16:creationId xmlns:a16="http://schemas.microsoft.com/office/drawing/2014/main" id="{617FD8DD-9897-4B73-B24F-A652829F902E}"/>
                    </a:ext>
                  </a:extLst>
                </p:cNvPr>
                <p:cNvSpPr/>
                <p:nvPr/>
              </p:nvSpPr>
              <p:spPr>
                <a:xfrm>
                  <a:off x="4816305" y="2362807"/>
                  <a:ext cx="788758" cy="457175"/>
                </a:xfrm>
                <a:custGeom>
                  <a:avLst/>
                  <a:gdLst>
                    <a:gd name="connsiteX0" fmla="*/ 0 w 788758"/>
                    <a:gd name="connsiteY0" fmla="*/ 450195 h 457175"/>
                    <a:gd name="connsiteX1" fmla="*/ 41881 w 788758"/>
                    <a:gd name="connsiteY1" fmla="*/ 394353 h 457175"/>
                    <a:gd name="connsiteX2" fmla="*/ 62822 w 788758"/>
                    <a:gd name="connsiteY2" fmla="*/ 331532 h 457175"/>
                    <a:gd name="connsiteX3" fmla="*/ 69802 w 788758"/>
                    <a:gd name="connsiteY3" fmla="*/ 310591 h 457175"/>
                    <a:gd name="connsiteX4" fmla="*/ 90742 w 788758"/>
                    <a:gd name="connsiteY4" fmla="*/ 303611 h 457175"/>
                    <a:gd name="connsiteX5" fmla="*/ 118663 w 788758"/>
                    <a:gd name="connsiteY5" fmla="*/ 310591 h 457175"/>
                    <a:gd name="connsiteX6" fmla="*/ 153564 w 788758"/>
                    <a:gd name="connsiteY6" fmla="*/ 338512 h 457175"/>
                    <a:gd name="connsiteX7" fmla="*/ 167524 w 788758"/>
                    <a:gd name="connsiteY7" fmla="*/ 380393 h 457175"/>
                    <a:gd name="connsiteX8" fmla="*/ 188464 w 788758"/>
                    <a:gd name="connsiteY8" fmla="*/ 422274 h 457175"/>
                    <a:gd name="connsiteX9" fmla="*/ 251286 w 788758"/>
                    <a:gd name="connsiteY9" fmla="*/ 443214 h 457175"/>
                    <a:gd name="connsiteX10" fmla="*/ 272226 w 788758"/>
                    <a:gd name="connsiteY10" fmla="*/ 450195 h 457175"/>
                    <a:gd name="connsiteX11" fmla="*/ 467671 w 788758"/>
                    <a:gd name="connsiteY11" fmla="*/ 443214 h 457175"/>
                    <a:gd name="connsiteX12" fmla="*/ 495591 w 788758"/>
                    <a:gd name="connsiteY12" fmla="*/ 366433 h 457175"/>
                    <a:gd name="connsiteX13" fmla="*/ 523512 w 788758"/>
                    <a:gd name="connsiteY13" fmla="*/ 303611 h 457175"/>
                    <a:gd name="connsiteX14" fmla="*/ 530492 w 788758"/>
                    <a:gd name="connsiteY14" fmla="*/ 282671 h 457175"/>
                    <a:gd name="connsiteX15" fmla="*/ 537472 w 788758"/>
                    <a:gd name="connsiteY15" fmla="*/ 254750 h 457175"/>
                    <a:gd name="connsiteX16" fmla="*/ 551432 w 788758"/>
                    <a:gd name="connsiteY16" fmla="*/ 233810 h 457175"/>
                    <a:gd name="connsiteX17" fmla="*/ 572373 w 788758"/>
                    <a:gd name="connsiteY17" fmla="*/ 143068 h 457175"/>
                    <a:gd name="connsiteX18" fmla="*/ 593313 w 788758"/>
                    <a:gd name="connsiteY18" fmla="*/ 101187 h 457175"/>
                    <a:gd name="connsiteX19" fmla="*/ 600293 w 788758"/>
                    <a:gd name="connsiteY19" fmla="*/ 3465 h 457175"/>
                    <a:gd name="connsiteX20" fmla="*/ 628214 w 788758"/>
                    <a:gd name="connsiteY20" fmla="*/ 10445 h 457175"/>
                    <a:gd name="connsiteX21" fmla="*/ 642174 w 788758"/>
                    <a:gd name="connsiteY21" fmla="*/ 31385 h 457175"/>
                    <a:gd name="connsiteX22" fmla="*/ 656135 w 788758"/>
                    <a:gd name="connsiteY22" fmla="*/ 73266 h 457175"/>
                    <a:gd name="connsiteX23" fmla="*/ 670095 w 788758"/>
                    <a:gd name="connsiteY23" fmla="*/ 129108 h 457175"/>
                    <a:gd name="connsiteX24" fmla="*/ 698016 w 788758"/>
                    <a:gd name="connsiteY24" fmla="*/ 345492 h 457175"/>
                    <a:gd name="connsiteX25" fmla="*/ 704996 w 788758"/>
                    <a:gd name="connsiteY25" fmla="*/ 366433 h 457175"/>
                    <a:gd name="connsiteX26" fmla="*/ 718956 w 788758"/>
                    <a:gd name="connsiteY26" fmla="*/ 387373 h 457175"/>
                    <a:gd name="connsiteX27" fmla="*/ 739897 w 788758"/>
                    <a:gd name="connsiteY27" fmla="*/ 422274 h 457175"/>
                    <a:gd name="connsiteX28" fmla="*/ 753857 w 788758"/>
                    <a:gd name="connsiteY28" fmla="*/ 443214 h 457175"/>
                    <a:gd name="connsiteX29" fmla="*/ 774797 w 788758"/>
                    <a:gd name="connsiteY29" fmla="*/ 450195 h 457175"/>
                    <a:gd name="connsiteX30" fmla="*/ 788758 w 788758"/>
                    <a:gd name="connsiteY30" fmla="*/ 457175 h 4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758" h="457175">
                      <a:moveTo>
                        <a:pt x="0" y="450195"/>
                      </a:moveTo>
                      <a:cubicBezTo>
                        <a:pt x="3564" y="445740"/>
                        <a:pt x="36323" y="406858"/>
                        <a:pt x="41881" y="394353"/>
                      </a:cubicBezTo>
                      <a:cubicBezTo>
                        <a:pt x="41883" y="394348"/>
                        <a:pt x="59331" y="342005"/>
                        <a:pt x="62822" y="331532"/>
                      </a:cubicBezTo>
                      <a:cubicBezTo>
                        <a:pt x="65149" y="324552"/>
                        <a:pt x="62822" y="312918"/>
                        <a:pt x="69802" y="310591"/>
                      </a:cubicBezTo>
                      <a:lnTo>
                        <a:pt x="90742" y="303611"/>
                      </a:lnTo>
                      <a:cubicBezTo>
                        <a:pt x="100049" y="305938"/>
                        <a:pt x="109845" y="306812"/>
                        <a:pt x="118663" y="310591"/>
                      </a:cubicBezTo>
                      <a:cubicBezTo>
                        <a:pt x="134069" y="317194"/>
                        <a:pt x="142308" y="327257"/>
                        <a:pt x="153564" y="338512"/>
                      </a:cubicBezTo>
                      <a:lnTo>
                        <a:pt x="167524" y="380393"/>
                      </a:lnTo>
                      <a:cubicBezTo>
                        <a:pt x="171327" y="391802"/>
                        <a:pt x="177070" y="415153"/>
                        <a:pt x="188464" y="422274"/>
                      </a:cubicBezTo>
                      <a:cubicBezTo>
                        <a:pt x="188468" y="422276"/>
                        <a:pt x="240814" y="439723"/>
                        <a:pt x="251286" y="443214"/>
                      </a:cubicBezTo>
                      <a:lnTo>
                        <a:pt x="272226" y="450195"/>
                      </a:lnTo>
                      <a:cubicBezTo>
                        <a:pt x="337374" y="447868"/>
                        <a:pt x="402784" y="449494"/>
                        <a:pt x="467671" y="443214"/>
                      </a:cubicBezTo>
                      <a:cubicBezTo>
                        <a:pt x="504238" y="439675"/>
                        <a:pt x="492465" y="382066"/>
                        <a:pt x="495591" y="366433"/>
                      </a:cubicBezTo>
                      <a:cubicBezTo>
                        <a:pt x="502711" y="330832"/>
                        <a:pt x="506800" y="328678"/>
                        <a:pt x="523512" y="303611"/>
                      </a:cubicBezTo>
                      <a:cubicBezTo>
                        <a:pt x="525839" y="296631"/>
                        <a:pt x="528471" y="289745"/>
                        <a:pt x="530492" y="282671"/>
                      </a:cubicBezTo>
                      <a:cubicBezTo>
                        <a:pt x="533127" y="273447"/>
                        <a:pt x="533693" y="263568"/>
                        <a:pt x="537472" y="254750"/>
                      </a:cubicBezTo>
                      <a:cubicBezTo>
                        <a:pt x="540776" y="247039"/>
                        <a:pt x="546779" y="240790"/>
                        <a:pt x="551432" y="233810"/>
                      </a:cubicBezTo>
                      <a:cubicBezTo>
                        <a:pt x="554650" y="211285"/>
                        <a:pt x="558437" y="163972"/>
                        <a:pt x="572373" y="143068"/>
                      </a:cubicBezTo>
                      <a:cubicBezTo>
                        <a:pt x="590414" y="116005"/>
                        <a:pt x="583680" y="130086"/>
                        <a:pt x="593313" y="101187"/>
                      </a:cubicBezTo>
                      <a:cubicBezTo>
                        <a:pt x="595640" y="68613"/>
                        <a:pt x="588570" y="33945"/>
                        <a:pt x="600293" y="3465"/>
                      </a:cubicBezTo>
                      <a:cubicBezTo>
                        <a:pt x="603737" y="-5489"/>
                        <a:pt x="620232" y="5124"/>
                        <a:pt x="628214" y="10445"/>
                      </a:cubicBezTo>
                      <a:cubicBezTo>
                        <a:pt x="635194" y="15098"/>
                        <a:pt x="638767" y="23719"/>
                        <a:pt x="642174" y="31385"/>
                      </a:cubicBezTo>
                      <a:cubicBezTo>
                        <a:pt x="648151" y="44832"/>
                        <a:pt x="651481" y="59306"/>
                        <a:pt x="656135" y="73266"/>
                      </a:cubicBezTo>
                      <a:cubicBezTo>
                        <a:pt x="666866" y="105457"/>
                        <a:pt x="661674" y="87000"/>
                        <a:pt x="670095" y="129108"/>
                      </a:cubicBezTo>
                      <a:cubicBezTo>
                        <a:pt x="685230" y="318296"/>
                        <a:pt x="665601" y="248248"/>
                        <a:pt x="698016" y="345492"/>
                      </a:cubicBezTo>
                      <a:cubicBezTo>
                        <a:pt x="700343" y="352472"/>
                        <a:pt x="700915" y="360311"/>
                        <a:pt x="704996" y="366433"/>
                      </a:cubicBezTo>
                      <a:lnTo>
                        <a:pt x="718956" y="387373"/>
                      </a:lnTo>
                      <a:cubicBezTo>
                        <a:pt x="731078" y="423740"/>
                        <a:pt x="717995" y="394898"/>
                        <a:pt x="739897" y="422274"/>
                      </a:cubicBezTo>
                      <a:cubicBezTo>
                        <a:pt x="745138" y="428825"/>
                        <a:pt x="747306" y="437973"/>
                        <a:pt x="753857" y="443214"/>
                      </a:cubicBezTo>
                      <a:cubicBezTo>
                        <a:pt x="759602" y="447810"/>
                        <a:pt x="767966" y="447462"/>
                        <a:pt x="774797" y="450195"/>
                      </a:cubicBezTo>
                      <a:cubicBezTo>
                        <a:pt x="779628" y="452127"/>
                        <a:pt x="784104" y="454848"/>
                        <a:pt x="788758" y="4571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72" name="直線コネクタ 171">
                <a:extLst>
                  <a:ext uri="{FF2B5EF4-FFF2-40B4-BE49-F238E27FC236}">
                    <a16:creationId xmlns:a16="http://schemas.microsoft.com/office/drawing/2014/main" id="{6F9A6C7B-4323-4F66-94F1-243DAD100F2A}"/>
                  </a:ext>
                </a:extLst>
              </p:cNvPr>
              <p:cNvCxnSpPr/>
              <p:nvPr/>
            </p:nvCxnSpPr>
            <p:spPr>
              <a:xfrm>
                <a:off x="6413109" y="3663807"/>
                <a:ext cx="0" cy="5260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3" name="直線コネクタ 172">
                <a:extLst>
                  <a:ext uri="{FF2B5EF4-FFF2-40B4-BE49-F238E27FC236}">
                    <a16:creationId xmlns:a16="http://schemas.microsoft.com/office/drawing/2014/main" id="{926B203E-38F9-4A7E-BF61-22225D1096F5}"/>
                  </a:ext>
                </a:extLst>
              </p:cNvPr>
              <p:cNvCxnSpPr/>
              <p:nvPr/>
            </p:nvCxnSpPr>
            <p:spPr>
              <a:xfrm>
                <a:off x="6413109" y="4189892"/>
                <a:ext cx="85247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2" name="テキスト ボックス 191">
                <a:extLst>
                  <a:ext uri="{FF2B5EF4-FFF2-40B4-BE49-F238E27FC236}">
                    <a16:creationId xmlns:a16="http://schemas.microsoft.com/office/drawing/2014/main" id="{DDCEE1F9-C6E9-48DA-97A1-8BBAA03338BD}"/>
                  </a:ext>
                </a:extLst>
              </p:cNvPr>
              <p:cNvSpPr txBox="1"/>
              <p:nvPr/>
            </p:nvSpPr>
            <p:spPr>
              <a:xfrm>
                <a:off x="5892561" y="2298787"/>
                <a:ext cx="413896" cy="369332"/>
              </a:xfrm>
              <a:prstGeom prst="rect">
                <a:avLst/>
              </a:prstGeom>
              <a:noFill/>
            </p:spPr>
            <p:txBody>
              <a:bodyPr wrap="none" rtlCol="0">
                <a:spAutoFit/>
              </a:bodyPr>
              <a:lstStyle/>
              <a:p>
                <a:r>
                  <a:rPr kumimoji="1" lang="en-US" altLang="ja-JP" dirty="0"/>
                  <a:t>T4</a:t>
                </a:r>
                <a:endParaRPr kumimoji="1" lang="ja-JP" altLang="en-US" dirty="0"/>
              </a:p>
            </p:txBody>
          </p:sp>
          <p:sp>
            <p:nvSpPr>
              <p:cNvPr id="193" name="テキスト ボックス 192">
                <a:extLst>
                  <a:ext uri="{FF2B5EF4-FFF2-40B4-BE49-F238E27FC236}">
                    <a16:creationId xmlns:a16="http://schemas.microsoft.com/office/drawing/2014/main" id="{4EFDDB44-FEC4-4588-A37B-7FDA7437E70E}"/>
                  </a:ext>
                </a:extLst>
              </p:cNvPr>
              <p:cNvSpPr txBox="1"/>
              <p:nvPr/>
            </p:nvSpPr>
            <p:spPr>
              <a:xfrm>
                <a:off x="5789664" y="4459828"/>
                <a:ext cx="636713" cy="369332"/>
              </a:xfrm>
              <a:prstGeom prst="rect">
                <a:avLst/>
              </a:prstGeom>
              <a:noFill/>
            </p:spPr>
            <p:txBody>
              <a:bodyPr wrap="none" rtlCol="0">
                <a:spAutoFit/>
              </a:bodyPr>
              <a:lstStyle/>
              <a:p>
                <a:r>
                  <a:rPr kumimoji="1" lang="en-US" altLang="ja-JP" dirty="0"/>
                  <a:t>Leu2</a:t>
                </a:r>
                <a:endParaRPr kumimoji="1" lang="ja-JP" altLang="en-US" dirty="0"/>
              </a:p>
            </p:txBody>
          </p:sp>
          <p:sp>
            <p:nvSpPr>
              <p:cNvPr id="194" name="テキスト ボックス 193">
                <a:extLst>
                  <a:ext uri="{FF2B5EF4-FFF2-40B4-BE49-F238E27FC236}">
                    <a16:creationId xmlns:a16="http://schemas.microsoft.com/office/drawing/2014/main" id="{03A9A6E2-0840-47D8-B969-E783AB919403}"/>
                  </a:ext>
                </a:extLst>
              </p:cNvPr>
              <p:cNvSpPr txBox="1"/>
              <p:nvPr/>
            </p:nvSpPr>
            <p:spPr>
              <a:xfrm>
                <a:off x="5954877" y="3697934"/>
                <a:ext cx="413896" cy="369332"/>
              </a:xfrm>
              <a:prstGeom prst="rect">
                <a:avLst/>
              </a:prstGeom>
              <a:noFill/>
            </p:spPr>
            <p:txBody>
              <a:bodyPr wrap="none" rtlCol="0">
                <a:spAutoFit/>
              </a:bodyPr>
              <a:lstStyle/>
              <a:p>
                <a:r>
                  <a:rPr kumimoji="1" lang="en-US" altLang="ja-JP" dirty="0"/>
                  <a:t>T8</a:t>
                </a:r>
                <a:endParaRPr kumimoji="1" lang="ja-JP" altLang="en-US" dirty="0"/>
              </a:p>
            </p:txBody>
          </p:sp>
          <p:sp>
            <p:nvSpPr>
              <p:cNvPr id="195" name="テキスト ボックス 194">
                <a:extLst>
                  <a:ext uri="{FF2B5EF4-FFF2-40B4-BE49-F238E27FC236}">
                    <a16:creationId xmlns:a16="http://schemas.microsoft.com/office/drawing/2014/main" id="{A4A77D6B-DB23-47DF-9A5D-29C140D4F01E}"/>
                  </a:ext>
                </a:extLst>
              </p:cNvPr>
              <p:cNvSpPr txBox="1"/>
              <p:nvPr/>
            </p:nvSpPr>
            <p:spPr>
              <a:xfrm>
                <a:off x="5750088" y="2974056"/>
                <a:ext cx="636713" cy="369332"/>
              </a:xfrm>
              <a:prstGeom prst="rect">
                <a:avLst/>
              </a:prstGeom>
              <a:noFill/>
            </p:spPr>
            <p:txBody>
              <a:bodyPr wrap="none" rtlCol="0">
                <a:spAutoFit/>
              </a:bodyPr>
              <a:lstStyle/>
              <a:p>
                <a:r>
                  <a:rPr kumimoji="1" lang="en-US" altLang="ja-JP" dirty="0"/>
                  <a:t>Leu3</a:t>
                </a:r>
                <a:endParaRPr kumimoji="1" lang="ja-JP" altLang="en-US" dirty="0"/>
              </a:p>
            </p:txBody>
          </p:sp>
          <p:grpSp>
            <p:nvGrpSpPr>
              <p:cNvPr id="199" name="グループ化 198">
                <a:extLst>
                  <a:ext uri="{FF2B5EF4-FFF2-40B4-BE49-F238E27FC236}">
                    <a16:creationId xmlns:a16="http://schemas.microsoft.com/office/drawing/2014/main" id="{7A276022-6A7A-4831-80A9-99A5246165F3}"/>
                  </a:ext>
                </a:extLst>
              </p:cNvPr>
              <p:cNvGrpSpPr/>
              <p:nvPr/>
            </p:nvGrpSpPr>
            <p:grpSpPr>
              <a:xfrm>
                <a:off x="6350793" y="2201067"/>
                <a:ext cx="852476" cy="526085"/>
                <a:chOff x="6468053" y="2214515"/>
                <a:chExt cx="852476" cy="526085"/>
              </a:xfrm>
            </p:grpSpPr>
            <p:grpSp>
              <p:nvGrpSpPr>
                <p:cNvPr id="161" name="グループ化 160">
                  <a:extLst>
                    <a:ext uri="{FF2B5EF4-FFF2-40B4-BE49-F238E27FC236}">
                      <a16:creationId xmlns:a16="http://schemas.microsoft.com/office/drawing/2014/main" id="{153FC54B-40CD-4A67-A96F-C46388C872DB}"/>
                    </a:ext>
                  </a:extLst>
                </p:cNvPr>
                <p:cNvGrpSpPr/>
                <p:nvPr/>
              </p:nvGrpSpPr>
              <p:grpSpPr>
                <a:xfrm>
                  <a:off x="6468053" y="2214515"/>
                  <a:ext cx="852476" cy="526085"/>
                  <a:chOff x="5364292" y="2268062"/>
                  <a:chExt cx="2320298" cy="1245528"/>
                </a:xfrm>
              </p:grpSpPr>
              <p:cxnSp>
                <p:nvCxnSpPr>
                  <p:cNvPr id="163" name="直線コネクタ 162">
                    <a:extLst>
                      <a:ext uri="{FF2B5EF4-FFF2-40B4-BE49-F238E27FC236}">
                        <a16:creationId xmlns:a16="http://schemas.microsoft.com/office/drawing/2014/main" id="{F91F2426-3758-4DE9-87D4-A0AB5067A7BF}"/>
                      </a:ext>
                    </a:extLst>
                  </p:cNvPr>
                  <p:cNvCxnSpPr/>
                  <p:nvPr/>
                </p:nvCxnSpPr>
                <p:spPr>
                  <a:xfrm>
                    <a:off x="5364292" y="2268062"/>
                    <a:ext cx="0" cy="12455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4" name="直線コネクタ 163">
                    <a:extLst>
                      <a:ext uri="{FF2B5EF4-FFF2-40B4-BE49-F238E27FC236}">
                        <a16:creationId xmlns:a16="http://schemas.microsoft.com/office/drawing/2014/main" id="{4D13F525-2358-4DC6-A5A0-D8D51FDE7DDE}"/>
                      </a:ext>
                    </a:extLst>
                  </p:cNvPr>
                  <p:cNvCxnSpPr/>
                  <p:nvPr/>
                </p:nvCxnSpPr>
                <p:spPr>
                  <a:xfrm>
                    <a:off x="5364292" y="3513590"/>
                    <a:ext cx="2320298"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97" name="フリーフォーム: 図形 196">
                  <a:extLst>
                    <a:ext uri="{FF2B5EF4-FFF2-40B4-BE49-F238E27FC236}">
                      <a16:creationId xmlns:a16="http://schemas.microsoft.com/office/drawing/2014/main" id="{D7A253A2-578A-446A-BFF4-05C1D5EDD42A}"/>
                    </a:ext>
                  </a:extLst>
                </p:cNvPr>
                <p:cNvSpPr/>
                <p:nvPr/>
              </p:nvSpPr>
              <p:spPr>
                <a:xfrm>
                  <a:off x="6491542" y="2387212"/>
                  <a:ext cx="586333" cy="349008"/>
                </a:xfrm>
                <a:custGeom>
                  <a:avLst/>
                  <a:gdLst>
                    <a:gd name="connsiteX0" fmla="*/ 0 w 586333"/>
                    <a:gd name="connsiteY0" fmla="*/ 335048 h 349008"/>
                    <a:gd name="connsiteX1" fmla="*/ 34901 w 586333"/>
                    <a:gd name="connsiteY1" fmla="*/ 328067 h 349008"/>
                    <a:gd name="connsiteX2" fmla="*/ 48861 w 586333"/>
                    <a:gd name="connsiteY2" fmla="*/ 307127 h 349008"/>
                    <a:gd name="connsiteX3" fmla="*/ 76782 w 586333"/>
                    <a:gd name="connsiteY3" fmla="*/ 244306 h 349008"/>
                    <a:gd name="connsiteX4" fmla="*/ 90742 w 586333"/>
                    <a:gd name="connsiteY4" fmla="*/ 167524 h 349008"/>
                    <a:gd name="connsiteX5" fmla="*/ 104702 w 586333"/>
                    <a:gd name="connsiteY5" fmla="*/ 125643 h 349008"/>
                    <a:gd name="connsiteX6" fmla="*/ 125643 w 586333"/>
                    <a:gd name="connsiteY6" fmla="*/ 83762 h 349008"/>
                    <a:gd name="connsiteX7" fmla="*/ 146583 w 586333"/>
                    <a:gd name="connsiteY7" fmla="*/ 76782 h 349008"/>
                    <a:gd name="connsiteX8" fmla="*/ 160543 w 586333"/>
                    <a:gd name="connsiteY8" fmla="*/ 146583 h 349008"/>
                    <a:gd name="connsiteX9" fmla="*/ 174504 w 586333"/>
                    <a:gd name="connsiteY9" fmla="*/ 160544 h 349008"/>
                    <a:gd name="connsiteX10" fmla="*/ 188464 w 586333"/>
                    <a:gd name="connsiteY10" fmla="*/ 202425 h 349008"/>
                    <a:gd name="connsiteX11" fmla="*/ 202424 w 586333"/>
                    <a:gd name="connsiteY11" fmla="*/ 265246 h 349008"/>
                    <a:gd name="connsiteX12" fmla="*/ 209405 w 586333"/>
                    <a:gd name="connsiteY12" fmla="*/ 293167 h 349008"/>
                    <a:gd name="connsiteX13" fmla="*/ 230345 w 586333"/>
                    <a:gd name="connsiteY13" fmla="*/ 314107 h 349008"/>
                    <a:gd name="connsiteX14" fmla="*/ 258266 w 586333"/>
                    <a:gd name="connsiteY14" fmla="*/ 349008 h 349008"/>
                    <a:gd name="connsiteX15" fmla="*/ 369948 w 586333"/>
                    <a:gd name="connsiteY15" fmla="*/ 321087 h 349008"/>
                    <a:gd name="connsiteX16" fmla="*/ 376928 w 586333"/>
                    <a:gd name="connsiteY16" fmla="*/ 300147 h 349008"/>
                    <a:gd name="connsiteX17" fmla="*/ 390889 w 586333"/>
                    <a:gd name="connsiteY17" fmla="*/ 216385 h 349008"/>
                    <a:gd name="connsiteX18" fmla="*/ 404849 w 586333"/>
                    <a:gd name="connsiteY18" fmla="*/ 139603 h 349008"/>
                    <a:gd name="connsiteX19" fmla="*/ 418809 w 586333"/>
                    <a:gd name="connsiteY19" fmla="*/ 0 h 349008"/>
                    <a:gd name="connsiteX20" fmla="*/ 453710 w 586333"/>
                    <a:gd name="connsiteY20" fmla="*/ 13961 h 349008"/>
                    <a:gd name="connsiteX21" fmla="*/ 460690 w 586333"/>
                    <a:gd name="connsiteY21" fmla="*/ 62822 h 349008"/>
                    <a:gd name="connsiteX22" fmla="*/ 481631 w 586333"/>
                    <a:gd name="connsiteY22" fmla="*/ 125643 h 349008"/>
                    <a:gd name="connsiteX23" fmla="*/ 488611 w 586333"/>
                    <a:gd name="connsiteY23" fmla="*/ 181484 h 349008"/>
                    <a:gd name="connsiteX24" fmla="*/ 502571 w 586333"/>
                    <a:gd name="connsiteY24" fmla="*/ 223365 h 349008"/>
                    <a:gd name="connsiteX25" fmla="*/ 516531 w 586333"/>
                    <a:gd name="connsiteY25" fmla="*/ 293167 h 349008"/>
                    <a:gd name="connsiteX26" fmla="*/ 530492 w 586333"/>
                    <a:gd name="connsiteY26" fmla="*/ 307127 h 349008"/>
                    <a:gd name="connsiteX27" fmla="*/ 544452 w 586333"/>
                    <a:gd name="connsiteY27" fmla="*/ 328067 h 349008"/>
                    <a:gd name="connsiteX28" fmla="*/ 565392 w 586333"/>
                    <a:gd name="connsiteY28" fmla="*/ 342028 h 349008"/>
                    <a:gd name="connsiteX29" fmla="*/ 586333 w 586333"/>
                    <a:gd name="connsiteY29" fmla="*/ 349008 h 34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6333" h="349008">
                      <a:moveTo>
                        <a:pt x="0" y="335048"/>
                      </a:moveTo>
                      <a:cubicBezTo>
                        <a:pt x="11634" y="332721"/>
                        <a:pt x="24600" y="333953"/>
                        <a:pt x="34901" y="328067"/>
                      </a:cubicBezTo>
                      <a:cubicBezTo>
                        <a:pt x="42185" y="323905"/>
                        <a:pt x="45454" y="314793"/>
                        <a:pt x="48861" y="307127"/>
                      </a:cubicBezTo>
                      <a:cubicBezTo>
                        <a:pt x="82084" y="232374"/>
                        <a:pt x="45189" y="291693"/>
                        <a:pt x="76782" y="244306"/>
                      </a:cubicBezTo>
                      <a:cubicBezTo>
                        <a:pt x="95886" y="186992"/>
                        <a:pt x="67063" y="278026"/>
                        <a:pt x="90742" y="167524"/>
                      </a:cubicBezTo>
                      <a:cubicBezTo>
                        <a:pt x="93825" y="153135"/>
                        <a:pt x="100049" y="139603"/>
                        <a:pt x="104702" y="125643"/>
                      </a:cubicBezTo>
                      <a:cubicBezTo>
                        <a:pt x="109300" y="111847"/>
                        <a:pt x="113341" y="93604"/>
                        <a:pt x="125643" y="83762"/>
                      </a:cubicBezTo>
                      <a:cubicBezTo>
                        <a:pt x="131388" y="79166"/>
                        <a:pt x="139603" y="79109"/>
                        <a:pt x="146583" y="76782"/>
                      </a:cubicBezTo>
                      <a:cubicBezTo>
                        <a:pt x="147793" y="85253"/>
                        <a:pt x="151406" y="131355"/>
                        <a:pt x="160543" y="146583"/>
                      </a:cubicBezTo>
                      <a:cubicBezTo>
                        <a:pt x="163929" y="152226"/>
                        <a:pt x="169850" y="155890"/>
                        <a:pt x="174504" y="160544"/>
                      </a:cubicBezTo>
                      <a:cubicBezTo>
                        <a:pt x="179157" y="174504"/>
                        <a:pt x="186045" y="187910"/>
                        <a:pt x="188464" y="202425"/>
                      </a:cubicBezTo>
                      <a:cubicBezTo>
                        <a:pt x="201059" y="277994"/>
                        <a:pt x="188678" y="217139"/>
                        <a:pt x="202424" y="265246"/>
                      </a:cubicBezTo>
                      <a:cubicBezTo>
                        <a:pt x="205060" y="274470"/>
                        <a:pt x="204645" y="284838"/>
                        <a:pt x="209405" y="293167"/>
                      </a:cubicBezTo>
                      <a:cubicBezTo>
                        <a:pt x="214303" y="301738"/>
                        <a:pt x="224026" y="306524"/>
                        <a:pt x="230345" y="314107"/>
                      </a:cubicBezTo>
                      <a:cubicBezTo>
                        <a:pt x="274362" y="366928"/>
                        <a:pt x="217658" y="308403"/>
                        <a:pt x="258266" y="349008"/>
                      </a:cubicBezTo>
                      <a:cubicBezTo>
                        <a:pt x="281077" y="345749"/>
                        <a:pt x="349007" y="355990"/>
                        <a:pt x="369948" y="321087"/>
                      </a:cubicBezTo>
                      <a:cubicBezTo>
                        <a:pt x="373733" y="314778"/>
                        <a:pt x="374601" y="307127"/>
                        <a:pt x="376928" y="300147"/>
                      </a:cubicBezTo>
                      <a:cubicBezTo>
                        <a:pt x="381582" y="272226"/>
                        <a:pt x="384024" y="243846"/>
                        <a:pt x="390889" y="216385"/>
                      </a:cubicBezTo>
                      <a:cubicBezTo>
                        <a:pt x="399649" y="181342"/>
                        <a:pt x="400302" y="182803"/>
                        <a:pt x="404849" y="139603"/>
                      </a:cubicBezTo>
                      <a:cubicBezTo>
                        <a:pt x="427616" y="-76690"/>
                        <a:pt x="398827" y="159859"/>
                        <a:pt x="418809" y="0"/>
                      </a:cubicBezTo>
                      <a:cubicBezTo>
                        <a:pt x="430443" y="4654"/>
                        <a:pt x="446760" y="3535"/>
                        <a:pt x="453710" y="13961"/>
                      </a:cubicBezTo>
                      <a:cubicBezTo>
                        <a:pt x="462836" y="27650"/>
                        <a:pt x="458188" y="46561"/>
                        <a:pt x="460690" y="62822"/>
                      </a:cubicBezTo>
                      <a:cubicBezTo>
                        <a:pt x="468213" y="111724"/>
                        <a:pt x="460314" y="93670"/>
                        <a:pt x="481631" y="125643"/>
                      </a:cubicBezTo>
                      <a:cubicBezTo>
                        <a:pt x="483958" y="144257"/>
                        <a:pt x="484681" y="163142"/>
                        <a:pt x="488611" y="181484"/>
                      </a:cubicBezTo>
                      <a:cubicBezTo>
                        <a:pt x="491694" y="195873"/>
                        <a:pt x="502571" y="223365"/>
                        <a:pt x="502571" y="223365"/>
                      </a:cubicBezTo>
                      <a:cubicBezTo>
                        <a:pt x="503781" y="231834"/>
                        <a:pt x="507394" y="277940"/>
                        <a:pt x="516531" y="293167"/>
                      </a:cubicBezTo>
                      <a:cubicBezTo>
                        <a:pt x="519917" y="298810"/>
                        <a:pt x="526381" y="301988"/>
                        <a:pt x="530492" y="307127"/>
                      </a:cubicBezTo>
                      <a:cubicBezTo>
                        <a:pt x="535733" y="313678"/>
                        <a:pt x="538520" y="322135"/>
                        <a:pt x="544452" y="328067"/>
                      </a:cubicBezTo>
                      <a:cubicBezTo>
                        <a:pt x="550384" y="333999"/>
                        <a:pt x="557889" y="338276"/>
                        <a:pt x="565392" y="342028"/>
                      </a:cubicBezTo>
                      <a:cubicBezTo>
                        <a:pt x="571973" y="345319"/>
                        <a:pt x="586333" y="349008"/>
                        <a:pt x="586333" y="3490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0" name="グループ化 199">
                <a:extLst>
                  <a:ext uri="{FF2B5EF4-FFF2-40B4-BE49-F238E27FC236}">
                    <a16:creationId xmlns:a16="http://schemas.microsoft.com/office/drawing/2014/main" id="{8AB0AEE8-EFFA-4A85-B1F7-ECF684E6ED64}"/>
                  </a:ext>
                </a:extLst>
              </p:cNvPr>
              <p:cNvGrpSpPr/>
              <p:nvPr/>
            </p:nvGrpSpPr>
            <p:grpSpPr>
              <a:xfrm>
                <a:off x="6386801" y="2925194"/>
                <a:ext cx="852476" cy="526085"/>
                <a:chOff x="6504061" y="2938642"/>
                <a:chExt cx="852476" cy="526085"/>
              </a:xfrm>
            </p:grpSpPr>
            <p:grpSp>
              <p:nvGrpSpPr>
                <p:cNvPr id="165" name="グループ化 164">
                  <a:extLst>
                    <a:ext uri="{FF2B5EF4-FFF2-40B4-BE49-F238E27FC236}">
                      <a16:creationId xmlns:a16="http://schemas.microsoft.com/office/drawing/2014/main" id="{3F691447-6DD7-42D6-80FC-9E3196DEA4E3}"/>
                    </a:ext>
                  </a:extLst>
                </p:cNvPr>
                <p:cNvGrpSpPr/>
                <p:nvPr/>
              </p:nvGrpSpPr>
              <p:grpSpPr>
                <a:xfrm>
                  <a:off x="6504061" y="2938642"/>
                  <a:ext cx="852476" cy="526085"/>
                  <a:chOff x="5364292" y="2268062"/>
                  <a:chExt cx="2320298" cy="1245528"/>
                </a:xfrm>
              </p:grpSpPr>
              <p:cxnSp>
                <p:nvCxnSpPr>
                  <p:cNvPr id="166" name="直線コネクタ 165">
                    <a:extLst>
                      <a:ext uri="{FF2B5EF4-FFF2-40B4-BE49-F238E27FC236}">
                        <a16:creationId xmlns:a16="http://schemas.microsoft.com/office/drawing/2014/main" id="{6F6926F7-8A19-49B8-9EAB-36F703F96B2C}"/>
                      </a:ext>
                    </a:extLst>
                  </p:cNvPr>
                  <p:cNvCxnSpPr/>
                  <p:nvPr/>
                </p:nvCxnSpPr>
                <p:spPr>
                  <a:xfrm>
                    <a:off x="5364292" y="2268062"/>
                    <a:ext cx="0" cy="12455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7" name="直線コネクタ 166">
                    <a:extLst>
                      <a:ext uri="{FF2B5EF4-FFF2-40B4-BE49-F238E27FC236}">
                        <a16:creationId xmlns:a16="http://schemas.microsoft.com/office/drawing/2014/main" id="{D8DF34F3-3B46-40E0-84DA-ED2470D43342}"/>
                      </a:ext>
                    </a:extLst>
                  </p:cNvPr>
                  <p:cNvCxnSpPr/>
                  <p:nvPr/>
                </p:nvCxnSpPr>
                <p:spPr>
                  <a:xfrm>
                    <a:off x="5364292" y="3513590"/>
                    <a:ext cx="2320298"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98" name="フリーフォーム: 図形 197">
                  <a:extLst>
                    <a:ext uri="{FF2B5EF4-FFF2-40B4-BE49-F238E27FC236}">
                      <a16:creationId xmlns:a16="http://schemas.microsoft.com/office/drawing/2014/main" id="{1716AEB9-145D-4300-B145-9B422F0EEDFB}"/>
                    </a:ext>
                  </a:extLst>
                </p:cNvPr>
                <p:cNvSpPr/>
                <p:nvPr/>
              </p:nvSpPr>
              <p:spPr>
                <a:xfrm>
                  <a:off x="6545101" y="3104884"/>
                  <a:ext cx="586333" cy="349008"/>
                </a:xfrm>
                <a:custGeom>
                  <a:avLst/>
                  <a:gdLst>
                    <a:gd name="connsiteX0" fmla="*/ 0 w 586333"/>
                    <a:gd name="connsiteY0" fmla="*/ 335048 h 349008"/>
                    <a:gd name="connsiteX1" fmla="*/ 34901 w 586333"/>
                    <a:gd name="connsiteY1" fmla="*/ 328067 h 349008"/>
                    <a:gd name="connsiteX2" fmla="*/ 48861 w 586333"/>
                    <a:gd name="connsiteY2" fmla="*/ 307127 h 349008"/>
                    <a:gd name="connsiteX3" fmla="*/ 76782 w 586333"/>
                    <a:gd name="connsiteY3" fmla="*/ 244306 h 349008"/>
                    <a:gd name="connsiteX4" fmla="*/ 90742 w 586333"/>
                    <a:gd name="connsiteY4" fmla="*/ 167524 h 349008"/>
                    <a:gd name="connsiteX5" fmla="*/ 104702 w 586333"/>
                    <a:gd name="connsiteY5" fmla="*/ 125643 h 349008"/>
                    <a:gd name="connsiteX6" fmla="*/ 125643 w 586333"/>
                    <a:gd name="connsiteY6" fmla="*/ 83762 h 349008"/>
                    <a:gd name="connsiteX7" fmla="*/ 146583 w 586333"/>
                    <a:gd name="connsiteY7" fmla="*/ 76782 h 349008"/>
                    <a:gd name="connsiteX8" fmla="*/ 160543 w 586333"/>
                    <a:gd name="connsiteY8" fmla="*/ 146583 h 349008"/>
                    <a:gd name="connsiteX9" fmla="*/ 174504 w 586333"/>
                    <a:gd name="connsiteY9" fmla="*/ 160544 h 349008"/>
                    <a:gd name="connsiteX10" fmla="*/ 188464 w 586333"/>
                    <a:gd name="connsiteY10" fmla="*/ 202425 h 349008"/>
                    <a:gd name="connsiteX11" fmla="*/ 202424 w 586333"/>
                    <a:gd name="connsiteY11" fmla="*/ 265246 h 349008"/>
                    <a:gd name="connsiteX12" fmla="*/ 209405 w 586333"/>
                    <a:gd name="connsiteY12" fmla="*/ 293167 h 349008"/>
                    <a:gd name="connsiteX13" fmla="*/ 230345 w 586333"/>
                    <a:gd name="connsiteY13" fmla="*/ 314107 h 349008"/>
                    <a:gd name="connsiteX14" fmla="*/ 258266 w 586333"/>
                    <a:gd name="connsiteY14" fmla="*/ 349008 h 349008"/>
                    <a:gd name="connsiteX15" fmla="*/ 369948 w 586333"/>
                    <a:gd name="connsiteY15" fmla="*/ 321087 h 349008"/>
                    <a:gd name="connsiteX16" fmla="*/ 376928 w 586333"/>
                    <a:gd name="connsiteY16" fmla="*/ 300147 h 349008"/>
                    <a:gd name="connsiteX17" fmla="*/ 390889 w 586333"/>
                    <a:gd name="connsiteY17" fmla="*/ 216385 h 349008"/>
                    <a:gd name="connsiteX18" fmla="*/ 404849 w 586333"/>
                    <a:gd name="connsiteY18" fmla="*/ 139603 h 349008"/>
                    <a:gd name="connsiteX19" fmla="*/ 418809 w 586333"/>
                    <a:gd name="connsiteY19" fmla="*/ 0 h 349008"/>
                    <a:gd name="connsiteX20" fmla="*/ 453710 w 586333"/>
                    <a:gd name="connsiteY20" fmla="*/ 13961 h 349008"/>
                    <a:gd name="connsiteX21" fmla="*/ 460690 w 586333"/>
                    <a:gd name="connsiteY21" fmla="*/ 62822 h 349008"/>
                    <a:gd name="connsiteX22" fmla="*/ 481631 w 586333"/>
                    <a:gd name="connsiteY22" fmla="*/ 125643 h 349008"/>
                    <a:gd name="connsiteX23" fmla="*/ 488611 w 586333"/>
                    <a:gd name="connsiteY23" fmla="*/ 181484 h 349008"/>
                    <a:gd name="connsiteX24" fmla="*/ 502571 w 586333"/>
                    <a:gd name="connsiteY24" fmla="*/ 223365 h 349008"/>
                    <a:gd name="connsiteX25" fmla="*/ 516531 w 586333"/>
                    <a:gd name="connsiteY25" fmla="*/ 293167 h 349008"/>
                    <a:gd name="connsiteX26" fmla="*/ 530492 w 586333"/>
                    <a:gd name="connsiteY26" fmla="*/ 307127 h 349008"/>
                    <a:gd name="connsiteX27" fmla="*/ 544452 w 586333"/>
                    <a:gd name="connsiteY27" fmla="*/ 328067 h 349008"/>
                    <a:gd name="connsiteX28" fmla="*/ 565392 w 586333"/>
                    <a:gd name="connsiteY28" fmla="*/ 342028 h 349008"/>
                    <a:gd name="connsiteX29" fmla="*/ 586333 w 586333"/>
                    <a:gd name="connsiteY29" fmla="*/ 349008 h 34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6333" h="349008">
                      <a:moveTo>
                        <a:pt x="0" y="335048"/>
                      </a:moveTo>
                      <a:cubicBezTo>
                        <a:pt x="11634" y="332721"/>
                        <a:pt x="24600" y="333953"/>
                        <a:pt x="34901" y="328067"/>
                      </a:cubicBezTo>
                      <a:cubicBezTo>
                        <a:pt x="42185" y="323905"/>
                        <a:pt x="45454" y="314793"/>
                        <a:pt x="48861" y="307127"/>
                      </a:cubicBezTo>
                      <a:cubicBezTo>
                        <a:pt x="82084" y="232374"/>
                        <a:pt x="45189" y="291693"/>
                        <a:pt x="76782" y="244306"/>
                      </a:cubicBezTo>
                      <a:cubicBezTo>
                        <a:pt x="95886" y="186992"/>
                        <a:pt x="67063" y="278026"/>
                        <a:pt x="90742" y="167524"/>
                      </a:cubicBezTo>
                      <a:cubicBezTo>
                        <a:pt x="93825" y="153135"/>
                        <a:pt x="100049" y="139603"/>
                        <a:pt x="104702" y="125643"/>
                      </a:cubicBezTo>
                      <a:cubicBezTo>
                        <a:pt x="109300" y="111847"/>
                        <a:pt x="113341" y="93604"/>
                        <a:pt x="125643" y="83762"/>
                      </a:cubicBezTo>
                      <a:cubicBezTo>
                        <a:pt x="131388" y="79166"/>
                        <a:pt x="139603" y="79109"/>
                        <a:pt x="146583" y="76782"/>
                      </a:cubicBezTo>
                      <a:cubicBezTo>
                        <a:pt x="147793" y="85253"/>
                        <a:pt x="151406" y="131355"/>
                        <a:pt x="160543" y="146583"/>
                      </a:cubicBezTo>
                      <a:cubicBezTo>
                        <a:pt x="163929" y="152226"/>
                        <a:pt x="169850" y="155890"/>
                        <a:pt x="174504" y="160544"/>
                      </a:cubicBezTo>
                      <a:cubicBezTo>
                        <a:pt x="179157" y="174504"/>
                        <a:pt x="186045" y="187910"/>
                        <a:pt x="188464" y="202425"/>
                      </a:cubicBezTo>
                      <a:cubicBezTo>
                        <a:pt x="201059" y="277994"/>
                        <a:pt x="188678" y="217139"/>
                        <a:pt x="202424" y="265246"/>
                      </a:cubicBezTo>
                      <a:cubicBezTo>
                        <a:pt x="205060" y="274470"/>
                        <a:pt x="204645" y="284838"/>
                        <a:pt x="209405" y="293167"/>
                      </a:cubicBezTo>
                      <a:cubicBezTo>
                        <a:pt x="214303" y="301738"/>
                        <a:pt x="224026" y="306524"/>
                        <a:pt x="230345" y="314107"/>
                      </a:cubicBezTo>
                      <a:cubicBezTo>
                        <a:pt x="274362" y="366928"/>
                        <a:pt x="217658" y="308403"/>
                        <a:pt x="258266" y="349008"/>
                      </a:cubicBezTo>
                      <a:cubicBezTo>
                        <a:pt x="281077" y="345749"/>
                        <a:pt x="349007" y="355990"/>
                        <a:pt x="369948" y="321087"/>
                      </a:cubicBezTo>
                      <a:cubicBezTo>
                        <a:pt x="373733" y="314778"/>
                        <a:pt x="374601" y="307127"/>
                        <a:pt x="376928" y="300147"/>
                      </a:cubicBezTo>
                      <a:cubicBezTo>
                        <a:pt x="381582" y="272226"/>
                        <a:pt x="384024" y="243846"/>
                        <a:pt x="390889" y="216385"/>
                      </a:cubicBezTo>
                      <a:cubicBezTo>
                        <a:pt x="399649" y="181342"/>
                        <a:pt x="400302" y="182803"/>
                        <a:pt x="404849" y="139603"/>
                      </a:cubicBezTo>
                      <a:cubicBezTo>
                        <a:pt x="427616" y="-76690"/>
                        <a:pt x="398827" y="159859"/>
                        <a:pt x="418809" y="0"/>
                      </a:cubicBezTo>
                      <a:cubicBezTo>
                        <a:pt x="430443" y="4654"/>
                        <a:pt x="446760" y="3535"/>
                        <a:pt x="453710" y="13961"/>
                      </a:cubicBezTo>
                      <a:cubicBezTo>
                        <a:pt x="462836" y="27650"/>
                        <a:pt x="458188" y="46561"/>
                        <a:pt x="460690" y="62822"/>
                      </a:cubicBezTo>
                      <a:cubicBezTo>
                        <a:pt x="468213" y="111724"/>
                        <a:pt x="460314" y="93670"/>
                        <a:pt x="481631" y="125643"/>
                      </a:cubicBezTo>
                      <a:cubicBezTo>
                        <a:pt x="483958" y="144257"/>
                        <a:pt x="484681" y="163142"/>
                        <a:pt x="488611" y="181484"/>
                      </a:cubicBezTo>
                      <a:cubicBezTo>
                        <a:pt x="491694" y="195873"/>
                        <a:pt x="502571" y="223365"/>
                        <a:pt x="502571" y="223365"/>
                      </a:cubicBezTo>
                      <a:cubicBezTo>
                        <a:pt x="503781" y="231834"/>
                        <a:pt x="507394" y="277940"/>
                        <a:pt x="516531" y="293167"/>
                      </a:cubicBezTo>
                      <a:cubicBezTo>
                        <a:pt x="519917" y="298810"/>
                        <a:pt x="526381" y="301988"/>
                        <a:pt x="530492" y="307127"/>
                      </a:cubicBezTo>
                      <a:cubicBezTo>
                        <a:pt x="535733" y="313678"/>
                        <a:pt x="538520" y="322135"/>
                        <a:pt x="544452" y="328067"/>
                      </a:cubicBezTo>
                      <a:cubicBezTo>
                        <a:pt x="550384" y="333999"/>
                        <a:pt x="557889" y="338276"/>
                        <a:pt x="565392" y="342028"/>
                      </a:cubicBezTo>
                      <a:cubicBezTo>
                        <a:pt x="571973" y="345319"/>
                        <a:pt x="586333" y="349008"/>
                        <a:pt x="586333" y="3490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1" name="フリーフォーム: 図形 200">
                <a:extLst>
                  <a:ext uri="{FF2B5EF4-FFF2-40B4-BE49-F238E27FC236}">
                    <a16:creationId xmlns:a16="http://schemas.microsoft.com/office/drawing/2014/main" id="{ED988D7B-5372-47F3-81B6-CA1B86321689}"/>
                  </a:ext>
                </a:extLst>
              </p:cNvPr>
              <p:cNvSpPr/>
              <p:nvPr/>
            </p:nvSpPr>
            <p:spPr>
              <a:xfrm>
                <a:off x="6444084" y="3706973"/>
                <a:ext cx="795193" cy="495591"/>
              </a:xfrm>
              <a:custGeom>
                <a:avLst/>
                <a:gdLst>
                  <a:gd name="connsiteX0" fmla="*/ 0 w 844598"/>
                  <a:gd name="connsiteY0" fmla="*/ 481631 h 495591"/>
                  <a:gd name="connsiteX1" fmla="*/ 48861 w 844598"/>
                  <a:gd name="connsiteY1" fmla="*/ 474651 h 495591"/>
                  <a:gd name="connsiteX2" fmla="*/ 90741 w 844598"/>
                  <a:gd name="connsiteY2" fmla="*/ 432770 h 495591"/>
                  <a:gd name="connsiteX3" fmla="*/ 104702 w 844598"/>
                  <a:gd name="connsiteY3" fmla="*/ 390889 h 495591"/>
                  <a:gd name="connsiteX4" fmla="*/ 111682 w 844598"/>
                  <a:gd name="connsiteY4" fmla="*/ 369948 h 495591"/>
                  <a:gd name="connsiteX5" fmla="*/ 118662 w 844598"/>
                  <a:gd name="connsiteY5" fmla="*/ 328068 h 495591"/>
                  <a:gd name="connsiteX6" fmla="*/ 146583 w 844598"/>
                  <a:gd name="connsiteY6" fmla="*/ 258266 h 495591"/>
                  <a:gd name="connsiteX7" fmla="*/ 153563 w 844598"/>
                  <a:gd name="connsiteY7" fmla="*/ 223365 h 495591"/>
                  <a:gd name="connsiteX8" fmla="*/ 160543 w 844598"/>
                  <a:gd name="connsiteY8" fmla="*/ 202425 h 495591"/>
                  <a:gd name="connsiteX9" fmla="*/ 181483 w 844598"/>
                  <a:gd name="connsiteY9" fmla="*/ 0 h 495591"/>
                  <a:gd name="connsiteX10" fmla="*/ 202424 w 844598"/>
                  <a:gd name="connsiteY10" fmla="*/ 13961 h 495591"/>
                  <a:gd name="connsiteX11" fmla="*/ 223364 w 844598"/>
                  <a:gd name="connsiteY11" fmla="*/ 97723 h 495591"/>
                  <a:gd name="connsiteX12" fmla="*/ 237325 w 844598"/>
                  <a:gd name="connsiteY12" fmla="*/ 139603 h 495591"/>
                  <a:gd name="connsiteX13" fmla="*/ 244305 w 844598"/>
                  <a:gd name="connsiteY13" fmla="*/ 300147 h 495591"/>
                  <a:gd name="connsiteX14" fmla="*/ 265245 w 844598"/>
                  <a:gd name="connsiteY14" fmla="*/ 362968 h 495591"/>
                  <a:gd name="connsiteX15" fmla="*/ 279206 w 844598"/>
                  <a:gd name="connsiteY15" fmla="*/ 376929 h 495591"/>
                  <a:gd name="connsiteX16" fmla="*/ 286186 w 844598"/>
                  <a:gd name="connsiteY16" fmla="*/ 404849 h 495591"/>
                  <a:gd name="connsiteX17" fmla="*/ 321087 w 844598"/>
                  <a:gd name="connsiteY17" fmla="*/ 432770 h 495591"/>
                  <a:gd name="connsiteX18" fmla="*/ 362967 w 844598"/>
                  <a:gd name="connsiteY18" fmla="*/ 446730 h 495591"/>
                  <a:gd name="connsiteX19" fmla="*/ 460690 w 844598"/>
                  <a:gd name="connsiteY19" fmla="*/ 439750 h 495591"/>
                  <a:gd name="connsiteX20" fmla="*/ 488610 w 844598"/>
                  <a:gd name="connsiteY20" fmla="*/ 446730 h 495591"/>
                  <a:gd name="connsiteX21" fmla="*/ 509551 w 844598"/>
                  <a:gd name="connsiteY21" fmla="*/ 453710 h 495591"/>
                  <a:gd name="connsiteX22" fmla="*/ 551432 w 844598"/>
                  <a:gd name="connsiteY22" fmla="*/ 425790 h 495591"/>
                  <a:gd name="connsiteX23" fmla="*/ 628213 w 844598"/>
                  <a:gd name="connsiteY23" fmla="*/ 418810 h 495591"/>
                  <a:gd name="connsiteX24" fmla="*/ 635193 w 844598"/>
                  <a:gd name="connsiteY24" fmla="*/ 390889 h 495591"/>
                  <a:gd name="connsiteX25" fmla="*/ 642174 w 844598"/>
                  <a:gd name="connsiteY25" fmla="*/ 335048 h 495591"/>
                  <a:gd name="connsiteX26" fmla="*/ 656134 w 844598"/>
                  <a:gd name="connsiteY26" fmla="*/ 321087 h 495591"/>
                  <a:gd name="connsiteX27" fmla="*/ 704995 w 844598"/>
                  <a:gd name="connsiteY27" fmla="*/ 328068 h 495591"/>
                  <a:gd name="connsiteX28" fmla="*/ 725935 w 844598"/>
                  <a:gd name="connsiteY28" fmla="*/ 355988 h 495591"/>
                  <a:gd name="connsiteX29" fmla="*/ 739896 w 844598"/>
                  <a:gd name="connsiteY29" fmla="*/ 369948 h 495591"/>
                  <a:gd name="connsiteX30" fmla="*/ 753856 w 844598"/>
                  <a:gd name="connsiteY30" fmla="*/ 418810 h 495591"/>
                  <a:gd name="connsiteX31" fmla="*/ 767816 w 844598"/>
                  <a:gd name="connsiteY31" fmla="*/ 439750 h 495591"/>
                  <a:gd name="connsiteX32" fmla="*/ 788757 w 844598"/>
                  <a:gd name="connsiteY32" fmla="*/ 446730 h 495591"/>
                  <a:gd name="connsiteX33" fmla="*/ 816677 w 844598"/>
                  <a:gd name="connsiteY33" fmla="*/ 474651 h 495591"/>
                  <a:gd name="connsiteX34" fmla="*/ 844598 w 844598"/>
                  <a:gd name="connsiteY34" fmla="*/ 495591 h 49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44598" h="495591">
                    <a:moveTo>
                      <a:pt x="0" y="481631"/>
                    </a:moveTo>
                    <a:cubicBezTo>
                      <a:pt x="16287" y="479304"/>
                      <a:pt x="33399" y="480274"/>
                      <a:pt x="48861" y="474651"/>
                    </a:cubicBezTo>
                    <a:cubicBezTo>
                      <a:pt x="65143" y="468730"/>
                      <a:pt x="83559" y="448929"/>
                      <a:pt x="90741" y="432770"/>
                    </a:cubicBezTo>
                    <a:cubicBezTo>
                      <a:pt x="96718" y="419323"/>
                      <a:pt x="100048" y="404849"/>
                      <a:pt x="104702" y="390889"/>
                    </a:cubicBezTo>
                    <a:cubicBezTo>
                      <a:pt x="107029" y="383909"/>
                      <a:pt x="110472" y="377206"/>
                      <a:pt x="111682" y="369948"/>
                    </a:cubicBezTo>
                    <a:cubicBezTo>
                      <a:pt x="114009" y="355988"/>
                      <a:pt x="115230" y="341798"/>
                      <a:pt x="118662" y="328068"/>
                    </a:cubicBezTo>
                    <a:cubicBezTo>
                      <a:pt x="127288" y="293564"/>
                      <a:pt x="132139" y="287152"/>
                      <a:pt x="146583" y="258266"/>
                    </a:cubicBezTo>
                    <a:cubicBezTo>
                      <a:pt x="148910" y="246632"/>
                      <a:pt x="150686" y="234875"/>
                      <a:pt x="153563" y="223365"/>
                    </a:cubicBezTo>
                    <a:cubicBezTo>
                      <a:pt x="155347" y="216227"/>
                      <a:pt x="160054" y="209766"/>
                      <a:pt x="160543" y="202425"/>
                    </a:cubicBezTo>
                    <a:cubicBezTo>
                      <a:pt x="173958" y="1192"/>
                      <a:pt x="122425" y="59063"/>
                      <a:pt x="181483" y="0"/>
                    </a:cubicBezTo>
                    <a:cubicBezTo>
                      <a:pt x="188463" y="4654"/>
                      <a:pt x="197978" y="6847"/>
                      <a:pt x="202424" y="13961"/>
                    </a:cubicBezTo>
                    <a:cubicBezTo>
                      <a:pt x="218250" y="39283"/>
                      <a:pt x="216475" y="70166"/>
                      <a:pt x="223364" y="97723"/>
                    </a:cubicBezTo>
                    <a:cubicBezTo>
                      <a:pt x="226933" y="111999"/>
                      <a:pt x="237325" y="139603"/>
                      <a:pt x="237325" y="139603"/>
                    </a:cubicBezTo>
                    <a:cubicBezTo>
                      <a:pt x="239652" y="193118"/>
                      <a:pt x="240489" y="246718"/>
                      <a:pt x="244305" y="300147"/>
                    </a:cubicBezTo>
                    <a:cubicBezTo>
                      <a:pt x="245952" y="323207"/>
                      <a:pt x="252446" y="343770"/>
                      <a:pt x="265245" y="362968"/>
                    </a:cubicBezTo>
                    <a:cubicBezTo>
                      <a:pt x="268896" y="368444"/>
                      <a:pt x="274552" y="372275"/>
                      <a:pt x="279206" y="376929"/>
                    </a:cubicBezTo>
                    <a:cubicBezTo>
                      <a:pt x="281533" y="386236"/>
                      <a:pt x="281896" y="396269"/>
                      <a:pt x="286186" y="404849"/>
                    </a:cubicBezTo>
                    <a:cubicBezTo>
                      <a:pt x="290331" y="413139"/>
                      <a:pt x="314744" y="429951"/>
                      <a:pt x="321087" y="432770"/>
                    </a:cubicBezTo>
                    <a:cubicBezTo>
                      <a:pt x="334534" y="438746"/>
                      <a:pt x="362967" y="446730"/>
                      <a:pt x="362967" y="446730"/>
                    </a:cubicBezTo>
                    <a:cubicBezTo>
                      <a:pt x="422644" y="426838"/>
                      <a:pt x="390246" y="430945"/>
                      <a:pt x="460690" y="439750"/>
                    </a:cubicBezTo>
                    <a:cubicBezTo>
                      <a:pt x="469997" y="442077"/>
                      <a:pt x="479386" y="444095"/>
                      <a:pt x="488610" y="446730"/>
                    </a:cubicBezTo>
                    <a:cubicBezTo>
                      <a:pt x="495685" y="448751"/>
                      <a:pt x="502571" y="456037"/>
                      <a:pt x="509551" y="453710"/>
                    </a:cubicBezTo>
                    <a:cubicBezTo>
                      <a:pt x="525468" y="448404"/>
                      <a:pt x="534723" y="427309"/>
                      <a:pt x="551432" y="425790"/>
                    </a:cubicBezTo>
                    <a:lnTo>
                      <a:pt x="628213" y="418810"/>
                    </a:lnTo>
                    <a:cubicBezTo>
                      <a:pt x="630540" y="409503"/>
                      <a:pt x="633616" y="400352"/>
                      <a:pt x="635193" y="390889"/>
                    </a:cubicBezTo>
                    <a:cubicBezTo>
                      <a:pt x="638277" y="372386"/>
                      <a:pt x="636784" y="353015"/>
                      <a:pt x="642174" y="335048"/>
                    </a:cubicBezTo>
                    <a:cubicBezTo>
                      <a:pt x="644065" y="328745"/>
                      <a:pt x="651481" y="325741"/>
                      <a:pt x="656134" y="321087"/>
                    </a:cubicBezTo>
                    <a:cubicBezTo>
                      <a:pt x="672421" y="323414"/>
                      <a:pt x="690280" y="320710"/>
                      <a:pt x="704995" y="328068"/>
                    </a:cubicBezTo>
                    <a:cubicBezTo>
                      <a:pt x="715400" y="333271"/>
                      <a:pt x="718487" y="347051"/>
                      <a:pt x="725935" y="355988"/>
                    </a:cubicBezTo>
                    <a:cubicBezTo>
                      <a:pt x="730148" y="361044"/>
                      <a:pt x="735242" y="365295"/>
                      <a:pt x="739896" y="369948"/>
                    </a:cubicBezTo>
                    <a:cubicBezTo>
                      <a:pt x="742132" y="378893"/>
                      <a:pt x="748849" y="408797"/>
                      <a:pt x="753856" y="418810"/>
                    </a:cubicBezTo>
                    <a:cubicBezTo>
                      <a:pt x="757608" y="426313"/>
                      <a:pt x="761265" y="434510"/>
                      <a:pt x="767816" y="439750"/>
                    </a:cubicBezTo>
                    <a:cubicBezTo>
                      <a:pt x="773562" y="444346"/>
                      <a:pt x="781777" y="444403"/>
                      <a:pt x="788757" y="446730"/>
                    </a:cubicBezTo>
                    <a:cubicBezTo>
                      <a:pt x="798064" y="456037"/>
                      <a:pt x="805967" y="467001"/>
                      <a:pt x="816677" y="474651"/>
                    </a:cubicBezTo>
                    <a:cubicBezTo>
                      <a:pt x="850221" y="498611"/>
                      <a:pt x="828906" y="464207"/>
                      <a:pt x="844598" y="4955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5" name="グループ化 204">
                <a:extLst>
                  <a:ext uri="{FF2B5EF4-FFF2-40B4-BE49-F238E27FC236}">
                    <a16:creationId xmlns:a16="http://schemas.microsoft.com/office/drawing/2014/main" id="{592829E0-81A5-4656-9ED9-B8A39E125369}"/>
                  </a:ext>
                </a:extLst>
              </p:cNvPr>
              <p:cNvGrpSpPr/>
              <p:nvPr/>
            </p:nvGrpSpPr>
            <p:grpSpPr>
              <a:xfrm>
                <a:off x="6426377" y="4423254"/>
                <a:ext cx="852476" cy="526085"/>
                <a:chOff x="6543637" y="4436702"/>
                <a:chExt cx="852476" cy="526085"/>
              </a:xfrm>
            </p:grpSpPr>
            <p:grpSp>
              <p:nvGrpSpPr>
                <p:cNvPr id="168" name="グループ化 167">
                  <a:extLst>
                    <a:ext uri="{FF2B5EF4-FFF2-40B4-BE49-F238E27FC236}">
                      <a16:creationId xmlns:a16="http://schemas.microsoft.com/office/drawing/2014/main" id="{EA86A72E-3C56-4CD8-9241-C4C515902A5C}"/>
                    </a:ext>
                  </a:extLst>
                </p:cNvPr>
                <p:cNvGrpSpPr/>
                <p:nvPr/>
              </p:nvGrpSpPr>
              <p:grpSpPr>
                <a:xfrm>
                  <a:off x="6543637" y="4436702"/>
                  <a:ext cx="852476" cy="526085"/>
                  <a:chOff x="5364292" y="2268062"/>
                  <a:chExt cx="2320298" cy="1245528"/>
                </a:xfrm>
              </p:grpSpPr>
              <p:cxnSp>
                <p:nvCxnSpPr>
                  <p:cNvPr id="169" name="直線コネクタ 168">
                    <a:extLst>
                      <a:ext uri="{FF2B5EF4-FFF2-40B4-BE49-F238E27FC236}">
                        <a16:creationId xmlns:a16="http://schemas.microsoft.com/office/drawing/2014/main" id="{FE050D92-ECC8-4463-BE01-4CDD5DE1D19F}"/>
                      </a:ext>
                    </a:extLst>
                  </p:cNvPr>
                  <p:cNvCxnSpPr/>
                  <p:nvPr/>
                </p:nvCxnSpPr>
                <p:spPr>
                  <a:xfrm>
                    <a:off x="5364292" y="2268062"/>
                    <a:ext cx="0" cy="12455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DCE7C5F1-E347-4074-8C65-5F9DEDAF3DC6}"/>
                      </a:ext>
                    </a:extLst>
                  </p:cNvPr>
                  <p:cNvCxnSpPr/>
                  <p:nvPr/>
                </p:nvCxnSpPr>
                <p:spPr>
                  <a:xfrm>
                    <a:off x="5364292" y="3513590"/>
                    <a:ext cx="2320298"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02" name="フリーフォーム: 図形 201">
                  <a:extLst>
                    <a:ext uri="{FF2B5EF4-FFF2-40B4-BE49-F238E27FC236}">
                      <a16:creationId xmlns:a16="http://schemas.microsoft.com/office/drawing/2014/main" id="{1346BD41-0A9D-4F31-8876-2626F5DD87D3}"/>
                    </a:ext>
                  </a:extLst>
                </p:cNvPr>
                <p:cNvSpPr/>
                <p:nvPr/>
              </p:nvSpPr>
              <p:spPr>
                <a:xfrm>
                  <a:off x="6546598" y="4465758"/>
                  <a:ext cx="844598" cy="495591"/>
                </a:xfrm>
                <a:custGeom>
                  <a:avLst/>
                  <a:gdLst>
                    <a:gd name="connsiteX0" fmla="*/ 0 w 844598"/>
                    <a:gd name="connsiteY0" fmla="*/ 481631 h 495591"/>
                    <a:gd name="connsiteX1" fmla="*/ 48861 w 844598"/>
                    <a:gd name="connsiteY1" fmla="*/ 474651 h 495591"/>
                    <a:gd name="connsiteX2" fmla="*/ 90741 w 844598"/>
                    <a:gd name="connsiteY2" fmla="*/ 432770 h 495591"/>
                    <a:gd name="connsiteX3" fmla="*/ 104702 w 844598"/>
                    <a:gd name="connsiteY3" fmla="*/ 390889 h 495591"/>
                    <a:gd name="connsiteX4" fmla="*/ 111682 w 844598"/>
                    <a:gd name="connsiteY4" fmla="*/ 369948 h 495591"/>
                    <a:gd name="connsiteX5" fmla="*/ 118662 w 844598"/>
                    <a:gd name="connsiteY5" fmla="*/ 328068 h 495591"/>
                    <a:gd name="connsiteX6" fmla="*/ 146583 w 844598"/>
                    <a:gd name="connsiteY6" fmla="*/ 258266 h 495591"/>
                    <a:gd name="connsiteX7" fmla="*/ 153563 w 844598"/>
                    <a:gd name="connsiteY7" fmla="*/ 223365 h 495591"/>
                    <a:gd name="connsiteX8" fmla="*/ 160543 w 844598"/>
                    <a:gd name="connsiteY8" fmla="*/ 202425 h 495591"/>
                    <a:gd name="connsiteX9" fmla="*/ 181483 w 844598"/>
                    <a:gd name="connsiteY9" fmla="*/ 0 h 495591"/>
                    <a:gd name="connsiteX10" fmla="*/ 202424 w 844598"/>
                    <a:gd name="connsiteY10" fmla="*/ 13961 h 495591"/>
                    <a:gd name="connsiteX11" fmla="*/ 223364 w 844598"/>
                    <a:gd name="connsiteY11" fmla="*/ 97723 h 495591"/>
                    <a:gd name="connsiteX12" fmla="*/ 237325 w 844598"/>
                    <a:gd name="connsiteY12" fmla="*/ 139603 h 495591"/>
                    <a:gd name="connsiteX13" fmla="*/ 244305 w 844598"/>
                    <a:gd name="connsiteY13" fmla="*/ 300147 h 495591"/>
                    <a:gd name="connsiteX14" fmla="*/ 265245 w 844598"/>
                    <a:gd name="connsiteY14" fmla="*/ 362968 h 495591"/>
                    <a:gd name="connsiteX15" fmla="*/ 279206 w 844598"/>
                    <a:gd name="connsiteY15" fmla="*/ 376929 h 495591"/>
                    <a:gd name="connsiteX16" fmla="*/ 286186 w 844598"/>
                    <a:gd name="connsiteY16" fmla="*/ 404849 h 495591"/>
                    <a:gd name="connsiteX17" fmla="*/ 321087 w 844598"/>
                    <a:gd name="connsiteY17" fmla="*/ 432770 h 495591"/>
                    <a:gd name="connsiteX18" fmla="*/ 362967 w 844598"/>
                    <a:gd name="connsiteY18" fmla="*/ 446730 h 495591"/>
                    <a:gd name="connsiteX19" fmla="*/ 460690 w 844598"/>
                    <a:gd name="connsiteY19" fmla="*/ 439750 h 495591"/>
                    <a:gd name="connsiteX20" fmla="*/ 488610 w 844598"/>
                    <a:gd name="connsiteY20" fmla="*/ 446730 h 495591"/>
                    <a:gd name="connsiteX21" fmla="*/ 509551 w 844598"/>
                    <a:gd name="connsiteY21" fmla="*/ 453710 h 495591"/>
                    <a:gd name="connsiteX22" fmla="*/ 551432 w 844598"/>
                    <a:gd name="connsiteY22" fmla="*/ 425790 h 495591"/>
                    <a:gd name="connsiteX23" fmla="*/ 628213 w 844598"/>
                    <a:gd name="connsiteY23" fmla="*/ 418810 h 495591"/>
                    <a:gd name="connsiteX24" fmla="*/ 635193 w 844598"/>
                    <a:gd name="connsiteY24" fmla="*/ 390889 h 495591"/>
                    <a:gd name="connsiteX25" fmla="*/ 642174 w 844598"/>
                    <a:gd name="connsiteY25" fmla="*/ 335048 h 495591"/>
                    <a:gd name="connsiteX26" fmla="*/ 656134 w 844598"/>
                    <a:gd name="connsiteY26" fmla="*/ 321087 h 495591"/>
                    <a:gd name="connsiteX27" fmla="*/ 704995 w 844598"/>
                    <a:gd name="connsiteY27" fmla="*/ 328068 h 495591"/>
                    <a:gd name="connsiteX28" fmla="*/ 725935 w 844598"/>
                    <a:gd name="connsiteY28" fmla="*/ 355988 h 495591"/>
                    <a:gd name="connsiteX29" fmla="*/ 739896 w 844598"/>
                    <a:gd name="connsiteY29" fmla="*/ 369948 h 495591"/>
                    <a:gd name="connsiteX30" fmla="*/ 753856 w 844598"/>
                    <a:gd name="connsiteY30" fmla="*/ 418810 h 495591"/>
                    <a:gd name="connsiteX31" fmla="*/ 767816 w 844598"/>
                    <a:gd name="connsiteY31" fmla="*/ 439750 h 495591"/>
                    <a:gd name="connsiteX32" fmla="*/ 788757 w 844598"/>
                    <a:gd name="connsiteY32" fmla="*/ 446730 h 495591"/>
                    <a:gd name="connsiteX33" fmla="*/ 816677 w 844598"/>
                    <a:gd name="connsiteY33" fmla="*/ 474651 h 495591"/>
                    <a:gd name="connsiteX34" fmla="*/ 844598 w 844598"/>
                    <a:gd name="connsiteY34" fmla="*/ 495591 h 49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44598" h="495591">
                      <a:moveTo>
                        <a:pt x="0" y="481631"/>
                      </a:moveTo>
                      <a:cubicBezTo>
                        <a:pt x="16287" y="479304"/>
                        <a:pt x="33399" y="480274"/>
                        <a:pt x="48861" y="474651"/>
                      </a:cubicBezTo>
                      <a:cubicBezTo>
                        <a:pt x="65143" y="468730"/>
                        <a:pt x="83559" y="448929"/>
                        <a:pt x="90741" y="432770"/>
                      </a:cubicBezTo>
                      <a:cubicBezTo>
                        <a:pt x="96718" y="419323"/>
                        <a:pt x="100048" y="404849"/>
                        <a:pt x="104702" y="390889"/>
                      </a:cubicBezTo>
                      <a:cubicBezTo>
                        <a:pt x="107029" y="383909"/>
                        <a:pt x="110472" y="377206"/>
                        <a:pt x="111682" y="369948"/>
                      </a:cubicBezTo>
                      <a:cubicBezTo>
                        <a:pt x="114009" y="355988"/>
                        <a:pt x="115230" y="341798"/>
                        <a:pt x="118662" y="328068"/>
                      </a:cubicBezTo>
                      <a:cubicBezTo>
                        <a:pt x="127288" y="293564"/>
                        <a:pt x="132139" y="287152"/>
                        <a:pt x="146583" y="258266"/>
                      </a:cubicBezTo>
                      <a:cubicBezTo>
                        <a:pt x="148910" y="246632"/>
                        <a:pt x="150686" y="234875"/>
                        <a:pt x="153563" y="223365"/>
                      </a:cubicBezTo>
                      <a:cubicBezTo>
                        <a:pt x="155347" y="216227"/>
                        <a:pt x="160054" y="209766"/>
                        <a:pt x="160543" y="202425"/>
                      </a:cubicBezTo>
                      <a:cubicBezTo>
                        <a:pt x="173958" y="1192"/>
                        <a:pt x="122425" y="59063"/>
                        <a:pt x="181483" y="0"/>
                      </a:cubicBezTo>
                      <a:cubicBezTo>
                        <a:pt x="188463" y="4654"/>
                        <a:pt x="197978" y="6847"/>
                        <a:pt x="202424" y="13961"/>
                      </a:cubicBezTo>
                      <a:cubicBezTo>
                        <a:pt x="218250" y="39283"/>
                        <a:pt x="216475" y="70166"/>
                        <a:pt x="223364" y="97723"/>
                      </a:cubicBezTo>
                      <a:cubicBezTo>
                        <a:pt x="226933" y="111999"/>
                        <a:pt x="237325" y="139603"/>
                        <a:pt x="237325" y="139603"/>
                      </a:cubicBezTo>
                      <a:cubicBezTo>
                        <a:pt x="239652" y="193118"/>
                        <a:pt x="240489" y="246718"/>
                        <a:pt x="244305" y="300147"/>
                      </a:cubicBezTo>
                      <a:cubicBezTo>
                        <a:pt x="245952" y="323207"/>
                        <a:pt x="252446" y="343770"/>
                        <a:pt x="265245" y="362968"/>
                      </a:cubicBezTo>
                      <a:cubicBezTo>
                        <a:pt x="268896" y="368444"/>
                        <a:pt x="274552" y="372275"/>
                        <a:pt x="279206" y="376929"/>
                      </a:cubicBezTo>
                      <a:cubicBezTo>
                        <a:pt x="281533" y="386236"/>
                        <a:pt x="281896" y="396269"/>
                        <a:pt x="286186" y="404849"/>
                      </a:cubicBezTo>
                      <a:cubicBezTo>
                        <a:pt x="290331" y="413139"/>
                        <a:pt x="314744" y="429951"/>
                        <a:pt x="321087" y="432770"/>
                      </a:cubicBezTo>
                      <a:cubicBezTo>
                        <a:pt x="334534" y="438746"/>
                        <a:pt x="362967" y="446730"/>
                        <a:pt x="362967" y="446730"/>
                      </a:cubicBezTo>
                      <a:cubicBezTo>
                        <a:pt x="422644" y="426838"/>
                        <a:pt x="390246" y="430945"/>
                        <a:pt x="460690" y="439750"/>
                      </a:cubicBezTo>
                      <a:cubicBezTo>
                        <a:pt x="469997" y="442077"/>
                        <a:pt x="479386" y="444095"/>
                        <a:pt x="488610" y="446730"/>
                      </a:cubicBezTo>
                      <a:cubicBezTo>
                        <a:pt x="495685" y="448751"/>
                        <a:pt x="502571" y="456037"/>
                        <a:pt x="509551" y="453710"/>
                      </a:cubicBezTo>
                      <a:cubicBezTo>
                        <a:pt x="525468" y="448404"/>
                        <a:pt x="534723" y="427309"/>
                        <a:pt x="551432" y="425790"/>
                      </a:cubicBezTo>
                      <a:lnTo>
                        <a:pt x="628213" y="418810"/>
                      </a:lnTo>
                      <a:cubicBezTo>
                        <a:pt x="630540" y="409503"/>
                        <a:pt x="633616" y="400352"/>
                        <a:pt x="635193" y="390889"/>
                      </a:cubicBezTo>
                      <a:cubicBezTo>
                        <a:pt x="638277" y="372386"/>
                        <a:pt x="636784" y="353015"/>
                        <a:pt x="642174" y="335048"/>
                      </a:cubicBezTo>
                      <a:cubicBezTo>
                        <a:pt x="644065" y="328745"/>
                        <a:pt x="651481" y="325741"/>
                        <a:pt x="656134" y="321087"/>
                      </a:cubicBezTo>
                      <a:cubicBezTo>
                        <a:pt x="672421" y="323414"/>
                        <a:pt x="690280" y="320710"/>
                        <a:pt x="704995" y="328068"/>
                      </a:cubicBezTo>
                      <a:cubicBezTo>
                        <a:pt x="715400" y="333271"/>
                        <a:pt x="718487" y="347051"/>
                        <a:pt x="725935" y="355988"/>
                      </a:cubicBezTo>
                      <a:cubicBezTo>
                        <a:pt x="730148" y="361044"/>
                        <a:pt x="735242" y="365295"/>
                        <a:pt x="739896" y="369948"/>
                      </a:cubicBezTo>
                      <a:cubicBezTo>
                        <a:pt x="742132" y="378893"/>
                        <a:pt x="748849" y="408797"/>
                        <a:pt x="753856" y="418810"/>
                      </a:cubicBezTo>
                      <a:cubicBezTo>
                        <a:pt x="757608" y="426313"/>
                        <a:pt x="761265" y="434510"/>
                        <a:pt x="767816" y="439750"/>
                      </a:cubicBezTo>
                      <a:cubicBezTo>
                        <a:pt x="773562" y="444346"/>
                        <a:pt x="781777" y="444403"/>
                        <a:pt x="788757" y="446730"/>
                      </a:cubicBezTo>
                      <a:cubicBezTo>
                        <a:pt x="798064" y="456037"/>
                        <a:pt x="805967" y="467001"/>
                        <a:pt x="816677" y="474651"/>
                      </a:cubicBezTo>
                      <a:cubicBezTo>
                        <a:pt x="850221" y="498611"/>
                        <a:pt x="828906" y="464207"/>
                        <a:pt x="844598" y="4955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6" name="グループ化 205">
                <a:extLst>
                  <a:ext uri="{FF2B5EF4-FFF2-40B4-BE49-F238E27FC236}">
                    <a16:creationId xmlns:a16="http://schemas.microsoft.com/office/drawing/2014/main" id="{7AC3F72D-24DF-42A0-A023-5B527ADDB5E2}"/>
                  </a:ext>
                </a:extLst>
              </p:cNvPr>
              <p:cNvGrpSpPr/>
              <p:nvPr/>
            </p:nvGrpSpPr>
            <p:grpSpPr>
              <a:xfrm>
                <a:off x="8053625" y="2165747"/>
                <a:ext cx="852476" cy="526085"/>
                <a:chOff x="7987568" y="2164259"/>
                <a:chExt cx="852476" cy="526085"/>
              </a:xfrm>
            </p:grpSpPr>
            <p:grpSp>
              <p:nvGrpSpPr>
                <p:cNvPr id="177" name="グループ化 176">
                  <a:extLst>
                    <a:ext uri="{FF2B5EF4-FFF2-40B4-BE49-F238E27FC236}">
                      <a16:creationId xmlns:a16="http://schemas.microsoft.com/office/drawing/2014/main" id="{E9C48AC4-13D0-4F8D-9F6F-8F2513471F15}"/>
                    </a:ext>
                  </a:extLst>
                </p:cNvPr>
                <p:cNvGrpSpPr/>
                <p:nvPr/>
              </p:nvGrpSpPr>
              <p:grpSpPr>
                <a:xfrm>
                  <a:off x="7987568" y="2164259"/>
                  <a:ext cx="852476" cy="526085"/>
                  <a:chOff x="5364292" y="2268062"/>
                  <a:chExt cx="2320298" cy="1245528"/>
                </a:xfrm>
              </p:grpSpPr>
              <p:cxnSp>
                <p:nvCxnSpPr>
                  <p:cNvPr id="178" name="直線コネクタ 177">
                    <a:extLst>
                      <a:ext uri="{FF2B5EF4-FFF2-40B4-BE49-F238E27FC236}">
                        <a16:creationId xmlns:a16="http://schemas.microsoft.com/office/drawing/2014/main" id="{3D1FD351-CACD-4E8F-A37C-0C0DB8E317E7}"/>
                      </a:ext>
                    </a:extLst>
                  </p:cNvPr>
                  <p:cNvCxnSpPr/>
                  <p:nvPr/>
                </p:nvCxnSpPr>
                <p:spPr>
                  <a:xfrm>
                    <a:off x="5364292" y="2268062"/>
                    <a:ext cx="0" cy="12455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9" name="直線コネクタ 178">
                    <a:extLst>
                      <a:ext uri="{FF2B5EF4-FFF2-40B4-BE49-F238E27FC236}">
                        <a16:creationId xmlns:a16="http://schemas.microsoft.com/office/drawing/2014/main" id="{C84D356F-3C0A-4D90-9E7A-B103DCCF0E0D}"/>
                      </a:ext>
                    </a:extLst>
                  </p:cNvPr>
                  <p:cNvCxnSpPr/>
                  <p:nvPr/>
                </p:nvCxnSpPr>
                <p:spPr>
                  <a:xfrm>
                    <a:off x="5364292" y="3513590"/>
                    <a:ext cx="2320298"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03" name="フリーフォーム: 図形 202">
                  <a:extLst>
                    <a:ext uri="{FF2B5EF4-FFF2-40B4-BE49-F238E27FC236}">
                      <a16:creationId xmlns:a16="http://schemas.microsoft.com/office/drawing/2014/main" id="{65B5AFAB-8C73-418B-B924-85247FDC53F3}"/>
                    </a:ext>
                  </a:extLst>
                </p:cNvPr>
                <p:cNvSpPr/>
                <p:nvPr/>
              </p:nvSpPr>
              <p:spPr>
                <a:xfrm>
                  <a:off x="8020195" y="2198748"/>
                  <a:ext cx="579353" cy="481631"/>
                </a:xfrm>
                <a:custGeom>
                  <a:avLst/>
                  <a:gdLst>
                    <a:gd name="connsiteX0" fmla="*/ 0 w 579353"/>
                    <a:gd name="connsiteY0" fmla="*/ 481631 h 481631"/>
                    <a:gd name="connsiteX1" fmla="*/ 27921 w 579353"/>
                    <a:gd name="connsiteY1" fmla="*/ 446730 h 481631"/>
                    <a:gd name="connsiteX2" fmla="*/ 55842 w 579353"/>
                    <a:gd name="connsiteY2" fmla="*/ 404849 h 481631"/>
                    <a:gd name="connsiteX3" fmla="*/ 62822 w 579353"/>
                    <a:gd name="connsiteY3" fmla="*/ 383908 h 481631"/>
                    <a:gd name="connsiteX4" fmla="*/ 76782 w 579353"/>
                    <a:gd name="connsiteY4" fmla="*/ 362968 h 481631"/>
                    <a:gd name="connsiteX5" fmla="*/ 83762 w 579353"/>
                    <a:gd name="connsiteY5" fmla="*/ 335047 h 481631"/>
                    <a:gd name="connsiteX6" fmla="*/ 97723 w 579353"/>
                    <a:gd name="connsiteY6" fmla="*/ 293167 h 481631"/>
                    <a:gd name="connsiteX7" fmla="*/ 104703 w 579353"/>
                    <a:gd name="connsiteY7" fmla="*/ 251286 h 481631"/>
                    <a:gd name="connsiteX8" fmla="*/ 111683 w 579353"/>
                    <a:gd name="connsiteY8" fmla="*/ 230345 h 481631"/>
                    <a:gd name="connsiteX9" fmla="*/ 118663 w 579353"/>
                    <a:gd name="connsiteY9" fmla="*/ 202425 h 481631"/>
                    <a:gd name="connsiteX10" fmla="*/ 125643 w 579353"/>
                    <a:gd name="connsiteY10" fmla="*/ 20941 h 481631"/>
                    <a:gd name="connsiteX11" fmla="*/ 139603 w 579353"/>
                    <a:gd name="connsiteY11" fmla="*/ 6980 h 481631"/>
                    <a:gd name="connsiteX12" fmla="*/ 160544 w 579353"/>
                    <a:gd name="connsiteY12" fmla="*/ 0 h 481631"/>
                    <a:gd name="connsiteX13" fmla="*/ 188465 w 579353"/>
                    <a:gd name="connsiteY13" fmla="*/ 20941 h 481631"/>
                    <a:gd name="connsiteX14" fmla="*/ 209405 w 579353"/>
                    <a:gd name="connsiteY14" fmla="*/ 34901 h 481631"/>
                    <a:gd name="connsiteX15" fmla="*/ 223365 w 579353"/>
                    <a:gd name="connsiteY15" fmla="*/ 55841 h 481631"/>
                    <a:gd name="connsiteX16" fmla="*/ 237326 w 579353"/>
                    <a:gd name="connsiteY16" fmla="*/ 146583 h 481631"/>
                    <a:gd name="connsiteX17" fmla="*/ 244306 w 579353"/>
                    <a:gd name="connsiteY17" fmla="*/ 174504 h 481631"/>
                    <a:gd name="connsiteX18" fmla="*/ 251286 w 579353"/>
                    <a:gd name="connsiteY18" fmla="*/ 209405 h 481631"/>
                    <a:gd name="connsiteX19" fmla="*/ 258266 w 579353"/>
                    <a:gd name="connsiteY19" fmla="*/ 251286 h 481631"/>
                    <a:gd name="connsiteX20" fmla="*/ 265246 w 579353"/>
                    <a:gd name="connsiteY20" fmla="*/ 272226 h 481631"/>
                    <a:gd name="connsiteX21" fmla="*/ 272226 w 579353"/>
                    <a:gd name="connsiteY21" fmla="*/ 300147 h 481631"/>
                    <a:gd name="connsiteX22" fmla="*/ 286187 w 579353"/>
                    <a:gd name="connsiteY22" fmla="*/ 369948 h 481631"/>
                    <a:gd name="connsiteX23" fmla="*/ 307127 w 579353"/>
                    <a:gd name="connsiteY23" fmla="*/ 418809 h 481631"/>
                    <a:gd name="connsiteX24" fmla="*/ 349008 w 579353"/>
                    <a:gd name="connsiteY24" fmla="*/ 467670 h 481631"/>
                    <a:gd name="connsiteX25" fmla="*/ 376929 w 579353"/>
                    <a:gd name="connsiteY25" fmla="*/ 460690 h 481631"/>
                    <a:gd name="connsiteX26" fmla="*/ 397869 w 579353"/>
                    <a:gd name="connsiteY26" fmla="*/ 411829 h 481631"/>
                    <a:gd name="connsiteX27" fmla="*/ 411829 w 579353"/>
                    <a:gd name="connsiteY27" fmla="*/ 383908 h 481631"/>
                    <a:gd name="connsiteX28" fmla="*/ 446730 w 579353"/>
                    <a:gd name="connsiteY28" fmla="*/ 355988 h 481631"/>
                    <a:gd name="connsiteX29" fmla="*/ 488611 w 579353"/>
                    <a:gd name="connsiteY29" fmla="*/ 390889 h 481631"/>
                    <a:gd name="connsiteX30" fmla="*/ 495591 w 579353"/>
                    <a:gd name="connsiteY30" fmla="*/ 411829 h 481631"/>
                    <a:gd name="connsiteX31" fmla="*/ 523512 w 579353"/>
                    <a:gd name="connsiteY31" fmla="*/ 439750 h 481631"/>
                    <a:gd name="connsiteX32" fmla="*/ 544452 w 579353"/>
                    <a:gd name="connsiteY32" fmla="*/ 460690 h 481631"/>
                    <a:gd name="connsiteX33" fmla="*/ 558413 w 579353"/>
                    <a:gd name="connsiteY33" fmla="*/ 474650 h 481631"/>
                    <a:gd name="connsiteX34" fmla="*/ 579353 w 579353"/>
                    <a:gd name="connsiteY34" fmla="*/ 481631 h 48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9353" h="481631">
                      <a:moveTo>
                        <a:pt x="0" y="481631"/>
                      </a:moveTo>
                      <a:cubicBezTo>
                        <a:pt x="9307" y="469997"/>
                        <a:pt x="19657" y="459126"/>
                        <a:pt x="27921" y="446730"/>
                      </a:cubicBezTo>
                      <a:cubicBezTo>
                        <a:pt x="61726" y="396022"/>
                        <a:pt x="23833" y="436856"/>
                        <a:pt x="55842" y="404849"/>
                      </a:cubicBezTo>
                      <a:cubicBezTo>
                        <a:pt x="58169" y="397869"/>
                        <a:pt x="59532" y="390489"/>
                        <a:pt x="62822" y="383908"/>
                      </a:cubicBezTo>
                      <a:cubicBezTo>
                        <a:pt x="66574" y="376405"/>
                        <a:pt x="73478" y="370679"/>
                        <a:pt x="76782" y="362968"/>
                      </a:cubicBezTo>
                      <a:cubicBezTo>
                        <a:pt x="80561" y="354150"/>
                        <a:pt x="81005" y="344236"/>
                        <a:pt x="83762" y="335047"/>
                      </a:cubicBezTo>
                      <a:cubicBezTo>
                        <a:pt x="87991" y="320952"/>
                        <a:pt x="97723" y="293167"/>
                        <a:pt x="97723" y="293167"/>
                      </a:cubicBezTo>
                      <a:cubicBezTo>
                        <a:pt x="100050" y="279207"/>
                        <a:pt x="101633" y="265102"/>
                        <a:pt x="104703" y="251286"/>
                      </a:cubicBezTo>
                      <a:cubicBezTo>
                        <a:pt x="106299" y="244103"/>
                        <a:pt x="109662" y="237420"/>
                        <a:pt x="111683" y="230345"/>
                      </a:cubicBezTo>
                      <a:cubicBezTo>
                        <a:pt x="114318" y="221121"/>
                        <a:pt x="116336" y="211732"/>
                        <a:pt x="118663" y="202425"/>
                      </a:cubicBezTo>
                      <a:cubicBezTo>
                        <a:pt x="120990" y="141930"/>
                        <a:pt x="119194" y="81136"/>
                        <a:pt x="125643" y="20941"/>
                      </a:cubicBezTo>
                      <a:cubicBezTo>
                        <a:pt x="126344" y="14397"/>
                        <a:pt x="133960" y="10366"/>
                        <a:pt x="139603" y="6980"/>
                      </a:cubicBezTo>
                      <a:cubicBezTo>
                        <a:pt x="145912" y="3194"/>
                        <a:pt x="153564" y="2327"/>
                        <a:pt x="160544" y="0"/>
                      </a:cubicBezTo>
                      <a:cubicBezTo>
                        <a:pt x="169851" y="6980"/>
                        <a:pt x="178998" y="14179"/>
                        <a:pt x="188465" y="20941"/>
                      </a:cubicBezTo>
                      <a:cubicBezTo>
                        <a:pt x="195291" y="25817"/>
                        <a:pt x="203473" y="28969"/>
                        <a:pt x="209405" y="34901"/>
                      </a:cubicBezTo>
                      <a:cubicBezTo>
                        <a:pt x="215337" y="40833"/>
                        <a:pt x="218712" y="48861"/>
                        <a:pt x="223365" y="55841"/>
                      </a:cubicBezTo>
                      <a:cubicBezTo>
                        <a:pt x="226720" y="79330"/>
                        <a:pt x="232480" y="122352"/>
                        <a:pt x="237326" y="146583"/>
                      </a:cubicBezTo>
                      <a:cubicBezTo>
                        <a:pt x="239208" y="155990"/>
                        <a:pt x="242225" y="165139"/>
                        <a:pt x="244306" y="174504"/>
                      </a:cubicBezTo>
                      <a:cubicBezTo>
                        <a:pt x="246880" y="186086"/>
                        <a:pt x="249164" y="197732"/>
                        <a:pt x="251286" y="209405"/>
                      </a:cubicBezTo>
                      <a:cubicBezTo>
                        <a:pt x="253818" y="223330"/>
                        <a:pt x="255196" y="237470"/>
                        <a:pt x="258266" y="251286"/>
                      </a:cubicBezTo>
                      <a:cubicBezTo>
                        <a:pt x="259862" y="258468"/>
                        <a:pt x="263225" y="265152"/>
                        <a:pt x="265246" y="272226"/>
                      </a:cubicBezTo>
                      <a:cubicBezTo>
                        <a:pt x="267881" y="281450"/>
                        <a:pt x="270344" y="290740"/>
                        <a:pt x="272226" y="300147"/>
                      </a:cubicBezTo>
                      <a:cubicBezTo>
                        <a:pt x="281367" y="345851"/>
                        <a:pt x="275379" y="332120"/>
                        <a:pt x="286187" y="369948"/>
                      </a:cubicBezTo>
                      <a:cubicBezTo>
                        <a:pt x="297423" y="409273"/>
                        <a:pt x="288511" y="372269"/>
                        <a:pt x="307127" y="418809"/>
                      </a:cubicBezTo>
                      <a:cubicBezTo>
                        <a:pt x="327897" y="470735"/>
                        <a:pt x="304349" y="456506"/>
                        <a:pt x="349008" y="467670"/>
                      </a:cubicBezTo>
                      <a:cubicBezTo>
                        <a:pt x="358315" y="465343"/>
                        <a:pt x="368947" y="466011"/>
                        <a:pt x="376929" y="460690"/>
                      </a:cubicBezTo>
                      <a:cubicBezTo>
                        <a:pt x="393432" y="449688"/>
                        <a:pt x="392032" y="427395"/>
                        <a:pt x="397869" y="411829"/>
                      </a:cubicBezTo>
                      <a:cubicBezTo>
                        <a:pt x="401522" y="402086"/>
                        <a:pt x="406057" y="392566"/>
                        <a:pt x="411829" y="383908"/>
                      </a:cubicBezTo>
                      <a:cubicBezTo>
                        <a:pt x="419785" y="371975"/>
                        <a:pt x="435531" y="363454"/>
                        <a:pt x="446730" y="355988"/>
                      </a:cubicBezTo>
                      <a:cubicBezTo>
                        <a:pt x="462184" y="366290"/>
                        <a:pt x="477861" y="374763"/>
                        <a:pt x="488611" y="390889"/>
                      </a:cubicBezTo>
                      <a:cubicBezTo>
                        <a:pt x="492692" y="397011"/>
                        <a:pt x="491314" y="405842"/>
                        <a:pt x="495591" y="411829"/>
                      </a:cubicBezTo>
                      <a:cubicBezTo>
                        <a:pt x="503241" y="422539"/>
                        <a:pt x="514205" y="430443"/>
                        <a:pt x="523512" y="439750"/>
                      </a:cubicBezTo>
                      <a:lnTo>
                        <a:pt x="544452" y="460690"/>
                      </a:lnTo>
                      <a:cubicBezTo>
                        <a:pt x="549106" y="465343"/>
                        <a:pt x="552170" y="472569"/>
                        <a:pt x="558413" y="474650"/>
                      </a:cubicBezTo>
                      <a:lnTo>
                        <a:pt x="579353" y="48163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7" name="グループ化 206">
                <a:extLst>
                  <a:ext uri="{FF2B5EF4-FFF2-40B4-BE49-F238E27FC236}">
                    <a16:creationId xmlns:a16="http://schemas.microsoft.com/office/drawing/2014/main" id="{FCBFBA9A-B6D8-4ACD-99F6-03B9F3A8B4C1}"/>
                  </a:ext>
                </a:extLst>
              </p:cNvPr>
              <p:cNvGrpSpPr/>
              <p:nvPr/>
            </p:nvGrpSpPr>
            <p:grpSpPr>
              <a:xfrm>
                <a:off x="8066893" y="2925194"/>
                <a:ext cx="852476" cy="526085"/>
                <a:chOff x="8000836" y="2923706"/>
                <a:chExt cx="852476" cy="526085"/>
              </a:xfrm>
            </p:grpSpPr>
            <p:grpSp>
              <p:nvGrpSpPr>
                <p:cNvPr id="174" name="グループ化 173">
                  <a:extLst>
                    <a:ext uri="{FF2B5EF4-FFF2-40B4-BE49-F238E27FC236}">
                      <a16:creationId xmlns:a16="http://schemas.microsoft.com/office/drawing/2014/main" id="{6F63B59C-ACC0-4D3C-8B17-2FC14CCDD45C}"/>
                    </a:ext>
                  </a:extLst>
                </p:cNvPr>
                <p:cNvGrpSpPr/>
                <p:nvPr/>
              </p:nvGrpSpPr>
              <p:grpSpPr>
                <a:xfrm>
                  <a:off x="8000836" y="2923706"/>
                  <a:ext cx="852476" cy="526085"/>
                  <a:chOff x="5364292" y="2268062"/>
                  <a:chExt cx="2320298" cy="1245528"/>
                </a:xfrm>
              </p:grpSpPr>
              <p:cxnSp>
                <p:nvCxnSpPr>
                  <p:cNvPr id="175" name="直線コネクタ 174">
                    <a:extLst>
                      <a:ext uri="{FF2B5EF4-FFF2-40B4-BE49-F238E27FC236}">
                        <a16:creationId xmlns:a16="http://schemas.microsoft.com/office/drawing/2014/main" id="{36877B2D-6A22-4428-B18A-6E03917BB6AA}"/>
                      </a:ext>
                    </a:extLst>
                  </p:cNvPr>
                  <p:cNvCxnSpPr/>
                  <p:nvPr/>
                </p:nvCxnSpPr>
                <p:spPr>
                  <a:xfrm>
                    <a:off x="5364292" y="2268062"/>
                    <a:ext cx="0" cy="12455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6" name="直線コネクタ 175">
                    <a:extLst>
                      <a:ext uri="{FF2B5EF4-FFF2-40B4-BE49-F238E27FC236}">
                        <a16:creationId xmlns:a16="http://schemas.microsoft.com/office/drawing/2014/main" id="{B7CF958D-4475-45EB-9C01-53FE38E9B434}"/>
                      </a:ext>
                    </a:extLst>
                  </p:cNvPr>
                  <p:cNvCxnSpPr/>
                  <p:nvPr/>
                </p:nvCxnSpPr>
                <p:spPr>
                  <a:xfrm>
                    <a:off x="5364292" y="3513590"/>
                    <a:ext cx="2320298"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04" name="フリーフォーム: 図形 203">
                  <a:extLst>
                    <a:ext uri="{FF2B5EF4-FFF2-40B4-BE49-F238E27FC236}">
                      <a16:creationId xmlns:a16="http://schemas.microsoft.com/office/drawing/2014/main" id="{0FB43F03-A085-49DF-8883-3E39589263A3}"/>
                    </a:ext>
                  </a:extLst>
                </p:cNvPr>
                <p:cNvSpPr/>
                <p:nvPr/>
              </p:nvSpPr>
              <p:spPr>
                <a:xfrm>
                  <a:off x="8040313" y="2955357"/>
                  <a:ext cx="579353" cy="481631"/>
                </a:xfrm>
                <a:custGeom>
                  <a:avLst/>
                  <a:gdLst>
                    <a:gd name="connsiteX0" fmla="*/ 0 w 579353"/>
                    <a:gd name="connsiteY0" fmla="*/ 481631 h 481631"/>
                    <a:gd name="connsiteX1" fmla="*/ 27921 w 579353"/>
                    <a:gd name="connsiteY1" fmla="*/ 446730 h 481631"/>
                    <a:gd name="connsiteX2" fmla="*/ 55842 w 579353"/>
                    <a:gd name="connsiteY2" fmla="*/ 404849 h 481631"/>
                    <a:gd name="connsiteX3" fmla="*/ 62822 w 579353"/>
                    <a:gd name="connsiteY3" fmla="*/ 383908 h 481631"/>
                    <a:gd name="connsiteX4" fmla="*/ 76782 w 579353"/>
                    <a:gd name="connsiteY4" fmla="*/ 362968 h 481631"/>
                    <a:gd name="connsiteX5" fmla="*/ 83762 w 579353"/>
                    <a:gd name="connsiteY5" fmla="*/ 335047 h 481631"/>
                    <a:gd name="connsiteX6" fmla="*/ 97723 w 579353"/>
                    <a:gd name="connsiteY6" fmla="*/ 293167 h 481631"/>
                    <a:gd name="connsiteX7" fmla="*/ 104703 w 579353"/>
                    <a:gd name="connsiteY7" fmla="*/ 251286 h 481631"/>
                    <a:gd name="connsiteX8" fmla="*/ 111683 w 579353"/>
                    <a:gd name="connsiteY8" fmla="*/ 230345 h 481631"/>
                    <a:gd name="connsiteX9" fmla="*/ 118663 w 579353"/>
                    <a:gd name="connsiteY9" fmla="*/ 202425 h 481631"/>
                    <a:gd name="connsiteX10" fmla="*/ 125643 w 579353"/>
                    <a:gd name="connsiteY10" fmla="*/ 20941 h 481631"/>
                    <a:gd name="connsiteX11" fmla="*/ 139603 w 579353"/>
                    <a:gd name="connsiteY11" fmla="*/ 6980 h 481631"/>
                    <a:gd name="connsiteX12" fmla="*/ 160544 w 579353"/>
                    <a:gd name="connsiteY12" fmla="*/ 0 h 481631"/>
                    <a:gd name="connsiteX13" fmla="*/ 188465 w 579353"/>
                    <a:gd name="connsiteY13" fmla="*/ 20941 h 481631"/>
                    <a:gd name="connsiteX14" fmla="*/ 209405 w 579353"/>
                    <a:gd name="connsiteY14" fmla="*/ 34901 h 481631"/>
                    <a:gd name="connsiteX15" fmla="*/ 223365 w 579353"/>
                    <a:gd name="connsiteY15" fmla="*/ 55841 h 481631"/>
                    <a:gd name="connsiteX16" fmla="*/ 237326 w 579353"/>
                    <a:gd name="connsiteY16" fmla="*/ 146583 h 481631"/>
                    <a:gd name="connsiteX17" fmla="*/ 244306 w 579353"/>
                    <a:gd name="connsiteY17" fmla="*/ 174504 h 481631"/>
                    <a:gd name="connsiteX18" fmla="*/ 251286 w 579353"/>
                    <a:gd name="connsiteY18" fmla="*/ 209405 h 481631"/>
                    <a:gd name="connsiteX19" fmla="*/ 258266 w 579353"/>
                    <a:gd name="connsiteY19" fmla="*/ 251286 h 481631"/>
                    <a:gd name="connsiteX20" fmla="*/ 265246 w 579353"/>
                    <a:gd name="connsiteY20" fmla="*/ 272226 h 481631"/>
                    <a:gd name="connsiteX21" fmla="*/ 272226 w 579353"/>
                    <a:gd name="connsiteY21" fmla="*/ 300147 h 481631"/>
                    <a:gd name="connsiteX22" fmla="*/ 286187 w 579353"/>
                    <a:gd name="connsiteY22" fmla="*/ 369948 h 481631"/>
                    <a:gd name="connsiteX23" fmla="*/ 307127 w 579353"/>
                    <a:gd name="connsiteY23" fmla="*/ 418809 h 481631"/>
                    <a:gd name="connsiteX24" fmla="*/ 349008 w 579353"/>
                    <a:gd name="connsiteY24" fmla="*/ 467670 h 481631"/>
                    <a:gd name="connsiteX25" fmla="*/ 376929 w 579353"/>
                    <a:gd name="connsiteY25" fmla="*/ 460690 h 481631"/>
                    <a:gd name="connsiteX26" fmla="*/ 397869 w 579353"/>
                    <a:gd name="connsiteY26" fmla="*/ 411829 h 481631"/>
                    <a:gd name="connsiteX27" fmla="*/ 411829 w 579353"/>
                    <a:gd name="connsiteY27" fmla="*/ 383908 h 481631"/>
                    <a:gd name="connsiteX28" fmla="*/ 446730 w 579353"/>
                    <a:gd name="connsiteY28" fmla="*/ 355988 h 481631"/>
                    <a:gd name="connsiteX29" fmla="*/ 488611 w 579353"/>
                    <a:gd name="connsiteY29" fmla="*/ 390889 h 481631"/>
                    <a:gd name="connsiteX30" fmla="*/ 495591 w 579353"/>
                    <a:gd name="connsiteY30" fmla="*/ 411829 h 481631"/>
                    <a:gd name="connsiteX31" fmla="*/ 523512 w 579353"/>
                    <a:gd name="connsiteY31" fmla="*/ 439750 h 481631"/>
                    <a:gd name="connsiteX32" fmla="*/ 544452 w 579353"/>
                    <a:gd name="connsiteY32" fmla="*/ 460690 h 481631"/>
                    <a:gd name="connsiteX33" fmla="*/ 558413 w 579353"/>
                    <a:gd name="connsiteY33" fmla="*/ 474650 h 481631"/>
                    <a:gd name="connsiteX34" fmla="*/ 579353 w 579353"/>
                    <a:gd name="connsiteY34" fmla="*/ 481631 h 48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79353" h="481631">
                      <a:moveTo>
                        <a:pt x="0" y="481631"/>
                      </a:moveTo>
                      <a:cubicBezTo>
                        <a:pt x="9307" y="469997"/>
                        <a:pt x="19657" y="459126"/>
                        <a:pt x="27921" y="446730"/>
                      </a:cubicBezTo>
                      <a:cubicBezTo>
                        <a:pt x="61726" y="396022"/>
                        <a:pt x="23833" y="436856"/>
                        <a:pt x="55842" y="404849"/>
                      </a:cubicBezTo>
                      <a:cubicBezTo>
                        <a:pt x="58169" y="397869"/>
                        <a:pt x="59532" y="390489"/>
                        <a:pt x="62822" y="383908"/>
                      </a:cubicBezTo>
                      <a:cubicBezTo>
                        <a:pt x="66574" y="376405"/>
                        <a:pt x="73478" y="370679"/>
                        <a:pt x="76782" y="362968"/>
                      </a:cubicBezTo>
                      <a:cubicBezTo>
                        <a:pt x="80561" y="354150"/>
                        <a:pt x="81005" y="344236"/>
                        <a:pt x="83762" y="335047"/>
                      </a:cubicBezTo>
                      <a:cubicBezTo>
                        <a:pt x="87991" y="320952"/>
                        <a:pt x="97723" y="293167"/>
                        <a:pt x="97723" y="293167"/>
                      </a:cubicBezTo>
                      <a:cubicBezTo>
                        <a:pt x="100050" y="279207"/>
                        <a:pt x="101633" y="265102"/>
                        <a:pt x="104703" y="251286"/>
                      </a:cubicBezTo>
                      <a:cubicBezTo>
                        <a:pt x="106299" y="244103"/>
                        <a:pt x="109662" y="237420"/>
                        <a:pt x="111683" y="230345"/>
                      </a:cubicBezTo>
                      <a:cubicBezTo>
                        <a:pt x="114318" y="221121"/>
                        <a:pt x="116336" y="211732"/>
                        <a:pt x="118663" y="202425"/>
                      </a:cubicBezTo>
                      <a:cubicBezTo>
                        <a:pt x="120990" y="141930"/>
                        <a:pt x="119194" y="81136"/>
                        <a:pt x="125643" y="20941"/>
                      </a:cubicBezTo>
                      <a:cubicBezTo>
                        <a:pt x="126344" y="14397"/>
                        <a:pt x="133960" y="10366"/>
                        <a:pt x="139603" y="6980"/>
                      </a:cubicBezTo>
                      <a:cubicBezTo>
                        <a:pt x="145912" y="3194"/>
                        <a:pt x="153564" y="2327"/>
                        <a:pt x="160544" y="0"/>
                      </a:cubicBezTo>
                      <a:cubicBezTo>
                        <a:pt x="169851" y="6980"/>
                        <a:pt x="178998" y="14179"/>
                        <a:pt x="188465" y="20941"/>
                      </a:cubicBezTo>
                      <a:cubicBezTo>
                        <a:pt x="195291" y="25817"/>
                        <a:pt x="203473" y="28969"/>
                        <a:pt x="209405" y="34901"/>
                      </a:cubicBezTo>
                      <a:cubicBezTo>
                        <a:pt x="215337" y="40833"/>
                        <a:pt x="218712" y="48861"/>
                        <a:pt x="223365" y="55841"/>
                      </a:cubicBezTo>
                      <a:cubicBezTo>
                        <a:pt x="226720" y="79330"/>
                        <a:pt x="232480" y="122352"/>
                        <a:pt x="237326" y="146583"/>
                      </a:cubicBezTo>
                      <a:cubicBezTo>
                        <a:pt x="239208" y="155990"/>
                        <a:pt x="242225" y="165139"/>
                        <a:pt x="244306" y="174504"/>
                      </a:cubicBezTo>
                      <a:cubicBezTo>
                        <a:pt x="246880" y="186086"/>
                        <a:pt x="249164" y="197732"/>
                        <a:pt x="251286" y="209405"/>
                      </a:cubicBezTo>
                      <a:cubicBezTo>
                        <a:pt x="253818" y="223330"/>
                        <a:pt x="255196" y="237470"/>
                        <a:pt x="258266" y="251286"/>
                      </a:cubicBezTo>
                      <a:cubicBezTo>
                        <a:pt x="259862" y="258468"/>
                        <a:pt x="263225" y="265152"/>
                        <a:pt x="265246" y="272226"/>
                      </a:cubicBezTo>
                      <a:cubicBezTo>
                        <a:pt x="267881" y="281450"/>
                        <a:pt x="270344" y="290740"/>
                        <a:pt x="272226" y="300147"/>
                      </a:cubicBezTo>
                      <a:cubicBezTo>
                        <a:pt x="281367" y="345851"/>
                        <a:pt x="275379" y="332120"/>
                        <a:pt x="286187" y="369948"/>
                      </a:cubicBezTo>
                      <a:cubicBezTo>
                        <a:pt x="297423" y="409273"/>
                        <a:pt x="288511" y="372269"/>
                        <a:pt x="307127" y="418809"/>
                      </a:cubicBezTo>
                      <a:cubicBezTo>
                        <a:pt x="327897" y="470735"/>
                        <a:pt x="304349" y="456506"/>
                        <a:pt x="349008" y="467670"/>
                      </a:cubicBezTo>
                      <a:cubicBezTo>
                        <a:pt x="358315" y="465343"/>
                        <a:pt x="368947" y="466011"/>
                        <a:pt x="376929" y="460690"/>
                      </a:cubicBezTo>
                      <a:cubicBezTo>
                        <a:pt x="393432" y="449688"/>
                        <a:pt x="392032" y="427395"/>
                        <a:pt x="397869" y="411829"/>
                      </a:cubicBezTo>
                      <a:cubicBezTo>
                        <a:pt x="401522" y="402086"/>
                        <a:pt x="406057" y="392566"/>
                        <a:pt x="411829" y="383908"/>
                      </a:cubicBezTo>
                      <a:cubicBezTo>
                        <a:pt x="419785" y="371975"/>
                        <a:pt x="435531" y="363454"/>
                        <a:pt x="446730" y="355988"/>
                      </a:cubicBezTo>
                      <a:cubicBezTo>
                        <a:pt x="462184" y="366290"/>
                        <a:pt x="477861" y="374763"/>
                        <a:pt x="488611" y="390889"/>
                      </a:cubicBezTo>
                      <a:cubicBezTo>
                        <a:pt x="492692" y="397011"/>
                        <a:pt x="491314" y="405842"/>
                        <a:pt x="495591" y="411829"/>
                      </a:cubicBezTo>
                      <a:cubicBezTo>
                        <a:pt x="503241" y="422539"/>
                        <a:pt x="514205" y="430443"/>
                        <a:pt x="523512" y="439750"/>
                      </a:cubicBezTo>
                      <a:lnTo>
                        <a:pt x="544452" y="460690"/>
                      </a:lnTo>
                      <a:cubicBezTo>
                        <a:pt x="549106" y="465343"/>
                        <a:pt x="552170" y="472569"/>
                        <a:pt x="558413" y="474650"/>
                      </a:cubicBezTo>
                      <a:lnTo>
                        <a:pt x="579353" y="48163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8" name="テキスト ボックス 207">
                <a:extLst>
                  <a:ext uri="{FF2B5EF4-FFF2-40B4-BE49-F238E27FC236}">
                    <a16:creationId xmlns:a16="http://schemas.microsoft.com/office/drawing/2014/main" id="{9D9669E3-0F37-4347-9C51-799BF172C4D5}"/>
                  </a:ext>
                </a:extLst>
              </p:cNvPr>
              <p:cNvSpPr txBox="1"/>
              <p:nvPr/>
            </p:nvSpPr>
            <p:spPr>
              <a:xfrm>
                <a:off x="7659532" y="2273805"/>
                <a:ext cx="426720" cy="369332"/>
              </a:xfrm>
              <a:prstGeom prst="rect">
                <a:avLst/>
              </a:prstGeom>
              <a:noFill/>
            </p:spPr>
            <p:txBody>
              <a:bodyPr wrap="none" rtlCol="0">
                <a:spAutoFit/>
              </a:bodyPr>
              <a:lstStyle/>
              <a:p>
                <a:r>
                  <a:rPr kumimoji="1" lang="en-US" altLang="ja-JP" dirty="0"/>
                  <a:t>B4</a:t>
                </a:r>
                <a:endParaRPr kumimoji="1" lang="ja-JP" altLang="en-US" dirty="0"/>
              </a:p>
            </p:txBody>
          </p:sp>
          <p:sp>
            <p:nvSpPr>
              <p:cNvPr id="209" name="テキスト ボックス 208">
                <a:extLst>
                  <a:ext uri="{FF2B5EF4-FFF2-40B4-BE49-F238E27FC236}">
                    <a16:creationId xmlns:a16="http://schemas.microsoft.com/office/drawing/2014/main" id="{49CA4D57-2188-45D2-8C21-73CAA842FB8F}"/>
                  </a:ext>
                </a:extLst>
              </p:cNvPr>
              <p:cNvSpPr txBox="1"/>
              <p:nvPr/>
            </p:nvSpPr>
            <p:spPr>
              <a:xfrm>
                <a:off x="7363930" y="2977913"/>
                <a:ext cx="753732" cy="369332"/>
              </a:xfrm>
              <a:prstGeom prst="rect">
                <a:avLst/>
              </a:prstGeom>
              <a:noFill/>
            </p:spPr>
            <p:txBody>
              <a:bodyPr wrap="none" rtlCol="0">
                <a:spAutoFit/>
              </a:bodyPr>
              <a:lstStyle/>
              <a:p>
                <a:r>
                  <a:rPr kumimoji="1" lang="en-US" altLang="ja-JP" dirty="0"/>
                  <a:t>Leu12</a:t>
                </a:r>
                <a:endParaRPr kumimoji="1" lang="ja-JP" altLang="en-US" dirty="0"/>
              </a:p>
            </p:txBody>
          </p:sp>
          <p:sp>
            <p:nvSpPr>
              <p:cNvPr id="218" name="テキスト ボックス 217">
                <a:extLst>
                  <a:ext uri="{FF2B5EF4-FFF2-40B4-BE49-F238E27FC236}">
                    <a16:creationId xmlns:a16="http://schemas.microsoft.com/office/drawing/2014/main" id="{FFB861A3-94E1-4DEB-B20A-25E1FCAE234A}"/>
                  </a:ext>
                </a:extLst>
              </p:cNvPr>
              <p:cNvSpPr txBox="1"/>
              <p:nvPr/>
            </p:nvSpPr>
            <p:spPr>
              <a:xfrm>
                <a:off x="3803470" y="2285552"/>
                <a:ext cx="335348" cy="461665"/>
              </a:xfrm>
              <a:prstGeom prst="rect">
                <a:avLst/>
              </a:prstGeom>
              <a:noFill/>
            </p:spPr>
            <p:txBody>
              <a:bodyPr wrap="none" rtlCol="0">
                <a:spAutoFit/>
              </a:bodyPr>
              <a:lstStyle/>
              <a:p>
                <a:r>
                  <a:rPr kumimoji="1" lang="en-US" altLang="ja-JP" sz="2400" dirty="0">
                    <a:solidFill>
                      <a:srgbClr val="C00000"/>
                    </a:solidFill>
                  </a:rPr>
                  <a:t>Y</a:t>
                </a:r>
                <a:endParaRPr kumimoji="1" lang="ja-JP" altLang="en-US" sz="2400" dirty="0">
                  <a:solidFill>
                    <a:srgbClr val="C00000"/>
                  </a:solidFill>
                </a:endParaRPr>
              </a:p>
            </p:txBody>
          </p:sp>
          <p:sp>
            <p:nvSpPr>
              <p:cNvPr id="219" name="テキスト ボックス 218">
                <a:extLst>
                  <a:ext uri="{FF2B5EF4-FFF2-40B4-BE49-F238E27FC236}">
                    <a16:creationId xmlns:a16="http://schemas.microsoft.com/office/drawing/2014/main" id="{346AEA27-7771-4F26-9F1B-86838DF3D47C}"/>
                  </a:ext>
                </a:extLst>
              </p:cNvPr>
              <p:cNvSpPr txBox="1"/>
              <p:nvPr/>
            </p:nvSpPr>
            <p:spPr>
              <a:xfrm>
                <a:off x="3620082" y="2957352"/>
                <a:ext cx="335348" cy="461665"/>
              </a:xfrm>
              <a:prstGeom prst="rect">
                <a:avLst/>
              </a:prstGeom>
              <a:noFill/>
            </p:spPr>
            <p:txBody>
              <a:bodyPr wrap="none" rtlCol="0">
                <a:spAutoFit/>
              </a:bodyPr>
              <a:lstStyle/>
              <a:p>
                <a:r>
                  <a:rPr kumimoji="1" lang="en-US" altLang="ja-JP" sz="2400" dirty="0">
                    <a:solidFill>
                      <a:srgbClr val="FF0000"/>
                    </a:solidFill>
                  </a:rPr>
                  <a:t>Y</a:t>
                </a:r>
                <a:endParaRPr kumimoji="1" lang="ja-JP" altLang="en-US" sz="2400" dirty="0">
                  <a:solidFill>
                    <a:srgbClr val="FF0000"/>
                  </a:solidFill>
                </a:endParaRPr>
              </a:p>
            </p:txBody>
          </p:sp>
          <p:sp>
            <p:nvSpPr>
              <p:cNvPr id="220" name="テキスト ボックス 219">
                <a:extLst>
                  <a:ext uri="{FF2B5EF4-FFF2-40B4-BE49-F238E27FC236}">
                    <a16:creationId xmlns:a16="http://schemas.microsoft.com/office/drawing/2014/main" id="{8E50885A-1ECE-4DCD-B7FF-6DEE9C43B0DD}"/>
                  </a:ext>
                </a:extLst>
              </p:cNvPr>
              <p:cNvSpPr txBox="1"/>
              <p:nvPr/>
            </p:nvSpPr>
            <p:spPr>
              <a:xfrm>
                <a:off x="3691653" y="3741686"/>
                <a:ext cx="335348" cy="461665"/>
              </a:xfrm>
              <a:prstGeom prst="rect">
                <a:avLst/>
              </a:prstGeom>
              <a:noFill/>
            </p:spPr>
            <p:txBody>
              <a:bodyPr wrap="none" rtlCol="0">
                <a:spAutoFit/>
              </a:bodyPr>
              <a:lstStyle/>
              <a:p>
                <a:r>
                  <a:rPr kumimoji="1" lang="en-US" altLang="ja-JP" sz="2400" dirty="0">
                    <a:solidFill>
                      <a:schemeClr val="accent2">
                        <a:lumMod val="60000"/>
                        <a:lumOff val="40000"/>
                      </a:schemeClr>
                    </a:solidFill>
                  </a:rPr>
                  <a:t>Y</a:t>
                </a:r>
                <a:endParaRPr kumimoji="1" lang="ja-JP" altLang="en-US" sz="2400" dirty="0">
                  <a:solidFill>
                    <a:schemeClr val="accent2">
                      <a:lumMod val="60000"/>
                      <a:lumOff val="40000"/>
                    </a:schemeClr>
                  </a:solidFill>
                </a:endParaRPr>
              </a:p>
            </p:txBody>
          </p:sp>
          <p:sp>
            <p:nvSpPr>
              <p:cNvPr id="222" name="テキスト ボックス 221">
                <a:extLst>
                  <a:ext uri="{FF2B5EF4-FFF2-40B4-BE49-F238E27FC236}">
                    <a16:creationId xmlns:a16="http://schemas.microsoft.com/office/drawing/2014/main" id="{FF9DFFAE-3885-4F6E-94C6-56C05DE392BB}"/>
                  </a:ext>
                </a:extLst>
              </p:cNvPr>
              <p:cNvSpPr txBox="1"/>
              <p:nvPr/>
            </p:nvSpPr>
            <p:spPr>
              <a:xfrm>
                <a:off x="5721230" y="2246819"/>
                <a:ext cx="335348" cy="461665"/>
              </a:xfrm>
              <a:prstGeom prst="rect">
                <a:avLst/>
              </a:prstGeom>
              <a:noFill/>
            </p:spPr>
            <p:txBody>
              <a:bodyPr wrap="none" rtlCol="0">
                <a:spAutoFit/>
              </a:bodyPr>
              <a:lstStyle/>
              <a:p>
                <a:r>
                  <a:rPr kumimoji="1" lang="en-US" altLang="ja-JP" sz="2400" dirty="0">
                    <a:solidFill>
                      <a:srgbClr val="002060"/>
                    </a:solidFill>
                  </a:rPr>
                  <a:t>Y</a:t>
                </a:r>
                <a:endParaRPr kumimoji="1" lang="ja-JP" altLang="en-US" sz="2400" dirty="0">
                  <a:solidFill>
                    <a:srgbClr val="002060"/>
                  </a:solidFill>
                </a:endParaRPr>
              </a:p>
            </p:txBody>
          </p:sp>
          <p:sp>
            <p:nvSpPr>
              <p:cNvPr id="223" name="テキスト ボックス 222">
                <a:extLst>
                  <a:ext uri="{FF2B5EF4-FFF2-40B4-BE49-F238E27FC236}">
                    <a16:creationId xmlns:a16="http://schemas.microsoft.com/office/drawing/2014/main" id="{B38C2FEE-585D-452E-AF95-F325ACC94F77}"/>
                  </a:ext>
                </a:extLst>
              </p:cNvPr>
              <p:cNvSpPr txBox="1"/>
              <p:nvPr/>
            </p:nvSpPr>
            <p:spPr>
              <a:xfrm>
                <a:off x="5567728" y="2919048"/>
                <a:ext cx="335348" cy="461665"/>
              </a:xfrm>
              <a:prstGeom prst="rect">
                <a:avLst/>
              </a:prstGeom>
              <a:noFill/>
            </p:spPr>
            <p:txBody>
              <a:bodyPr wrap="none" rtlCol="0">
                <a:spAutoFit/>
              </a:bodyPr>
              <a:lstStyle/>
              <a:p>
                <a:r>
                  <a:rPr kumimoji="1" lang="en-US" altLang="ja-JP" sz="2400" dirty="0">
                    <a:solidFill>
                      <a:schemeClr val="accent5">
                        <a:lumMod val="75000"/>
                      </a:schemeClr>
                    </a:solidFill>
                  </a:rPr>
                  <a:t>Y</a:t>
                </a:r>
                <a:endParaRPr kumimoji="1" lang="ja-JP" altLang="en-US" sz="2400" dirty="0">
                  <a:solidFill>
                    <a:schemeClr val="accent5">
                      <a:lumMod val="75000"/>
                    </a:schemeClr>
                  </a:solidFill>
                </a:endParaRPr>
              </a:p>
            </p:txBody>
          </p:sp>
          <p:sp>
            <p:nvSpPr>
              <p:cNvPr id="224" name="テキスト ボックス 223">
                <a:extLst>
                  <a:ext uri="{FF2B5EF4-FFF2-40B4-BE49-F238E27FC236}">
                    <a16:creationId xmlns:a16="http://schemas.microsoft.com/office/drawing/2014/main" id="{981DE2E6-5370-4890-884B-DC7C55B6B471}"/>
                  </a:ext>
                </a:extLst>
              </p:cNvPr>
              <p:cNvSpPr txBox="1"/>
              <p:nvPr/>
            </p:nvSpPr>
            <p:spPr>
              <a:xfrm>
                <a:off x="5764161" y="3639663"/>
                <a:ext cx="335348" cy="461665"/>
              </a:xfrm>
              <a:prstGeom prst="rect">
                <a:avLst/>
              </a:prstGeom>
              <a:noFill/>
            </p:spPr>
            <p:txBody>
              <a:bodyPr wrap="none" rtlCol="0">
                <a:spAutoFit/>
              </a:bodyPr>
              <a:lstStyle/>
              <a:p>
                <a:r>
                  <a:rPr kumimoji="1" lang="en-US" altLang="ja-JP" sz="2400" dirty="0">
                    <a:solidFill>
                      <a:srgbClr val="00B0F0"/>
                    </a:solidFill>
                  </a:rPr>
                  <a:t>Y</a:t>
                </a:r>
                <a:endParaRPr kumimoji="1" lang="ja-JP" altLang="en-US" sz="2400" dirty="0">
                  <a:solidFill>
                    <a:srgbClr val="00B0F0"/>
                  </a:solidFill>
                </a:endParaRPr>
              </a:p>
            </p:txBody>
          </p:sp>
          <p:sp>
            <p:nvSpPr>
              <p:cNvPr id="225" name="テキスト ボックス 224">
                <a:extLst>
                  <a:ext uri="{FF2B5EF4-FFF2-40B4-BE49-F238E27FC236}">
                    <a16:creationId xmlns:a16="http://schemas.microsoft.com/office/drawing/2014/main" id="{8ED8D16B-172B-4514-85D5-2992D75B9ED7}"/>
                  </a:ext>
                </a:extLst>
              </p:cNvPr>
              <p:cNvSpPr txBox="1"/>
              <p:nvPr/>
            </p:nvSpPr>
            <p:spPr>
              <a:xfrm>
                <a:off x="5612253" y="4405654"/>
                <a:ext cx="335348" cy="461665"/>
              </a:xfrm>
              <a:prstGeom prst="rect">
                <a:avLst/>
              </a:prstGeom>
              <a:noFill/>
            </p:spPr>
            <p:txBody>
              <a:bodyPr wrap="none" rtlCol="0">
                <a:spAutoFit/>
              </a:bodyPr>
              <a:lstStyle/>
              <a:p>
                <a:r>
                  <a:rPr kumimoji="1" lang="en-US" altLang="ja-JP" sz="2400" dirty="0">
                    <a:solidFill>
                      <a:schemeClr val="accent5">
                        <a:lumMod val="60000"/>
                        <a:lumOff val="40000"/>
                      </a:schemeClr>
                    </a:solidFill>
                  </a:rPr>
                  <a:t>Y</a:t>
                </a:r>
                <a:endParaRPr kumimoji="1" lang="ja-JP" altLang="en-US" sz="2400" dirty="0">
                  <a:solidFill>
                    <a:schemeClr val="accent5">
                      <a:lumMod val="60000"/>
                      <a:lumOff val="40000"/>
                    </a:schemeClr>
                  </a:solidFill>
                </a:endParaRPr>
              </a:p>
            </p:txBody>
          </p:sp>
          <p:sp>
            <p:nvSpPr>
              <p:cNvPr id="226" name="テキスト ボックス 225">
                <a:extLst>
                  <a:ext uri="{FF2B5EF4-FFF2-40B4-BE49-F238E27FC236}">
                    <a16:creationId xmlns:a16="http://schemas.microsoft.com/office/drawing/2014/main" id="{9BA04D30-AFAE-421C-88DB-28517359606B}"/>
                  </a:ext>
                </a:extLst>
              </p:cNvPr>
              <p:cNvSpPr txBox="1"/>
              <p:nvPr/>
            </p:nvSpPr>
            <p:spPr>
              <a:xfrm>
                <a:off x="7491858" y="2200236"/>
                <a:ext cx="335348" cy="461665"/>
              </a:xfrm>
              <a:prstGeom prst="rect">
                <a:avLst/>
              </a:prstGeom>
              <a:noFill/>
            </p:spPr>
            <p:txBody>
              <a:bodyPr wrap="none" rtlCol="0">
                <a:spAutoFit/>
              </a:bodyPr>
              <a:lstStyle/>
              <a:p>
                <a:r>
                  <a:rPr kumimoji="1" lang="en-US" altLang="ja-JP" sz="2400" dirty="0"/>
                  <a:t>Y</a:t>
                </a:r>
                <a:endParaRPr kumimoji="1" lang="ja-JP" altLang="en-US" sz="2400" dirty="0"/>
              </a:p>
            </p:txBody>
          </p:sp>
          <p:sp>
            <p:nvSpPr>
              <p:cNvPr id="227" name="テキスト ボックス 226">
                <a:extLst>
                  <a:ext uri="{FF2B5EF4-FFF2-40B4-BE49-F238E27FC236}">
                    <a16:creationId xmlns:a16="http://schemas.microsoft.com/office/drawing/2014/main" id="{1D3DD33B-D19A-49E4-9B94-29CD98F86F2E}"/>
                  </a:ext>
                </a:extLst>
              </p:cNvPr>
              <p:cNvSpPr txBox="1"/>
              <p:nvPr/>
            </p:nvSpPr>
            <p:spPr>
              <a:xfrm>
                <a:off x="7196255" y="2935668"/>
                <a:ext cx="335348" cy="461665"/>
              </a:xfrm>
              <a:prstGeom prst="rect">
                <a:avLst/>
              </a:prstGeom>
              <a:noFill/>
            </p:spPr>
            <p:txBody>
              <a:bodyPr wrap="none" rtlCol="0">
                <a:spAutoFit/>
              </a:bodyPr>
              <a:lstStyle/>
              <a:p>
                <a:r>
                  <a:rPr kumimoji="1" lang="en-US" altLang="ja-JP" sz="2400" dirty="0">
                    <a:solidFill>
                      <a:schemeClr val="bg2">
                        <a:lumMod val="50000"/>
                      </a:schemeClr>
                    </a:solidFill>
                  </a:rPr>
                  <a:t>Y</a:t>
                </a:r>
                <a:endParaRPr kumimoji="1" lang="ja-JP" altLang="en-US" sz="2400" dirty="0">
                  <a:solidFill>
                    <a:schemeClr val="bg2">
                      <a:lumMod val="50000"/>
                    </a:schemeClr>
                  </a:solidFill>
                </a:endParaRPr>
              </a:p>
            </p:txBody>
          </p:sp>
        </p:grpSp>
      </p:grpSp>
      <p:sp>
        <p:nvSpPr>
          <p:cNvPr id="231" name="テキスト ボックス 230"/>
          <p:cNvSpPr txBox="1"/>
          <p:nvPr/>
        </p:nvSpPr>
        <p:spPr>
          <a:xfrm>
            <a:off x="4488472" y="5392178"/>
            <a:ext cx="4417629" cy="923330"/>
          </a:xfrm>
          <a:prstGeom prst="rect">
            <a:avLst/>
          </a:prstGeom>
          <a:noFill/>
        </p:spPr>
        <p:txBody>
          <a:bodyPr wrap="square" rtlCol="0">
            <a:spAutoFit/>
          </a:bodyPr>
          <a:lstStyle/>
          <a:p>
            <a:r>
              <a:rPr kumimoji="1" lang="ja-JP" altLang="en-US" dirty="0"/>
              <a:t>白血球に対する反応等式の他に</a:t>
            </a:r>
            <a:endParaRPr kumimoji="1" lang="en-US" altLang="ja-JP" dirty="0"/>
          </a:p>
          <a:p>
            <a:r>
              <a:rPr kumimoji="1" lang="ja-JP" altLang="en-US" dirty="0"/>
              <a:t>認識分子、認識エピトープ、抗体の機能なども比較して分類</a:t>
            </a:r>
          </a:p>
        </p:txBody>
      </p:sp>
    </p:spTree>
    <p:custDataLst>
      <p:tags r:id="rId1"/>
    </p:custDataLst>
    <p:extLst>
      <p:ext uri="{BB962C8B-B14F-4D97-AF65-F5344CB8AC3E}">
        <p14:creationId xmlns:p14="http://schemas.microsoft.com/office/powerpoint/2010/main" val="3663706472"/>
      </p:ext>
    </p:extLst>
  </p:cSld>
  <p:clrMapOvr>
    <a:masterClrMapping/>
  </p:clrMapOvr>
  <mc:AlternateContent xmlns:mc="http://schemas.openxmlformats.org/markup-compatibility/2006" xmlns:p14="http://schemas.microsoft.com/office/powerpoint/2010/main">
    <mc:Choice Requires="p14">
      <p:transition spd="slow" p14:dur="2000" advTm="218504"/>
    </mc:Choice>
    <mc:Fallback xmlns="">
      <p:transition spd="slow" advTm="2185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2815998833"/>
              </p:ext>
            </p:extLst>
          </p:nvPr>
        </p:nvGraphicFramePr>
        <p:xfrm>
          <a:off x="958849" y="1147398"/>
          <a:ext cx="7226300" cy="3396615"/>
        </p:xfrm>
        <a:graphic>
          <a:graphicData uri="http://schemas.openxmlformats.org/drawingml/2006/table">
            <a:tbl>
              <a:tblPr>
                <a:tableStyleId>{5C22544A-7EE6-4342-B048-85BDC9FD1C3A}</a:tableStyleId>
              </a:tblPr>
              <a:tblGrid>
                <a:gridCol w="1549400">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gridCol w="977900">
                  <a:extLst>
                    <a:ext uri="{9D8B030D-6E8A-4147-A177-3AD203B41FA5}">
                      <a16:colId xmlns:a16="http://schemas.microsoft.com/office/drawing/2014/main" val="20002"/>
                    </a:ext>
                  </a:extLst>
                </a:gridCol>
                <a:gridCol w="15494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542925">
                <a:tc>
                  <a:txBody>
                    <a:bodyPr/>
                    <a:lstStyle/>
                    <a:p>
                      <a:pPr algn="l" fontAlgn="ctr"/>
                      <a:r>
                        <a:rPr lang="en-US" sz="1800" u="none" strike="noStrike" dirty="0">
                          <a:effectLst/>
                        </a:rPr>
                        <a:t>Workshop</a:t>
                      </a:r>
                      <a:endParaRPr lang="en-US" sz="1800" b="1"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tc>
                  <a:txBody>
                    <a:bodyPr/>
                    <a:lstStyle/>
                    <a:p>
                      <a:pPr algn="l" fontAlgn="ctr"/>
                      <a:r>
                        <a:rPr lang="en-US" sz="1800" u="none" strike="noStrike" dirty="0">
                          <a:effectLst/>
                        </a:rPr>
                        <a:t>Place</a:t>
                      </a:r>
                      <a:endParaRPr lang="en-US" sz="1800" b="1"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tc>
                  <a:txBody>
                    <a:bodyPr/>
                    <a:lstStyle/>
                    <a:p>
                      <a:pPr algn="l" fontAlgn="ctr"/>
                      <a:r>
                        <a:rPr lang="en-US" sz="1800" u="none" strike="noStrike" dirty="0">
                          <a:effectLst/>
                        </a:rPr>
                        <a:t>Year</a:t>
                      </a:r>
                      <a:endParaRPr lang="en-US" sz="1800" b="1"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tc>
                  <a:txBody>
                    <a:bodyPr/>
                    <a:lstStyle/>
                    <a:p>
                      <a:pPr algn="l" fontAlgn="ctr"/>
                      <a:r>
                        <a:rPr lang="en-US" sz="1800" u="none" strike="noStrike" dirty="0">
                          <a:effectLst/>
                        </a:rPr>
                        <a:t>CDs assigned</a:t>
                      </a:r>
                      <a:endParaRPr lang="en-US" sz="1800" b="1"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tc>
                  <a:txBody>
                    <a:bodyPr/>
                    <a:lstStyle/>
                    <a:p>
                      <a:pPr algn="l" fontAlgn="ctr"/>
                      <a:r>
                        <a:rPr lang="en-US" sz="1800" u="none" strike="noStrike" dirty="0">
                          <a:effectLst/>
                        </a:rPr>
                        <a:t>Number of CDs assigned</a:t>
                      </a:r>
                      <a:endParaRPr lang="en-US" sz="1800" b="1"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val="10000"/>
                  </a:ext>
                </a:extLst>
              </a:tr>
              <a:tr h="276225">
                <a:tc>
                  <a:txBody>
                    <a:bodyPr/>
                    <a:lstStyle/>
                    <a:p>
                      <a:pPr algn="l" fontAlgn="ctr"/>
                      <a:r>
                        <a:rPr lang="en-US" sz="1800" u="none" strike="noStrike" dirty="0">
                          <a:effectLst/>
                        </a:rPr>
                        <a:t>HLDA1</a:t>
                      </a:r>
                      <a:endParaRPr 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dirty="0">
                          <a:effectLst/>
                        </a:rPr>
                        <a:t>Pairs</a:t>
                      </a:r>
                      <a:endParaRPr lang="en-US" sz="1800" b="0"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altLang="ja-JP" sz="1800" u="none" strike="noStrike">
                          <a:effectLst/>
                        </a:rPr>
                        <a:t>1982</a:t>
                      </a:r>
                      <a:endParaRPr lang="en-US" altLang="ja-JP"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a:effectLst/>
                        </a:rPr>
                        <a:t>CD1-w15</a:t>
                      </a:r>
                      <a:endParaRPr lang="en-US"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r" fontAlgn="ctr"/>
                      <a:r>
                        <a:rPr lang="en-US" altLang="ja-JP" sz="1800" u="none" strike="noStrike">
                          <a:effectLst/>
                        </a:rPr>
                        <a:t>15</a:t>
                      </a:r>
                      <a:endParaRPr lang="en-US" altLang="ja-JP"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1"/>
                  </a:ext>
                </a:extLst>
              </a:tr>
              <a:tr h="276225">
                <a:tc>
                  <a:txBody>
                    <a:bodyPr/>
                    <a:lstStyle/>
                    <a:p>
                      <a:pPr algn="l" fontAlgn="ctr"/>
                      <a:r>
                        <a:rPr lang="en-US" sz="1800" u="none" strike="noStrike" dirty="0">
                          <a:effectLst/>
                        </a:rPr>
                        <a:t>HLDA2</a:t>
                      </a:r>
                      <a:endParaRPr 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dirty="0">
                          <a:effectLst/>
                        </a:rPr>
                        <a:t>Boston</a:t>
                      </a:r>
                      <a:endParaRPr lang="en-US" sz="1800" b="0"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altLang="ja-JP" sz="1800" u="none" strike="noStrike" dirty="0">
                          <a:effectLst/>
                        </a:rPr>
                        <a:t>1984</a:t>
                      </a:r>
                      <a:endParaRPr lang="en-US" altLang="ja-JP" sz="1800" b="0"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a:effectLst/>
                        </a:rPr>
                        <a:t>CD16-w26</a:t>
                      </a:r>
                      <a:endParaRPr lang="en-US"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r" fontAlgn="ctr"/>
                      <a:r>
                        <a:rPr lang="en-US" altLang="ja-JP" sz="1800" u="none" strike="noStrike">
                          <a:effectLst/>
                        </a:rPr>
                        <a:t>11</a:t>
                      </a:r>
                      <a:endParaRPr lang="en-US" altLang="ja-JP"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2"/>
                  </a:ext>
                </a:extLst>
              </a:tr>
              <a:tr h="276225">
                <a:tc>
                  <a:txBody>
                    <a:bodyPr/>
                    <a:lstStyle/>
                    <a:p>
                      <a:pPr algn="l" fontAlgn="ctr"/>
                      <a:r>
                        <a:rPr lang="en-US" sz="1800" u="none" strike="noStrike">
                          <a:effectLst/>
                        </a:rPr>
                        <a:t>HLDA3</a:t>
                      </a:r>
                      <a:endParaRPr 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dirty="0">
                          <a:effectLst/>
                        </a:rPr>
                        <a:t>Oxford</a:t>
                      </a:r>
                      <a:endParaRPr lang="en-US" sz="1800" b="0"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altLang="ja-JP" sz="1800" u="none" strike="noStrike" dirty="0">
                          <a:effectLst/>
                        </a:rPr>
                        <a:t>1987</a:t>
                      </a:r>
                      <a:endParaRPr lang="en-US" altLang="ja-JP" sz="1800" b="0"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a:effectLst/>
                        </a:rPr>
                        <a:t>CD27-45</a:t>
                      </a:r>
                      <a:endParaRPr lang="en-US"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r" fontAlgn="ctr"/>
                      <a:r>
                        <a:rPr lang="en-US" altLang="ja-JP" sz="1800" u="none" strike="noStrike">
                          <a:effectLst/>
                        </a:rPr>
                        <a:t>19</a:t>
                      </a:r>
                      <a:endParaRPr lang="en-US" altLang="ja-JP"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3"/>
                  </a:ext>
                </a:extLst>
              </a:tr>
              <a:tr h="276225">
                <a:tc>
                  <a:txBody>
                    <a:bodyPr/>
                    <a:lstStyle/>
                    <a:p>
                      <a:pPr algn="l" fontAlgn="ctr"/>
                      <a:r>
                        <a:rPr lang="en-US" sz="1800" u="none" strike="noStrike">
                          <a:effectLst/>
                        </a:rPr>
                        <a:t>HLDA4</a:t>
                      </a:r>
                      <a:endParaRPr 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a:effectLst/>
                        </a:rPr>
                        <a:t>Vienna</a:t>
                      </a:r>
                      <a:endParaRPr lang="en-US"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altLang="ja-JP" sz="1800" u="none" strike="noStrike" dirty="0">
                          <a:effectLst/>
                        </a:rPr>
                        <a:t>1989</a:t>
                      </a:r>
                      <a:endParaRPr lang="en-US" altLang="ja-JP" sz="1800" b="0"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dirty="0">
                          <a:effectLst/>
                        </a:rPr>
                        <a:t>CD46-w78</a:t>
                      </a:r>
                      <a:endParaRPr lang="en-US" sz="1800" b="0"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r" fontAlgn="ctr"/>
                      <a:r>
                        <a:rPr lang="en-US" altLang="ja-JP" sz="1800" u="none" strike="noStrike">
                          <a:effectLst/>
                        </a:rPr>
                        <a:t>35</a:t>
                      </a:r>
                      <a:endParaRPr lang="en-US" altLang="ja-JP"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4"/>
                  </a:ext>
                </a:extLst>
              </a:tr>
              <a:tr h="276225">
                <a:tc>
                  <a:txBody>
                    <a:bodyPr/>
                    <a:lstStyle/>
                    <a:p>
                      <a:pPr algn="l" fontAlgn="ctr"/>
                      <a:r>
                        <a:rPr lang="en-US" sz="1800" u="none" strike="noStrike">
                          <a:effectLst/>
                        </a:rPr>
                        <a:t>HLDA5</a:t>
                      </a:r>
                      <a:endParaRPr 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a:effectLst/>
                        </a:rPr>
                        <a:t>Boston</a:t>
                      </a:r>
                      <a:endParaRPr lang="en-US"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altLang="ja-JP" sz="1800" u="none" strike="noStrike" dirty="0">
                          <a:effectLst/>
                        </a:rPr>
                        <a:t>1993</a:t>
                      </a:r>
                      <a:endParaRPr lang="en-US" altLang="ja-JP" sz="1800" b="0"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dirty="0">
                          <a:effectLst/>
                        </a:rPr>
                        <a:t>CD79-w109</a:t>
                      </a:r>
                      <a:endParaRPr lang="en-US" sz="1800" b="0"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r" fontAlgn="ctr"/>
                      <a:r>
                        <a:rPr lang="en-US" altLang="ja-JP" sz="1800" u="none" strike="noStrike">
                          <a:effectLst/>
                        </a:rPr>
                        <a:t>62</a:t>
                      </a:r>
                      <a:endParaRPr lang="en-US" altLang="ja-JP"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5"/>
                  </a:ext>
                </a:extLst>
              </a:tr>
              <a:tr h="276225">
                <a:tc>
                  <a:txBody>
                    <a:bodyPr/>
                    <a:lstStyle/>
                    <a:p>
                      <a:pPr algn="l" fontAlgn="ctr"/>
                      <a:r>
                        <a:rPr lang="en-US" sz="1800" u="none" strike="noStrike">
                          <a:effectLst/>
                        </a:rPr>
                        <a:t>HLDA6</a:t>
                      </a:r>
                      <a:endParaRPr 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a:effectLst/>
                        </a:rPr>
                        <a:t>Kobe</a:t>
                      </a:r>
                      <a:endParaRPr lang="en-US"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altLang="ja-JP" sz="1800" u="none" strike="noStrike">
                          <a:effectLst/>
                        </a:rPr>
                        <a:t>1996</a:t>
                      </a:r>
                      <a:endParaRPr lang="en-US" altLang="ja-JP"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dirty="0">
                          <a:effectLst/>
                        </a:rPr>
                        <a:t>CD110-166</a:t>
                      </a:r>
                      <a:endParaRPr lang="en-US" sz="1800" b="0"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r" fontAlgn="ctr"/>
                      <a:r>
                        <a:rPr lang="en-US" altLang="ja-JP" sz="1800" u="none" strike="noStrike">
                          <a:effectLst/>
                        </a:rPr>
                        <a:t>52</a:t>
                      </a:r>
                      <a:endParaRPr lang="en-US" altLang="ja-JP"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6"/>
                  </a:ext>
                </a:extLst>
              </a:tr>
              <a:tr h="276225">
                <a:tc>
                  <a:txBody>
                    <a:bodyPr/>
                    <a:lstStyle/>
                    <a:p>
                      <a:pPr algn="l" fontAlgn="ctr"/>
                      <a:r>
                        <a:rPr lang="en-US" sz="1800" u="none" strike="noStrike">
                          <a:effectLst/>
                        </a:rPr>
                        <a:t>HLDA7</a:t>
                      </a:r>
                      <a:endParaRPr 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a:effectLst/>
                        </a:rPr>
                        <a:t>Harrogate</a:t>
                      </a:r>
                      <a:endParaRPr lang="en-US"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altLang="ja-JP" sz="1800" u="none" strike="noStrike">
                          <a:effectLst/>
                        </a:rPr>
                        <a:t>2000</a:t>
                      </a:r>
                      <a:endParaRPr lang="en-US" altLang="ja-JP"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a:effectLst/>
                        </a:rPr>
                        <a:t>CD167-247</a:t>
                      </a:r>
                      <a:endParaRPr lang="en-US"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r" fontAlgn="ctr"/>
                      <a:r>
                        <a:rPr lang="en-US" altLang="ja-JP" sz="1800" u="none" strike="noStrike" dirty="0">
                          <a:effectLst/>
                        </a:rPr>
                        <a:t>81</a:t>
                      </a:r>
                      <a:endParaRPr lang="en-US" altLang="ja-JP" sz="1800" b="0"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7"/>
                  </a:ext>
                </a:extLst>
              </a:tr>
              <a:tr h="276225">
                <a:tc>
                  <a:txBody>
                    <a:bodyPr/>
                    <a:lstStyle/>
                    <a:p>
                      <a:pPr algn="l" fontAlgn="ctr"/>
                      <a:r>
                        <a:rPr lang="en-US" sz="1800" u="none" strike="noStrike">
                          <a:effectLst/>
                        </a:rPr>
                        <a:t>HLDA8</a:t>
                      </a:r>
                      <a:endParaRPr 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a:effectLst/>
                        </a:rPr>
                        <a:t>Adelaide</a:t>
                      </a:r>
                      <a:endParaRPr lang="en-US"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altLang="ja-JP" sz="1800" u="none" strike="noStrike">
                          <a:effectLst/>
                        </a:rPr>
                        <a:t>2004</a:t>
                      </a:r>
                      <a:endParaRPr lang="en-US" altLang="ja-JP"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dirty="0">
                          <a:effectLst/>
                        </a:rPr>
                        <a:t>CD248-339</a:t>
                      </a:r>
                      <a:endParaRPr lang="en-US" sz="1800" b="0"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r" fontAlgn="ctr"/>
                      <a:r>
                        <a:rPr lang="en-US" altLang="ja-JP" sz="1800" u="none" strike="noStrike" dirty="0">
                          <a:effectLst/>
                        </a:rPr>
                        <a:t>93</a:t>
                      </a:r>
                      <a:endParaRPr lang="en-US" altLang="ja-JP" sz="1800" b="0"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8"/>
                  </a:ext>
                </a:extLst>
              </a:tr>
              <a:tr h="276225">
                <a:tc>
                  <a:txBody>
                    <a:bodyPr/>
                    <a:lstStyle/>
                    <a:p>
                      <a:pPr algn="l" fontAlgn="ctr"/>
                      <a:r>
                        <a:rPr lang="en-US" sz="1800" u="none" strike="noStrike" dirty="0">
                          <a:effectLst/>
                        </a:rPr>
                        <a:t>HLDA9</a:t>
                      </a:r>
                      <a:endParaRPr lang="en-US" sz="1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dirty="0">
                          <a:effectLst/>
                        </a:rPr>
                        <a:t>Barcelona</a:t>
                      </a:r>
                      <a:endParaRPr lang="en-US" sz="1800" b="0"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altLang="ja-JP" sz="1800" u="none" strike="noStrike">
                          <a:effectLst/>
                        </a:rPr>
                        <a:t>2010</a:t>
                      </a:r>
                      <a:endParaRPr lang="en-US" altLang="ja-JP"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dirty="0">
                          <a:effectLst/>
                        </a:rPr>
                        <a:t>CD340-364</a:t>
                      </a:r>
                      <a:endParaRPr lang="en-US" sz="1800" b="0"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r" fontAlgn="ctr"/>
                      <a:r>
                        <a:rPr lang="en-US" altLang="ja-JP" sz="1800" u="none" strike="noStrike" dirty="0">
                          <a:effectLst/>
                        </a:rPr>
                        <a:t>20</a:t>
                      </a:r>
                      <a:endParaRPr lang="en-US" altLang="ja-JP" sz="1800" b="0"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09"/>
                  </a:ext>
                </a:extLst>
              </a:tr>
              <a:tr h="276225">
                <a:tc>
                  <a:txBody>
                    <a:bodyPr/>
                    <a:lstStyle/>
                    <a:p>
                      <a:pPr algn="l" fontAlgn="ctr"/>
                      <a:r>
                        <a:rPr lang="en-US" sz="1800" u="none" strike="noStrike">
                          <a:effectLst/>
                        </a:rPr>
                        <a:t>HLDA10</a:t>
                      </a:r>
                      <a:endParaRPr lang="en-US" sz="18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a:effectLst/>
                        </a:rPr>
                        <a:t>Wollongong</a:t>
                      </a:r>
                      <a:endParaRPr lang="en-US"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altLang="ja-JP" sz="1800" u="none" strike="noStrike">
                          <a:effectLst/>
                        </a:rPr>
                        <a:t>2014</a:t>
                      </a:r>
                      <a:endParaRPr lang="en-US" altLang="ja-JP"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l" fontAlgn="ctr"/>
                      <a:r>
                        <a:rPr lang="en-US" sz="1800" u="none" strike="noStrike">
                          <a:effectLst/>
                        </a:rPr>
                        <a:t>CD365-371</a:t>
                      </a:r>
                      <a:endParaRPr lang="en-US" sz="1800" b="0" i="0" u="none" strike="noStrike">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tc>
                  <a:txBody>
                    <a:bodyPr/>
                    <a:lstStyle/>
                    <a:p>
                      <a:pPr algn="r" fontAlgn="ctr"/>
                      <a:r>
                        <a:rPr lang="en-US" altLang="ja-JP" sz="1800" u="none" strike="noStrike" dirty="0">
                          <a:effectLst/>
                        </a:rPr>
                        <a:t>7</a:t>
                      </a:r>
                      <a:endParaRPr lang="en-US" altLang="ja-JP" sz="1800" b="0" i="0" u="none" strike="noStrike" dirty="0">
                        <a:solidFill>
                          <a:srgbClr val="333333"/>
                        </a:solidFill>
                        <a:effectLst/>
                        <a:latin typeface="ＭＳ Ｐゴシック" panose="020B0600070205080204" pitchFamily="50" charset="-128"/>
                        <a:ea typeface="ＭＳ Ｐゴシック" panose="020B0600070205080204" pitchFamily="50" charset="-128"/>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10010"/>
                  </a:ext>
                </a:extLst>
              </a:tr>
            </a:tbl>
          </a:graphicData>
        </a:graphic>
      </p:graphicFrame>
      <p:sp>
        <p:nvSpPr>
          <p:cNvPr id="3" name="正方形/長方形 2"/>
          <p:cNvSpPr/>
          <p:nvPr/>
        </p:nvSpPr>
        <p:spPr>
          <a:xfrm>
            <a:off x="1170122" y="347136"/>
            <a:ext cx="6803755" cy="461665"/>
          </a:xfrm>
          <a:prstGeom prst="rect">
            <a:avLst/>
          </a:prstGeom>
        </p:spPr>
        <p:txBody>
          <a:bodyPr wrap="square">
            <a:spAutoFit/>
          </a:bodyPr>
          <a:lstStyle/>
          <a:p>
            <a:r>
              <a:rPr lang="en-US" altLang="ja-JP" sz="2400" b="1" dirty="0">
                <a:solidFill>
                  <a:srgbClr val="C00000"/>
                </a:solidFill>
              </a:rPr>
              <a:t>Human Leukocyte Differentiation Antigen workshop</a:t>
            </a:r>
            <a:endParaRPr lang="ja-JP" altLang="en-US" sz="2400" b="1" dirty="0">
              <a:solidFill>
                <a:srgbClr val="C00000"/>
              </a:solidFill>
            </a:endParaRPr>
          </a:p>
        </p:txBody>
      </p:sp>
      <p:grpSp>
        <p:nvGrpSpPr>
          <p:cNvPr id="9" name="グループ化 8"/>
          <p:cNvGrpSpPr/>
          <p:nvPr/>
        </p:nvGrpSpPr>
        <p:grpSpPr>
          <a:xfrm>
            <a:off x="579957" y="4913345"/>
            <a:ext cx="8531818" cy="1498716"/>
            <a:chOff x="579957" y="4913345"/>
            <a:chExt cx="8531818" cy="1498716"/>
          </a:xfrm>
        </p:grpSpPr>
        <p:sp>
          <p:nvSpPr>
            <p:cNvPr id="4" name="正方形/長方形 3">
              <a:extLst>
                <a:ext uri="{FF2B5EF4-FFF2-40B4-BE49-F238E27FC236}">
                  <a16:creationId xmlns:a16="http://schemas.microsoft.com/office/drawing/2014/main" id="{E06C9F54-6836-4E9E-BAB4-369F60C41A9A}"/>
                </a:ext>
              </a:extLst>
            </p:cNvPr>
            <p:cNvSpPr/>
            <p:nvPr/>
          </p:nvSpPr>
          <p:spPr>
            <a:xfrm>
              <a:off x="579957" y="5673397"/>
              <a:ext cx="7395156" cy="369332"/>
            </a:xfrm>
            <a:prstGeom prst="rect">
              <a:avLst/>
            </a:prstGeom>
          </p:spPr>
          <p:txBody>
            <a:bodyPr wrap="square">
              <a:spAutoFit/>
            </a:bodyPr>
            <a:lstStyle/>
            <a:p>
              <a:r>
                <a:rPr lang="en-US" altLang="ja-JP" dirty="0">
                  <a:hlinkClick r:id="rId2"/>
                </a:rPr>
                <a:t>https://docs.abcam.com/pdf/immunology/Guide-to-human-CD-antigens.pdf</a:t>
              </a:r>
              <a:endParaRPr lang="ja-JP" altLang="en-US" dirty="0"/>
            </a:p>
          </p:txBody>
        </p:sp>
        <p:sp>
          <p:nvSpPr>
            <p:cNvPr id="5" name="正方形/長方形 4"/>
            <p:cNvSpPr/>
            <p:nvPr/>
          </p:nvSpPr>
          <p:spPr>
            <a:xfrm>
              <a:off x="579957" y="6042729"/>
              <a:ext cx="7226300" cy="369332"/>
            </a:xfrm>
            <a:prstGeom prst="rect">
              <a:avLst/>
            </a:prstGeom>
          </p:spPr>
          <p:txBody>
            <a:bodyPr wrap="square">
              <a:spAutoFit/>
            </a:bodyPr>
            <a:lstStyle/>
            <a:p>
              <a:r>
                <a:rPr lang="ja-JP" altLang="en-US" u="sng" dirty="0">
                  <a:solidFill>
                    <a:srgbClr val="0070C0"/>
                  </a:solidFill>
                </a:rPr>
                <a:t>https://www.bc-cytometry.com/Data/cytoinfo/CDchart_001-010.html</a:t>
              </a:r>
            </a:p>
          </p:txBody>
        </p:sp>
        <p:sp>
          <p:nvSpPr>
            <p:cNvPr id="6" name="テキスト ボックス 5"/>
            <p:cNvSpPr txBox="1"/>
            <p:nvPr/>
          </p:nvSpPr>
          <p:spPr>
            <a:xfrm>
              <a:off x="579957" y="4913345"/>
              <a:ext cx="1835759" cy="369332"/>
            </a:xfrm>
            <a:prstGeom prst="rect">
              <a:avLst/>
            </a:prstGeom>
            <a:noFill/>
          </p:spPr>
          <p:txBody>
            <a:bodyPr wrap="none" rtlCol="0">
              <a:spAutoFit/>
            </a:bodyPr>
            <a:lstStyle/>
            <a:p>
              <a:r>
                <a:rPr kumimoji="1" lang="en-US" altLang="ja-JP" b="1" dirty="0"/>
                <a:t>CD</a:t>
              </a:r>
              <a:r>
                <a:rPr kumimoji="1" lang="ja-JP" altLang="en-US" b="1" dirty="0"/>
                <a:t>分類チャート</a:t>
              </a:r>
            </a:p>
          </p:txBody>
        </p:sp>
        <p:sp>
          <p:nvSpPr>
            <p:cNvPr id="8" name="正方形/長方形 7"/>
            <p:cNvSpPr/>
            <p:nvPr/>
          </p:nvSpPr>
          <p:spPr>
            <a:xfrm>
              <a:off x="579957" y="5286582"/>
              <a:ext cx="8531818" cy="369332"/>
            </a:xfrm>
            <a:prstGeom prst="rect">
              <a:avLst/>
            </a:prstGeom>
          </p:spPr>
          <p:txBody>
            <a:bodyPr wrap="square">
              <a:spAutoFit/>
            </a:bodyPr>
            <a:lstStyle/>
            <a:p>
              <a:r>
                <a:rPr lang="ja-JP" altLang="en-US" u="sng" dirty="0">
                  <a:solidFill>
                    <a:srgbClr val="0070C0"/>
                  </a:solidFill>
                </a:rPr>
                <a:t>http://static.bdbiosciences.com/documents/BD_Reagents_CDMarkerHuman_Poster.pdf?</a:t>
              </a:r>
            </a:p>
          </p:txBody>
        </p:sp>
      </p:grpSp>
    </p:spTree>
    <p:extLst>
      <p:ext uri="{BB962C8B-B14F-4D97-AF65-F5344CB8AC3E}">
        <p14:creationId xmlns:p14="http://schemas.microsoft.com/office/powerpoint/2010/main" val="1096538039"/>
      </p:ext>
    </p:extLst>
  </p:cSld>
  <p:clrMapOvr>
    <a:masterClrMapping/>
  </p:clrMapOvr>
  <mc:AlternateContent xmlns:mc="http://schemas.openxmlformats.org/markup-compatibility/2006" xmlns:p14="http://schemas.microsoft.com/office/powerpoint/2010/main">
    <mc:Choice Requires="p14">
      <p:transition spd="slow" p14:dur="2000" advTm="69045"/>
    </mc:Choice>
    <mc:Fallback xmlns="">
      <p:transition spd="slow" advTm="6904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26"/>
          <p:cNvGrpSpPr>
            <a:grpSpLocks/>
          </p:cNvGrpSpPr>
          <p:nvPr/>
        </p:nvGrpSpPr>
        <p:grpSpPr bwMode="auto">
          <a:xfrm>
            <a:off x="5099521" y="1784535"/>
            <a:ext cx="452264" cy="2011710"/>
            <a:chOff x="1056" y="1584"/>
            <a:chExt cx="192" cy="960"/>
          </a:xfrm>
        </p:grpSpPr>
        <p:sp>
          <p:nvSpPr>
            <p:cNvPr id="5" name="Rectangle 227"/>
            <p:cNvSpPr>
              <a:spLocks noChangeArrowheads="1"/>
            </p:cNvSpPr>
            <p:nvPr/>
          </p:nvSpPr>
          <p:spPr bwMode="auto">
            <a:xfrm>
              <a:off x="1088" y="1872"/>
              <a:ext cx="128" cy="40"/>
            </a:xfrm>
            <a:prstGeom prst="rect">
              <a:avLst/>
            </a:prstGeom>
            <a:gradFill rotWithShape="0">
              <a:gsLst>
                <a:gs pos="0">
                  <a:srgbClr val="C2C29B"/>
                </a:gs>
                <a:gs pos="50000">
                  <a:srgbClr val="FFFFCC"/>
                </a:gs>
                <a:gs pos="100000">
                  <a:srgbClr val="C2C29B"/>
                </a:gs>
              </a:gsLst>
              <a:lin ang="0" scaled="1"/>
            </a:gradFill>
            <a:ln w="9525">
              <a:solidFill>
                <a:schemeClr val="tx1"/>
              </a:solidFill>
              <a:miter lim="800000"/>
              <a:headEnd/>
              <a:tailEnd/>
            </a:ln>
          </p:spPr>
          <p:txBody>
            <a:bodyPr wrap="none" anchor="ctr"/>
            <a:lstStyle/>
            <a:p>
              <a:endParaRPr lang="ja-JP" altLang="en-US"/>
            </a:p>
          </p:txBody>
        </p:sp>
        <p:sp>
          <p:nvSpPr>
            <p:cNvPr id="6" name="Rectangle 228"/>
            <p:cNvSpPr>
              <a:spLocks noChangeArrowheads="1"/>
            </p:cNvSpPr>
            <p:nvPr/>
          </p:nvSpPr>
          <p:spPr bwMode="auto">
            <a:xfrm>
              <a:off x="1088" y="1904"/>
              <a:ext cx="128" cy="280"/>
            </a:xfrm>
            <a:prstGeom prst="rect">
              <a:avLst/>
            </a:prstGeom>
            <a:gradFill rotWithShape="0">
              <a:gsLst>
                <a:gs pos="0">
                  <a:srgbClr val="C5C5C5"/>
                </a:gs>
                <a:gs pos="50000">
                  <a:srgbClr val="FFFFFF"/>
                </a:gs>
                <a:gs pos="100000">
                  <a:srgbClr val="C5C5C5"/>
                </a:gs>
              </a:gsLst>
              <a:lin ang="0" scaled="1"/>
            </a:gradFill>
            <a:ln w="9525">
              <a:solidFill>
                <a:schemeClr val="tx1"/>
              </a:solidFill>
              <a:miter lim="800000"/>
              <a:headEnd/>
              <a:tailEnd/>
            </a:ln>
          </p:spPr>
          <p:txBody>
            <a:bodyPr wrap="none" anchor="ctr"/>
            <a:lstStyle/>
            <a:p>
              <a:endParaRPr lang="ja-JP" altLang="en-US"/>
            </a:p>
          </p:txBody>
        </p:sp>
        <p:grpSp>
          <p:nvGrpSpPr>
            <p:cNvPr id="7" name="Group 229"/>
            <p:cNvGrpSpPr>
              <a:grpSpLocks/>
            </p:cNvGrpSpPr>
            <p:nvPr/>
          </p:nvGrpSpPr>
          <p:grpSpPr bwMode="auto">
            <a:xfrm>
              <a:off x="1088" y="2184"/>
              <a:ext cx="128" cy="360"/>
              <a:chOff x="1152" y="2256"/>
              <a:chExt cx="192" cy="432"/>
            </a:xfrm>
          </p:grpSpPr>
          <p:sp>
            <p:nvSpPr>
              <p:cNvPr id="17" name="AutoShape 230"/>
              <p:cNvSpPr>
                <a:spLocks noChangeArrowheads="1"/>
              </p:cNvSpPr>
              <p:nvPr/>
            </p:nvSpPr>
            <p:spPr bwMode="auto">
              <a:xfrm flipV="1">
                <a:off x="1152" y="2496"/>
                <a:ext cx="192" cy="192"/>
              </a:xfrm>
              <a:prstGeom prst="triangle">
                <a:avLst>
                  <a:gd name="adj" fmla="val 50000"/>
                </a:avLst>
              </a:prstGeom>
              <a:gradFill rotWithShape="0">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ja-JP" altLang="en-US"/>
              </a:p>
            </p:txBody>
          </p:sp>
          <p:sp>
            <p:nvSpPr>
              <p:cNvPr id="18" name="Rectangle 231"/>
              <p:cNvSpPr>
                <a:spLocks noChangeArrowheads="1"/>
              </p:cNvSpPr>
              <p:nvPr/>
            </p:nvSpPr>
            <p:spPr bwMode="auto">
              <a:xfrm>
                <a:off x="1152" y="2256"/>
                <a:ext cx="192" cy="240"/>
              </a:xfrm>
              <a:prstGeom prst="rect">
                <a:avLst/>
              </a:prstGeom>
              <a:gradFill rotWithShape="0">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ja-JP" altLang="en-US"/>
              </a:p>
            </p:txBody>
          </p:sp>
        </p:grpSp>
        <p:sp>
          <p:nvSpPr>
            <p:cNvPr id="8" name="Rectangle 232"/>
            <p:cNvSpPr>
              <a:spLocks noChangeArrowheads="1"/>
            </p:cNvSpPr>
            <p:nvPr/>
          </p:nvSpPr>
          <p:spPr bwMode="auto">
            <a:xfrm>
              <a:off x="1088" y="1657"/>
              <a:ext cx="128" cy="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9" name="Rectangle 233"/>
            <p:cNvSpPr>
              <a:spLocks noChangeArrowheads="1"/>
            </p:cNvSpPr>
            <p:nvPr/>
          </p:nvSpPr>
          <p:spPr bwMode="auto">
            <a:xfrm>
              <a:off x="1088" y="1712"/>
              <a:ext cx="128" cy="160"/>
            </a:xfrm>
            <a:prstGeom prst="rect">
              <a:avLst/>
            </a:prstGeom>
            <a:gradFill rotWithShape="0">
              <a:gsLst>
                <a:gs pos="0">
                  <a:srgbClr val="C29B00"/>
                </a:gs>
                <a:gs pos="50000">
                  <a:srgbClr val="FFCC00"/>
                </a:gs>
                <a:gs pos="100000">
                  <a:srgbClr val="C29B00"/>
                </a:gs>
              </a:gsLst>
              <a:lin ang="0" scaled="1"/>
            </a:gradFill>
            <a:ln w="9525">
              <a:solidFill>
                <a:schemeClr val="tx1"/>
              </a:solidFill>
              <a:miter lim="800000"/>
              <a:headEnd/>
              <a:tailEnd/>
            </a:ln>
          </p:spPr>
          <p:txBody>
            <a:bodyPr wrap="none" anchor="ctr"/>
            <a:lstStyle/>
            <a:p>
              <a:endParaRPr lang="ja-JP" altLang="en-US"/>
            </a:p>
          </p:txBody>
        </p:sp>
        <p:grpSp>
          <p:nvGrpSpPr>
            <p:cNvPr id="10" name="Group 234"/>
            <p:cNvGrpSpPr>
              <a:grpSpLocks/>
            </p:cNvGrpSpPr>
            <p:nvPr/>
          </p:nvGrpSpPr>
          <p:grpSpPr bwMode="auto">
            <a:xfrm>
              <a:off x="1056" y="1584"/>
              <a:ext cx="192" cy="80"/>
              <a:chOff x="1056" y="1584"/>
              <a:chExt cx="192" cy="80"/>
            </a:xfrm>
          </p:grpSpPr>
          <p:sp>
            <p:nvSpPr>
              <p:cNvPr id="11" name="Rectangle 235"/>
              <p:cNvSpPr>
                <a:spLocks noChangeArrowheads="1"/>
              </p:cNvSpPr>
              <p:nvPr/>
            </p:nvSpPr>
            <p:spPr bwMode="auto">
              <a:xfrm>
                <a:off x="1056" y="1584"/>
                <a:ext cx="192" cy="80"/>
              </a:xfrm>
              <a:prstGeom prst="rect">
                <a:avLst/>
              </a:prstGeom>
              <a:gradFill rotWithShape="0">
                <a:gsLst>
                  <a:gs pos="0">
                    <a:srgbClr val="004776"/>
                  </a:gs>
                  <a:gs pos="50000">
                    <a:srgbClr val="0099FF"/>
                  </a:gs>
                  <a:gs pos="100000">
                    <a:srgbClr val="004776"/>
                  </a:gs>
                </a:gsLst>
                <a:lin ang="0" scaled="1"/>
              </a:gradFill>
              <a:ln w="9525">
                <a:solidFill>
                  <a:schemeClr val="tx1"/>
                </a:solidFill>
                <a:miter lim="800000"/>
                <a:headEnd/>
                <a:tailEnd/>
              </a:ln>
            </p:spPr>
            <p:txBody>
              <a:bodyPr wrap="none" anchor="ctr"/>
              <a:lstStyle/>
              <a:p>
                <a:endParaRPr lang="ja-JP" altLang="en-US"/>
              </a:p>
            </p:txBody>
          </p:sp>
          <p:sp>
            <p:nvSpPr>
              <p:cNvPr id="12" name="Line 236"/>
              <p:cNvSpPr>
                <a:spLocks noChangeShapeType="1"/>
              </p:cNvSpPr>
              <p:nvPr/>
            </p:nvSpPr>
            <p:spPr bwMode="auto">
              <a:xfrm>
                <a:off x="1088"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 name="Line 237"/>
              <p:cNvSpPr>
                <a:spLocks noChangeShapeType="1"/>
              </p:cNvSpPr>
              <p:nvPr/>
            </p:nvSpPr>
            <p:spPr bwMode="auto">
              <a:xfrm>
                <a:off x="1120"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4" name="Line 238"/>
              <p:cNvSpPr>
                <a:spLocks noChangeShapeType="1"/>
              </p:cNvSpPr>
              <p:nvPr/>
            </p:nvSpPr>
            <p:spPr bwMode="auto">
              <a:xfrm>
                <a:off x="1152"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5" name="Line 239"/>
              <p:cNvSpPr>
                <a:spLocks noChangeShapeType="1"/>
              </p:cNvSpPr>
              <p:nvPr/>
            </p:nvSpPr>
            <p:spPr bwMode="auto">
              <a:xfrm>
                <a:off x="1184"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6" name="Line 240"/>
              <p:cNvSpPr>
                <a:spLocks noChangeShapeType="1"/>
              </p:cNvSpPr>
              <p:nvPr/>
            </p:nvSpPr>
            <p:spPr bwMode="auto">
              <a:xfrm>
                <a:off x="1216"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sp>
        <p:nvSpPr>
          <p:cNvPr id="19" name="テキスト ボックス 18"/>
          <p:cNvSpPr txBox="1"/>
          <p:nvPr/>
        </p:nvSpPr>
        <p:spPr>
          <a:xfrm>
            <a:off x="990873" y="692413"/>
            <a:ext cx="3348452" cy="400110"/>
          </a:xfrm>
          <a:prstGeom prst="rect">
            <a:avLst/>
          </a:prstGeom>
          <a:noFill/>
        </p:spPr>
        <p:txBody>
          <a:bodyPr wrap="square" rtlCol="0">
            <a:spAutoFit/>
          </a:bodyPr>
          <a:lstStyle/>
          <a:p>
            <a:r>
              <a:rPr kumimoji="1" lang="ja-JP" altLang="en-US" sz="2000" b="1" dirty="0"/>
              <a:t>末梢血単核球</a:t>
            </a:r>
            <a:r>
              <a:rPr kumimoji="1" lang="en-US" altLang="ja-JP" sz="2000" b="1" dirty="0"/>
              <a:t>(PBMC)</a:t>
            </a:r>
            <a:r>
              <a:rPr kumimoji="1" lang="ja-JP" altLang="en-US" sz="2000" b="1" dirty="0"/>
              <a:t>の分離</a:t>
            </a:r>
          </a:p>
        </p:txBody>
      </p:sp>
      <p:grpSp>
        <p:nvGrpSpPr>
          <p:cNvPr id="35" name="グループ化 34"/>
          <p:cNvGrpSpPr/>
          <p:nvPr/>
        </p:nvGrpSpPr>
        <p:grpSpPr>
          <a:xfrm>
            <a:off x="3262376" y="1784535"/>
            <a:ext cx="452264" cy="2011710"/>
            <a:chOff x="1713282" y="2018937"/>
            <a:chExt cx="452264" cy="2011710"/>
          </a:xfrm>
        </p:grpSpPr>
        <p:sp>
          <p:nvSpPr>
            <p:cNvPr id="22" name="Rectangle 228"/>
            <p:cNvSpPr>
              <a:spLocks noChangeArrowheads="1"/>
            </p:cNvSpPr>
            <p:nvPr/>
          </p:nvSpPr>
          <p:spPr bwMode="auto">
            <a:xfrm>
              <a:off x="1788660" y="3016409"/>
              <a:ext cx="301509" cy="678953"/>
            </a:xfrm>
            <a:prstGeom prst="rect">
              <a:avLst/>
            </a:prstGeom>
            <a:gradFill rotWithShape="0">
              <a:gsLst>
                <a:gs pos="0">
                  <a:srgbClr val="C5C5C5"/>
                </a:gs>
                <a:gs pos="50000">
                  <a:srgbClr val="FFFFFF"/>
                </a:gs>
                <a:gs pos="100000">
                  <a:srgbClr val="C5C5C5"/>
                </a:gs>
              </a:gsLst>
              <a:lin ang="0" scaled="1"/>
            </a:gradFill>
            <a:ln w="9525">
              <a:solidFill>
                <a:schemeClr val="tx1"/>
              </a:solidFill>
              <a:miter lim="800000"/>
              <a:headEnd/>
              <a:tailEnd/>
            </a:ln>
          </p:spPr>
          <p:txBody>
            <a:bodyPr wrap="none" anchor="ctr"/>
            <a:lstStyle/>
            <a:p>
              <a:endParaRPr lang="ja-JP" altLang="en-US"/>
            </a:p>
          </p:txBody>
        </p:sp>
        <p:sp>
          <p:nvSpPr>
            <p:cNvPr id="33" name="AutoShape 230"/>
            <p:cNvSpPr>
              <a:spLocks noChangeArrowheads="1"/>
            </p:cNvSpPr>
            <p:nvPr/>
          </p:nvSpPr>
          <p:spPr bwMode="auto">
            <a:xfrm flipV="1">
              <a:off x="1788660" y="3695362"/>
              <a:ext cx="301509" cy="335285"/>
            </a:xfrm>
            <a:prstGeom prst="triangle">
              <a:avLst>
                <a:gd name="adj" fmla="val 50000"/>
              </a:avLst>
            </a:prstGeom>
            <a:gradFill flip="none" rotWithShape="1">
              <a:gsLst>
                <a:gs pos="29000">
                  <a:schemeClr val="bg1">
                    <a:lumMod val="85000"/>
                  </a:schemeClr>
                </a:gs>
                <a:gs pos="50000">
                  <a:schemeClr val="bg1">
                    <a:lumMod val="95000"/>
                  </a:schemeClr>
                </a:gs>
                <a:gs pos="69000">
                  <a:schemeClr val="bg1">
                    <a:lumMod val="85000"/>
                  </a:schemeClr>
                </a:gs>
              </a:gsLst>
              <a:lin ang="0" scaled="1"/>
              <a:tileRect/>
            </a:gradFill>
            <a:ln w="9525">
              <a:solidFill>
                <a:schemeClr val="tx1"/>
              </a:solidFill>
              <a:miter lim="800000"/>
              <a:headEnd/>
              <a:tailEnd/>
            </a:ln>
          </p:spPr>
          <p:txBody>
            <a:bodyPr wrap="none" anchor="ctr"/>
            <a:lstStyle/>
            <a:p>
              <a:endParaRPr lang="ja-JP" altLang="en-US"/>
            </a:p>
          </p:txBody>
        </p:sp>
        <p:sp>
          <p:nvSpPr>
            <p:cNvPr id="34" name="Rectangle 231"/>
            <p:cNvSpPr>
              <a:spLocks noChangeArrowheads="1"/>
            </p:cNvSpPr>
            <p:nvPr/>
          </p:nvSpPr>
          <p:spPr bwMode="auto">
            <a:xfrm>
              <a:off x="1788660" y="2303929"/>
              <a:ext cx="301509" cy="712480"/>
            </a:xfrm>
            <a:prstGeom prst="rect">
              <a:avLst/>
            </a:prstGeom>
            <a:gradFill rotWithShape="0">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ja-JP" altLang="en-US"/>
            </a:p>
          </p:txBody>
        </p:sp>
        <p:sp>
          <p:nvSpPr>
            <p:cNvPr id="24" name="Rectangle 232"/>
            <p:cNvSpPr>
              <a:spLocks noChangeArrowheads="1"/>
            </p:cNvSpPr>
            <p:nvPr/>
          </p:nvSpPr>
          <p:spPr bwMode="auto">
            <a:xfrm>
              <a:off x="1788659" y="2171911"/>
              <a:ext cx="301509" cy="13201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nvGrpSpPr>
            <p:cNvPr id="26" name="Group 234"/>
            <p:cNvGrpSpPr>
              <a:grpSpLocks/>
            </p:cNvGrpSpPr>
            <p:nvPr/>
          </p:nvGrpSpPr>
          <p:grpSpPr bwMode="auto">
            <a:xfrm>
              <a:off x="1713282" y="2018937"/>
              <a:ext cx="452264" cy="167643"/>
              <a:chOff x="1056" y="1584"/>
              <a:chExt cx="192" cy="80"/>
            </a:xfrm>
          </p:grpSpPr>
          <p:sp>
            <p:nvSpPr>
              <p:cNvPr id="27" name="Rectangle 235"/>
              <p:cNvSpPr>
                <a:spLocks noChangeArrowheads="1"/>
              </p:cNvSpPr>
              <p:nvPr/>
            </p:nvSpPr>
            <p:spPr bwMode="auto">
              <a:xfrm>
                <a:off x="1056" y="1584"/>
                <a:ext cx="192" cy="80"/>
              </a:xfrm>
              <a:prstGeom prst="rect">
                <a:avLst/>
              </a:prstGeom>
              <a:gradFill rotWithShape="0">
                <a:gsLst>
                  <a:gs pos="0">
                    <a:srgbClr val="004776"/>
                  </a:gs>
                  <a:gs pos="50000">
                    <a:srgbClr val="0099FF"/>
                  </a:gs>
                  <a:gs pos="100000">
                    <a:srgbClr val="004776"/>
                  </a:gs>
                </a:gsLst>
                <a:lin ang="0" scaled="1"/>
              </a:gradFill>
              <a:ln w="9525">
                <a:solidFill>
                  <a:schemeClr val="tx1"/>
                </a:solidFill>
                <a:miter lim="800000"/>
                <a:headEnd/>
                <a:tailEnd/>
              </a:ln>
            </p:spPr>
            <p:txBody>
              <a:bodyPr wrap="none" anchor="ctr"/>
              <a:lstStyle/>
              <a:p>
                <a:endParaRPr lang="ja-JP" altLang="en-US"/>
              </a:p>
            </p:txBody>
          </p:sp>
          <p:sp>
            <p:nvSpPr>
              <p:cNvPr id="28" name="Line 236"/>
              <p:cNvSpPr>
                <a:spLocks noChangeShapeType="1"/>
              </p:cNvSpPr>
              <p:nvPr/>
            </p:nvSpPr>
            <p:spPr bwMode="auto">
              <a:xfrm>
                <a:off x="1088"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9" name="Line 237"/>
              <p:cNvSpPr>
                <a:spLocks noChangeShapeType="1"/>
              </p:cNvSpPr>
              <p:nvPr/>
            </p:nvSpPr>
            <p:spPr bwMode="auto">
              <a:xfrm>
                <a:off x="1120"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 name="Line 238"/>
              <p:cNvSpPr>
                <a:spLocks noChangeShapeType="1"/>
              </p:cNvSpPr>
              <p:nvPr/>
            </p:nvSpPr>
            <p:spPr bwMode="auto">
              <a:xfrm>
                <a:off x="1152"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 name="Line 239"/>
              <p:cNvSpPr>
                <a:spLocks noChangeShapeType="1"/>
              </p:cNvSpPr>
              <p:nvPr/>
            </p:nvSpPr>
            <p:spPr bwMode="auto">
              <a:xfrm>
                <a:off x="1184"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2" name="Line 240"/>
              <p:cNvSpPr>
                <a:spLocks noChangeShapeType="1"/>
              </p:cNvSpPr>
              <p:nvPr/>
            </p:nvSpPr>
            <p:spPr bwMode="auto">
              <a:xfrm>
                <a:off x="1216"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cxnSp>
        <p:nvCxnSpPr>
          <p:cNvPr id="37" name="直線矢印コネクタ 36"/>
          <p:cNvCxnSpPr/>
          <p:nvPr/>
        </p:nvCxnSpPr>
        <p:spPr>
          <a:xfrm>
            <a:off x="3888846" y="2690542"/>
            <a:ext cx="115888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8" name="Group 211"/>
          <p:cNvGrpSpPr>
            <a:grpSpLocks/>
          </p:cNvGrpSpPr>
          <p:nvPr/>
        </p:nvGrpSpPr>
        <p:grpSpPr bwMode="auto">
          <a:xfrm>
            <a:off x="655241" y="1427528"/>
            <a:ext cx="671264" cy="1923614"/>
            <a:chOff x="192" y="720"/>
            <a:chExt cx="192" cy="576"/>
          </a:xfrm>
        </p:grpSpPr>
        <p:sp>
          <p:nvSpPr>
            <p:cNvPr id="39" name="Oval 207"/>
            <p:cNvSpPr>
              <a:spLocks noChangeArrowheads="1"/>
            </p:cNvSpPr>
            <p:nvPr/>
          </p:nvSpPr>
          <p:spPr bwMode="auto">
            <a:xfrm>
              <a:off x="216" y="720"/>
              <a:ext cx="144" cy="144"/>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40" name="AutoShape 208"/>
            <p:cNvSpPr>
              <a:spLocks noChangeArrowheads="1"/>
            </p:cNvSpPr>
            <p:nvPr/>
          </p:nvSpPr>
          <p:spPr bwMode="auto">
            <a:xfrm>
              <a:off x="192" y="864"/>
              <a:ext cx="192" cy="192"/>
            </a:xfrm>
            <a:custGeom>
              <a:avLst/>
              <a:gdLst>
                <a:gd name="T0" fmla="*/ 1 w 21600"/>
                <a:gd name="T1" fmla="*/ 1 h 21600"/>
                <a:gd name="T2" fmla="*/ 1 w 21600"/>
                <a:gd name="T3" fmla="*/ 2 h 21600"/>
                <a:gd name="T4" fmla="*/ 0 w 21600"/>
                <a:gd name="T5" fmla="*/ 1 h 21600"/>
                <a:gd name="T6" fmla="*/ 1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ja-JP" altLang="en-US"/>
            </a:p>
          </p:txBody>
        </p:sp>
        <p:sp>
          <p:nvSpPr>
            <p:cNvPr id="41" name="Rectangle 209"/>
            <p:cNvSpPr>
              <a:spLocks noChangeArrowheads="1"/>
            </p:cNvSpPr>
            <p:nvPr/>
          </p:nvSpPr>
          <p:spPr bwMode="auto">
            <a:xfrm>
              <a:off x="240" y="1056"/>
              <a:ext cx="48" cy="24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42" name="Rectangle 210"/>
            <p:cNvSpPr>
              <a:spLocks noChangeArrowheads="1"/>
            </p:cNvSpPr>
            <p:nvPr/>
          </p:nvSpPr>
          <p:spPr bwMode="auto">
            <a:xfrm>
              <a:off x="288" y="1056"/>
              <a:ext cx="48" cy="240"/>
            </a:xfrm>
            <a:prstGeom prst="rect">
              <a:avLst/>
            </a:prstGeom>
            <a:solidFill>
              <a:schemeClr val="accent1"/>
            </a:solidFill>
            <a:ln w="9525">
              <a:solidFill>
                <a:schemeClr val="tx1"/>
              </a:solidFill>
              <a:miter lim="800000"/>
              <a:headEnd/>
              <a:tailEnd/>
            </a:ln>
          </p:spPr>
          <p:txBody>
            <a:bodyPr wrap="none" anchor="ctr"/>
            <a:lstStyle/>
            <a:p>
              <a:endParaRPr lang="ja-JP" altLang="en-US"/>
            </a:p>
          </p:txBody>
        </p:sp>
      </p:grpSp>
      <p:grpSp>
        <p:nvGrpSpPr>
          <p:cNvPr id="43" name="Group 222"/>
          <p:cNvGrpSpPr>
            <a:grpSpLocks/>
          </p:cNvGrpSpPr>
          <p:nvPr/>
        </p:nvGrpSpPr>
        <p:grpSpPr bwMode="auto">
          <a:xfrm>
            <a:off x="1192703" y="1918573"/>
            <a:ext cx="1347190" cy="192375"/>
            <a:chOff x="671" y="863"/>
            <a:chExt cx="578" cy="105"/>
          </a:xfrm>
        </p:grpSpPr>
        <p:grpSp>
          <p:nvGrpSpPr>
            <p:cNvPr id="44" name="Group 214"/>
            <p:cNvGrpSpPr>
              <a:grpSpLocks/>
            </p:cNvGrpSpPr>
            <p:nvPr/>
          </p:nvGrpSpPr>
          <p:grpSpPr bwMode="auto">
            <a:xfrm rot="-5400000">
              <a:off x="833" y="706"/>
              <a:ext cx="95" cy="419"/>
              <a:chOff x="528" y="2112"/>
              <a:chExt cx="86" cy="384"/>
            </a:xfrm>
          </p:grpSpPr>
          <p:sp>
            <p:nvSpPr>
              <p:cNvPr id="50" name="Rectangle 215"/>
              <p:cNvSpPr>
                <a:spLocks noChangeArrowheads="1"/>
              </p:cNvSpPr>
              <p:nvPr/>
            </p:nvSpPr>
            <p:spPr bwMode="auto">
              <a:xfrm rot="5400000">
                <a:off x="451" y="2333"/>
                <a:ext cx="240" cy="86"/>
              </a:xfrm>
              <a:prstGeom prst="rect">
                <a:avLst/>
              </a:prstGeom>
              <a:gradFill rotWithShape="0">
                <a:gsLst>
                  <a:gs pos="0">
                    <a:srgbClr val="760000"/>
                  </a:gs>
                  <a:gs pos="50000">
                    <a:srgbClr val="FF0000"/>
                  </a:gs>
                  <a:gs pos="100000">
                    <a:srgbClr val="760000"/>
                  </a:gs>
                </a:gsLst>
                <a:lin ang="5400000" scaled="1"/>
              </a:gradFill>
              <a:ln w="9525">
                <a:solidFill>
                  <a:schemeClr val="tx1"/>
                </a:solidFill>
                <a:miter lim="800000"/>
                <a:headEnd/>
                <a:tailEnd/>
              </a:ln>
            </p:spPr>
            <p:txBody>
              <a:bodyPr wrap="none" anchor="ctr"/>
              <a:lstStyle/>
              <a:p>
                <a:pPr algn="ctr"/>
                <a:endParaRPr lang="ja-JP" altLang="ja-JP" sz="2400">
                  <a:solidFill>
                    <a:srgbClr val="CC0000"/>
                  </a:solidFill>
                </a:endParaRPr>
              </a:p>
            </p:txBody>
          </p:sp>
          <p:sp>
            <p:nvSpPr>
              <p:cNvPr id="51" name="Line 216"/>
              <p:cNvSpPr>
                <a:spLocks noChangeShapeType="1"/>
              </p:cNvSpPr>
              <p:nvPr/>
            </p:nvSpPr>
            <p:spPr bwMode="auto">
              <a:xfrm rot="5400000" flipH="1">
                <a:off x="499" y="2184"/>
                <a:ext cx="144"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grpSp>
        <p:grpSp>
          <p:nvGrpSpPr>
            <p:cNvPr id="45" name="Group 217"/>
            <p:cNvGrpSpPr>
              <a:grpSpLocks/>
            </p:cNvGrpSpPr>
            <p:nvPr/>
          </p:nvGrpSpPr>
          <p:grpSpPr bwMode="auto">
            <a:xfrm rot="-5400000">
              <a:off x="1092" y="812"/>
              <a:ext cx="105" cy="208"/>
              <a:chOff x="528" y="2449"/>
              <a:chExt cx="96" cy="191"/>
            </a:xfrm>
          </p:grpSpPr>
          <p:sp>
            <p:nvSpPr>
              <p:cNvPr id="46" name="Line 218"/>
              <p:cNvSpPr>
                <a:spLocks noChangeShapeType="1"/>
              </p:cNvSpPr>
              <p:nvPr/>
            </p:nvSpPr>
            <p:spPr bwMode="auto">
              <a:xfrm rot="5400000">
                <a:off x="576" y="2592"/>
                <a:ext cx="0" cy="96"/>
              </a:xfrm>
              <a:prstGeom prst="line">
                <a:avLst/>
              </a:prstGeom>
              <a:noFill/>
              <a:ln w="1270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ja-JP" altLang="en-US"/>
              </a:p>
            </p:txBody>
          </p:sp>
          <p:grpSp>
            <p:nvGrpSpPr>
              <p:cNvPr id="47" name="Group 219"/>
              <p:cNvGrpSpPr>
                <a:grpSpLocks/>
              </p:cNvGrpSpPr>
              <p:nvPr/>
            </p:nvGrpSpPr>
            <p:grpSpPr bwMode="auto">
              <a:xfrm>
                <a:off x="533" y="2449"/>
                <a:ext cx="85" cy="191"/>
                <a:chOff x="864" y="2449"/>
                <a:chExt cx="85" cy="191"/>
              </a:xfrm>
            </p:grpSpPr>
            <p:sp>
              <p:nvSpPr>
                <p:cNvPr id="48" name="Rectangle 220"/>
                <p:cNvSpPr>
                  <a:spLocks noChangeArrowheads="1"/>
                </p:cNvSpPr>
                <p:nvPr/>
              </p:nvSpPr>
              <p:spPr bwMode="auto">
                <a:xfrm rot="5400000">
                  <a:off x="834" y="2538"/>
                  <a:ext cx="144" cy="6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a:defRPr/>
                  </a:pPr>
                  <a:endParaRPr lang="ja-JP" altLang="en-US"/>
                </a:p>
              </p:txBody>
            </p:sp>
            <p:sp>
              <p:nvSpPr>
                <p:cNvPr id="49" name="Rectangle 221"/>
                <p:cNvSpPr>
                  <a:spLocks noChangeArrowheads="1"/>
                </p:cNvSpPr>
                <p:nvPr/>
              </p:nvSpPr>
              <p:spPr bwMode="auto">
                <a:xfrm rot="5400000">
                  <a:off x="860" y="2453"/>
                  <a:ext cx="93" cy="85"/>
                </a:xfrm>
                <a:prstGeom prst="rect">
                  <a:avLst/>
                </a:prstGeom>
                <a:gradFill rotWithShape="0">
                  <a:gsLst>
                    <a:gs pos="0">
                      <a:schemeClr val="bg1">
                        <a:gamma/>
                        <a:shade val="46275"/>
                        <a:invGamma/>
                      </a:schemeClr>
                    </a:gs>
                    <a:gs pos="50000">
                      <a:schemeClr val="bg1"/>
                    </a:gs>
                    <a:gs pos="100000">
                      <a:schemeClr val="bg1">
                        <a:gamma/>
                        <a:shade val="46275"/>
                        <a:invGamma/>
                      </a:schemeClr>
                    </a:gs>
                  </a:gsLst>
                  <a:lin ang="5400000" scaled="1"/>
                </a:gradFill>
                <a:ln w="9525">
                  <a:solidFill>
                    <a:schemeClr val="tx1"/>
                  </a:solidFill>
                  <a:miter lim="800000"/>
                  <a:headEnd/>
                  <a:tailEnd/>
                </a:ln>
                <a:effectLst/>
              </p:spPr>
              <p:txBody>
                <a:bodyPr wrap="none" anchor="ctr"/>
                <a:lstStyle/>
                <a:p>
                  <a:pPr>
                    <a:defRPr/>
                  </a:pPr>
                  <a:endParaRPr lang="ja-JP" altLang="en-US"/>
                </a:p>
              </p:txBody>
            </p:sp>
          </p:grpSp>
        </p:grpSp>
      </p:grpSp>
      <p:sp>
        <p:nvSpPr>
          <p:cNvPr id="52" name="テキスト ボックス 51"/>
          <p:cNvSpPr txBox="1"/>
          <p:nvPr/>
        </p:nvSpPr>
        <p:spPr>
          <a:xfrm>
            <a:off x="1467684" y="1552517"/>
            <a:ext cx="1569660" cy="369332"/>
          </a:xfrm>
          <a:prstGeom prst="rect">
            <a:avLst/>
          </a:prstGeom>
          <a:noFill/>
        </p:spPr>
        <p:txBody>
          <a:bodyPr wrap="none" rtlCol="0">
            <a:spAutoFit/>
          </a:bodyPr>
          <a:lstStyle/>
          <a:p>
            <a:r>
              <a:rPr kumimoji="1" lang="ja-JP" altLang="en-US" dirty="0"/>
              <a:t>ヘパリン採血</a:t>
            </a:r>
          </a:p>
        </p:txBody>
      </p:sp>
      <p:cxnSp>
        <p:nvCxnSpPr>
          <p:cNvPr id="54" name="直線矢印コネクタ 53"/>
          <p:cNvCxnSpPr/>
          <p:nvPr/>
        </p:nvCxnSpPr>
        <p:spPr>
          <a:xfrm>
            <a:off x="2959497" y="3251407"/>
            <a:ext cx="3782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1657658" y="3121483"/>
            <a:ext cx="1372492" cy="738664"/>
          </a:xfrm>
          <a:prstGeom prst="rect">
            <a:avLst/>
          </a:prstGeom>
          <a:noFill/>
        </p:spPr>
        <p:txBody>
          <a:bodyPr wrap="none" rtlCol="0">
            <a:spAutoFit/>
          </a:bodyPr>
          <a:lstStyle/>
          <a:p>
            <a:r>
              <a:rPr kumimoji="1" lang="ja-JP" altLang="en-US" sz="1400" dirty="0"/>
              <a:t>リンパ球分離剤</a:t>
            </a:r>
            <a:endParaRPr kumimoji="1" lang="en-US" altLang="ja-JP" sz="1400" dirty="0"/>
          </a:p>
          <a:p>
            <a:r>
              <a:rPr lang="en-US" altLang="ja-JP" sz="1400" dirty="0"/>
              <a:t>(</a:t>
            </a:r>
            <a:r>
              <a:rPr lang="ja-JP" altLang="en-US" sz="1400" dirty="0"/>
              <a:t>フィコール</a:t>
            </a:r>
            <a:r>
              <a:rPr lang="en-US" altLang="ja-JP" sz="1400" dirty="0"/>
              <a:t>)</a:t>
            </a:r>
          </a:p>
          <a:p>
            <a:r>
              <a:rPr kumimoji="1" lang="ja-JP" altLang="en-US" sz="1400" dirty="0"/>
              <a:t>比重；</a:t>
            </a:r>
            <a:r>
              <a:rPr kumimoji="1" lang="en-US" altLang="ja-JP" sz="1400" dirty="0"/>
              <a:t>1.077</a:t>
            </a:r>
            <a:endParaRPr kumimoji="1" lang="ja-JP" altLang="en-US" sz="1400" dirty="0"/>
          </a:p>
        </p:txBody>
      </p:sp>
      <p:cxnSp>
        <p:nvCxnSpPr>
          <p:cNvPr id="57" name="直線矢印コネクタ 56"/>
          <p:cNvCxnSpPr/>
          <p:nvPr/>
        </p:nvCxnSpPr>
        <p:spPr>
          <a:xfrm>
            <a:off x="2941280" y="2651664"/>
            <a:ext cx="37825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2352410" y="2497775"/>
            <a:ext cx="543739" cy="307777"/>
          </a:xfrm>
          <a:prstGeom prst="rect">
            <a:avLst/>
          </a:prstGeom>
          <a:noFill/>
        </p:spPr>
        <p:txBody>
          <a:bodyPr wrap="none" rtlCol="0">
            <a:spAutoFit/>
          </a:bodyPr>
          <a:lstStyle/>
          <a:p>
            <a:r>
              <a:rPr kumimoji="1" lang="ja-JP" altLang="en-US" sz="1400" dirty="0"/>
              <a:t>血液</a:t>
            </a:r>
          </a:p>
        </p:txBody>
      </p:sp>
      <p:sp>
        <p:nvSpPr>
          <p:cNvPr id="60" name="テキスト ボックス 59"/>
          <p:cNvSpPr txBox="1"/>
          <p:nvPr/>
        </p:nvSpPr>
        <p:spPr>
          <a:xfrm>
            <a:off x="4145121" y="2333467"/>
            <a:ext cx="543739" cy="307777"/>
          </a:xfrm>
          <a:prstGeom prst="rect">
            <a:avLst/>
          </a:prstGeom>
          <a:noFill/>
        </p:spPr>
        <p:txBody>
          <a:bodyPr wrap="none" rtlCol="0">
            <a:spAutoFit/>
          </a:bodyPr>
          <a:lstStyle/>
          <a:p>
            <a:r>
              <a:rPr kumimoji="1" lang="ja-JP" altLang="en-US" sz="1400" dirty="0"/>
              <a:t>遠心</a:t>
            </a:r>
          </a:p>
        </p:txBody>
      </p:sp>
      <p:sp>
        <p:nvSpPr>
          <p:cNvPr id="61" name="テキスト ボックス 60"/>
          <p:cNvSpPr txBox="1"/>
          <p:nvPr/>
        </p:nvSpPr>
        <p:spPr>
          <a:xfrm>
            <a:off x="3895601" y="2748479"/>
            <a:ext cx="1011815" cy="584775"/>
          </a:xfrm>
          <a:prstGeom prst="rect">
            <a:avLst/>
          </a:prstGeom>
          <a:noFill/>
        </p:spPr>
        <p:txBody>
          <a:bodyPr wrap="none" rtlCol="0">
            <a:spAutoFit/>
          </a:bodyPr>
          <a:lstStyle/>
          <a:p>
            <a:r>
              <a:rPr kumimoji="1" lang="en-US" altLang="ja-JP" sz="1600" dirty="0"/>
              <a:t>1500</a:t>
            </a:r>
            <a:r>
              <a:rPr kumimoji="1" lang="ja-JP" altLang="en-US" sz="1600" dirty="0"/>
              <a:t>回転</a:t>
            </a:r>
            <a:endParaRPr kumimoji="1" lang="en-US" altLang="ja-JP" sz="1600" dirty="0"/>
          </a:p>
          <a:p>
            <a:r>
              <a:rPr lang="en-US" altLang="ja-JP" sz="1600" dirty="0"/>
              <a:t>30</a:t>
            </a:r>
            <a:r>
              <a:rPr lang="ja-JP" altLang="en-US" sz="1600" dirty="0"/>
              <a:t>分</a:t>
            </a:r>
            <a:endParaRPr kumimoji="1" lang="ja-JP" altLang="en-US" sz="1600" dirty="0"/>
          </a:p>
        </p:txBody>
      </p:sp>
      <p:sp>
        <p:nvSpPr>
          <p:cNvPr id="62" name="テキスト ボックス 61"/>
          <p:cNvSpPr txBox="1"/>
          <p:nvPr/>
        </p:nvSpPr>
        <p:spPr>
          <a:xfrm>
            <a:off x="5460806" y="2048827"/>
            <a:ext cx="595035" cy="338554"/>
          </a:xfrm>
          <a:prstGeom prst="rect">
            <a:avLst/>
          </a:prstGeom>
          <a:noFill/>
        </p:spPr>
        <p:txBody>
          <a:bodyPr wrap="none" rtlCol="0">
            <a:spAutoFit/>
          </a:bodyPr>
          <a:lstStyle/>
          <a:p>
            <a:r>
              <a:rPr kumimoji="1" lang="ja-JP" altLang="en-US" sz="1600" dirty="0"/>
              <a:t>血漿</a:t>
            </a:r>
          </a:p>
        </p:txBody>
      </p:sp>
      <p:sp>
        <p:nvSpPr>
          <p:cNvPr id="63" name="正方形/長方形 62"/>
          <p:cNvSpPr/>
          <p:nvPr/>
        </p:nvSpPr>
        <p:spPr>
          <a:xfrm>
            <a:off x="5479777" y="2628118"/>
            <a:ext cx="941283" cy="307777"/>
          </a:xfrm>
          <a:prstGeom prst="rect">
            <a:avLst/>
          </a:prstGeom>
        </p:spPr>
        <p:txBody>
          <a:bodyPr wrap="none">
            <a:spAutoFit/>
          </a:bodyPr>
          <a:lstStyle/>
          <a:p>
            <a:r>
              <a:rPr lang="ja-JP" altLang="en-US" sz="1400" dirty="0"/>
              <a:t>フィコール</a:t>
            </a:r>
          </a:p>
        </p:txBody>
      </p:sp>
      <p:cxnSp>
        <p:nvCxnSpPr>
          <p:cNvPr id="65" name="直線矢印コネクタ 64"/>
          <p:cNvCxnSpPr/>
          <p:nvPr/>
        </p:nvCxnSpPr>
        <p:spPr>
          <a:xfrm flipH="1" flipV="1">
            <a:off x="5567975" y="2434973"/>
            <a:ext cx="703890" cy="6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6361439" y="2245292"/>
            <a:ext cx="2465740" cy="369332"/>
          </a:xfrm>
          <a:prstGeom prst="rect">
            <a:avLst/>
          </a:prstGeom>
          <a:noFill/>
        </p:spPr>
        <p:txBody>
          <a:bodyPr wrap="none" rtlCol="0">
            <a:spAutoFit/>
          </a:bodyPr>
          <a:lstStyle/>
          <a:p>
            <a:r>
              <a:rPr kumimoji="1" lang="ja-JP" altLang="en-US" dirty="0"/>
              <a:t>単核球</a:t>
            </a:r>
            <a:r>
              <a:rPr kumimoji="1" lang="en-US" altLang="ja-JP" dirty="0"/>
              <a:t>(</a:t>
            </a:r>
            <a:r>
              <a:rPr kumimoji="1" lang="ja-JP" altLang="en-US" dirty="0"/>
              <a:t>リンパ球、単球</a:t>
            </a:r>
            <a:r>
              <a:rPr kumimoji="1" lang="en-US" altLang="ja-JP" dirty="0"/>
              <a:t>)</a:t>
            </a:r>
            <a:endParaRPr kumimoji="1" lang="ja-JP" altLang="en-US" dirty="0"/>
          </a:p>
        </p:txBody>
      </p:sp>
      <p:sp>
        <p:nvSpPr>
          <p:cNvPr id="69" name="テキスト ボックス 68"/>
          <p:cNvSpPr txBox="1"/>
          <p:nvPr/>
        </p:nvSpPr>
        <p:spPr>
          <a:xfrm>
            <a:off x="5511836" y="3121483"/>
            <a:ext cx="723275" cy="307777"/>
          </a:xfrm>
          <a:prstGeom prst="rect">
            <a:avLst/>
          </a:prstGeom>
          <a:noFill/>
        </p:spPr>
        <p:txBody>
          <a:bodyPr wrap="none" rtlCol="0">
            <a:spAutoFit/>
          </a:bodyPr>
          <a:lstStyle/>
          <a:p>
            <a:r>
              <a:rPr lang="ja-JP" altLang="en-US" sz="1400" dirty="0"/>
              <a:t>赤血球</a:t>
            </a:r>
            <a:endParaRPr kumimoji="1" lang="ja-JP" altLang="en-US" sz="1400" dirty="0"/>
          </a:p>
        </p:txBody>
      </p:sp>
      <p:sp>
        <p:nvSpPr>
          <p:cNvPr id="70" name="正方形/長方形 69"/>
          <p:cNvSpPr/>
          <p:nvPr/>
        </p:nvSpPr>
        <p:spPr>
          <a:xfrm>
            <a:off x="6461627" y="2598263"/>
            <a:ext cx="2265364" cy="523220"/>
          </a:xfrm>
          <a:prstGeom prst="rect">
            <a:avLst/>
          </a:prstGeom>
        </p:spPr>
        <p:txBody>
          <a:bodyPr wrap="none">
            <a:spAutoFit/>
          </a:bodyPr>
          <a:lstStyle/>
          <a:p>
            <a:r>
              <a:rPr lang="ja-JP" altLang="en-US" sz="1400" dirty="0"/>
              <a:t>比重；</a:t>
            </a:r>
            <a:r>
              <a:rPr lang="en-US" altLang="ja-JP" sz="1400" dirty="0"/>
              <a:t>1.119</a:t>
            </a:r>
            <a:r>
              <a:rPr lang="ja-JP" altLang="en-US" sz="1400" dirty="0"/>
              <a:t> を使った場合は</a:t>
            </a:r>
            <a:endParaRPr lang="en-US" altLang="ja-JP" sz="1400" dirty="0"/>
          </a:p>
          <a:p>
            <a:r>
              <a:rPr lang="en-US" altLang="ja-JP" sz="1400" dirty="0"/>
              <a:t> </a:t>
            </a:r>
            <a:r>
              <a:rPr lang="ja-JP" altLang="en-US" sz="1400" dirty="0"/>
              <a:t>顆粒球も含まれる</a:t>
            </a:r>
          </a:p>
        </p:txBody>
      </p:sp>
      <p:grpSp>
        <p:nvGrpSpPr>
          <p:cNvPr id="82" name="グループ化 81"/>
          <p:cNvGrpSpPr/>
          <p:nvPr/>
        </p:nvGrpSpPr>
        <p:grpSpPr>
          <a:xfrm>
            <a:off x="5178268" y="4543992"/>
            <a:ext cx="445259" cy="1656183"/>
            <a:chOff x="5220072" y="4725144"/>
            <a:chExt cx="445259" cy="1656183"/>
          </a:xfrm>
        </p:grpSpPr>
        <p:sp>
          <p:nvSpPr>
            <p:cNvPr id="71" name="Rectangle 245"/>
            <p:cNvSpPr>
              <a:spLocks noChangeArrowheads="1"/>
            </p:cNvSpPr>
            <p:nvPr/>
          </p:nvSpPr>
          <p:spPr bwMode="auto">
            <a:xfrm>
              <a:off x="5298851" y="4890269"/>
              <a:ext cx="310928" cy="5791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72" name="Rectangle 246"/>
            <p:cNvSpPr>
              <a:spLocks noChangeArrowheads="1"/>
            </p:cNvSpPr>
            <p:nvPr/>
          </p:nvSpPr>
          <p:spPr bwMode="auto">
            <a:xfrm>
              <a:off x="5298851" y="5469441"/>
              <a:ext cx="310928" cy="662966"/>
            </a:xfrm>
            <a:prstGeom prst="rect">
              <a:avLst/>
            </a:prstGeom>
            <a:gradFill rotWithShape="0">
              <a:gsLst>
                <a:gs pos="0">
                  <a:srgbClr val="762F00"/>
                </a:gs>
                <a:gs pos="50000">
                  <a:srgbClr val="FF6600"/>
                </a:gs>
                <a:gs pos="100000">
                  <a:srgbClr val="762F00"/>
                </a:gs>
              </a:gsLst>
              <a:lin ang="0" scaled="1"/>
            </a:gradFill>
            <a:ln w="9525">
              <a:solidFill>
                <a:schemeClr val="tx1"/>
              </a:solidFill>
              <a:miter lim="800000"/>
              <a:headEnd/>
              <a:tailEnd/>
            </a:ln>
          </p:spPr>
          <p:txBody>
            <a:bodyPr wrap="none" anchor="ctr"/>
            <a:lstStyle/>
            <a:p>
              <a:endParaRPr lang="ja-JP" altLang="en-US"/>
            </a:p>
          </p:txBody>
        </p:sp>
        <p:grpSp>
          <p:nvGrpSpPr>
            <p:cNvPr id="73" name="Group 247"/>
            <p:cNvGrpSpPr>
              <a:grpSpLocks/>
            </p:cNvGrpSpPr>
            <p:nvPr/>
          </p:nvGrpSpPr>
          <p:grpSpPr bwMode="auto">
            <a:xfrm>
              <a:off x="5220072" y="4725144"/>
              <a:ext cx="445259" cy="165125"/>
              <a:chOff x="2304" y="1584"/>
              <a:chExt cx="192" cy="80"/>
            </a:xfrm>
          </p:grpSpPr>
          <p:sp>
            <p:nvSpPr>
              <p:cNvPr id="74" name="Rectangle 248"/>
              <p:cNvSpPr>
                <a:spLocks noChangeArrowheads="1"/>
              </p:cNvSpPr>
              <p:nvPr/>
            </p:nvSpPr>
            <p:spPr bwMode="auto">
              <a:xfrm>
                <a:off x="2304" y="1584"/>
                <a:ext cx="192" cy="80"/>
              </a:xfrm>
              <a:prstGeom prst="rect">
                <a:avLst/>
              </a:prstGeom>
              <a:gradFill rotWithShape="0">
                <a:gsLst>
                  <a:gs pos="0">
                    <a:srgbClr val="004776"/>
                  </a:gs>
                  <a:gs pos="50000">
                    <a:srgbClr val="0099FF"/>
                  </a:gs>
                  <a:gs pos="100000">
                    <a:srgbClr val="004776"/>
                  </a:gs>
                </a:gsLst>
                <a:lin ang="0" scaled="1"/>
              </a:gradFill>
              <a:ln w="9525">
                <a:solidFill>
                  <a:schemeClr val="tx1"/>
                </a:solidFill>
                <a:miter lim="800000"/>
                <a:headEnd/>
                <a:tailEnd/>
              </a:ln>
            </p:spPr>
            <p:txBody>
              <a:bodyPr wrap="none" anchor="ctr"/>
              <a:lstStyle/>
              <a:p>
                <a:endParaRPr lang="ja-JP" altLang="en-US"/>
              </a:p>
            </p:txBody>
          </p:sp>
          <p:sp>
            <p:nvSpPr>
              <p:cNvPr id="75" name="Line 249"/>
              <p:cNvSpPr>
                <a:spLocks noChangeShapeType="1"/>
              </p:cNvSpPr>
              <p:nvPr/>
            </p:nvSpPr>
            <p:spPr bwMode="auto">
              <a:xfrm>
                <a:off x="2336"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6" name="Line 250"/>
              <p:cNvSpPr>
                <a:spLocks noChangeShapeType="1"/>
              </p:cNvSpPr>
              <p:nvPr/>
            </p:nvSpPr>
            <p:spPr bwMode="auto">
              <a:xfrm>
                <a:off x="2368"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7" name="Line 251"/>
              <p:cNvSpPr>
                <a:spLocks noChangeShapeType="1"/>
              </p:cNvSpPr>
              <p:nvPr/>
            </p:nvSpPr>
            <p:spPr bwMode="auto">
              <a:xfrm>
                <a:off x="2400"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8" name="Line 252"/>
              <p:cNvSpPr>
                <a:spLocks noChangeShapeType="1"/>
              </p:cNvSpPr>
              <p:nvPr/>
            </p:nvSpPr>
            <p:spPr bwMode="auto">
              <a:xfrm>
                <a:off x="2432"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79" name="Line 253"/>
              <p:cNvSpPr>
                <a:spLocks noChangeShapeType="1"/>
              </p:cNvSpPr>
              <p:nvPr/>
            </p:nvSpPr>
            <p:spPr bwMode="auto">
              <a:xfrm>
                <a:off x="2464"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80" name="AutoShape 254"/>
            <p:cNvSpPr>
              <a:spLocks noChangeArrowheads="1"/>
            </p:cNvSpPr>
            <p:nvPr/>
          </p:nvSpPr>
          <p:spPr bwMode="auto">
            <a:xfrm flipV="1">
              <a:off x="5298851" y="6132406"/>
              <a:ext cx="310928" cy="248921"/>
            </a:xfrm>
            <a:prstGeom prst="triangle">
              <a:avLst>
                <a:gd name="adj" fmla="val 50000"/>
              </a:avLst>
            </a:prstGeom>
            <a:gradFill rotWithShape="0">
              <a:gsLst>
                <a:gs pos="0">
                  <a:srgbClr val="762F00"/>
                </a:gs>
                <a:gs pos="50000">
                  <a:srgbClr val="FF6600"/>
                </a:gs>
                <a:gs pos="100000">
                  <a:srgbClr val="762F00"/>
                </a:gs>
              </a:gsLst>
              <a:lin ang="0" scaled="1"/>
            </a:gradFill>
            <a:ln w="9525">
              <a:solidFill>
                <a:schemeClr val="tx1"/>
              </a:solidFill>
              <a:miter lim="800000"/>
              <a:headEnd/>
              <a:tailEnd/>
            </a:ln>
          </p:spPr>
          <p:txBody>
            <a:bodyPr wrap="none" anchor="ctr"/>
            <a:lstStyle/>
            <a:p>
              <a:endParaRPr lang="ja-JP" altLang="en-US"/>
            </a:p>
          </p:txBody>
        </p:sp>
      </p:grpSp>
      <p:sp>
        <p:nvSpPr>
          <p:cNvPr id="83" name="テキスト ボックス 82"/>
          <p:cNvSpPr txBox="1"/>
          <p:nvPr/>
        </p:nvSpPr>
        <p:spPr>
          <a:xfrm>
            <a:off x="5567975" y="5420446"/>
            <a:ext cx="1048685" cy="523220"/>
          </a:xfrm>
          <a:prstGeom prst="rect">
            <a:avLst/>
          </a:prstGeom>
          <a:noFill/>
        </p:spPr>
        <p:txBody>
          <a:bodyPr wrap="none" rtlCol="0">
            <a:spAutoFit/>
          </a:bodyPr>
          <a:lstStyle/>
          <a:p>
            <a:r>
              <a:rPr kumimoji="1" lang="ja-JP" altLang="en-US" sz="1400" dirty="0"/>
              <a:t>培養液</a:t>
            </a:r>
            <a:endParaRPr kumimoji="1" lang="en-US" altLang="ja-JP" sz="1400" dirty="0"/>
          </a:p>
          <a:p>
            <a:r>
              <a:rPr kumimoji="1" lang="en-US" altLang="ja-JP" sz="1400" dirty="0"/>
              <a:t>(RPMI1640)</a:t>
            </a:r>
            <a:endParaRPr kumimoji="1" lang="ja-JP" altLang="en-US" sz="1400" dirty="0"/>
          </a:p>
        </p:txBody>
      </p:sp>
      <p:cxnSp>
        <p:nvCxnSpPr>
          <p:cNvPr id="85" name="カギ線コネクタ 84"/>
          <p:cNvCxnSpPr/>
          <p:nvPr/>
        </p:nvCxnSpPr>
        <p:spPr>
          <a:xfrm rot="5400000">
            <a:off x="5628902" y="3442616"/>
            <a:ext cx="1665449" cy="1482501"/>
          </a:xfrm>
          <a:prstGeom prst="bent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直線矢印コネクタ 86"/>
          <p:cNvCxnSpPr/>
          <p:nvPr/>
        </p:nvCxnSpPr>
        <p:spPr>
          <a:xfrm flipH="1">
            <a:off x="4026140" y="5016591"/>
            <a:ext cx="1021589"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4297521" y="4626554"/>
            <a:ext cx="543739" cy="307777"/>
          </a:xfrm>
          <a:prstGeom prst="rect">
            <a:avLst/>
          </a:prstGeom>
          <a:noFill/>
        </p:spPr>
        <p:txBody>
          <a:bodyPr wrap="none" rtlCol="0">
            <a:spAutoFit/>
          </a:bodyPr>
          <a:lstStyle/>
          <a:p>
            <a:r>
              <a:rPr kumimoji="1" lang="ja-JP" altLang="en-US" sz="1400" dirty="0"/>
              <a:t>遠心</a:t>
            </a:r>
          </a:p>
        </p:txBody>
      </p:sp>
      <p:grpSp>
        <p:nvGrpSpPr>
          <p:cNvPr id="89" name="グループ化 88"/>
          <p:cNvGrpSpPr/>
          <p:nvPr/>
        </p:nvGrpSpPr>
        <p:grpSpPr>
          <a:xfrm>
            <a:off x="3336934" y="4543992"/>
            <a:ext cx="445259" cy="1656183"/>
            <a:chOff x="5220072" y="4725144"/>
            <a:chExt cx="445259" cy="1656183"/>
          </a:xfrm>
        </p:grpSpPr>
        <p:sp>
          <p:nvSpPr>
            <p:cNvPr id="90" name="Rectangle 245"/>
            <p:cNvSpPr>
              <a:spLocks noChangeArrowheads="1"/>
            </p:cNvSpPr>
            <p:nvPr/>
          </p:nvSpPr>
          <p:spPr bwMode="auto">
            <a:xfrm>
              <a:off x="5298851" y="4890269"/>
              <a:ext cx="310928" cy="5791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91" name="Rectangle 246"/>
            <p:cNvSpPr>
              <a:spLocks noChangeArrowheads="1"/>
            </p:cNvSpPr>
            <p:nvPr/>
          </p:nvSpPr>
          <p:spPr bwMode="auto">
            <a:xfrm>
              <a:off x="5298851" y="5469441"/>
              <a:ext cx="310928" cy="662966"/>
            </a:xfrm>
            <a:prstGeom prst="rect">
              <a:avLst/>
            </a:prstGeom>
            <a:gradFill rotWithShape="0">
              <a:gsLst>
                <a:gs pos="0">
                  <a:srgbClr val="762F00"/>
                </a:gs>
                <a:gs pos="50000">
                  <a:srgbClr val="FF6600"/>
                </a:gs>
                <a:gs pos="100000">
                  <a:srgbClr val="762F00"/>
                </a:gs>
              </a:gsLst>
              <a:lin ang="0" scaled="1"/>
            </a:gradFill>
            <a:ln w="9525">
              <a:solidFill>
                <a:schemeClr val="tx1"/>
              </a:solidFill>
              <a:miter lim="800000"/>
              <a:headEnd/>
              <a:tailEnd/>
            </a:ln>
          </p:spPr>
          <p:txBody>
            <a:bodyPr wrap="none" anchor="ctr"/>
            <a:lstStyle/>
            <a:p>
              <a:endParaRPr lang="ja-JP" altLang="en-US"/>
            </a:p>
          </p:txBody>
        </p:sp>
        <p:grpSp>
          <p:nvGrpSpPr>
            <p:cNvPr id="92" name="Group 247"/>
            <p:cNvGrpSpPr>
              <a:grpSpLocks/>
            </p:cNvGrpSpPr>
            <p:nvPr/>
          </p:nvGrpSpPr>
          <p:grpSpPr bwMode="auto">
            <a:xfrm>
              <a:off x="5220072" y="4725144"/>
              <a:ext cx="445259" cy="165125"/>
              <a:chOff x="2304" y="1584"/>
              <a:chExt cx="192" cy="80"/>
            </a:xfrm>
          </p:grpSpPr>
          <p:sp>
            <p:nvSpPr>
              <p:cNvPr id="94" name="Rectangle 248"/>
              <p:cNvSpPr>
                <a:spLocks noChangeArrowheads="1"/>
              </p:cNvSpPr>
              <p:nvPr/>
            </p:nvSpPr>
            <p:spPr bwMode="auto">
              <a:xfrm>
                <a:off x="2304" y="1584"/>
                <a:ext cx="192" cy="80"/>
              </a:xfrm>
              <a:prstGeom prst="rect">
                <a:avLst/>
              </a:prstGeom>
              <a:gradFill rotWithShape="0">
                <a:gsLst>
                  <a:gs pos="0">
                    <a:srgbClr val="004776"/>
                  </a:gs>
                  <a:gs pos="50000">
                    <a:srgbClr val="0099FF"/>
                  </a:gs>
                  <a:gs pos="100000">
                    <a:srgbClr val="004776"/>
                  </a:gs>
                </a:gsLst>
                <a:lin ang="0" scaled="1"/>
              </a:gradFill>
              <a:ln w="9525">
                <a:solidFill>
                  <a:schemeClr val="tx1"/>
                </a:solidFill>
                <a:miter lim="800000"/>
                <a:headEnd/>
                <a:tailEnd/>
              </a:ln>
            </p:spPr>
            <p:txBody>
              <a:bodyPr wrap="none" anchor="ctr"/>
              <a:lstStyle/>
              <a:p>
                <a:endParaRPr lang="ja-JP" altLang="en-US"/>
              </a:p>
            </p:txBody>
          </p:sp>
          <p:sp>
            <p:nvSpPr>
              <p:cNvPr id="95" name="Line 249"/>
              <p:cNvSpPr>
                <a:spLocks noChangeShapeType="1"/>
              </p:cNvSpPr>
              <p:nvPr/>
            </p:nvSpPr>
            <p:spPr bwMode="auto">
              <a:xfrm>
                <a:off x="2336"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6" name="Line 250"/>
              <p:cNvSpPr>
                <a:spLocks noChangeShapeType="1"/>
              </p:cNvSpPr>
              <p:nvPr/>
            </p:nvSpPr>
            <p:spPr bwMode="auto">
              <a:xfrm>
                <a:off x="2368"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 name="Line 251"/>
              <p:cNvSpPr>
                <a:spLocks noChangeShapeType="1"/>
              </p:cNvSpPr>
              <p:nvPr/>
            </p:nvSpPr>
            <p:spPr bwMode="auto">
              <a:xfrm>
                <a:off x="2400"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8" name="Line 252"/>
              <p:cNvSpPr>
                <a:spLocks noChangeShapeType="1"/>
              </p:cNvSpPr>
              <p:nvPr/>
            </p:nvSpPr>
            <p:spPr bwMode="auto">
              <a:xfrm>
                <a:off x="2432"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9" name="Line 253"/>
              <p:cNvSpPr>
                <a:spLocks noChangeShapeType="1"/>
              </p:cNvSpPr>
              <p:nvPr/>
            </p:nvSpPr>
            <p:spPr bwMode="auto">
              <a:xfrm>
                <a:off x="2464" y="1584"/>
                <a:ext cx="0" cy="80"/>
              </a:xfrm>
              <a:prstGeom prst="line">
                <a:avLst/>
              </a:prstGeom>
              <a:noFill/>
              <a:ln w="28575">
                <a:solidFill>
                  <a:srgbClr val="00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p:nvSpPr>
            <p:cNvPr id="93" name="AutoShape 254"/>
            <p:cNvSpPr>
              <a:spLocks noChangeArrowheads="1"/>
            </p:cNvSpPr>
            <p:nvPr/>
          </p:nvSpPr>
          <p:spPr bwMode="auto">
            <a:xfrm flipV="1">
              <a:off x="5298851" y="6132406"/>
              <a:ext cx="310928" cy="248921"/>
            </a:xfrm>
            <a:prstGeom prst="triangle">
              <a:avLst>
                <a:gd name="adj" fmla="val 50000"/>
              </a:avLst>
            </a:prstGeom>
            <a:gradFill rotWithShape="0">
              <a:gsLst>
                <a:gs pos="0">
                  <a:srgbClr val="762F00"/>
                </a:gs>
                <a:gs pos="50000">
                  <a:srgbClr val="FF6600"/>
                </a:gs>
                <a:gs pos="100000">
                  <a:srgbClr val="762F00"/>
                </a:gs>
              </a:gsLst>
              <a:lin ang="0" scaled="1"/>
            </a:gradFill>
            <a:ln w="9525">
              <a:solidFill>
                <a:schemeClr val="tx1"/>
              </a:solidFill>
              <a:miter lim="800000"/>
              <a:headEnd/>
              <a:tailEnd/>
            </a:ln>
          </p:spPr>
          <p:txBody>
            <a:bodyPr wrap="none" anchor="ctr"/>
            <a:lstStyle/>
            <a:p>
              <a:endParaRPr lang="ja-JP" altLang="en-US"/>
            </a:p>
          </p:txBody>
        </p:sp>
      </p:grpSp>
      <p:sp>
        <p:nvSpPr>
          <p:cNvPr id="100" name="二等辺三角形 99"/>
          <p:cNvSpPr/>
          <p:nvPr/>
        </p:nvSpPr>
        <p:spPr>
          <a:xfrm flipV="1">
            <a:off x="3493687" y="6075713"/>
            <a:ext cx="140086" cy="96225"/>
          </a:xfrm>
          <a:prstGeom prst="triangl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4048001" y="5097281"/>
            <a:ext cx="1011815" cy="584775"/>
          </a:xfrm>
          <a:prstGeom prst="rect">
            <a:avLst/>
          </a:prstGeom>
          <a:noFill/>
        </p:spPr>
        <p:txBody>
          <a:bodyPr wrap="none" rtlCol="0">
            <a:spAutoFit/>
          </a:bodyPr>
          <a:lstStyle/>
          <a:p>
            <a:r>
              <a:rPr kumimoji="1" lang="en-US" altLang="ja-JP" sz="1600" dirty="0"/>
              <a:t>1800</a:t>
            </a:r>
            <a:r>
              <a:rPr kumimoji="1" lang="ja-JP" altLang="en-US" sz="1600" dirty="0"/>
              <a:t>回転</a:t>
            </a:r>
            <a:endParaRPr kumimoji="1" lang="en-US" altLang="ja-JP" sz="1600" dirty="0"/>
          </a:p>
          <a:p>
            <a:r>
              <a:rPr lang="en-US" altLang="ja-JP" sz="1600" dirty="0"/>
              <a:t>10</a:t>
            </a:r>
            <a:r>
              <a:rPr lang="ja-JP" altLang="en-US" sz="1600" dirty="0"/>
              <a:t>分</a:t>
            </a:r>
            <a:endParaRPr kumimoji="1" lang="ja-JP" altLang="en-US" sz="1600" dirty="0"/>
          </a:p>
        </p:txBody>
      </p:sp>
      <p:sp>
        <p:nvSpPr>
          <p:cNvPr id="103" name="テキスト ボックス 102"/>
          <p:cNvSpPr txBox="1"/>
          <p:nvPr/>
        </p:nvSpPr>
        <p:spPr>
          <a:xfrm>
            <a:off x="3982254" y="5935456"/>
            <a:ext cx="877163" cy="369332"/>
          </a:xfrm>
          <a:prstGeom prst="rect">
            <a:avLst/>
          </a:prstGeom>
          <a:noFill/>
        </p:spPr>
        <p:txBody>
          <a:bodyPr wrap="none" rtlCol="0">
            <a:spAutoFit/>
          </a:bodyPr>
          <a:lstStyle/>
          <a:p>
            <a:r>
              <a:rPr kumimoji="1" lang="ja-JP" altLang="en-US" dirty="0"/>
              <a:t>単核球</a:t>
            </a:r>
          </a:p>
        </p:txBody>
      </p:sp>
      <p:cxnSp>
        <p:nvCxnSpPr>
          <p:cNvPr id="105" name="直線矢印コネクタ 104"/>
          <p:cNvCxnSpPr>
            <a:stCxn id="103" idx="1"/>
          </p:cNvCxnSpPr>
          <p:nvPr/>
        </p:nvCxnSpPr>
        <p:spPr>
          <a:xfrm flipH="1">
            <a:off x="3707983" y="6120122"/>
            <a:ext cx="274271" cy="37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テキスト ボックス 105"/>
          <p:cNvSpPr txBox="1"/>
          <p:nvPr/>
        </p:nvSpPr>
        <p:spPr>
          <a:xfrm>
            <a:off x="4272691" y="691789"/>
            <a:ext cx="4261103" cy="369332"/>
          </a:xfrm>
          <a:prstGeom prst="rect">
            <a:avLst/>
          </a:prstGeom>
          <a:noFill/>
        </p:spPr>
        <p:txBody>
          <a:bodyPr wrap="none" rtlCol="0">
            <a:spAutoFit/>
          </a:bodyPr>
          <a:lstStyle/>
          <a:p>
            <a:r>
              <a:rPr kumimoji="1" lang="ja-JP" altLang="en-US" dirty="0">
                <a:solidFill>
                  <a:schemeClr val="tx2"/>
                </a:solidFill>
              </a:rPr>
              <a:t>フィコールを用いた比重遠心法で分離する</a:t>
            </a:r>
          </a:p>
        </p:txBody>
      </p:sp>
      <p:sp>
        <p:nvSpPr>
          <p:cNvPr id="102" name="テキスト ボックス 101"/>
          <p:cNvSpPr txBox="1"/>
          <p:nvPr/>
        </p:nvSpPr>
        <p:spPr>
          <a:xfrm>
            <a:off x="469427" y="129507"/>
            <a:ext cx="8522473" cy="461665"/>
          </a:xfrm>
          <a:prstGeom prst="rect">
            <a:avLst/>
          </a:prstGeom>
          <a:noFill/>
        </p:spPr>
        <p:txBody>
          <a:bodyPr wrap="square" rtlCol="0">
            <a:spAutoFit/>
          </a:bodyPr>
          <a:lstStyle/>
          <a:p>
            <a:r>
              <a:rPr lang="ja-JP" altLang="en-US" sz="2400" b="1" dirty="0">
                <a:solidFill>
                  <a:srgbClr val="C00000"/>
                </a:solidFill>
              </a:rPr>
              <a:t>健常人末梢血単核球を用いた免疫細胞サブセットの測定手順</a:t>
            </a:r>
            <a:endParaRPr kumimoji="1" lang="ja-JP" altLang="en-US" sz="2400" b="1" dirty="0">
              <a:solidFill>
                <a:srgbClr val="C00000"/>
              </a:solidFill>
            </a:endParaRPr>
          </a:p>
        </p:txBody>
      </p:sp>
    </p:spTree>
    <p:extLst>
      <p:ext uri="{BB962C8B-B14F-4D97-AF65-F5344CB8AC3E}">
        <p14:creationId xmlns:p14="http://schemas.microsoft.com/office/powerpoint/2010/main" val="2034931522"/>
      </p:ext>
    </p:extLst>
  </p:cSld>
  <p:clrMapOvr>
    <a:masterClrMapping/>
  </p:clrMapOvr>
  <mc:AlternateContent xmlns:mc="http://schemas.openxmlformats.org/markup-compatibility/2006" xmlns:p14="http://schemas.microsoft.com/office/powerpoint/2010/main">
    <mc:Choice Requires="p14">
      <p:transition spd="slow" p14:dur="2000" advTm="90742"/>
    </mc:Choice>
    <mc:Fallback xmlns="">
      <p:transition spd="slow" advTm="9074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92"/>
</p:tagLst>
</file>

<file path=ppt/tags/tag2.xml><?xml version="1.0" encoding="utf-8"?>
<p:tagLst xmlns:a="http://schemas.openxmlformats.org/drawingml/2006/main" xmlns:r="http://schemas.openxmlformats.org/officeDocument/2006/relationships" xmlns:p="http://schemas.openxmlformats.org/presentationml/2006/main">
  <p:tag name="TIMING" val="|25.8|2|1.7|14.1|31.7"/>
</p:tagLst>
</file>

<file path=ppt/tags/tag3.xml><?xml version="1.0" encoding="utf-8"?>
<p:tagLst xmlns:a="http://schemas.openxmlformats.org/drawingml/2006/main" xmlns:r="http://schemas.openxmlformats.org/officeDocument/2006/relationships" xmlns:p="http://schemas.openxmlformats.org/presentationml/2006/main">
  <p:tag name="TIMING" val="|31.9|19.4|6.9|54.5|61.2|6.3|8.2|0.4|24.8|6.8"/>
</p:tagLst>
</file>

<file path=ppt/tags/tag4.xml><?xml version="1.0" encoding="utf-8"?>
<p:tagLst xmlns:a="http://schemas.openxmlformats.org/drawingml/2006/main" xmlns:r="http://schemas.openxmlformats.org/officeDocument/2006/relationships" xmlns:p="http://schemas.openxmlformats.org/presentationml/2006/main">
  <p:tag name="TIMING" val="|33.8|2.2|22.7|34|23.1|18.8|22.7|104.3|18.2|52|89.3"/>
</p:tagLst>
</file>

<file path=ppt/tags/tag5.xml><?xml version="1.0" encoding="utf-8"?>
<p:tagLst xmlns:a="http://schemas.openxmlformats.org/drawingml/2006/main" xmlns:r="http://schemas.openxmlformats.org/officeDocument/2006/relationships" xmlns:p="http://schemas.openxmlformats.org/presentationml/2006/main">
  <p:tag name="TIMING" val="|12.3|73|9.8|4.7|3.9|47.3|15.4|0.8|1.1|26.7"/>
</p:tagLst>
</file>

<file path=ppt/tags/tag6.xml><?xml version="1.0" encoding="utf-8"?>
<p:tagLst xmlns:a="http://schemas.openxmlformats.org/drawingml/2006/main" xmlns:r="http://schemas.openxmlformats.org/officeDocument/2006/relationships" xmlns:p="http://schemas.openxmlformats.org/presentationml/2006/main">
  <p:tag name="TIMING" val="|32.9"/>
</p:tagLst>
</file>

<file path=ppt/tags/tag7.xml><?xml version="1.0" encoding="utf-8"?>
<p:tagLst xmlns:a="http://schemas.openxmlformats.org/drawingml/2006/main" xmlns:r="http://schemas.openxmlformats.org/officeDocument/2006/relationships" xmlns:p="http://schemas.openxmlformats.org/presentationml/2006/main">
  <p:tag name="TIMING" val="|24.6|38.4|4|9|29.7|0.6|45.3|0.7|12.9|4.7|15.7|0.9|11.8|16.5|0.8|8.6|6|0.7|13.3|4.7|4.7|0.6|11.7|24.5|0.9|9.3|6.6|11.2|15.6|4.2|6.7|0.6|18.7|0.7|21.1|0.7|12.6|6.2|1.1|19.7|5.1"/>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42817</TotalTime>
  <Words>2858</Words>
  <Application>Microsoft Office PowerPoint</Application>
  <PresentationFormat>画面に合わせる (4:3)</PresentationFormat>
  <Paragraphs>993</Paragraphs>
  <Slides>22</Slides>
  <Notes>5</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22</vt:i4>
      </vt:variant>
    </vt:vector>
  </HeadingPairs>
  <TitlesOfParts>
    <vt:vector size="32" baseType="lpstr">
      <vt:lpstr>inherit</vt:lpstr>
      <vt:lpstr>ＭＳ Ｐゴシック</vt:lpstr>
      <vt:lpstr>ＭＳ 明朝</vt:lpstr>
      <vt:lpstr>游ゴシック</vt:lpstr>
      <vt:lpstr>Arial</vt:lpstr>
      <vt:lpstr>Calibri</vt:lpstr>
      <vt:lpstr>Calibri Light</vt:lpstr>
      <vt:lpstr>Century</vt:lpstr>
      <vt:lpstr>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鈴木 進</dc:creator>
  <cp:lastModifiedBy>すずきすすむ 鈴木進</cp:lastModifiedBy>
  <cp:revision>319</cp:revision>
  <cp:lastPrinted>2021-01-06T05:33:11Z</cp:lastPrinted>
  <dcterms:created xsi:type="dcterms:W3CDTF">2020-12-02T06:13:26Z</dcterms:created>
  <dcterms:modified xsi:type="dcterms:W3CDTF">2024-06-25T09:49:07Z</dcterms:modified>
</cp:coreProperties>
</file>